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1" r:id="rId2"/>
    <p:sldId id="272" r:id="rId3"/>
    <p:sldId id="270" r:id="rId4"/>
    <p:sldId id="286" r:id="rId5"/>
    <p:sldId id="287" r:id="rId6"/>
    <p:sldId id="288" r:id="rId7"/>
    <p:sldId id="289" r:id="rId8"/>
    <p:sldId id="308" r:id="rId9"/>
    <p:sldId id="306" r:id="rId10"/>
    <p:sldId id="290" r:id="rId11"/>
    <p:sldId id="302" r:id="rId12"/>
    <p:sldId id="303" r:id="rId13"/>
    <p:sldId id="291" r:id="rId14"/>
    <p:sldId id="300" r:id="rId15"/>
    <p:sldId id="301" r:id="rId16"/>
    <p:sldId id="292" r:id="rId17"/>
    <p:sldId id="298" r:id="rId18"/>
    <p:sldId id="299" r:id="rId19"/>
    <p:sldId id="293" r:id="rId20"/>
    <p:sldId id="296" r:id="rId21"/>
    <p:sldId id="297" r:id="rId22"/>
    <p:sldId id="28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000"/>
    <a:srgbClr val="FFFFFF"/>
    <a:srgbClr val="FF7E6B"/>
    <a:srgbClr val="444243"/>
    <a:srgbClr val="00A5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25" autoAdjust="0"/>
  </p:normalViewPr>
  <p:slideViewPr>
    <p:cSldViewPr snapToGrid="0">
      <p:cViewPr varScale="1">
        <p:scale>
          <a:sx n="105" d="100"/>
          <a:sy n="105" d="100"/>
        </p:scale>
        <p:origin x="79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5519C1-66AB-4A68-827E-D0E9EBE03EB6}" type="datetimeFigureOut">
              <a:rPr lang="en-US" smtClean="0"/>
              <a:t>9/24/2023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8C9996-4E79-4DB2-83DE-0B59CE69FD93}" type="slidenum">
              <a:rPr lang="en-US" smtClean="0"/>
              <a:t>‹#›</a:t>
            </a:fld>
            <a:endParaRPr lang="en-US"/>
          </a:p>
        </p:txBody>
      </p:sp>
    </p:spTree>
    <p:extLst>
      <p:ext uri="{BB962C8B-B14F-4D97-AF65-F5344CB8AC3E}">
        <p14:creationId xmlns:p14="http://schemas.microsoft.com/office/powerpoint/2010/main" val="4112829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C8C9996-4E79-4DB2-83DE-0B59CE69FD93}" type="slidenum">
              <a:rPr lang="en-US" smtClean="0"/>
              <a:t>2</a:t>
            </a:fld>
            <a:endParaRPr lang="en-US"/>
          </a:p>
        </p:txBody>
      </p:sp>
    </p:spTree>
    <p:extLst>
      <p:ext uri="{BB962C8B-B14F-4D97-AF65-F5344CB8AC3E}">
        <p14:creationId xmlns:p14="http://schemas.microsoft.com/office/powerpoint/2010/main" val="3717673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C8C9996-4E79-4DB2-83DE-0B59CE69FD93}" type="slidenum">
              <a:rPr lang="en-US" smtClean="0"/>
              <a:t>20</a:t>
            </a:fld>
            <a:endParaRPr lang="en-US"/>
          </a:p>
        </p:txBody>
      </p:sp>
    </p:spTree>
    <p:extLst>
      <p:ext uri="{BB962C8B-B14F-4D97-AF65-F5344CB8AC3E}">
        <p14:creationId xmlns:p14="http://schemas.microsoft.com/office/powerpoint/2010/main" val="2552787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6" name="Freeform: Shape 45">
            <a:extLst>
              <a:ext uri="{FF2B5EF4-FFF2-40B4-BE49-F238E27FC236}">
                <a16:creationId xmlns:a16="http://schemas.microsoft.com/office/drawing/2014/main" id="{CE69F1A8-B0EE-A422-CD66-41BB231DD929}"/>
              </a:ext>
            </a:extLst>
          </p:cNvPr>
          <p:cNvSpPr/>
          <p:nvPr userDrawn="1"/>
        </p:nvSpPr>
        <p:spPr>
          <a:xfrm>
            <a:off x="10401783" y="84085"/>
            <a:ext cx="1700111" cy="6689830"/>
          </a:xfrm>
          <a:custGeom>
            <a:avLst/>
            <a:gdLst>
              <a:gd name="connsiteX0" fmla="*/ 1700111 w 1700111"/>
              <a:gd name="connsiteY0" fmla="*/ 3854074 h 6689830"/>
              <a:gd name="connsiteX1" fmla="*/ 1700111 w 1700111"/>
              <a:gd name="connsiteY1" fmla="*/ 6689830 h 6689830"/>
              <a:gd name="connsiteX2" fmla="*/ 0 w 1700111"/>
              <a:gd name="connsiteY2" fmla="*/ 6689830 h 6689830"/>
              <a:gd name="connsiteX3" fmla="*/ 0 w 1700111"/>
              <a:gd name="connsiteY3" fmla="*/ 5196058 h 6689830"/>
              <a:gd name="connsiteX4" fmla="*/ 105618 w 1700111"/>
              <a:gd name="connsiteY4" fmla="*/ 5190725 h 6689830"/>
              <a:gd name="connsiteX5" fmla="*/ 1697761 w 1700111"/>
              <a:gd name="connsiteY5" fmla="*/ 3863842 h 6689830"/>
              <a:gd name="connsiteX6" fmla="*/ 0 w 1700111"/>
              <a:gd name="connsiteY6" fmla="*/ 0 h 6689830"/>
              <a:gd name="connsiteX7" fmla="*/ 1700111 w 1700111"/>
              <a:gd name="connsiteY7" fmla="*/ 0 h 6689830"/>
              <a:gd name="connsiteX8" fmla="*/ 1700111 w 1700111"/>
              <a:gd name="connsiteY8" fmla="*/ 2835754 h 6689830"/>
              <a:gd name="connsiteX9" fmla="*/ 1697761 w 1700111"/>
              <a:gd name="connsiteY9" fmla="*/ 2825986 h 6689830"/>
              <a:gd name="connsiteX10" fmla="*/ 105618 w 1700111"/>
              <a:gd name="connsiteY10" fmla="*/ 1499103 h 6689830"/>
              <a:gd name="connsiteX11" fmla="*/ 0 w 1700111"/>
              <a:gd name="connsiteY11" fmla="*/ 1493770 h 668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111" h="6689830">
                <a:moveTo>
                  <a:pt x="1700111" y="3854074"/>
                </a:moveTo>
                <a:lnTo>
                  <a:pt x="1700111" y="6689830"/>
                </a:lnTo>
                <a:lnTo>
                  <a:pt x="0" y="6689830"/>
                </a:lnTo>
                <a:lnTo>
                  <a:pt x="0" y="5196058"/>
                </a:lnTo>
                <a:lnTo>
                  <a:pt x="105618" y="5190725"/>
                </a:lnTo>
                <a:cubicBezTo>
                  <a:pt x="865787" y="5113526"/>
                  <a:pt x="1490295" y="4577437"/>
                  <a:pt x="1697761" y="3863842"/>
                </a:cubicBezTo>
                <a:close/>
                <a:moveTo>
                  <a:pt x="0" y="0"/>
                </a:moveTo>
                <a:lnTo>
                  <a:pt x="1700111" y="0"/>
                </a:lnTo>
                <a:lnTo>
                  <a:pt x="1700111" y="2835754"/>
                </a:lnTo>
                <a:lnTo>
                  <a:pt x="1697761" y="2825986"/>
                </a:lnTo>
                <a:cubicBezTo>
                  <a:pt x="1490295" y="2112391"/>
                  <a:pt x="865787" y="1576302"/>
                  <a:pt x="105618" y="1499103"/>
                </a:cubicBezTo>
                <a:lnTo>
                  <a:pt x="0" y="1493770"/>
                </a:lnTo>
                <a:close/>
              </a:path>
            </a:pathLst>
          </a:custGeom>
          <a:solidFill>
            <a:srgbClr val="0000FF"/>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9E7B81E8-E109-17B6-EC98-E9A365E19214}"/>
              </a:ext>
            </a:extLst>
          </p:cNvPr>
          <p:cNvSpPr/>
          <p:nvPr userDrawn="1"/>
        </p:nvSpPr>
        <p:spPr>
          <a:xfrm>
            <a:off x="90106" y="84084"/>
            <a:ext cx="10159277" cy="6689831"/>
          </a:xfrm>
          <a:custGeom>
            <a:avLst/>
            <a:gdLst>
              <a:gd name="connsiteX0" fmla="*/ 0 w 10159277"/>
              <a:gd name="connsiteY0" fmla="*/ 0 h 6689831"/>
              <a:gd name="connsiteX1" fmla="*/ 10159277 w 10159277"/>
              <a:gd name="connsiteY1" fmla="*/ 0 h 6689831"/>
              <a:gd name="connsiteX2" fmla="*/ 10159277 w 10159277"/>
              <a:gd name="connsiteY2" fmla="*/ 1493772 h 6689831"/>
              <a:gd name="connsiteX3" fmla="*/ 10053659 w 10159277"/>
              <a:gd name="connsiteY3" fmla="*/ 1499105 h 6689831"/>
              <a:gd name="connsiteX4" fmla="*/ 8387972 w 10159277"/>
              <a:gd name="connsiteY4" fmla="*/ 3344916 h 6689831"/>
              <a:gd name="connsiteX5" fmla="*/ 10053659 w 10159277"/>
              <a:gd name="connsiteY5" fmla="*/ 5190727 h 6689831"/>
              <a:gd name="connsiteX6" fmla="*/ 10159277 w 10159277"/>
              <a:gd name="connsiteY6" fmla="*/ 5196060 h 6689831"/>
              <a:gd name="connsiteX7" fmla="*/ 10159277 w 10159277"/>
              <a:gd name="connsiteY7" fmla="*/ 6689831 h 6689831"/>
              <a:gd name="connsiteX8" fmla="*/ 0 w 10159277"/>
              <a:gd name="connsiteY8" fmla="*/ 6689831 h 6689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59277" h="6689831">
                <a:moveTo>
                  <a:pt x="0" y="0"/>
                </a:moveTo>
                <a:lnTo>
                  <a:pt x="10159277" y="0"/>
                </a:lnTo>
                <a:lnTo>
                  <a:pt x="10159277" y="1493772"/>
                </a:lnTo>
                <a:lnTo>
                  <a:pt x="10053659" y="1499105"/>
                </a:lnTo>
                <a:cubicBezTo>
                  <a:pt x="9118067" y="1594120"/>
                  <a:pt x="8387972" y="2384256"/>
                  <a:pt x="8387972" y="3344916"/>
                </a:cubicBezTo>
                <a:cubicBezTo>
                  <a:pt x="8387972" y="4305576"/>
                  <a:pt x="9118067" y="5095713"/>
                  <a:pt x="10053659" y="5190727"/>
                </a:cubicBezTo>
                <a:lnTo>
                  <a:pt x="10159277" y="5196060"/>
                </a:lnTo>
                <a:lnTo>
                  <a:pt x="10159277" y="6689831"/>
                </a:lnTo>
                <a:lnTo>
                  <a:pt x="0" y="6689831"/>
                </a:lnTo>
                <a:close/>
              </a:path>
            </a:pathLst>
          </a:cu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Rounded Corners 1">
            <a:extLst>
              <a:ext uri="{FF2B5EF4-FFF2-40B4-BE49-F238E27FC236}">
                <a16:creationId xmlns:a16="http://schemas.microsoft.com/office/drawing/2014/main" id="{ADD63D84-38EF-25B0-ACA2-0CB76D45BC04}"/>
              </a:ext>
            </a:extLst>
          </p:cNvPr>
          <p:cNvSpPr/>
          <p:nvPr userDrawn="1"/>
        </p:nvSpPr>
        <p:spPr>
          <a:xfrm>
            <a:off x="11052142" y="149289"/>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A13DC16C-AAD9-3B43-F922-52EA5DB36CE5}"/>
              </a:ext>
            </a:extLst>
          </p:cNvPr>
          <p:cNvGrpSpPr/>
          <p:nvPr userDrawn="1"/>
        </p:nvGrpSpPr>
        <p:grpSpPr>
          <a:xfrm>
            <a:off x="10701080" y="6371407"/>
            <a:ext cx="1101516" cy="337304"/>
            <a:chOff x="10585117" y="6304844"/>
            <a:chExt cx="1304277" cy="399393"/>
          </a:xfrm>
        </p:grpSpPr>
        <p:sp>
          <p:nvSpPr>
            <p:cNvPr id="3" name="Rectangle: Rounded Corners 2">
              <a:extLst>
                <a:ext uri="{FF2B5EF4-FFF2-40B4-BE49-F238E27FC236}">
                  <a16:creationId xmlns:a16="http://schemas.microsoft.com/office/drawing/2014/main" id="{63C59A8A-F169-1B43-1846-F6A1AA9147A1}"/>
                </a:ext>
              </a:extLst>
            </p:cNvPr>
            <p:cNvSpPr/>
            <p:nvPr userDrawn="1"/>
          </p:nvSpPr>
          <p:spPr>
            <a:xfrm>
              <a:off x="11037559"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267AD164-FD78-48A1-DE06-89A2CB98AB10}"/>
                </a:ext>
              </a:extLst>
            </p:cNvPr>
            <p:cNvSpPr/>
            <p:nvPr userDrawn="1"/>
          </p:nvSpPr>
          <p:spPr>
            <a:xfrm>
              <a:off x="11490001"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55B2A95B-458F-B10F-B894-22A009BDC1DD}"/>
                </a:ext>
              </a:extLst>
            </p:cNvPr>
            <p:cNvSpPr/>
            <p:nvPr userDrawn="1"/>
          </p:nvSpPr>
          <p:spPr>
            <a:xfrm>
              <a:off x="10585117"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5412648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CF5CD59-172F-DD03-4463-E9EFA277E054}"/>
              </a:ext>
            </a:extLst>
          </p:cNvPr>
          <p:cNvGrpSpPr/>
          <p:nvPr userDrawn="1"/>
        </p:nvGrpSpPr>
        <p:grpSpPr>
          <a:xfrm flipH="1">
            <a:off x="90106" y="84084"/>
            <a:ext cx="12011788" cy="6689831"/>
            <a:chOff x="90106" y="84084"/>
            <a:chExt cx="12011788" cy="6689831"/>
          </a:xfrm>
        </p:grpSpPr>
        <p:sp>
          <p:nvSpPr>
            <p:cNvPr id="46" name="Freeform: Shape 45">
              <a:extLst>
                <a:ext uri="{FF2B5EF4-FFF2-40B4-BE49-F238E27FC236}">
                  <a16:creationId xmlns:a16="http://schemas.microsoft.com/office/drawing/2014/main" id="{CE69F1A8-B0EE-A422-CD66-41BB231DD929}"/>
                </a:ext>
              </a:extLst>
            </p:cNvPr>
            <p:cNvSpPr/>
            <p:nvPr userDrawn="1"/>
          </p:nvSpPr>
          <p:spPr>
            <a:xfrm>
              <a:off x="10401783" y="84085"/>
              <a:ext cx="1700111" cy="6689830"/>
            </a:xfrm>
            <a:custGeom>
              <a:avLst/>
              <a:gdLst>
                <a:gd name="connsiteX0" fmla="*/ 1700111 w 1700111"/>
                <a:gd name="connsiteY0" fmla="*/ 3854074 h 6689830"/>
                <a:gd name="connsiteX1" fmla="*/ 1700111 w 1700111"/>
                <a:gd name="connsiteY1" fmla="*/ 6689830 h 6689830"/>
                <a:gd name="connsiteX2" fmla="*/ 0 w 1700111"/>
                <a:gd name="connsiteY2" fmla="*/ 6689830 h 6689830"/>
                <a:gd name="connsiteX3" fmla="*/ 0 w 1700111"/>
                <a:gd name="connsiteY3" fmla="*/ 5196058 h 6689830"/>
                <a:gd name="connsiteX4" fmla="*/ 105618 w 1700111"/>
                <a:gd name="connsiteY4" fmla="*/ 5190725 h 6689830"/>
                <a:gd name="connsiteX5" fmla="*/ 1697761 w 1700111"/>
                <a:gd name="connsiteY5" fmla="*/ 3863842 h 6689830"/>
                <a:gd name="connsiteX6" fmla="*/ 0 w 1700111"/>
                <a:gd name="connsiteY6" fmla="*/ 0 h 6689830"/>
                <a:gd name="connsiteX7" fmla="*/ 1700111 w 1700111"/>
                <a:gd name="connsiteY7" fmla="*/ 0 h 6689830"/>
                <a:gd name="connsiteX8" fmla="*/ 1700111 w 1700111"/>
                <a:gd name="connsiteY8" fmla="*/ 2835754 h 6689830"/>
                <a:gd name="connsiteX9" fmla="*/ 1697761 w 1700111"/>
                <a:gd name="connsiteY9" fmla="*/ 2825986 h 6689830"/>
                <a:gd name="connsiteX10" fmla="*/ 105618 w 1700111"/>
                <a:gd name="connsiteY10" fmla="*/ 1499103 h 6689830"/>
                <a:gd name="connsiteX11" fmla="*/ 0 w 1700111"/>
                <a:gd name="connsiteY11" fmla="*/ 1493770 h 668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111" h="6689830">
                  <a:moveTo>
                    <a:pt x="1700111" y="3854074"/>
                  </a:moveTo>
                  <a:lnTo>
                    <a:pt x="1700111" y="6689830"/>
                  </a:lnTo>
                  <a:lnTo>
                    <a:pt x="0" y="6689830"/>
                  </a:lnTo>
                  <a:lnTo>
                    <a:pt x="0" y="5196058"/>
                  </a:lnTo>
                  <a:lnTo>
                    <a:pt x="105618" y="5190725"/>
                  </a:lnTo>
                  <a:cubicBezTo>
                    <a:pt x="865787" y="5113526"/>
                    <a:pt x="1490295" y="4577437"/>
                    <a:pt x="1697761" y="3863842"/>
                  </a:cubicBezTo>
                  <a:close/>
                  <a:moveTo>
                    <a:pt x="0" y="0"/>
                  </a:moveTo>
                  <a:lnTo>
                    <a:pt x="1700111" y="0"/>
                  </a:lnTo>
                  <a:lnTo>
                    <a:pt x="1700111" y="2835754"/>
                  </a:lnTo>
                  <a:lnTo>
                    <a:pt x="1697761" y="2825986"/>
                  </a:lnTo>
                  <a:cubicBezTo>
                    <a:pt x="1490295" y="2112391"/>
                    <a:pt x="865787" y="1576302"/>
                    <a:pt x="105618" y="1499103"/>
                  </a:cubicBezTo>
                  <a:lnTo>
                    <a:pt x="0" y="1493770"/>
                  </a:lnTo>
                  <a:close/>
                </a:path>
              </a:pathLst>
            </a:custGeom>
            <a:solidFill>
              <a:srgbClr val="0000FF"/>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9E7B81E8-E109-17B6-EC98-E9A365E19214}"/>
                </a:ext>
              </a:extLst>
            </p:cNvPr>
            <p:cNvSpPr/>
            <p:nvPr userDrawn="1"/>
          </p:nvSpPr>
          <p:spPr>
            <a:xfrm>
              <a:off x="90106" y="84084"/>
              <a:ext cx="10159277" cy="6689831"/>
            </a:xfrm>
            <a:custGeom>
              <a:avLst/>
              <a:gdLst>
                <a:gd name="connsiteX0" fmla="*/ 0 w 10159277"/>
                <a:gd name="connsiteY0" fmla="*/ 0 h 6689831"/>
                <a:gd name="connsiteX1" fmla="*/ 10159277 w 10159277"/>
                <a:gd name="connsiteY1" fmla="*/ 0 h 6689831"/>
                <a:gd name="connsiteX2" fmla="*/ 10159277 w 10159277"/>
                <a:gd name="connsiteY2" fmla="*/ 1493772 h 6689831"/>
                <a:gd name="connsiteX3" fmla="*/ 10053659 w 10159277"/>
                <a:gd name="connsiteY3" fmla="*/ 1499105 h 6689831"/>
                <a:gd name="connsiteX4" fmla="*/ 8387972 w 10159277"/>
                <a:gd name="connsiteY4" fmla="*/ 3344916 h 6689831"/>
                <a:gd name="connsiteX5" fmla="*/ 10053659 w 10159277"/>
                <a:gd name="connsiteY5" fmla="*/ 5190727 h 6689831"/>
                <a:gd name="connsiteX6" fmla="*/ 10159277 w 10159277"/>
                <a:gd name="connsiteY6" fmla="*/ 5196060 h 6689831"/>
                <a:gd name="connsiteX7" fmla="*/ 10159277 w 10159277"/>
                <a:gd name="connsiteY7" fmla="*/ 6689831 h 6689831"/>
                <a:gd name="connsiteX8" fmla="*/ 0 w 10159277"/>
                <a:gd name="connsiteY8" fmla="*/ 6689831 h 6689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59277" h="6689831">
                  <a:moveTo>
                    <a:pt x="0" y="0"/>
                  </a:moveTo>
                  <a:lnTo>
                    <a:pt x="10159277" y="0"/>
                  </a:lnTo>
                  <a:lnTo>
                    <a:pt x="10159277" y="1493772"/>
                  </a:lnTo>
                  <a:lnTo>
                    <a:pt x="10053659" y="1499105"/>
                  </a:lnTo>
                  <a:cubicBezTo>
                    <a:pt x="9118067" y="1594120"/>
                    <a:pt x="8387972" y="2384256"/>
                    <a:pt x="8387972" y="3344916"/>
                  </a:cubicBezTo>
                  <a:cubicBezTo>
                    <a:pt x="8387972" y="4305576"/>
                    <a:pt x="9118067" y="5095713"/>
                    <a:pt x="10053659" y="5190727"/>
                  </a:cubicBezTo>
                  <a:lnTo>
                    <a:pt x="10159277" y="5196060"/>
                  </a:lnTo>
                  <a:lnTo>
                    <a:pt x="10159277" y="6689831"/>
                  </a:lnTo>
                  <a:lnTo>
                    <a:pt x="0" y="6689831"/>
                  </a:lnTo>
                  <a:close/>
                </a:path>
              </a:pathLst>
            </a:cu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Rounded Corners 1">
              <a:extLst>
                <a:ext uri="{FF2B5EF4-FFF2-40B4-BE49-F238E27FC236}">
                  <a16:creationId xmlns:a16="http://schemas.microsoft.com/office/drawing/2014/main" id="{ADD63D84-38EF-25B0-ACA2-0CB76D45BC04}"/>
                </a:ext>
              </a:extLst>
            </p:cNvPr>
            <p:cNvSpPr/>
            <p:nvPr userDrawn="1"/>
          </p:nvSpPr>
          <p:spPr>
            <a:xfrm>
              <a:off x="11052142" y="149289"/>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A13DC16C-AAD9-3B43-F922-52EA5DB36CE5}"/>
                </a:ext>
              </a:extLst>
            </p:cNvPr>
            <p:cNvGrpSpPr/>
            <p:nvPr userDrawn="1"/>
          </p:nvGrpSpPr>
          <p:grpSpPr>
            <a:xfrm>
              <a:off x="10701080" y="6371407"/>
              <a:ext cx="1101516" cy="337304"/>
              <a:chOff x="10585117" y="6304844"/>
              <a:chExt cx="1304277" cy="399393"/>
            </a:xfrm>
          </p:grpSpPr>
          <p:sp>
            <p:nvSpPr>
              <p:cNvPr id="3" name="Rectangle: Rounded Corners 2">
                <a:extLst>
                  <a:ext uri="{FF2B5EF4-FFF2-40B4-BE49-F238E27FC236}">
                    <a16:creationId xmlns:a16="http://schemas.microsoft.com/office/drawing/2014/main" id="{63C59A8A-F169-1B43-1846-F6A1AA9147A1}"/>
                  </a:ext>
                </a:extLst>
              </p:cNvPr>
              <p:cNvSpPr/>
              <p:nvPr userDrawn="1"/>
            </p:nvSpPr>
            <p:spPr>
              <a:xfrm>
                <a:off x="11037559"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267AD164-FD78-48A1-DE06-89A2CB98AB10}"/>
                  </a:ext>
                </a:extLst>
              </p:cNvPr>
              <p:cNvSpPr/>
              <p:nvPr userDrawn="1"/>
            </p:nvSpPr>
            <p:spPr>
              <a:xfrm>
                <a:off x="11490001"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55B2A95B-458F-B10F-B894-22A009BDC1DD}"/>
                  </a:ext>
                </a:extLst>
              </p:cNvPr>
              <p:cNvSpPr/>
              <p:nvPr userDrawn="1"/>
            </p:nvSpPr>
            <p:spPr>
              <a:xfrm>
                <a:off x="10585117"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29660718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5B4124-82D4-62E8-0C90-7AD4956C350D}"/>
              </a:ext>
            </a:extLst>
          </p:cNvPr>
          <p:cNvSpPr/>
          <p:nvPr userDrawn="1"/>
        </p:nvSpPr>
        <p:spPr>
          <a:xfrm>
            <a:off x="90106" y="84084"/>
            <a:ext cx="12011788" cy="6689831"/>
          </a:xfrm>
          <a:prstGeom prst="rect">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46DB914-AB1E-AD3B-1C82-B289BF46BF16}"/>
              </a:ext>
            </a:extLst>
          </p:cNvPr>
          <p:cNvSpPr/>
          <p:nvPr userDrawn="1"/>
        </p:nvSpPr>
        <p:spPr>
          <a:xfrm>
            <a:off x="4111955" y="1466135"/>
            <a:ext cx="3968089" cy="3925727"/>
          </a:xfrm>
          <a:prstGeom prst="ellipse">
            <a:avLst/>
          </a:prstGeom>
          <a:solidFill>
            <a:srgbClr val="0000FF"/>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BA6342F-D88F-A143-8E94-4DCE119D17DC}"/>
              </a:ext>
            </a:extLst>
          </p:cNvPr>
          <p:cNvSpPr/>
          <p:nvPr userDrawn="1"/>
        </p:nvSpPr>
        <p:spPr>
          <a:xfrm>
            <a:off x="4234069" y="1586945"/>
            <a:ext cx="3723860" cy="3684105"/>
          </a:xfrm>
          <a:prstGeom prst="ellipse">
            <a:avLst/>
          </a:prstGeom>
          <a:solidFill>
            <a:schemeClr val="bg1"/>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552139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5B4124-82D4-62E8-0C90-7AD4956C350D}"/>
              </a:ext>
            </a:extLst>
          </p:cNvPr>
          <p:cNvSpPr/>
          <p:nvPr userDrawn="1"/>
        </p:nvSpPr>
        <p:spPr>
          <a:xfrm>
            <a:off x="90106" y="84084"/>
            <a:ext cx="12011788" cy="6689831"/>
          </a:xfrm>
          <a:prstGeom prst="rect">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CA548DDB-4A7D-2079-D773-C295631539A4}"/>
              </a:ext>
            </a:extLst>
          </p:cNvPr>
          <p:cNvGrpSpPr/>
          <p:nvPr userDrawn="1"/>
        </p:nvGrpSpPr>
        <p:grpSpPr>
          <a:xfrm>
            <a:off x="4271444" y="232940"/>
            <a:ext cx="6669459" cy="6161876"/>
            <a:chOff x="4452197" y="232940"/>
            <a:chExt cx="6669459" cy="6161876"/>
          </a:xfrm>
        </p:grpSpPr>
        <p:sp>
          <p:nvSpPr>
            <p:cNvPr id="10" name="Oval 9">
              <a:extLst>
                <a:ext uri="{FF2B5EF4-FFF2-40B4-BE49-F238E27FC236}">
                  <a16:creationId xmlns:a16="http://schemas.microsoft.com/office/drawing/2014/main" id="{D46DB914-AB1E-AD3B-1C82-B289BF46BF16}"/>
                </a:ext>
              </a:extLst>
            </p:cNvPr>
            <p:cNvSpPr/>
            <p:nvPr userDrawn="1"/>
          </p:nvSpPr>
          <p:spPr>
            <a:xfrm>
              <a:off x="4452197" y="2338005"/>
              <a:ext cx="3968089" cy="3925727"/>
            </a:xfrm>
            <a:prstGeom prst="ellipse">
              <a:avLst/>
            </a:prstGeom>
            <a:solidFill>
              <a:srgbClr val="0000FF"/>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BA6342F-D88F-A143-8E94-4DCE119D17DC}"/>
                </a:ext>
              </a:extLst>
            </p:cNvPr>
            <p:cNvSpPr/>
            <p:nvPr userDrawn="1"/>
          </p:nvSpPr>
          <p:spPr>
            <a:xfrm>
              <a:off x="4893288" y="232940"/>
              <a:ext cx="6228368" cy="6161876"/>
            </a:xfrm>
            <a:prstGeom prst="ellipse">
              <a:avLst/>
            </a:prstGeom>
            <a:solidFill>
              <a:schemeClr val="bg1"/>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8143133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5B4124-82D4-62E8-0C90-7AD4956C350D}"/>
              </a:ext>
            </a:extLst>
          </p:cNvPr>
          <p:cNvSpPr/>
          <p:nvPr userDrawn="1"/>
        </p:nvSpPr>
        <p:spPr>
          <a:xfrm>
            <a:off x="90106" y="84084"/>
            <a:ext cx="12011788" cy="6689831"/>
          </a:xfrm>
          <a:prstGeom prst="rect">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70291E48-0461-4438-F703-11B1D35C8166}"/>
              </a:ext>
            </a:extLst>
          </p:cNvPr>
          <p:cNvGrpSpPr/>
          <p:nvPr userDrawn="1"/>
        </p:nvGrpSpPr>
        <p:grpSpPr>
          <a:xfrm flipH="1">
            <a:off x="1198635" y="348061"/>
            <a:ext cx="6669459" cy="6161876"/>
            <a:chOff x="4452197" y="232940"/>
            <a:chExt cx="6669459" cy="6161876"/>
          </a:xfrm>
        </p:grpSpPr>
        <p:sp>
          <p:nvSpPr>
            <p:cNvPr id="10" name="Oval 9">
              <a:extLst>
                <a:ext uri="{FF2B5EF4-FFF2-40B4-BE49-F238E27FC236}">
                  <a16:creationId xmlns:a16="http://schemas.microsoft.com/office/drawing/2014/main" id="{D46DB914-AB1E-AD3B-1C82-B289BF46BF16}"/>
                </a:ext>
              </a:extLst>
            </p:cNvPr>
            <p:cNvSpPr/>
            <p:nvPr userDrawn="1"/>
          </p:nvSpPr>
          <p:spPr>
            <a:xfrm>
              <a:off x="4452197" y="2338005"/>
              <a:ext cx="3968089" cy="3925727"/>
            </a:xfrm>
            <a:prstGeom prst="ellipse">
              <a:avLst/>
            </a:prstGeom>
            <a:solidFill>
              <a:srgbClr val="0000FF"/>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BA6342F-D88F-A143-8E94-4DCE119D17DC}"/>
                </a:ext>
              </a:extLst>
            </p:cNvPr>
            <p:cNvSpPr/>
            <p:nvPr userDrawn="1"/>
          </p:nvSpPr>
          <p:spPr>
            <a:xfrm>
              <a:off x="4893288" y="232940"/>
              <a:ext cx="6228368" cy="6161876"/>
            </a:xfrm>
            <a:prstGeom prst="ellipse">
              <a:avLst/>
            </a:prstGeom>
            <a:solidFill>
              <a:schemeClr val="bg1"/>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6271987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5B4124-82D4-62E8-0C90-7AD4956C350D}"/>
              </a:ext>
            </a:extLst>
          </p:cNvPr>
          <p:cNvSpPr/>
          <p:nvPr userDrawn="1"/>
        </p:nvSpPr>
        <p:spPr>
          <a:xfrm>
            <a:off x="90106" y="84084"/>
            <a:ext cx="12011788" cy="6689831"/>
          </a:xfrm>
          <a:prstGeom prst="rect">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BA6342F-D88F-A143-8E94-4DCE119D17DC}"/>
              </a:ext>
            </a:extLst>
          </p:cNvPr>
          <p:cNvSpPr/>
          <p:nvPr userDrawn="1"/>
        </p:nvSpPr>
        <p:spPr>
          <a:xfrm flipH="1">
            <a:off x="2981816" y="348061"/>
            <a:ext cx="6228368" cy="6161876"/>
          </a:xfrm>
          <a:prstGeom prst="ellipse">
            <a:avLst/>
          </a:prstGeom>
          <a:solidFill>
            <a:schemeClr val="bg1"/>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80847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366720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4486660"/>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0" r:id="rId3"/>
    <p:sldLayoutId id="2147483651" r:id="rId4"/>
    <p:sldLayoutId id="2147483652" r:id="rId5"/>
    <p:sldLayoutId id="2147483654" r:id="rId6"/>
    <p:sldLayoutId id="2147483653" r:id="rId7"/>
  </p:sldLayoutIdLst>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slide" Target="slide3.xml"/></Relationships>
</file>

<file path=ppt/slides/_rels/slide19.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7.png"/><Relationship Id="rId4" Type="http://schemas.openxmlformats.org/officeDocument/2006/relationships/image" Target="../media/image5.png"/><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7.png"/><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slide" Target="slide3.xml"/></Relationships>
</file>

<file path=ppt/slides/_rels/slide21.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7.png"/><Relationship Id="rId4" Type="http://schemas.openxmlformats.org/officeDocument/2006/relationships/image" Target="../media/image5.png"/><Relationship Id="rId9"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9.png"/><Relationship Id="rId5" Type="http://schemas.openxmlformats.org/officeDocument/2006/relationships/image" Target="../media/image6.png"/><Relationship Id="rId10" Type="http://schemas.openxmlformats.org/officeDocument/2006/relationships/slide" Target="slide3.xml"/><Relationship Id="rId4" Type="http://schemas.openxmlformats.org/officeDocument/2006/relationships/image" Target="../media/image5.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9.png"/><Relationship Id="rId5" Type="http://schemas.openxmlformats.org/officeDocument/2006/relationships/image" Target="../media/image6.png"/><Relationship Id="rId10" Type="http://schemas.openxmlformats.org/officeDocument/2006/relationships/slide" Target="slide3.xml"/><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9.png"/><Relationship Id="rId5" Type="http://schemas.openxmlformats.org/officeDocument/2006/relationships/image" Target="../media/image6.png"/><Relationship Id="rId10" Type="http://schemas.openxmlformats.org/officeDocument/2006/relationships/slide" Target="slide3.xml"/><Relationship Id="rId4" Type="http://schemas.openxmlformats.org/officeDocument/2006/relationships/image" Target="../media/image5.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2.png"/><Relationship Id="rId7" Type="http://schemas.openxmlformats.org/officeDocument/2006/relationships/image" Target="../media/image6.png"/><Relationship Id="rId12"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3.pn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2.png"/><Relationship Id="rId7" Type="http://schemas.openxmlformats.org/officeDocument/2006/relationships/image" Target="../media/image6.png"/><Relationship Id="rId12"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3.pn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2.png"/><Relationship Id="rId7" Type="http://schemas.openxmlformats.org/officeDocument/2006/relationships/image" Target="../media/image6.png"/><Relationship Id="rId12"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693438-4BA9-F0A1-8D18-71D182789D4F}"/>
              </a:ext>
            </a:extLst>
          </p:cNvPr>
          <p:cNvPicPr>
            <a:picLocks noChangeAspect="1"/>
          </p:cNvPicPr>
          <p:nvPr/>
        </p:nvPicPr>
        <p:blipFill rotWithShape="1">
          <a:blip r:embed="rId2">
            <a:extLst>
              <a:ext uri="{28A0092B-C50C-407E-A947-70E740481C1C}">
                <a14:useLocalDpi xmlns:a14="http://schemas.microsoft.com/office/drawing/2010/main" val="0"/>
              </a:ext>
            </a:extLst>
          </a:blip>
          <a:srcRect l="27750" t="17286" r="25429" b="32713"/>
          <a:stretch/>
        </p:blipFill>
        <p:spPr>
          <a:xfrm>
            <a:off x="5571804" y="891540"/>
            <a:ext cx="4933950" cy="5074920"/>
          </a:xfrm>
          <a:prstGeom prst="rect">
            <a:avLst/>
          </a:prstGeom>
        </p:spPr>
      </p:pic>
    </p:spTree>
    <p:extLst>
      <p:ext uri="{BB962C8B-B14F-4D97-AF65-F5344CB8AC3E}">
        <p14:creationId xmlns:p14="http://schemas.microsoft.com/office/powerpoint/2010/main" val="123464466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93A5CD3C-290A-B763-5C2E-7D2DD23E5824}"/>
              </a:ext>
            </a:extLst>
          </p:cNvPr>
          <p:cNvGrpSpPr/>
          <p:nvPr/>
        </p:nvGrpSpPr>
        <p:grpSpPr>
          <a:xfrm rot="14827781" flipH="1">
            <a:off x="121403" y="1713445"/>
            <a:ext cx="3410732" cy="3482413"/>
            <a:chOff x="8617592" y="1651950"/>
            <a:chExt cx="3410732" cy="3482413"/>
          </a:xfrm>
        </p:grpSpPr>
        <p:grpSp>
          <p:nvGrpSpPr>
            <p:cNvPr id="29" name="Group 28">
              <a:extLst>
                <a:ext uri="{FF2B5EF4-FFF2-40B4-BE49-F238E27FC236}">
                  <a16:creationId xmlns:a16="http://schemas.microsoft.com/office/drawing/2014/main" id="{5AC116B5-30BB-935C-90A1-ED1D2F5ABFD1}"/>
                </a:ext>
              </a:extLst>
            </p:cNvPr>
            <p:cNvGrpSpPr/>
            <p:nvPr/>
          </p:nvGrpSpPr>
          <p:grpSpPr>
            <a:xfrm>
              <a:off x="8617592" y="1651950"/>
              <a:ext cx="3410732" cy="3482413"/>
              <a:chOff x="8617592" y="1651950"/>
              <a:chExt cx="3410732" cy="3482413"/>
            </a:xfrm>
          </p:grpSpPr>
          <p:grpSp>
            <p:nvGrpSpPr>
              <p:cNvPr id="31" name="Group 30">
                <a:extLst>
                  <a:ext uri="{FF2B5EF4-FFF2-40B4-BE49-F238E27FC236}">
                    <a16:creationId xmlns:a16="http://schemas.microsoft.com/office/drawing/2014/main" id="{B7AB7ED4-9314-4BE8-C431-BD5569B63B94}"/>
                  </a:ext>
                </a:extLst>
              </p:cNvPr>
              <p:cNvGrpSpPr/>
              <p:nvPr userDrawn="1"/>
            </p:nvGrpSpPr>
            <p:grpSpPr>
              <a:xfrm>
                <a:off x="8617592" y="1651950"/>
                <a:ext cx="3410732" cy="3482413"/>
                <a:chOff x="4325111" y="2077430"/>
                <a:chExt cx="2962657" cy="3024921"/>
              </a:xfrm>
            </p:grpSpPr>
            <p:sp>
              <p:nvSpPr>
                <p:cNvPr id="38" name="Oval 37">
                  <a:extLst>
                    <a:ext uri="{FF2B5EF4-FFF2-40B4-BE49-F238E27FC236}">
                      <a16:creationId xmlns:a16="http://schemas.microsoft.com/office/drawing/2014/main" id="{9D86D82F-48D1-110E-8A02-7438939D613E}"/>
                    </a:ext>
                  </a:extLst>
                </p:cNvPr>
                <p:cNvSpPr/>
                <p:nvPr userDrawn="1"/>
              </p:nvSpPr>
              <p:spPr>
                <a:xfrm>
                  <a:off x="4325111" y="2139695"/>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D5B08E9-B084-E1A5-E457-9FEA7534654C}"/>
                    </a:ext>
                  </a:extLst>
                </p:cNvPr>
                <p:cNvCxnSpPr>
                  <a:cxnSpLocks/>
                </p:cNvCxnSpPr>
                <p:nvPr userDrawn="1"/>
              </p:nvCxnSpPr>
              <p:spPr>
                <a:xfrm rot="14827781" flipH="1">
                  <a:off x="4288065" y="3581441"/>
                  <a:ext cx="3017220" cy="9197"/>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4F93DBC-8804-E112-EA6B-DCC4E6102109}"/>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9025617-EA91-169D-03AC-774833912AF4}"/>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979901CE-DE8D-D9D7-4DD4-FD87E9629C0B}"/>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B70E2A44-B34A-85F7-7248-F2D89EBAA3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268DF1D3-3ADA-8526-D270-39C5F3D2A8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5257" y="3821839"/>
                  <a:ext cx="428571" cy="428571"/>
                </a:xfrm>
                <a:prstGeom prst="rect">
                  <a:avLst/>
                </a:prstGeom>
              </p:spPr>
            </p:pic>
            <p:pic>
              <p:nvPicPr>
                <p:cNvPr id="35" name="Picture 34">
                  <a:extLst>
                    <a:ext uri="{FF2B5EF4-FFF2-40B4-BE49-F238E27FC236}">
                      <a16:creationId xmlns:a16="http://schemas.microsoft.com/office/drawing/2014/main" id="{7E8B43F7-7D9F-C6A6-711A-72730783D4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609F91DF-85BC-1E4F-251C-9B354A0B62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AFC8BA04-E725-2CBD-463B-22F30857B7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7F20F788-1CA3-0CE3-ECE2-8F5728CE287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20111" y="2494723"/>
              <a:ext cx="428571" cy="428571"/>
            </a:xfrm>
            <a:prstGeom prst="rect">
              <a:avLst/>
            </a:prstGeom>
          </p:spPr>
        </p:pic>
      </p:grpSp>
      <p:sp>
        <p:nvSpPr>
          <p:cNvPr id="24" name="Freeform: Shape 23">
            <a:extLst>
              <a:ext uri="{FF2B5EF4-FFF2-40B4-BE49-F238E27FC236}">
                <a16:creationId xmlns:a16="http://schemas.microsoft.com/office/drawing/2014/main" id="{BA84AA56-CB5A-F085-B039-B988C81D798C}"/>
              </a:ext>
            </a:extLst>
          </p:cNvPr>
          <p:cNvSpPr/>
          <p:nvPr/>
        </p:nvSpPr>
        <p:spPr>
          <a:xfrm rot="14827781" flipH="1">
            <a:off x="1742972" y="1842353"/>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8887B24F-6A4E-052A-8198-2C14C6A8101A}"/>
              </a:ext>
            </a:extLst>
          </p:cNvPr>
          <p:cNvSpPr/>
          <p:nvPr/>
        </p:nvSpPr>
        <p:spPr>
          <a:xfrm flipH="1">
            <a:off x="1862766" y="2027565"/>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6" name="Picture 25">
            <a:extLst>
              <a:ext uri="{FF2B5EF4-FFF2-40B4-BE49-F238E27FC236}">
                <a16:creationId xmlns:a16="http://schemas.microsoft.com/office/drawing/2014/main" id="{9E315F85-6EB2-725D-1EFE-BAF4C689A54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908004" flipH="1">
            <a:off x="2735883" y="2673605"/>
            <a:ext cx="427587" cy="427587"/>
          </a:xfrm>
          <a:prstGeom prst="rect">
            <a:avLst/>
          </a:prstGeom>
        </p:spPr>
      </p:pic>
      <p:sp>
        <p:nvSpPr>
          <p:cNvPr id="27" name="Oval 26">
            <a:extLst>
              <a:ext uri="{FF2B5EF4-FFF2-40B4-BE49-F238E27FC236}">
                <a16:creationId xmlns:a16="http://schemas.microsoft.com/office/drawing/2014/main" id="{BD16C479-86F4-BFDE-A837-4A4BC5C646D3}"/>
              </a:ext>
            </a:extLst>
          </p:cNvPr>
          <p:cNvSpPr/>
          <p:nvPr/>
        </p:nvSpPr>
        <p:spPr>
          <a:xfrm flipH="1">
            <a:off x="1107117" y="2688045"/>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rId9" action="ppaction://hlinksldjump"/>
            <a:extLst>
              <a:ext uri="{FF2B5EF4-FFF2-40B4-BE49-F238E27FC236}">
                <a16:creationId xmlns:a16="http://schemas.microsoft.com/office/drawing/2014/main" id="{6517EA59-360A-B4AA-FFD9-09969E2CD27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25913" y="3020003"/>
            <a:ext cx="462767" cy="462767"/>
          </a:xfrm>
          <a:prstGeom prst="rect">
            <a:avLst/>
          </a:prstGeom>
        </p:spPr>
      </p:pic>
      <p:sp>
        <p:nvSpPr>
          <p:cNvPr id="62" name="TextBox 61">
            <a:extLst>
              <a:ext uri="{FF2B5EF4-FFF2-40B4-BE49-F238E27FC236}">
                <a16:creationId xmlns:a16="http://schemas.microsoft.com/office/drawing/2014/main" id="{E87FE70B-7001-9C04-AC96-BE2860FAAC8E}"/>
              </a:ext>
            </a:extLst>
          </p:cNvPr>
          <p:cNvSpPr txBox="1"/>
          <p:nvPr/>
        </p:nvSpPr>
        <p:spPr>
          <a:xfrm rot="3882007">
            <a:off x="2354902" y="253482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Methodology</a:t>
            </a:r>
          </a:p>
        </p:txBody>
      </p:sp>
      <p:pic>
        <p:nvPicPr>
          <p:cNvPr id="63" name="Picture 62">
            <a:extLst>
              <a:ext uri="{FF2B5EF4-FFF2-40B4-BE49-F238E27FC236}">
                <a16:creationId xmlns:a16="http://schemas.microsoft.com/office/drawing/2014/main" id="{27509FCF-34B5-9E3B-1302-BDC382A6A12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64" name="Picture 63">
            <a:extLst>
              <a:ext uri="{FF2B5EF4-FFF2-40B4-BE49-F238E27FC236}">
                <a16:creationId xmlns:a16="http://schemas.microsoft.com/office/drawing/2014/main" id="{6E1A2FA0-5380-3898-C436-E24C72BA91A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65" name="Picture 64">
            <a:extLst>
              <a:ext uri="{FF2B5EF4-FFF2-40B4-BE49-F238E27FC236}">
                <a16:creationId xmlns:a16="http://schemas.microsoft.com/office/drawing/2014/main" id="{6B847A20-582D-EF6F-E1DA-AF5ADD0342F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66" name="TextBox 65">
            <a:extLst>
              <a:ext uri="{FF2B5EF4-FFF2-40B4-BE49-F238E27FC236}">
                <a16:creationId xmlns:a16="http://schemas.microsoft.com/office/drawing/2014/main" id="{CEDC4081-411B-5D15-B01B-EBAAB968427B}"/>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7" name="TextBox 66">
            <a:extLst>
              <a:ext uri="{FF2B5EF4-FFF2-40B4-BE49-F238E27FC236}">
                <a16:creationId xmlns:a16="http://schemas.microsoft.com/office/drawing/2014/main" id="{F99E5AF7-AB90-B84A-3BA1-2F9A0347BAE0}"/>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68" name="Rectangle: Rounded Corners 67">
            <a:extLst>
              <a:ext uri="{FF2B5EF4-FFF2-40B4-BE49-F238E27FC236}">
                <a16:creationId xmlns:a16="http://schemas.microsoft.com/office/drawing/2014/main" id="{8D93FC58-97A6-F733-EE1B-82531FD00523}"/>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056B6779-561D-2497-E58B-16844434A65F}"/>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70" name="TextBox 69">
            <a:extLst>
              <a:ext uri="{FF2B5EF4-FFF2-40B4-BE49-F238E27FC236}">
                <a16:creationId xmlns:a16="http://schemas.microsoft.com/office/drawing/2014/main" id="{2220A137-1D1C-A7AD-27F7-BD227EF851F8}"/>
              </a:ext>
            </a:extLst>
          </p:cNvPr>
          <p:cNvSpPr txBox="1"/>
          <p:nvPr/>
        </p:nvSpPr>
        <p:spPr>
          <a:xfrm>
            <a:off x="222057"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11</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12</a:t>
            </a:r>
          </a:p>
        </p:txBody>
      </p:sp>
    </p:spTree>
    <p:extLst>
      <p:ext uri="{BB962C8B-B14F-4D97-AF65-F5344CB8AC3E}">
        <p14:creationId xmlns:p14="http://schemas.microsoft.com/office/powerpoint/2010/main" val="122159527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93A5CD3C-290A-B763-5C2E-7D2DD23E5824}"/>
              </a:ext>
            </a:extLst>
          </p:cNvPr>
          <p:cNvGrpSpPr/>
          <p:nvPr/>
        </p:nvGrpSpPr>
        <p:grpSpPr>
          <a:xfrm rot="14827781" flipH="1">
            <a:off x="121403" y="1713445"/>
            <a:ext cx="3410732" cy="3482413"/>
            <a:chOff x="8617592" y="1651950"/>
            <a:chExt cx="3410732" cy="3482413"/>
          </a:xfrm>
        </p:grpSpPr>
        <p:grpSp>
          <p:nvGrpSpPr>
            <p:cNvPr id="29" name="Group 28">
              <a:extLst>
                <a:ext uri="{FF2B5EF4-FFF2-40B4-BE49-F238E27FC236}">
                  <a16:creationId xmlns:a16="http://schemas.microsoft.com/office/drawing/2014/main" id="{5AC116B5-30BB-935C-90A1-ED1D2F5ABFD1}"/>
                </a:ext>
              </a:extLst>
            </p:cNvPr>
            <p:cNvGrpSpPr/>
            <p:nvPr/>
          </p:nvGrpSpPr>
          <p:grpSpPr>
            <a:xfrm>
              <a:off x="8617592" y="1651950"/>
              <a:ext cx="3410732" cy="3482413"/>
              <a:chOff x="8617592" y="1651950"/>
              <a:chExt cx="3410732" cy="3482413"/>
            </a:xfrm>
          </p:grpSpPr>
          <p:grpSp>
            <p:nvGrpSpPr>
              <p:cNvPr id="31" name="Group 30">
                <a:extLst>
                  <a:ext uri="{FF2B5EF4-FFF2-40B4-BE49-F238E27FC236}">
                    <a16:creationId xmlns:a16="http://schemas.microsoft.com/office/drawing/2014/main" id="{B7AB7ED4-9314-4BE8-C431-BD5569B63B94}"/>
                  </a:ext>
                </a:extLst>
              </p:cNvPr>
              <p:cNvGrpSpPr/>
              <p:nvPr userDrawn="1"/>
            </p:nvGrpSpPr>
            <p:grpSpPr>
              <a:xfrm>
                <a:off x="8617592" y="1651950"/>
                <a:ext cx="3410732" cy="3482413"/>
                <a:chOff x="4325111" y="2077430"/>
                <a:chExt cx="2962657" cy="3024921"/>
              </a:xfrm>
            </p:grpSpPr>
            <p:sp>
              <p:nvSpPr>
                <p:cNvPr id="38" name="Oval 37">
                  <a:extLst>
                    <a:ext uri="{FF2B5EF4-FFF2-40B4-BE49-F238E27FC236}">
                      <a16:creationId xmlns:a16="http://schemas.microsoft.com/office/drawing/2014/main" id="{9D86D82F-48D1-110E-8A02-7438939D613E}"/>
                    </a:ext>
                  </a:extLst>
                </p:cNvPr>
                <p:cNvSpPr/>
                <p:nvPr userDrawn="1"/>
              </p:nvSpPr>
              <p:spPr>
                <a:xfrm>
                  <a:off x="4325111" y="2139695"/>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D5B08E9-B084-E1A5-E457-9FEA7534654C}"/>
                    </a:ext>
                  </a:extLst>
                </p:cNvPr>
                <p:cNvCxnSpPr>
                  <a:cxnSpLocks/>
                </p:cNvCxnSpPr>
                <p:nvPr userDrawn="1"/>
              </p:nvCxnSpPr>
              <p:spPr>
                <a:xfrm rot="14827781" flipH="1">
                  <a:off x="4288065" y="3581441"/>
                  <a:ext cx="3017220" cy="9197"/>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4F93DBC-8804-E112-EA6B-DCC4E6102109}"/>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9025617-EA91-169D-03AC-774833912AF4}"/>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979901CE-DE8D-D9D7-4DD4-FD87E9629C0B}"/>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B70E2A44-B34A-85F7-7248-F2D89EBAA3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268DF1D3-3ADA-8526-D270-39C5F3D2A8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5257" y="3821839"/>
                  <a:ext cx="428571" cy="428571"/>
                </a:xfrm>
                <a:prstGeom prst="rect">
                  <a:avLst/>
                </a:prstGeom>
              </p:spPr>
            </p:pic>
            <p:pic>
              <p:nvPicPr>
                <p:cNvPr id="35" name="Picture 34">
                  <a:extLst>
                    <a:ext uri="{FF2B5EF4-FFF2-40B4-BE49-F238E27FC236}">
                      <a16:creationId xmlns:a16="http://schemas.microsoft.com/office/drawing/2014/main" id="{7E8B43F7-7D9F-C6A6-711A-72730783D4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609F91DF-85BC-1E4F-251C-9B354A0B62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AFC8BA04-E725-2CBD-463B-22F30857B7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7F20F788-1CA3-0CE3-ECE2-8F5728CE287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20111" y="2494723"/>
              <a:ext cx="428571" cy="428571"/>
            </a:xfrm>
            <a:prstGeom prst="rect">
              <a:avLst/>
            </a:prstGeom>
          </p:spPr>
        </p:pic>
      </p:grpSp>
      <p:sp>
        <p:nvSpPr>
          <p:cNvPr id="24" name="Freeform: Shape 23">
            <a:extLst>
              <a:ext uri="{FF2B5EF4-FFF2-40B4-BE49-F238E27FC236}">
                <a16:creationId xmlns:a16="http://schemas.microsoft.com/office/drawing/2014/main" id="{BA84AA56-CB5A-F085-B039-B988C81D798C}"/>
              </a:ext>
            </a:extLst>
          </p:cNvPr>
          <p:cNvSpPr/>
          <p:nvPr/>
        </p:nvSpPr>
        <p:spPr>
          <a:xfrm rot="14827781" flipH="1">
            <a:off x="1742972" y="1842353"/>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8887B24F-6A4E-052A-8198-2C14C6A8101A}"/>
              </a:ext>
            </a:extLst>
          </p:cNvPr>
          <p:cNvSpPr/>
          <p:nvPr/>
        </p:nvSpPr>
        <p:spPr>
          <a:xfrm flipH="1">
            <a:off x="1862766" y="2027565"/>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6" name="Picture 25">
            <a:extLst>
              <a:ext uri="{FF2B5EF4-FFF2-40B4-BE49-F238E27FC236}">
                <a16:creationId xmlns:a16="http://schemas.microsoft.com/office/drawing/2014/main" id="{9E315F85-6EB2-725D-1EFE-BAF4C689A54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908004" flipH="1">
            <a:off x="2735883" y="2673605"/>
            <a:ext cx="427587" cy="427587"/>
          </a:xfrm>
          <a:prstGeom prst="rect">
            <a:avLst/>
          </a:prstGeom>
        </p:spPr>
      </p:pic>
      <p:sp>
        <p:nvSpPr>
          <p:cNvPr id="27" name="Oval 26">
            <a:extLst>
              <a:ext uri="{FF2B5EF4-FFF2-40B4-BE49-F238E27FC236}">
                <a16:creationId xmlns:a16="http://schemas.microsoft.com/office/drawing/2014/main" id="{BD16C479-86F4-BFDE-A837-4A4BC5C646D3}"/>
              </a:ext>
            </a:extLst>
          </p:cNvPr>
          <p:cNvSpPr/>
          <p:nvPr/>
        </p:nvSpPr>
        <p:spPr>
          <a:xfrm flipH="1">
            <a:off x="1107117" y="2688045"/>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rId9" action="ppaction://hlinksldjump"/>
            <a:extLst>
              <a:ext uri="{FF2B5EF4-FFF2-40B4-BE49-F238E27FC236}">
                <a16:creationId xmlns:a16="http://schemas.microsoft.com/office/drawing/2014/main" id="{6517EA59-360A-B4AA-FFD9-09969E2CD27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25913" y="3020003"/>
            <a:ext cx="462767" cy="462767"/>
          </a:xfrm>
          <a:prstGeom prst="rect">
            <a:avLst/>
          </a:prstGeom>
        </p:spPr>
      </p:pic>
      <p:sp>
        <p:nvSpPr>
          <p:cNvPr id="62" name="TextBox 61">
            <a:extLst>
              <a:ext uri="{FF2B5EF4-FFF2-40B4-BE49-F238E27FC236}">
                <a16:creationId xmlns:a16="http://schemas.microsoft.com/office/drawing/2014/main" id="{E87FE70B-7001-9C04-AC96-BE2860FAAC8E}"/>
              </a:ext>
            </a:extLst>
          </p:cNvPr>
          <p:cNvSpPr txBox="1"/>
          <p:nvPr/>
        </p:nvSpPr>
        <p:spPr>
          <a:xfrm rot="3882007">
            <a:off x="2354902" y="253482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Methodology</a:t>
            </a:r>
          </a:p>
        </p:txBody>
      </p:sp>
      <p:pic>
        <p:nvPicPr>
          <p:cNvPr id="2" name="Picture 1">
            <a:extLst>
              <a:ext uri="{FF2B5EF4-FFF2-40B4-BE49-F238E27FC236}">
                <a16:creationId xmlns:a16="http://schemas.microsoft.com/office/drawing/2014/main" id="{4FE8A923-57D3-D960-D9D5-B0ADF4AC215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72C08A3E-BA37-5482-392E-50EEB876C10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05163FC0-92F7-EEE6-9174-9C67E55FD28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5" name="TextBox 4">
            <a:extLst>
              <a:ext uri="{FF2B5EF4-FFF2-40B4-BE49-F238E27FC236}">
                <a16:creationId xmlns:a16="http://schemas.microsoft.com/office/drawing/2014/main" id="{FC019F27-953C-10AD-27F3-D025CD4D85E1}"/>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 name="Rectangle: Rounded Corners 5">
            <a:extLst>
              <a:ext uri="{FF2B5EF4-FFF2-40B4-BE49-F238E27FC236}">
                <a16:creationId xmlns:a16="http://schemas.microsoft.com/office/drawing/2014/main" id="{38786585-B600-A48F-3F85-57917FA09557}"/>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4F25BF5-12A9-28A7-D8C4-9373860A5A05}"/>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D3508D92-BCBF-F1B1-5225-BD664D522E7A}"/>
              </a:ext>
            </a:extLst>
          </p:cNvPr>
          <p:cNvGrpSpPr/>
          <p:nvPr/>
        </p:nvGrpSpPr>
        <p:grpSpPr>
          <a:xfrm>
            <a:off x="5109524" y="2877952"/>
            <a:ext cx="5885468" cy="1102096"/>
            <a:chOff x="5109524" y="2877952"/>
            <a:chExt cx="5885468" cy="1102096"/>
          </a:xfrm>
        </p:grpSpPr>
        <p:grpSp>
          <p:nvGrpSpPr>
            <p:cNvPr id="57" name="Google Shape;1756;p43">
              <a:extLst>
                <a:ext uri="{FF2B5EF4-FFF2-40B4-BE49-F238E27FC236}">
                  <a16:creationId xmlns:a16="http://schemas.microsoft.com/office/drawing/2014/main" id="{4C9A74CF-5BC0-0972-E256-A68B139D9D33}"/>
                </a:ext>
              </a:extLst>
            </p:cNvPr>
            <p:cNvGrpSpPr/>
            <p:nvPr/>
          </p:nvGrpSpPr>
          <p:grpSpPr>
            <a:xfrm>
              <a:off x="5109524" y="2877952"/>
              <a:ext cx="5885468" cy="1102096"/>
              <a:chOff x="1770892" y="2462767"/>
              <a:chExt cx="5612208" cy="1050926"/>
            </a:xfrm>
          </p:grpSpPr>
          <p:sp>
            <p:nvSpPr>
              <p:cNvPr id="58" name="Google Shape;1757;p43">
                <a:extLst>
                  <a:ext uri="{FF2B5EF4-FFF2-40B4-BE49-F238E27FC236}">
                    <a16:creationId xmlns:a16="http://schemas.microsoft.com/office/drawing/2014/main" id="{223747BE-D6C6-5DC3-FE8F-44AB9B47E0D7}"/>
                  </a:ext>
                </a:extLst>
              </p:cNvPr>
              <p:cNvSpPr/>
              <p:nvPr/>
            </p:nvSpPr>
            <p:spPr>
              <a:xfrm>
                <a:off x="1770892" y="2462767"/>
                <a:ext cx="5612208" cy="1050926"/>
              </a:xfrm>
              <a:custGeom>
                <a:avLst/>
                <a:gdLst/>
                <a:ahLst/>
                <a:cxnLst/>
                <a:rect l="l" t="t" r="r" b="b"/>
                <a:pathLst>
                  <a:path w="42616" h="7980" extrusionOk="0">
                    <a:moveTo>
                      <a:pt x="4324" y="1"/>
                    </a:moveTo>
                    <a:cubicBezTo>
                      <a:pt x="3159" y="1"/>
                      <a:pt x="1997" y="512"/>
                      <a:pt x="1246" y="1424"/>
                    </a:cubicBezTo>
                    <a:cubicBezTo>
                      <a:pt x="180" y="2720"/>
                      <a:pt x="1" y="4577"/>
                      <a:pt x="867" y="6031"/>
                    </a:cubicBezTo>
                    <a:cubicBezTo>
                      <a:pt x="1600" y="7262"/>
                      <a:pt x="2935" y="7980"/>
                      <a:pt x="4331" y="7980"/>
                    </a:cubicBezTo>
                    <a:cubicBezTo>
                      <a:pt x="4576" y="7980"/>
                      <a:pt x="4822" y="7958"/>
                      <a:pt x="5067" y="7913"/>
                    </a:cubicBezTo>
                    <a:cubicBezTo>
                      <a:pt x="6219" y="7700"/>
                      <a:pt x="7170" y="6971"/>
                      <a:pt x="7733" y="6006"/>
                    </a:cubicBezTo>
                    <a:cubicBezTo>
                      <a:pt x="8105" y="5370"/>
                      <a:pt x="8773" y="4970"/>
                      <a:pt x="9508" y="4970"/>
                    </a:cubicBezTo>
                    <a:lnTo>
                      <a:pt x="10488" y="4970"/>
                    </a:lnTo>
                    <a:cubicBezTo>
                      <a:pt x="11237" y="4970"/>
                      <a:pt x="11919" y="5376"/>
                      <a:pt x="12300" y="6020"/>
                    </a:cubicBezTo>
                    <a:lnTo>
                      <a:pt x="12307" y="6031"/>
                    </a:lnTo>
                    <a:cubicBezTo>
                      <a:pt x="13039" y="7262"/>
                      <a:pt x="14375" y="7980"/>
                      <a:pt x="15771" y="7980"/>
                    </a:cubicBezTo>
                    <a:cubicBezTo>
                      <a:pt x="16016" y="7980"/>
                      <a:pt x="16262" y="7958"/>
                      <a:pt x="16507" y="7913"/>
                    </a:cubicBezTo>
                    <a:cubicBezTo>
                      <a:pt x="17658" y="7700"/>
                      <a:pt x="18610" y="6971"/>
                      <a:pt x="19173" y="6006"/>
                    </a:cubicBezTo>
                    <a:cubicBezTo>
                      <a:pt x="19545" y="5370"/>
                      <a:pt x="20213" y="4970"/>
                      <a:pt x="20946" y="4970"/>
                    </a:cubicBezTo>
                    <a:lnTo>
                      <a:pt x="21928" y="4970"/>
                    </a:lnTo>
                    <a:cubicBezTo>
                      <a:pt x="22677" y="4970"/>
                      <a:pt x="23359" y="5376"/>
                      <a:pt x="23740" y="6020"/>
                    </a:cubicBezTo>
                    <a:lnTo>
                      <a:pt x="23747" y="6031"/>
                    </a:lnTo>
                    <a:cubicBezTo>
                      <a:pt x="24479" y="7262"/>
                      <a:pt x="25815" y="7980"/>
                      <a:pt x="27210" y="7980"/>
                    </a:cubicBezTo>
                    <a:cubicBezTo>
                      <a:pt x="27454" y="7980"/>
                      <a:pt x="27700" y="7958"/>
                      <a:pt x="27945" y="7913"/>
                    </a:cubicBezTo>
                    <a:cubicBezTo>
                      <a:pt x="29098" y="7700"/>
                      <a:pt x="30048" y="6971"/>
                      <a:pt x="30613" y="6006"/>
                    </a:cubicBezTo>
                    <a:cubicBezTo>
                      <a:pt x="30985" y="5370"/>
                      <a:pt x="31652" y="4970"/>
                      <a:pt x="32388" y="4970"/>
                    </a:cubicBezTo>
                    <a:lnTo>
                      <a:pt x="33368" y="4970"/>
                    </a:lnTo>
                    <a:cubicBezTo>
                      <a:pt x="34117" y="4970"/>
                      <a:pt x="34799" y="5376"/>
                      <a:pt x="35180" y="6020"/>
                    </a:cubicBezTo>
                    <a:lnTo>
                      <a:pt x="35187" y="6031"/>
                    </a:lnTo>
                    <a:cubicBezTo>
                      <a:pt x="35920" y="7262"/>
                      <a:pt x="37255" y="7980"/>
                      <a:pt x="38651" y="7980"/>
                    </a:cubicBezTo>
                    <a:cubicBezTo>
                      <a:pt x="38896" y="7980"/>
                      <a:pt x="39142" y="7958"/>
                      <a:pt x="39387" y="7913"/>
                    </a:cubicBezTo>
                    <a:cubicBezTo>
                      <a:pt x="41256" y="7567"/>
                      <a:pt x="42594" y="5866"/>
                      <a:pt x="42615" y="3993"/>
                    </a:cubicBezTo>
                    <a:cubicBezTo>
                      <a:pt x="42599" y="2323"/>
                      <a:pt x="41557" y="833"/>
                      <a:pt x="39994" y="246"/>
                    </a:cubicBezTo>
                    <a:cubicBezTo>
                      <a:pt x="39559" y="81"/>
                      <a:pt x="39100" y="2"/>
                      <a:pt x="38642" y="2"/>
                    </a:cubicBezTo>
                    <a:cubicBezTo>
                      <a:pt x="37477" y="2"/>
                      <a:pt x="36315" y="513"/>
                      <a:pt x="35565" y="1426"/>
                    </a:cubicBezTo>
                    <a:cubicBezTo>
                      <a:pt x="35428" y="1592"/>
                      <a:pt x="35304" y="1770"/>
                      <a:pt x="35195" y="1957"/>
                    </a:cubicBezTo>
                    <a:cubicBezTo>
                      <a:pt x="34817" y="2606"/>
                      <a:pt x="34133" y="3018"/>
                      <a:pt x="33382" y="3018"/>
                    </a:cubicBezTo>
                    <a:lnTo>
                      <a:pt x="32420" y="3018"/>
                    </a:lnTo>
                    <a:cubicBezTo>
                      <a:pt x="31683" y="3018"/>
                      <a:pt x="30996" y="2632"/>
                      <a:pt x="30624" y="1994"/>
                    </a:cubicBezTo>
                    <a:cubicBezTo>
                      <a:pt x="30157" y="1190"/>
                      <a:pt x="29425" y="572"/>
                      <a:pt x="28556" y="244"/>
                    </a:cubicBezTo>
                    <a:cubicBezTo>
                      <a:pt x="28121" y="80"/>
                      <a:pt x="27663" y="1"/>
                      <a:pt x="27205" y="1"/>
                    </a:cubicBezTo>
                    <a:cubicBezTo>
                      <a:pt x="26039" y="1"/>
                      <a:pt x="24877" y="513"/>
                      <a:pt x="24125" y="1426"/>
                    </a:cubicBezTo>
                    <a:cubicBezTo>
                      <a:pt x="23989" y="1592"/>
                      <a:pt x="23865" y="1770"/>
                      <a:pt x="23755" y="1957"/>
                    </a:cubicBezTo>
                    <a:cubicBezTo>
                      <a:pt x="23377" y="2606"/>
                      <a:pt x="22695" y="3018"/>
                      <a:pt x="21944" y="3018"/>
                    </a:cubicBezTo>
                    <a:lnTo>
                      <a:pt x="20981" y="3018"/>
                    </a:lnTo>
                    <a:cubicBezTo>
                      <a:pt x="20243" y="3018"/>
                      <a:pt x="19556" y="2632"/>
                      <a:pt x="19185" y="1994"/>
                    </a:cubicBezTo>
                    <a:cubicBezTo>
                      <a:pt x="18717" y="1190"/>
                      <a:pt x="17987" y="572"/>
                      <a:pt x="17116" y="244"/>
                    </a:cubicBezTo>
                    <a:cubicBezTo>
                      <a:pt x="16681" y="80"/>
                      <a:pt x="16223" y="1"/>
                      <a:pt x="15766" y="1"/>
                    </a:cubicBezTo>
                    <a:cubicBezTo>
                      <a:pt x="14600" y="1"/>
                      <a:pt x="13437" y="513"/>
                      <a:pt x="12686" y="1426"/>
                    </a:cubicBezTo>
                    <a:cubicBezTo>
                      <a:pt x="12549" y="1592"/>
                      <a:pt x="12425" y="1770"/>
                      <a:pt x="12316" y="1957"/>
                    </a:cubicBezTo>
                    <a:cubicBezTo>
                      <a:pt x="11937" y="2606"/>
                      <a:pt x="11255" y="3016"/>
                      <a:pt x="10504" y="3016"/>
                    </a:cubicBezTo>
                    <a:lnTo>
                      <a:pt x="9541" y="3016"/>
                    </a:lnTo>
                    <a:cubicBezTo>
                      <a:pt x="8805" y="3016"/>
                      <a:pt x="8116" y="2632"/>
                      <a:pt x="7745" y="1994"/>
                    </a:cubicBezTo>
                    <a:cubicBezTo>
                      <a:pt x="7277" y="1190"/>
                      <a:pt x="6547" y="572"/>
                      <a:pt x="5676" y="244"/>
                    </a:cubicBezTo>
                    <a:cubicBezTo>
                      <a:pt x="5241" y="80"/>
                      <a:pt x="4782" y="1"/>
                      <a:pt x="4324" y="1"/>
                    </a:cubicBezTo>
                    <a:close/>
                  </a:path>
                </a:pathLst>
              </a:cu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1758;p43">
                <a:extLst>
                  <a:ext uri="{FF2B5EF4-FFF2-40B4-BE49-F238E27FC236}">
                    <a16:creationId xmlns:a16="http://schemas.microsoft.com/office/drawing/2014/main" id="{882AC3D1-A759-D777-5E3B-DEF446764534}"/>
                  </a:ext>
                </a:extLst>
              </p:cNvPr>
              <p:cNvSpPr/>
              <p:nvPr/>
            </p:nvSpPr>
            <p:spPr>
              <a:xfrm>
                <a:off x="1870056" y="2520976"/>
                <a:ext cx="934885" cy="935034"/>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solidFill>
                <a:srgbClr val="FFFFFF"/>
              </a:solidFill>
              <a:ln>
                <a:noFill/>
              </a:ln>
              <a:effectLst>
                <a:outerShdw blurRad="57150" dist="19050" dir="90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759;p43">
                <a:extLst>
                  <a:ext uri="{FF2B5EF4-FFF2-40B4-BE49-F238E27FC236}">
                    <a16:creationId xmlns:a16="http://schemas.microsoft.com/office/drawing/2014/main" id="{66837B68-E705-15B1-52AD-76A075B59227}"/>
                  </a:ext>
                </a:extLst>
              </p:cNvPr>
              <p:cNvSpPr/>
              <p:nvPr/>
            </p:nvSpPr>
            <p:spPr>
              <a:xfrm>
                <a:off x="3376618" y="2520976"/>
                <a:ext cx="934885" cy="935034"/>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solidFill>
                <a:srgbClr val="FFFFFF"/>
              </a:solidFill>
              <a:ln>
                <a:noFill/>
              </a:ln>
              <a:effectLst>
                <a:outerShdw blurRad="57150" dist="19050" dir="90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760;p43">
                <a:extLst>
                  <a:ext uri="{FF2B5EF4-FFF2-40B4-BE49-F238E27FC236}">
                    <a16:creationId xmlns:a16="http://schemas.microsoft.com/office/drawing/2014/main" id="{C32724CC-E32A-E634-9B0C-BCE56729D8A8}"/>
                  </a:ext>
                </a:extLst>
              </p:cNvPr>
              <p:cNvSpPr/>
              <p:nvPr/>
            </p:nvSpPr>
            <p:spPr>
              <a:xfrm>
                <a:off x="4883181" y="2520976"/>
                <a:ext cx="934885" cy="935034"/>
              </a:xfrm>
              <a:custGeom>
                <a:avLst/>
                <a:gdLst/>
                <a:ahLst/>
                <a:cxnLst/>
                <a:rect l="l" t="t" r="r" b="b"/>
                <a:pathLst>
                  <a:path w="7099" h="7100" extrusionOk="0">
                    <a:moveTo>
                      <a:pt x="3549" y="1"/>
                    </a:moveTo>
                    <a:cubicBezTo>
                      <a:pt x="1589" y="1"/>
                      <a:pt x="0" y="1589"/>
                      <a:pt x="0" y="3551"/>
                    </a:cubicBezTo>
                    <a:cubicBezTo>
                      <a:pt x="0" y="5511"/>
                      <a:pt x="1589" y="7099"/>
                      <a:pt x="3549" y="7099"/>
                    </a:cubicBezTo>
                    <a:cubicBezTo>
                      <a:pt x="5510" y="7099"/>
                      <a:pt x="7099" y="5511"/>
                      <a:pt x="7099" y="3551"/>
                    </a:cubicBezTo>
                    <a:cubicBezTo>
                      <a:pt x="7099" y="1589"/>
                      <a:pt x="5510" y="1"/>
                      <a:pt x="3549" y="1"/>
                    </a:cubicBezTo>
                    <a:close/>
                  </a:path>
                </a:pathLst>
              </a:custGeom>
              <a:solidFill>
                <a:srgbClr val="FFFFFF"/>
              </a:solidFill>
              <a:ln>
                <a:noFill/>
              </a:ln>
              <a:effectLst>
                <a:outerShdw blurRad="57150" dist="19050" dir="90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761;p43">
                <a:extLst>
                  <a:ext uri="{FF2B5EF4-FFF2-40B4-BE49-F238E27FC236}">
                    <a16:creationId xmlns:a16="http://schemas.microsoft.com/office/drawing/2014/main" id="{BD6CA86B-3E53-B0F0-0415-A7C279BF9A6C}"/>
                  </a:ext>
                </a:extLst>
              </p:cNvPr>
              <p:cNvSpPr/>
              <p:nvPr/>
            </p:nvSpPr>
            <p:spPr>
              <a:xfrm>
                <a:off x="6389479" y="2520976"/>
                <a:ext cx="935148" cy="935034"/>
              </a:xfrm>
              <a:custGeom>
                <a:avLst/>
                <a:gdLst/>
                <a:ahLst/>
                <a:cxnLst/>
                <a:rect l="l" t="t" r="r" b="b"/>
                <a:pathLst>
                  <a:path w="7101" h="7100" extrusionOk="0">
                    <a:moveTo>
                      <a:pt x="3551" y="1"/>
                    </a:moveTo>
                    <a:cubicBezTo>
                      <a:pt x="1590" y="1"/>
                      <a:pt x="0" y="1589"/>
                      <a:pt x="0" y="3551"/>
                    </a:cubicBezTo>
                    <a:cubicBezTo>
                      <a:pt x="0" y="5511"/>
                      <a:pt x="1590" y="7099"/>
                      <a:pt x="3551" y="7099"/>
                    </a:cubicBezTo>
                    <a:cubicBezTo>
                      <a:pt x="5511" y="7099"/>
                      <a:pt x="7101" y="5511"/>
                      <a:pt x="7101" y="3551"/>
                    </a:cubicBezTo>
                    <a:cubicBezTo>
                      <a:pt x="7101" y="1589"/>
                      <a:pt x="5511" y="1"/>
                      <a:pt x="3551" y="1"/>
                    </a:cubicBezTo>
                    <a:close/>
                  </a:path>
                </a:pathLst>
              </a:custGeom>
              <a:solidFill>
                <a:srgbClr val="FFFFFF"/>
              </a:solidFill>
              <a:ln>
                <a:noFill/>
              </a:ln>
              <a:effectLst>
                <a:outerShdw blurRad="57150" dist="19050" dir="90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1770;p43">
              <a:extLst>
                <a:ext uri="{FF2B5EF4-FFF2-40B4-BE49-F238E27FC236}">
                  <a16:creationId xmlns:a16="http://schemas.microsoft.com/office/drawing/2014/main" id="{3D050E84-20C3-8BD8-88FF-0C5ACA1D29D3}"/>
                </a:ext>
              </a:extLst>
            </p:cNvPr>
            <p:cNvGrpSpPr/>
            <p:nvPr/>
          </p:nvGrpSpPr>
          <p:grpSpPr>
            <a:xfrm>
              <a:off x="8618883" y="3184474"/>
              <a:ext cx="489053" cy="489057"/>
              <a:chOff x="-64774725" y="1916550"/>
              <a:chExt cx="319000" cy="314400"/>
            </a:xfrm>
            <a:solidFill>
              <a:schemeClr val="tx1"/>
            </a:solidFill>
          </p:grpSpPr>
          <p:sp>
            <p:nvSpPr>
              <p:cNvPr id="65" name="Google Shape;1771;p43">
                <a:extLst>
                  <a:ext uri="{FF2B5EF4-FFF2-40B4-BE49-F238E27FC236}">
                    <a16:creationId xmlns:a16="http://schemas.microsoft.com/office/drawing/2014/main" id="{D063A93C-815F-29DD-9F96-7C66EE7318CC}"/>
                  </a:ext>
                </a:extLst>
              </p:cNvPr>
              <p:cNvSpPr/>
              <p:nvPr/>
            </p:nvSpPr>
            <p:spPr>
              <a:xfrm>
                <a:off x="-64774725" y="1916550"/>
                <a:ext cx="319000" cy="314400"/>
              </a:xfrm>
              <a:custGeom>
                <a:avLst/>
                <a:gdLst/>
                <a:ahLst/>
                <a:cxnLst/>
                <a:rect l="l" t="t" r="r" b="b"/>
                <a:pathLst>
                  <a:path w="12760" h="12576" extrusionOk="0">
                    <a:moveTo>
                      <a:pt x="11436" y="856"/>
                    </a:moveTo>
                    <a:cubicBezTo>
                      <a:pt x="11562" y="856"/>
                      <a:pt x="11657" y="888"/>
                      <a:pt x="11783" y="951"/>
                    </a:cubicBezTo>
                    <a:cubicBezTo>
                      <a:pt x="11877" y="1077"/>
                      <a:pt x="11940" y="1203"/>
                      <a:pt x="11909" y="1329"/>
                    </a:cubicBezTo>
                    <a:cubicBezTo>
                      <a:pt x="11814" y="2431"/>
                      <a:pt x="11562" y="3440"/>
                      <a:pt x="11090" y="4416"/>
                    </a:cubicBezTo>
                    <a:lnTo>
                      <a:pt x="8317" y="1675"/>
                    </a:lnTo>
                    <a:cubicBezTo>
                      <a:pt x="9263" y="1234"/>
                      <a:pt x="10334" y="951"/>
                      <a:pt x="11436" y="856"/>
                    </a:cubicBezTo>
                    <a:close/>
                    <a:moveTo>
                      <a:pt x="3781" y="4542"/>
                    </a:moveTo>
                    <a:lnTo>
                      <a:pt x="3781" y="4542"/>
                    </a:lnTo>
                    <a:cubicBezTo>
                      <a:pt x="3529" y="4983"/>
                      <a:pt x="3245" y="5456"/>
                      <a:pt x="3056" y="5960"/>
                    </a:cubicBezTo>
                    <a:cubicBezTo>
                      <a:pt x="2878" y="5949"/>
                      <a:pt x="2699" y="5942"/>
                      <a:pt x="2522" y="5942"/>
                    </a:cubicBezTo>
                    <a:cubicBezTo>
                      <a:pt x="2167" y="5942"/>
                      <a:pt x="1817" y="5970"/>
                      <a:pt x="1481" y="6054"/>
                    </a:cubicBezTo>
                    <a:cubicBezTo>
                      <a:pt x="1544" y="5928"/>
                      <a:pt x="1670" y="5802"/>
                      <a:pt x="1733" y="5739"/>
                    </a:cubicBezTo>
                    <a:cubicBezTo>
                      <a:pt x="2331" y="5141"/>
                      <a:pt x="2993" y="4731"/>
                      <a:pt x="3781" y="4542"/>
                    </a:cubicBezTo>
                    <a:close/>
                    <a:moveTo>
                      <a:pt x="7561" y="2022"/>
                    </a:moveTo>
                    <a:lnTo>
                      <a:pt x="10680" y="5141"/>
                    </a:lnTo>
                    <a:cubicBezTo>
                      <a:pt x="9546" y="7157"/>
                      <a:pt x="7687" y="8669"/>
                      <a:pt x="5419" y="9331"/>
                    </a:cubicBezTo>
                    <a:lnTo>
                      <a:pt x="3403" y="7346"/>
                    </a:lnTo>
                    <a:cubicBezTo>
                      <a:pt x="4064" y="5109"/>
                      <a:pt x="5576" y="3219"/>
                      <a:pt x="7561" y="2022"/>
                    </a:cubicBezTo>
                    <a:close/>
                    <a:moveTo>
                      <a:pt x="2899" y="8008"/>
                    </a:moveTo>
                    <a:lnTo>
                      <a:pt x="4789" y="9898"/>
                    </a:lnTo>
                    <a:lnTo>
                      <a:pt x="4316" y="10623"/>
                    </a:lnTo>
                    <a:lnTo>
                      <a:pt x="2142" y="8449"/>
                    </a:lnTo>
                    <a:lnTo>
                      <a:pt x="2899" y="8008"/>
                    </a:lnTo>
                    <a:close/>
                    <a:moveTo>
                      <a:pt x="2363" y="9867"/>
                    </a:moveTo>
                    <a:lnTo>
                      <a:pt x="2899" y="10371"/>
                    </a:lnTo>
                    <a:cubicBezTo>
                      <a:pt x="2741" y="10497"/>
                      <a:pt x="2520" y="10654"/>
                      <a:pt x="2300" y="10780"/>
                    </a:cubicBezTo>
                    <a:cubicBezTo>
                      <a:pt x="1985" y="10969"/>
                      <a:pt x="1733" y="11095"/>
                      <a:pt x="1638" y="11127"/>
                    </a:cubicBezTo>
                    <a:cubicBezTo>
                      <a:pt x="1701" y="10969"/>
                      <a:pt x="1796" y="10780"/>
                      <a:pt x="1985" y="10465"/>
                    </a:cubicBezTo>
                    <a:cubicBezTo>
                      <a:pt x="2142" y="10213"/>
                      <a:pt x="2268" y="10024"/>
                      <a:pt x="2363" y="9867"/>
                    </a:cubicBezTo>
                    <a:close/>
                    <a:moveTo>
                      <a:pt x="8191" y="8984"/>
                    </a:moveTo>
                    <a:lnTo>
                      <a:pt x="8191" y="8984"/>
                    </a:lnTo>
                    <a:cubicBezTo>
                      <a:pt x="7971" y="9867"/>
                      <a:pt x="7467" y="10686"/>
                      <a:pt x="6711" y="11284"/>
                    </a:cubicBezTo>
                    <a:cubicBezTo>
                      <a:pt x="6837" y="10749"/>
                      <a:pt x="6837" y="10245"/>
                      <a:pt x="6774" y="9741"/>
                    </a:cubicBezTo>
                    <a:cubicBezTo>
                      <a:pt x="7309" y="9551"/>
                      <a:pt x="7782" y="9268"/>
                      <a:pt x="8191" y="8984"/>
                    </a:cubicBezTo>
                    <a:close/>
                    <a:moveTo>
                      <a:pt x="11509" y="1"/>
                    </a:moveTo>
                    <a:cubicBezTo>
                      <a:pt x="11474" y="1"/>
                      <a:pt x="11440" y="2"/>
                      <a:pt x="11405" y="6"/>
                    </a:cubicBezTo>
                    <a:cubicBezTo>
                      <a:pt x="10365" y="100"/>
                      <a:pt x="9389" y="321"/>
                      <a:pt x="8412" y="730"/>
                    </a:cubicBezTo>
                    <a:cubicBezTo>
                      <a:pt x="7498" y="1077"/>
                      <a:pt x="6616" y="1644"/>
                      <a:pt x="5797" y="2274"/>
                    </a:cubicBezTo>
                    <a:cubicBezTo>
                      <a:pt x="5324" y="2652"/>
                      <a:pt x="4852" y="3093"/>
                      <a:pt x="4474" y="3566"/>
                    </a:cubicBezTo>
                    <a:cubicBezTo>
                      <a:pt x="3245" y="3629"/>
                      <a:pt x="2048" y="4196"/>
                      <a:pt x="1166" y="5109"/>
                    </a:cubicBezTo>
                    <a:cubicBezTo>
                      <a:pt x="725" y="5519"/>
                      <a:pt x="378" y="6054"/>
                      <a:pt x="95" y="6590"/>
                    </a:cubicBezTo>
                    <a:cubicBezTo>
                      <a:pt x="0" y="6748"/>
                      <a:pt x="63" y="6937"/>
                      <a:pt x="158" y="7063"/>
                    </a:cubicBezTo>
                    <a:cubicBezTo>
                      <a:pt x="252" y="7157"/>
                      <a:pt x="378" y="7189"/>
                      <a:pt x="441" y="7189"/>
                    </a:cubicBezTo>
                    <a:cubicBezTo>
                      <a:pt x="536" y="7189"/>
                      <a:pt x="567" y="7189"/>
                      <a:pt x="630" y="7157"/>
                    </a:cubicBezTo>
                    <a:cubicBezTo>
                      <a:pt x="1198" y="6873"/>
                      <a:pt x="1842" y="6743"/>
                      <a:pt x="2471" y="6743"/>
                    </a:cubicBezTo>
                    <a:cubicBezTo>
                      <a:pt x="2540" y="6743"/>
                      <a:pt x="2609" y="6744"/>
                      <a:pt x="2678" y="6748"/>
                    </a:cubicBezTo>
                    <a:cubicBezTo>
                      <a:pt x="2647" y="6905"/>
                      <a:pt x="2615" y="7031"/>
                      <a:pt x="2584" y="7189"/>
                    </a:cubicBezTo>
                    <a:lnTo>
                      <a:pt x="1229" y="7976"/>
                    </a:lnTo>
                    <a:cubicBezTo>
                      <a:pt x="1008" y="8134"/>
                      <a:pt x="945" y="8449"/>
                      <a:pt x="1166" y="8606"/>
                    </a:cubicBezTo>
                    <a:lnTo>
                      <a:pt x="1733" y="9173"/>
                    </a:lnTo>
                    <a:cubicBezTo>
                      <a:pt x="1544" y="9425"/>
                      <a:pt x="1323" y="9772"/>
                      <a:pt x="1103" y="10119"/>
                    </a:cubicBezTo>
                    <a:cubicBezTo>
                      <a:pt x="945" y="10465"/>
                      <a:pt x="788" y="10717"/>
                      <a:pt x="725" y="10906"/>
                    </a:cubicBezTo>
                    <a:cubicBezTo>
                      <a:pt x="599" y="11316"/>
                      <a:pt x="630" y="11599"/>
                      <a:pt x="851" y="11788"/>
                    </a:cubicBezTo>
                    <a:cubicBezTo>
                      <a:pt x="981" y="11918"/>
                      <a:pt x="1144" y="11961"/>
                      <a:pt x="1320" y="11961"/>
                    </a:cubicBezTo>
                    <a:cubicBezTo>
                      <a:pt x="1443" y="11961"/>
                      <a:pt x="1572" y="11940"/>
                      <a:pt x="1701" y="11914"/>
                    </a:cubicBezTo>
                    <a:cubicBezTo>
                      <a:pt x="1953" y="11820"/>
                      <a:pt x="2174" y="11694"/>
                      <a:pt x="2489" y="11505"/>
                    </a:cubicBezTo>
                    <a:cubicBezTo>
                      <a:pt x="2836" y="11316"/>
                      <a:pt x="3151" y="11095"/>
                      <a:pt x="3434" y="10875"/>
                    </a:cubicBezTo>
                    <a:lnTo>
                      <a:pt x="4033" y="11473"/>
                    </a:lnTo>
                    <a:cubicBezTo>
                      <a:pt x="4116" y="11557"/>
                      <a:pt x="4225" y="11597"/>
                      <a:pt x="4330" y="11597"/>
                    </a:cubicBezTo>
                    <a:cubicBezTo>
                      <a:pt x="4464" y="11597"/>
                      <a:pt x="4593" y="11533"/>
                      <a:pt x="4663" y="11410"/>
                    </a:cubicBezTo>
                    <a:lnTo>
                      <a:pt x="5450" y="10056"/>
                    </a:lnTo>
                    <a:cubicBezTo>
                      <a:pt x="5608" y="10024"/>
                      <a:pt x="5734" y="9993"/>
                      <a:pt x="5892" y="9930"/>
                    </a:cubicBezTo>
                    <a:lnTo>
                      <a:pt x="5892" y="9930"/>
                    </a:lnTo>
                    <a:cubicBezTo>
                      <a:pt x="5923" y="10591"/>
                      <a:pt x="5797" y="11316"/>
                      <a:pt x="5482" y="11977"/>
                    </a:cubicBezTo>
                    <a:cubicBezTo>
                      <a:pt x="5419" y="12135"/>
                      <a:pt x="5450" y="12324"/>
                      <a:pt x="5576" y="12450"/>
                    </a:cubicBezTo>
                    <a:cubicBezTo>
                      <a:pt x="5639" y="12534"/>
                      <a:pt x="5759" y="12576"/>
                      <a:pt x="5878" y="12576"/>
                    </a:cubicBezTo>
                    <a:cubicBezTo>
                      <a:pt x="5937" y="12576"/>
                      <a:pt x="5997" y="12565"/>
                      <a:pt x="6049" y="12544"/>
                    </a:cubicBezTo>
                    <a:cubicBezTo>
                      <a:pt x="6585" y="12261"/>
                      <a:pt x="7089" y="11914"/>
                      <a:pt x="7530" y="11473"/>
                    </a:cubicBezTo>
                    <a:cubicBezTo>
                      <a:pt x="8443" y="10560"/>
                      <a:pt x="8979" y="9394"/>
                      <a:pt x="9074" y="8165"/>
                    </a:cubicBezTo>
                    <a:cubicBezTo>
                      <a:pt x="9546" y="7756"/>
                      <a:pt x="9987" y="7346"/>
                      <a:pt x="10365" y="6811"/>
                    </a:cubicBezTo>
                    <a:cubicBezTo>
                      <a:pt x="11027" y="5991"/>
                      <a:pt x="11562" y="5141"/>
                      <a:pt x="11940" y="4227"/>
                    </a:cubicBezTo>
                    <a:cubicBezTo>
                      <a:pt x="12350" y="3282"/>
                      <a:pt x="12571" y="2242"/>
                      <a:pt x="12665" y="1234"/>
                    </a:cubicBezTo>
                    <a:cubicBezTo>
                      <a:pt x="12760" y="1014"/>
                      <a:pt x="12665" y="636"/>
                      <a:pt x="12382" y="384"/>
                    </a:cubicBezTo>
                    <a:cubicBezTo>
                      <a:pt x="12126" y="128"/>
                      <a:pt x="11820" y="1"/>
                      <a:pt x="115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772;p43">
                <a:extLst>
                  <a:ext uri="{FF2B5EF4-FFF2-40B4-BE49-F238E27FC236}">
                    <a16:creationId xmlns:a16="http://schemas.microsoft.com/office/drawing/2014/main" id="{84EE6BFC-9B3B-94D6-96FB-E1A9BBF8D7EE}"/>
                  </a:ext>
                </a:extLst>
              </p:cNvPr>
              <p:cNvSpPr/>
              <p:nvPr/>
            </p:nvSpPr>
            <p:spPr>
              <a:xfrm>
                <a:off x="-64636900" y="2010600"/>
                <a:ext cx="89800" cy="82525"/>
              </a:xfrm>
              <a:custGeom>
                <a:avLst/>
                <a:gdLst/>
                <a:ahLst/>
                <a:cxnLst/>
                <a:rect l="l" t="t" r="r" b="b"/>
                <a:pathLst>
                  <a:path w="3592" h="3301" extrusionOk="0">
                    <a:moveTo>
                      <a:pt x="1828" y="827"/>
                    </a:moveTo>
                    <a:cubicBezTo>
                      <a:pt x="2048" y="827"/>
                      <a:pt x="2269" y="906"/>
                      <a:pt x="2426" y="1064"/>
                    </a:cubicBezTo>
                    <a:cubicBezTo>
                      <a:pt x="2741" y="1410"/>
                      <a:pt x="2741" y="1914"/>
                      <a:pt x="2426" y="2229"/>
                    </a:cubicBezTo>
                    <a:cubicBezTo>
                      <a:pt x="2269" y="2387"/>
                      <a:pt x="2048" y="2466"/>
                      <a:pt x="1828" y="2466"/>
                    </a:cubicBezTo>
                    <a:cubicBezTo>
                      <a:pt x="1607" y="2466"/>
                      <a:pt x="1387" y="2387"/>
                      <a:pt x="1229" y="2229"/>
                    </a:cubicBezTo>
                    <a:cubicBezTo>
                      <a:pt x="914" y="1914"/>
                      <a:pt x="914" y="1379"/>
                      <a:pt x="1229" y="1064"/>
                    </a:cubicBezTo>
                    <a:cubicBezTo>
                      <a:pt x="1387" y="906"/>
                      <a:pt x="1607" y="827"/>
                      <a:pt x="1828" y="827"/>
                    </a:cubicBezTo>
                    <a:close/>
                    <a:moveTo>
                      <a:pt x="1820" y="0"/>
                    </a:moveTo>
                    <a:cubicBezTo>
                      <a:pt x="1402" y="0"/>
                      <a:pt x="977" y="166"/>
                      <a:pt x="631" y="497"/>
                    </a:cubicBezTo>
                    <a:cubicBezTo>
                      <a:pt x="0" y="1127"/>
                      <a:pt x="0" y="2198"/>
                      <a:pt x="631" y="2828"/>
                    </a:cubicBezTo>
                    <a:cubicBezTo>
                      <a:pt x="946" y="3143"/>
                      <a:pt x="1371" y="3301"/>
                      <a:pt x="1796" y="3301"/>
                    </a:cubicBezTo>
                    <a:cubicBezTo>
                      <a:pt x="2222" y="3301"/>
                      <a:pt x="2647" y="3143"/>
                      <a:pt x="2962" y="2828"/>
                    </a:cubicBezTo>
                    <a:cubicBezTo>
                      <a:pt x="3592" y="2198"/>
                      <a:pt x="3592" y="1127"/>
                      <a:pt x="2962" y="497"/>
                    </a:cubicBezTo>
                    <a:cubicBezTo>
                      <a:pt x="2647" y="166"/>
                      <a:pt x="2237" y="0"/>
                      <a:pt x="18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 name="Google Shape;1773;p43">
              <a:extLst>
                <a:ext uri="{FF2B5EF4-FFF2-40B4-BE49-F238E27FC236}">
                  <a16:creationId xmlns:a16="http://schemas.microsoft.com/office/drawing/2014/main" id="{ECF9C878-0196-3D1C-4FE8-13F597AE4604}"/>
                </a:ext>
              </a:extLst>
            </p:cNvPr>
            <p:cNvGrpSpPr/>
            <p:nvPr/>
          </p:nvGrpSpPr>
          <p:grpSpPr>
            <a:xfrm>
              <a:off x="7039110" y="3184484"/>
              <a:ext cx="489053" cy="489037"/>
              <a:chOff x="-64401400" y="1914475"/>
              <a:chExt cx="319000" cy="317275"/>
            </a:xfrm>
            <a:solidFill>
              <a:schemeClr val="tx1"/>
            </a:solidFill>
          </p:grpSpPr>
          <p:sp>
            <p:nvSpPr>
              <p:cNvPr id="68" name="Google Shape;1774;p43">
                <a:extLst>
                  <a:ext uri="{FF2B5EF4-FFF2-40B4-BE49-F238E27FC236}">
                    <a16:creationId xmlns:a16="http://schemas.microsoft.com/office/drawing/2014/main" id="{316F1D7C-097A-52A6-7EBC-8FEAB73AB35C}"/>
                  </a:ext>
                </a:extLst>
              </p:cNvPr>
              <p:cNvSpPr/>
              <p:nvPr/>
            </p:nvSpPr>
            <p:spPr>
              <a:xfrm>
                <a:off x="-64401400" y="1914475"/>
                <a:ext cx="319000" cy="317275"/>
              </a:xfrm>
              <a:custGeom>
                <a:avLst/>
                <a:gdLst/>
                <a:ahLst/>
                <a:cxnLst/>
                <a:rect l="l" t="t" r="r" b="b"/>
                <a:pathLst>
                  <a:path w="12760" h="12691" extrusionOk="0">
                    <a:moveTo>
                      <a:pt x="4726" y="1317"/>
                    </a:moveTo>
                    <a:lnTo>
                      <a:pt x="4726" y="2703"/>
                    </a:lnTo>
                    <a:cubicBezTo>
                      <a:pt x="4663" y="2735"/>
                      <a:pt x="4600" y="2829"/>
                      <a:pt x="4569" y="2861"/>
                    </a:cubicBezTo>
                    <a:lnTo>
                      <a:pt x="4065" y="3554"/>
                    </a:lnTo>
                    <a:cubicBezTo>
                      <a:pt x="3970" y="3176"/>
                      <a:pt x="3907" y="2703"/>
                      <a:pt x="3907" y="2388"/>
                    </a:cubicBezTo>
                    <a:cubicBezTo>
                      <a:pt x="3876" y="1947"/>
                      <a:pt x="3970" y="1632"/>
                      <a:pt x="4222" y="1475"/>
                    </a:cubicBezTo>
                    <a:cubicBezTo>
                      <a:pt x="4348" y="1349"/>
                      <a:pt x="4537" y="1317"/>
                      <a:pt x="4726" y="1317"/>
                    </a:cubicBezTo>
                    <a:close/>
                    <a:moveTo>
                      <a:pt x="7046" y="813"/>
                    </a:moveTo>
                    <a:cubicBezTo>
                      <a:pt x="7507" y="813"/>
                      <a:pt x="7937" y="916"/>
                      <a:pt x="8286" y="1128"/>
                    </a:cubicBezTo>
                    <a:cubicBezTo>
                      <a:pt x="8759" y="1412"/>
                      <a:pt x="8979" y="1821"/>
                      <a:pt x="8948" y="2420"/>
                    </a:cubicBezTo>
                    <a:cubicBezTo>
                      <a:pt x="8948" y="2703"/>
                      <a:pt x="8853" y="3113"/>
                      <a:pt x="8790" y="3554"/>
                    </a:cubicBezTo>
                    <a:lnTo>
                      <a:pt x="8286" y="2861"/>
                    </a:lnTo>
                    <a:cubicBezTo>
                      <a:pt x="8066" y="2609"/>
                      <a:pt x="7814" y="2451"/>
                      <a:pt x="7499" y="2451"/>
                    </a:cubicBezTo>
                    <a:lnTo>
                      <a:pt x="5514" y="2451"/>
                    </a:lnTo>
                    <a:lnTo>
                      <a:pt x="5514" y="1160"/>
                    </a:lnTo>
                    <a:cubicBezTo>
                      <a:pt x="6020" y="931"/>
                      <a:pt x="6551" y="813"/>
                      <a:pt x="7046" y="813"/>
                    </a:cubicBezTo>
                    <a:close/>
                    <a:moveTo>
                      <a:pt x="7530" y="3334"/>
                    </a:moveTo>
                    <a:cubicBezTo>
                      <a:pt x="7562" y="3334"/>
                      <a:pt x="7593" y="3365"/>
                      <a:pt x="7656" y="3365"/>
                    </a:cubicBezTo>
                    <a:lnTo>
                      <a:pt x="8601" y="4657"/>
                    </a:lnTo>
                    <a:cubicBezTo>
                      <a:pt x="8444" y="5917"/>
                      <a:pt x="7688" y="7177"/>
                      <a:pt x="6427" y="7177"/>
                    </a:cubicBezTo>
                    <a:cubicBezTo>
                      <a:pt x="5167" y="7177"/>
                      <a:pt x="4411" y="5980"/>
                      <a:pt x="4254" y="4657"/>
                    </a:cubicBezTo>
                    <a:lnTo>
                      <a:pt x="5199" y="3365"/>
                    </a:lnTo>
                    <a:cubicBezTo>
                      <a:pt x="5230" y="3334"/>
                      <a:pt x="5293" y="3334"/>
                      <a:pt x="5325" y="3334"/>
                    </a:cubicBezTo>
                    <a:close/>
                    <a:moveTo>
                      <a:pt x="5199" y="7681"/>
                    </a:moveTo>
                    <a:cubicBezTo>
                      <a:pt x="5608" y="7902"/>
                      <a:pt x="5986" y="8028"/>
                      <a:pt x="6427" y="8028"/>
                    </a:cubicBezTo>
                    <a:cubicBezTo>
                      <a:pt x="6869" y="8028"/>
                      <a:pt x="7310" y="7902"/>
                      <a:pt x="7688" y="7713"/>
                    </a:cubicBezTo>
                    <a:lnTo>
                      <a:pt x="7688" y="7807"/>
                    </a:lnTo>
                    <a:cubicBezTo>
                      <a:pt x="7688" y="8028"/>
                      <a:pt x="7719" y="8185"/>
                      <a:pt x="7814" y="8343"/>
                    </a:cubicBezTo>
                    <a:lnTo>
                      <a:pt x="6427" y="9634"/>
                    </a:lnTo>
                    <a:lnTo>
                      <a:pt x="5073" y="8280"/>
                    </a:lnTo>
                    <a:cubicBezTo>
                      <a:pt x="5167" y="8122"/>
                      <a:pt x="5199" y="7965"/>
                      <a:pt x="5199" y="7776"/>
                    </a:cubicBezTo>
                    <a:lnTo>
                      <a:pt x="5199" y="7681"/>
                    </a:lnTo>
                    <a:close/>
                    <a:moveTo>
                      <a:pt x="4537" y="8878"/>
                    </a:moveTo>
                    <a:lnTo>
                      <a:pt x="5829" y="10170"/>
                    </a:lnTo>
                    <a:lnTo>
                      <a:pt x="5230" y="10769"/>
                    </a:lnTo>
                    <a:lnTo>
                      <a:pt x="4065" y="9036"/>
                    </a:lnTo>
                    <a:cubicBezTo>
                      <a:pt x="4222" y="9036"/>
                      <a:pt x="4380" y="9004"/>
                      <a:pt x="4537" y="8878"/>
                    </a:cubicBezTo>
                    <a:close/>
                    <a:moveTo>
                      <a:pt x="8318" y="8878"/>
                    </a:moveTo>
                    <a:cubicBezTo>
                      <a:pt x="8475" y="8973"/>
                      <a:pt x="8633" y="9036"/>
                      <a:pt x="8790" y="9036"/>
                    </a:cubicBezTo>
                    <a:lnTo>
                      <a:pt x="7593" y="10769"/>
                    </a:lnTo>
                    <a:lnTo>
                      <a:pt x="7026" y="10170"/>
                    </a:lnTo>
                    <a:lnTo>
                      <a:pt x="8318" y="8878"/>
                    </a:lnTo>
                    <a:close/>
                    <a:moveTo>
                      <a:pt x="10460" y="9067"/>
                    </a:moveTo>
                    <a:cubicBezTo>
                      <a:pt x="11279" y="9067"/>
                      <a:pt x="11941" y="9760"/>
                      <a:pt x="11941" y="10580"/>
                    </a:cubicBezTo>
                    <a:lnTo>
                      <a:pt x="11941" y="11840"/>
                    </a:lnTo>
                    <a:lnTo>
                      <a:pt x="7814" y="11840"/>
                    </a:lnTo>
                    <a:cubicBezTo>
                      <a:pt x="7908" y="11808"/>
                      <a:pt x="8003" y="11745"/>
                      <a:pt x="8034" y="11682"/>
                    </a:cubicBezTo>
                    <a:lnTo>
                      <a:pt x="9798" y="9067"/>
                    </a:lnTo>
                    <a:close/>
                    <a:moveTo>
                      <a:pt x="3088" y="9067"/>
                    </a:moveTo>
                    <a:lnTo>
                      <a:pt x="4852" y="11651"/>
                    </a:lnTo>
                    <a:cubicBezTo>
                      <a:pt x="4915" y="11745"/>
                      <a:pt x="5041" y="11808"/>
                      <a:pt x="5167" y="11840"/>
                    </a:cubicBezTo>
                    <a:lnTo>
                      <a:pt x="5199" y="11840"/>
                    </a:lnTo>
                    <a:cubicBezTo>
                      <a:pt x="5325" y="11840"/>
                      <a:pt x="5419" y="11808"/>
                      <a:pt x="5482" y="11714"/>
                    </a:cubicBezTo>
                    <a:lnTo>
                      <a:pt x="6427" y="10769"/>
                    </a:lnTo>
                    <a:lnTo>
                      <a:pt x="7404" y="11745"/>
                    </a:lnTo>
                    <a:cubicBezTo>
                      <a:pt x="7436" y="11777"/>
                      <a:pt x="7530" y="11840"/>
                      <a:pt x="7593" y="11871"/>
                    </a:cubicBezTo>
                    <a:lnTo>
                      <a:pt x="914" y="11871"/>
                    </a:lnTo>
                    <a:lnTo>
                      <a:pt x="914" y="11840"/>
                    </a:lnTo>
                    <a:lnTo>
                      <a:pt x="914" y="10580"/>
                    </a:lnTo>
                    <a:cubicBezTo>
                      <a:pt x="914" y="9760"/>
                      <a:pt x="1576" y="9067"/>
                      <a:pt x="2395" y="9067"/>
                    </a:cubicBezTo>
                    <a:close/>
                    <a:moveTo>
                      <a:pt x="7043" y="1"/>
                    </a:moveTo>
                    <a:cubicBezTo>
                      <a:pt x="6380" y="1"/>
                      <a:pt x="5673" y="166"/>
                      <a:pt x="5010" y="498"/>
                    </a:cubicBezTo>
                    <a:cubicBezTo>
                      <a:pt x="4898" y="477"/>
                      <a:pt x="4788" y="467"/>
                      <a:pt x="4680" y="467"/>
                    </a:cubicBezTo>
                    <a:cubicBezTo>
                      <a:pt x="4300" y="467"/>
                      <a:pt x="3942" y="592"/>
                      <a:pt x="3624" y="813"/>
                    </a:cubicBezTo>
                    <a:cubicBezTo>
                      <a:pt x="3308" y="1034"/>
                      <a:pt x="2962" y="1506"/>
                      <a:pt x="2962" y="2388"/>
                    </a:cubicBezTo>
                    <a:cubicBezTo>
                      <a:pt x="2962" y="3144"/>
                      <a:pt x="3277" y="4405"/>
                      <a:pt x="3340" y="4625"/>
                    </a:cubicBezTo>
                    <a:cubicBezTo>
                      <a:pt x="3466" y="5570"/>
                      <a:pt x="3781" y="6389"/>
                      <a:pt x="4285" y="6988"/>
                    </a:cubicBezTo>
                    <a:lnTo>
                      <a:pt x="4285" y="7744"/>
                    </a:lnTo>
                    <a:cubicBezTo>
                      <a:pt x="4285" y="8028"/>
                      <a:pt x="4065" y="8248"/>
                      <a:pt x="3781" y="8248"/>
                    </a:cubicBezTo>
                    <a:lnTo>
                      <a:pt x="2332" y="8248"/>
                    </a:lnTo>
                    <a:cubicBezTo>
                      <a:pt x="1072" y="8248"/>
                      <a:pt x="0" y="9288"/>
                      <a:pt x="0" y="10580"/>
                    </a:cubicBezTo>
                    <a:lnTo>
                      <a:pt x="0" y="12281"/>
                    </a:lnTo>
                    <a:cubicBezTo>
                      <a:pt x="0" y="12501"/>
                      <a:pt x="189" y="12690"/>
                      <a:pt x="410" y="12690"/>
                    </a:cubicBezTo>
                    <a:lnTo>
                      <a:pt x="12256" y="12690"/>
                    </a:lnTo>
                    <a:cubicBezTo>
                      <a:pt x="12508" y="12690"/>
                      <a:pt x="12697" y="12501"/>
                      <a:pt x="12697" y="12281"/>
                    </a:cubicBezTo>
                    <a:lnTo>
                      <a:pt x="12697" y="10580"/>
                    </a:lnTo>
                    <a:cubicBezTo>
                      <a:pt x="12760" y="9319"/>
                      <a:pt x="11689" y="8248"/>
                      <a:pt x="10429" y="8248"/>
                    </a:cubicBezTo>
                    <a:lnTo>
                      <a:pt x="8979" y="8248"/>
                    </a:lnTo>
                    <a:cubicBezTo>
                      <a:pt x="8696" y="8248"/>
                      <a:pt x="8475" y="8028"/>
                      <a:pt x="8475" y="7744"/>
                    </a:cubicBezTo>
                    <a:lnTo>
                      <a:pt x="8475" y="6957"/>
                    </a:lnTo>
                    <a:cubicBezTo>
                      <a:pt x="8979" y="6358"/>
                      <a:pt x="9294" y="5539"/>
                      <a:pt x="9389" y="4625"/>
                    </a:cubicBezTo>
                    <a:cubicBezTo>
                      <a:pt x="9546" y="4121"/>
                      <a:pt x="9735" y="3050"/>
                      <a:pt x="9767" y="2420"/>
                    </a:cubicBezTo>
                    <a:cubicBezTo>
                      <a:pt x="9767" y="1538"/>
                      <a:pt x="9420" y="845"/>
                      <a:pt x="8664" y="404"/>
                    </a:cubicBezTo>
                    <a:cubicBezTo>
                      <a:pt x="8202" y="135"/>
                      <a:pt x="7640" y="1"/>
                      <a:pt x="704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775;p43">
                <a:extLst>
                  <a:ext uri="{FF2B5EF4-FFF2-40B4-BE49-F238E27FC236}">
                    <a16:creationId xmlns:a16="http://schemas.microsoft.com/office/drawing/2014/main" id="{94A7C502-7C01-E26A-D0C5-7D85DC05F474}"/>
                  </a:ext>
                </a:extLst>
              </p:cNvPr>
              <p:cNvSpPr/>
              <p:nvPr/>
            </p:nvSpPr>
            <p:spPr>
              <a:xfrm>
                <a:off x="-64172200" y="2175800"/>
                <a:ext cx="48850" cy="22075"/>
              </a:xfrm>
              <a:custGeom>
                <a:avLst/>
                <a:gdLst/>
                <a:ahLst/>
                <a:cxnLst/>
                <a:rect l="l" t="t" r="r" b="b"/>
                <a:pathLst>
                  <a:path w="1954" h="883" extrusionOk="0">
                    <a:moveTo>
                      <a:pt x="410" y="1"/>
                    </a:moveTo>
                    <a:cubicBezTo>
                      <a:pt x="158" y="1"/>
                      <a:pt x="0" y="190"/>
                      <a:pt x="0" y="442"/>
                    </a:cubicBezTo>
                    <a:cubicBezTo>
                      <a:pt x="0" y="662"/>
                      <a:pt x="221" y="883"/>
                      <a:pt x="410" y="883"/>
                    </a:cubicBezTo>
                    <a:lnTo>
                      <a:pt x="1513" y="883"/>
                    </a:lnTo>
                    <a:cubicBezTo>
                      <a:pt x="1765" y="883"/>
                      <a:pt x="1891" y="662"/>
                      <a:pt x="1891" y="442"/>
                    </a:cubicBezTo>
                    <a:cubicBezTo>
                      <a:pt x="1954" y="190"/>
                      <a:pt x="1733" y="1"/>
                      <a:pt x="151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776;p43">
                <a:extLst>
                  <a:ext uri="{FF2B5EF4-FFF2-40B4-BE49-F238E27FC236}">
                    <a16:creationId xmlns:a16="http://schemas.microsoft.com/office/drawing/2014/main" id="{524CD279-48A8-B584-521F-A37AF9FFA98A}"/>
                  </a:ext>
                </a:extLst>
              </p:cNvPr>
              <p:cNvSpPr/>
              <p:nvPr/>
            </p:nvSpPr>
            <p:spPr>
              <a:xfrm>
                <a:off x="-64212375" y="2210450"/>
                <a:ext cx="5525" cy="25"/>
              </a:xfrm>
              <a:custGeom>
                <a:avLst/>
                <a:gdLst/>
                <a:ahLst/>
                <a:cxnLst/>
                <a:rect l="l" t="t" r="r" b="b"/>
                <a:pathLst>
                  <a:path w="221" h="1" extrusionOk="0">
                    <a:moveTo>
                      <a:pt x="1" y="1"/>
                    </a:moveTo>
                    <a:lnTo>
                      <a:pt x="221" y="1"/>
                    </a:lnTo>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1777;p43">
              <a:extLst>
                <a:ext uri="{FF2B5EF4-FFF2-40B4-BE49-F238E27FC236}">
                  <a16:creationId xmlns:a16="http://schemas.microsoft.com/office/drawing/2014/main" id="{D1C5EBB8-FD51-0BA9-30DD-C0A6A6488CB4}"/>
                </a:ext>
              </a:extLst>
            </p:cNvPr>
            <p:cNvGrpSpPr/>
            <p:nvPr/>
          </p:nvGrpSpPr>
          <p:grpSpPr>
            <a:xfrm>
              <a:off x="5447012" y="3202817"/>
              <a:ext cx="489066" cy="452369"/>
              <a:chOff x="-62518200" y="2692475"/>
              <a:chExt cx="318225" cy="289100"/>
            </a:xfrm>
            <a:solidFill>
              <a:schemeClr val="tx1"/>
            </a:solidFill>
          </p:grpSpPr>
          <p:sp>
            <p:nvSpPr>
              <p:cNvPr id="72" name="Google Shape;1778;p43">
                <a:extLst>
                  <a:ext uri="{FF2B5EF4-FFF2-40B4-BE49-F238E27FC236}">
                    <a16:creationId xmlns:a16="http://schemas.microsoft.com/office/drawing/2014/main" id="{2E3AF876-4BB4-A806-2E24-5B9214CBA20C}"/>
                  </a:ext>
                </a:extLst>
              </p:cNvPr>
              <p:cNvSpPr/>
              <p:nvPr/>
            </p:nvSpPr>
            <p:spPr>
              <a:xfrm>
                <a:off x="-62518200" y="2692475"/>
                <a:ext cx="318225" cy="289100"/>
              </a:xfrm>
              <a:custGeom>
                <a:avLst/>
                <a:gdLst/>
                <a:ahLst/>
                <a:cxnLst/>
                <a:rect l="l" t="t" r="r" b="b"/>
                <a:pathLst>
                  <a:path w="12729" h="11564" extrusionOk="0">
                    <a:moveTo>
                      <a:pt x="3750" y="851"/>
                    </a:moveTo>
                    <a:cubicBezTo>
                      <a:pt x="5420" y="851"/>
                      <a:pt x="6617" y="1513"/>
                      <a:pt x="6617" y="2112"/>
                    </a:cubicBezTo>
                    <a:cubicBezTo>
                      <a:pt x="6617" y="2679"/>
                      <a:pt x="5420" y="3309"/>
                      <a:pt x="3750" y="3309"/>
                    </a:cubicBezTo>
                    <a:cubicBezTo>
                      <a:pt x="2206" y="3309"/>
                      <a:pt x="851" y="2679"/>
                      <a:pt x="851" y="2112"/>
                    </a:cubicBezTo>
                    <a:cubicBezTo>
                      <a:pt x="851" y="1481"/>
                      <a:pt x="2112" y="851"/>
                      <a:pt x="3750" y="851"/>
                    </a:cubicBezTo>
                    <a:close/>
                    <a:moveTo>
                      <a:pt x="6617" y="3403"/>
                    </a:moveTo>
                    <a:lnTo>
                      <a:pt x="6617" y="3781"/>
                    </a:lnTo>
                    <a:cubicBezTo>
                      <a:pt x="5829" y="4222"/>
                      <a:pt x="5199" y="4884"/>
                      <a:pt x="4821" y="5672"/>
                    </a:cubicBezTo>
                    <a:cubicBezTo>
                      <a:pt x="4475" y="5766"/>
                      <a:pt x="4096" y="5766"/>
                      <a:pt x="3750" y="5766"/>
                    </a:cubicBezTo>
                    <a:cubicBezTo>
                      <a:pt x="2206" y="5766"/>
                      <a:pt x="851" y="5136"/>
                      <a:pt x="851" y="4506"/>
                    </a:cubicBezTo>
                    <a:lnTo>
                      <a:pt x="851" y="3403"/>
                    </a:lnTo>
                    <a:cubicBezTo>
                      <a:pt x="1639" y="3939"/>
                      <a:pt x="2742" y="4159"/>
                      <a:pt x="3750" y="4159"/>
                    </a:cubicBezTo>
                    <a:cubicBezTo>
                      <a:pt x="4727" y="4159"/>
                      <a:pt x="5829" y="3939"/>
                      <a:pt x="6617" y="3403"/>
                    </a:cubicBezTo>
                    <a:close/>
                    <a:moveTo>
                      <a:pt x="883" y="5913"/>
                    </a:moveTo>
                    <a:cubicBezTo>
                      <a:pt x="1396" y="6254"/>
                      <a:pt x="2361" y="6617"/>
                      <a:pt x="3750" y="6617"/>
                    </a:cubicBezTo>
                    <a:cubicBezTo>
                      <a:pt x="4033" y="6617"/>
                      <a:pt x="4254" y="6617"/>
                      <a:pt x="4538" y="6585"/>
                    </a:cubicBezTo>
                    <a:lnTo>
                      <a:pt x="4538" y="6585"/>
                    </a:lnTo>
                    <a:cubicBezTo>
                      <a:pt x="4475" y="6869"/>
                      <a:pt x="4475" y="7184"/>
                      <a:pt x="4475" y="7467"/>
                    </a:cubicBezTo>
                    <a:cubicBezTo>
                      <a:pt x="4475" y="7719"/>
                      <a:pt x="4506" y="7971"/>
                      <a:pt x="4538" y="8255"/>
                    </a:cubicBezTo>
                    <a:cubicBezTo>
                      <a:pt x="4317" y="8287"/>
                      <a:pt x="4033" y="8287"/>
                      <a:pt x="3781" y="8287"/>
                    </a:cubicBezTo>
                    <a:cubicBezTo>
                      <a:pt x="2269" y="8287"/>
                      <a:pt x="883" y="7656"/>
                      <a:pt x="883" y="7026"/>
                    </a:cubicBezTo>
                    <a:lnTo>
                      <a:pt x="883" y="5913"/>
                    </a:lnTo>
                    <a:close/>
                    <a:moveTo>
                      <a:pt x="851" y="8350"/>
                    </a:moveTo>
                    <a:cubicBezTo>
                      <a:pt x="1639" y="8917"/>
                      <a:pt x="2773" y="9106"/>
                      <a:pt x="3750" y="9106"/>
                    </a:cubicBezTo>
                    <a:cubicBezTo>
                      <a:pt x="4096" y="9106"/>
                      <a:pt x="4412" y="9074"/>
                      <a:pt x="4727" y="9043"/>
                    </a:cubicBezTo>
                    <a:cubicBezTo>
                      <a:pt x="4979" y="9547"/>
                      <a:pt x="5294" y="10019"/>
                      <a:pt x="5672" y="10397"/>
                    </a:cubicBezTo>
                    <a:cubicBezTo>
                      <a:pt x="5136" y="10649"/>
                      <a:pt x="4475" y="10775"/>
                      <a:pt x="3750" y="10775"/>
                    </a:cubicBezTo>
                    <a:cubicBezTo>
                      <a:pt x="2112" y="10775"/>
                      <a:pt x="851" y="10082"/>
                      <a:pt x="851" y="9547"/>
                    </a:cubicBezTo>
                    <a:lnTo>
                      <a:pt x="851" y="8350"/>
                    </a:lnTo>
                    <a:close/>
                    <a:moveTo>
                      <a:pt x="8570" y="4159"/>
                    </a:moveTo>
                    <a:cubicBezTo>
                      <a:pt x="10366" y="4159"/>
                      <a:pt x="11878" y="5640"/>
                      <a:pt x="11878" y="7467"/>
                    </a:cubicBezTo>
                    <a:cubicBezTo>
                      <a:pt x="11878" y="9263"/>
                      <a:pt x="10366" y="10775"/>
                      <a:pt x="8570" y="10775"/>
                    </a:cubicBezTo>
                    <a:cubicBezTo>
                      <a:pt x="6743" y="10775"/>
                      <a:pt x="5262" y="9263"/>
                      <a:pt x="5262" y="7467"/>
                    </a:cubicBezTo>
                    <a:cubicBezTo>
                      <a:pt x="5262" y="5609"/>
                      <a:pt x="6743" y="4159"/>
                      <a:pt x="8570" y="4159"/>
                    </a:cubicBezTo>
                    <a:close/>
                    <a:moveTo>
                      <a:pt x="3781" y="1"/>
                    </a:moveTo>
                    <a:cubicBezTo>
                      <a:pt x="1797" y="1"/>
                      <a:pt x="64" y="851"/>
                      <a:pt x="64" y="2112"/>
                    </a:cubicBezTo>
                    <a:lnTo>
                      <a:pt x="64" y="9547"/>
                    </a:lnTo>
                    <a:cubicBezTo>
                      <a:pt x="1" y="10082"/>
                      <a:pt x="442" y="10649"/>
                      <a:pt x="1230" y="11027"/>
                    </a:cubicBezTo>
                    <a:cubicBezTo>
                      <a:pt x="1891" y="11405"/>
                      <a:pt x="2805" y="11563"/>
                      <a:pt x="3750" y="11563"/>
                    </a:cubicBezTo>
                    <a:cubicBezTo>
                      <a:pt x="4790" y="11563"/>
                      <a:pt x="5735" y="11311"/>
                      <a:pt x="6428" y="10964"/>
                    </a:cubicBezTo>
                    <a:cubicBezTo>
                      <a:pt x="7058" y="11342"/>
                      <a:pt x="7814" y="11563"/>
                      <a:pt x="8602" y="11563"/>
                    </a:cubicBezTo>
                    <a:cubicBezTo>
                      <a:pt x="10870" y="11563"/>
                      <a:pt x="12729" y="9704"/>
                      <a:pt x="12729" y="7404"/>
                    </a:cubicBezTo>
                    <a:cubicBezTo>
                      <a:pt x="12729" y="5136"/>
                      <a:pt x="10870" y="3277"/>
                      <a:pt x="8602" y="3277"/>
                    </a:cubicBezTo>
                    <a:cubicBezTo>
                      <a:pt x="8192" y="3277"/>
                      <a:pt x="7846" y="3309"/>
                      <a:pt x="7499" y="3435"/>
                    </a:cubicBezTo>
                    <a:lnTo>
                      <a:pt x="7499" y="2049"/>
                    </a:lnTo>
                    <a:cubicBezTo>
                      <a:pt x="7499" y="1481"/>
                      <a:pt x="7058" y="914"/>
                      <a:pt x="6302" y="536"/>
                    </a:cubicBezTo>
                    <a:cubicBezTo>
                      <a:pt x="5640" y="158"/>
                      <a:pt x="4727" y="1"/>
                      <a:pt x="378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779;p43">
                <a:extLst>
                  <a:ext uri="{FF2B5EF4-FFF2-40B4-BE49-F238E27FC236}">
                    <a16:creationId xmlns:a16="http://schemas.microsoft.com/office/drawing/2014/main" id="{F4A2C2EC-2972-3279-7725-9E5F6AB32EF9}"/>
                  </a:ext>
                </a:extLst>
              </p:cNvPr>
              <p:cNvSpPr/>
              <p:nvPr/>
            </p:nvSpPr>
            <p:spPr>
              <a:xfrm>
                <a:off x="-62335475" y="2804325"/>
                <a:ext cx="62250" cy="146525"/>
              </a:xfrm>
              <a:custGeom>
                <a:avLst/>
                <a:gdLst/>
                <a:ahLst/>
                <a:cxnLst/>
                <a:rect l="l" t="t" r="r" b="b"/>
                <a:pathLst>
                  <a:path w="2490" h="5861" extrusionOk="0">
                    <a:moveTo>
                      <a:pt x="1261" y="0"/>
                    </a:moveTo>
                    <a:cubicBezTo>
                      <a:pt x="1009" y="0"/>
                      <a:pt x="820" y="189"/>
                      <a:pt x="820" y="410"/>
                    </a:cubicBezTo>
                    <a:lnTo>
                      <a:pt x="820" y="694"/>
                    </a:lnTo>
                    <a:cubicBezTo>
                      <a:pt x="348" y="851"/>
                      <a:pt x="1" y="1324"/>
                      <a:pt x="1" y="1891"/>
                    </a:cubicBezTo>
                    <a:cubicBezTo>
                      <a:pt x="1" y="2552"/>
                      <a:pt x="537" y="2930"/>
                      <a:pt x="978" y="3245"/>
                    </a:cubicBezTo>
                    <a:cubicBezTo>
                      <a:pt x="1293" y="3497"/>
                      <a:pt x="1639" y="3718"/>
                      <a:pt x="1639" y="3970"/>
                    </a:cubicBezTo>
                    <a:cubicBezTo>
                      <a:pt x="1671" y="4254"/>
                      <a:pt x="1482" y="4411"/>
                      <a:pt x="1261" y="4411"/>
                    </a:cubicBezTo>
                    <a:cubicBezTo>
                      <a:pt x="1009" y="4411"/>
                      <a:pt x="820" y="4191"/>
                      <a:pt x="820" y="3970"/>
                    </a:cubicBezTo>
                    <a:cubicBezTo>
                      <a:pt x="820" y="3718"/>
                      <a:pt x="631" y="3529"/>
                      <a:pt x="411" y="3529"/>
                    </a:cubicBezTo>
                    <a:cubicBezTo>
                      <a:pt x="190" y="3529"/>
                      <a:pt x="1" y="3718"/>
                      <a:pt x="1" y="3970"/>
                    </a:cubicBezTo>
                    <a:cubicBezTo>
                      <a:pt x="1" y="4506"/>
                      <a:pt x="348" y="4947"/>
                      <a:pt x="820" y="5136"/>
                    </a:cubicBezTo>
                    <a:lnTo>
                      <a:pt x="820" y="5419"/>
                    </a:lnTo>
                    <a:cubicBezTo>
                      <a:pt x="820" y="5671"/>
                      <a:pt x="1009" y="5860"/>
                      <a:pt x="1261" y="5860"/>
                    </a:cubicBezTo>
                    <a:cubicBezTo>
                      <a:pt x="1482" y="5860"/>
                      <a:pt x="1639" y="5671"/>
                      <a:pt x="1639" y="5419"/>
                    </a:cubicBezTo>
                    <a:lnTo>
                      <a:pt x="1639" y="5136"/>
                    </a:lnTo>
                    <a:cubicBezTo>
                      <a:pt x="2112" y="4978"/>
                      <a:pt x="2458" y="4506"/>
                      <a:pt x="2458" y="3970"/>
                    </a:cubicBezTo>
                    <a:cubicBezTo>
                      <a:pt x="2458" y="3308"/>
                      <a:pt x="1923" y="2899"/>
                      <a:pt x="1482" y="2584"/>
                    </a:cubicBezTo>
                    <a:cubicBezTo>
                      <a:pt x="1167" y="2363"/>
                      <a:pt x="820" y="2111"/>
                      <a:pt x="820" y="1891"/>
                    </a:cubicBezTo>
                    <a:cubicBezTo>
                      <a:pt x="820" y="1639"/>
                      <a:pt x="1009" y="1450"/>
                      <a:pt x="1261" y="1450"/>
                    </a:cubicBezTo>
                    <a:cubicBezTo>
                      <a:pt x="1482" y="1450"/>
                      <a:pt x="1639" y="1639"/>
                      <a:pt x="1639" y="1891"/>
                    </a:cubicBezTo>
                    <a:cubicBezTo>
                      <a:pt x="1639" y="2111"/>
                      <a:pt x="1860" y="2300"/>
                      <a:pt x="2049" y="2300"/>
                    </a:cubicBezTo>
                    <a:cubicBezTo>
                      <a:pt x="2269" y="2300"/>
                      <a:pt x="2490" y="2111"/>
                      <a:pt x="2490" y="1891"/>
                    </a:cubicBezTo>
                    <a:cubicBezTo>
                      <a:pt x="2490" y="1324"/>
                      <a:pt x="2112" y="883"/>
                      <a:pt x="1639" y="694"/>
                    </a:cubicBezTo>
                    <a:lnTo>
                      <a:pt x="1639" y="410"/>
                    </a:lnTo>
                    <a:cubicBezTo>
                      <a:pt x="1639" y="189"/>
                      <a:pt x="1450" y="0"/>
                      <a:pt x="12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oogle Shape;1780;p43">
              <a:extLst>
                <a:ext uri="{FF2B5EF4-FFF2-40B4-BE49-F238E27FC236}">
                  <a16:creationId xmlns:a16="http://schemas.microsoft.com/office/drawing/2014/main" id="{9214DA46-48F8-EF37-30C6-7448D6944C8D}"/>
                </a:ext>
              </a:extLst>
            </p:cNvPr>
            <p:cNvGrpSpPr/>
            <p:nvPr/>
          </p:nvGrpSpPr>
          <p:grpSpPr>
            <a:xfrm>
              <a:off x="10198180" y="3184470"/>
              <a:ext cx="489036" cy="489066"/>
              <a:chOff x="-62150375" y="2664925"/>
              <a:chExt cx="316650" cy="318225"/>
            </a:xfrm>
            <a:solidFill>
              <a:schemeClr val="tx1"/>
            </a:solidFill>
          </p:grpSpPr>
          <p:sp>
            <p:nvSpPr>
              <p:cNvPr id="75" name="Google Shape;1781;p43">
                <a:extLst>
                  <a:ext uri="{FF2B5EF4-FFF2-40B4-BE49-F238E27FC236}">
                    <a16:creationId xmlns:a16="http://schemas.microsoft.com/office/drawing/2014/main" id="{6B2A5DA1-286B-7700-E346-D55478B2C6BA}"/>
                  </a:ext>
                </a:extLst>
              </p:cNvPr>
              <p:cNvSpPr/>
              <p:nvPr/>
            </p:nvSpPr>
            <p:spPr>
              <a:xfrm>
                <a:off x="-62150375" y="2961850"/>
                <a:ext cx="316650" cy="21300"/>
              </a:xfrm>
              <a:custGeom>
                <a:avLst/>
                <a:gdLst/>
                <a:ahLst/>
                <a:cxnLst/>
                <a:rect l="l" t="t" r="r" b="b"/>
                <a:pathLst>
                  <a:path w="12666" h="852" extrusionOk="0">
                    <a:moveTo>
                      <a:pt x="379" y="0"/>
                    </a:moveTo>
                    <a:cubicBezTo>
                      <a:pt x="158" y="0"/>
                      <a:pt x="1" y="189"/>
                      <a:pt x="1" y="410"/>
                    </a:cubicBezTo>
                    <a:cubicBezTo>
                      <a:pt x="1" y="662"/>
                      <a:pt x="190" y="851"/>
                      <a:pt x="379" y="851"/>
                    </a:cubicBezTo>
                    <a:lnTo>
                      <a:pt x="12225" y="851"/>
                    </a:lnTo>
                    <a:cubicBezTo>
                      <a:pt x="12477" y="851"/>
                      <a:pt x="12634" y="662"/>
                      <a:pt x="12634" y="410"/>
                    </a:cubicBezTo>
                    <a:cubicBezTo>
                      <a:pt x="12666" y="158"/>
                      <a:pt x="12477" y="0"/>
                      <a:pt x="122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782;p43">
                <a:extLst>
                  <a:ext uri="{FF2B5EF4-FFF2-40B4-BE49-F238E27FC236}">
                    <a16:creationId xmlns:a16="http://schemas.microsoft.com/office/drawing/2014/main" id="{FE2C9F8E-BA23-588F-6564-6F90E30C4634}"/>
                  </a:ext>
                </a:extLst>
              </p:cNvPr>
              <p:cNvSpPr/>
              <p:nvPr/>
            </p:nvSpPr>
            <p:spPr>
              <a:xfrm>
                <a:off x="-62150375" y="2838200"/>
                <a:ext cx="82725" cy="102400"/>
              </a:xfrm>
              <a:custGeom>
                <a:avLst/>
                <a:gdLst/>
                <a:ahLst/>
                <a:cxnLst/>
                <a:rect l="l" t="t" r="r" b="b"/>
                <a:pathLst>
                  <a:path w="3309" h="4096" extrusionOk="0">
                    <a:moveTo>
                      <a:pt x="2363" y="756"/>
                    </a:moveTo>
                    <a:cubicBezTo>
                      <a:pt x="2427" y="756"/>
                      <a:pt x="2521" y="851"/>
                      <a:pt x="2521" y="914"/>
                    </a:cubicBezTo>
                    <a:lnTo>
                      <a:pt x="2521" y="3119"/>
                    </a:lnTo>
                    <a:cubicBezTo>
                      <a:pt x="2521" y="3214"/>
                      <a:pt x="2427" y="3245"/>
                      <a:pt x="2363" y="3245"/>
                    </a:cubicBezTo>
                    <a:lnTo>
                      <a:pt x="977" y="3245"/>
                    </a:lnTo>
                    <a:cubicBezTo>
                      <a:pt x="883" y="3245"/>
                      <a:pt x="820" y="3151"/>
                      <a:pt x="820" y="3119"/>
                    </a:cubicBezTo>
                    <a:lnTo>
                      <a:pt x="820" y="914"/>
                    </a:lnTo>
                    <a:cubicBezTo>
                      <a:pt x="820" y="851"/>
                      <a:pt x="883" y="756"/>
                      <a:pt x="977" y="756"/>
                    </a:cubicBezTo>
                    <a:close/>
                    <a:moveTo>
                      <a:pt x="946" y="0"/>
                    </a:moveTo>
                    <a:cubicBezTo>
                      <a:pt x="379" y="0"/>
                      <a:pt x="1" y="441"/>
                      <a:pt x="1" y="945"/>
                    </a:cubicBezTo>
                    <a:lnTo>
                      <a:pt x="1" y="3151"/>
                    </a:lnTo>
                    <a:cubicBezTo>
                      <a:pt x="1" y="3686"/>
                      <a:pt x="410" y="4096"/>
                      <a:pt x="946" y="4096"/>
                    </a:cubicBezTo>
                    <a:lnTo>
                      <a:pt x="2300" y="4096"/>
                    </a:lnTo>
                    <a:cubicBezTo>
                      <a:pt x="2868" y="4096"/>
                      <a:pt x="3309" y="3686"/>
                      <a:pt x="3309" y="3151"/>
                    </a:cubicBezTo>
                    <a:lnTo>
                      <a:pt x="3309" y="945"/>
                    </a:lnTo>
                    <a:cubicBezTo>
                      <a:pt x="3309" y="410"/>
                      <a:pt x="2868" y="0"/>
                      <a:pt x="230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783;p43">
                <a:extLst>
                  <a:ext uri="{FF2B5EF4-FFF2-40B4-BE49-F238E27FC236}">
                    <a16:creationId xmlns:a16="http://schemas.microsoft.com/office/drawing/2014/main" id="{80D2F494-0627-3814-851D-A5CB545B4EB1}"/>
                  </a:ext>
                </a:extLst>
              </p:cNvPr>
              <p:cNvSpPr/>
              <p:nvPr/>
            </p:nvSpPr>
            <p:spPr>
              <a:xfrm>
                <a:off x="-62033800" y="2664925"/>
                <a:ext cx="82725" cy="274900"/>
              </a:xfrm>
              <a:custGeom>
                <a:avLst/>
                <a:gdLst/>
                <a:ahLst/>
                <a:cxnLst/>
                <a:rect l="l" t="t" r="r" b="b"/>
                <a:pathLst>
                  <a:path w="3309" h="10996" extrusionOk="0">
                    <a:moveTo>
                      <a:pt x="2332" y="788"/>
                    </a:moveTo>
                    <a:cubicBezTo>
                      <a:pt x="2426" y="851"/>
                      <a:pt x="2489" y="882"/>
                      <a:pt x="2489" y="945"/>
                    </a:cubicBezTo>
                    <a:lnTo>
                      <a:pt x="2489" y="10050"/>
                    </a:lnTo>
                    <a:cubicBezTo>
                      <a:pt x="2489" y="10145"/>
                      <a:pt x="2426" y="10176"/>
                      <a:pt x="2332" y="10176"/>
                    </a:cubicBezTo>
                    <a:lnTo>
                      <a:pt x="946" y="10176"/>
                    </a:lnTo>
                    <a:cubicBezTo>
                      <a:pt x="882" y="10176"/>
                      <a:pt x="851" y="10082"/>
                      <a:pt x="851" y="10050"/>
                    </a:cubicBezTo>
                    <a:lnTo>
                      <a:pt x="851" y="945"/>
                    </a:lnTo>
                    <a:cubicBezTo>
                      <a:pt x="851" y="882"/>
                      <a:pt x="914" y="788"/>
                      <a:pt x="946" y="788"/>
                    </a:cubicBezTo>
                    <a:close/>
                    <a:moveTo>
                      <a:pt x="946" y="0"/>
                    </a:moveTo>
                    <a:cubicBezTo>
                      <a:pt x="410" y="0"/>
                      <a:pt x="0" y="441"/>
                      <a:pt x="0" y="945"/>
                    </a:cubicBezTo>
                    <a:lnTo>
                      <a:pt x="0" y="10050"/>
                    </a:lnTo>
                    <a:cubicBezTo>
                      <a:pt x="0" y="10617"/>
                      <a:pt x="441" y="10995"/>
                      <a:pt x="946" y="10995"/>
                    </a:cubicBezTo>
                    <a:lnTo>
                      <a:pt x="2332" y="10995"/>
                    </a:lnTo>
                    <a:cubicBezTo>
                      <a:pt x="2899" y="10995"/>
                      <a:pt x="3308" y="10554"/>
                      <a:pt x="3308" y="10050"/>
                    </a:cubicBezTo>
                    <a:lnTo>
                      <a:pt x="3308" y="945"/>
                    </a:lnTo>
                    <a:cubicBezTo>
                      <a:pt x="3308" y="410"/>
                      <a:pt x="2899"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784;p43">
                <a:extLst>
                  <a:ext uri="{FF2B5EF4-FFF2-40B4-BE49-F238E27FC236}">
                    <a16:creationId xmlns:a16="http://schemas.microsoft.com/office/drawing/2014/main" id="{797C4A92-84AE-273F-B2F2-A1679E6FCB72}"/>
                  </a:ext>
                </a:extLst>
              </p:cNvPr>
              <p:cNvSpPr/>
              <p:nvPr/>
            </p:nvSpPr>
            <p:spPr>
              <a:xfrm>
                <a:off x="-61917225" y="2754700"/>
                <a:ext cx="83500" cy="185900"/>
              </a:xfrm>
              <a:custGeom>
                <a:avLst/>
                <a:gdLst/>
                <a:ahLst/>
                <a:cxnLst/>
                <a:rect l="l" t="t" r="r" b="b"/>
                <a:pathLst>
                  <a:path w="3340" h="7436" extrusionOk="0">
                    <a:moveTo>
                      <a:pt x="2394" y="788"/>
                    </a:moveTo>
                    <a:cubicBezTo>
                      <a:pt x="2489" y="788"/>
                      <a:pt x="2520" y="883"/>
                      <a:pt x="2520" y="946"/>
                    </a:cubicBezTo>
                    <a:lnTo>
                      <a:pt x="2520" y="6459"/>
                    </a:lnTo>
                    <a:cubicBezTo>
                      <a:pt x="2520" y="6554"/>
                      <a:pt x="2426" y="6585"/>
                      <a:pt x="2394" y="6585"/>
                    </a:cubicBezTo>
                    <a:lnTo>
                      <a:pt x="1008" y="6585"/>
                    </a:lnTo>
                    <a:cubicBezTo>
                      <a:pt x="945" y="6585"/>
                      <a:pt x="851" y="6491"/>
                      <a:pt x="851" y="6459"/>
                    </a:cubicBezTo>
                    <a:lnTo>
                      <a:pt x="851" y="946"/>
                    </a:lnTo>
                    <a:cubicBezTo>
                      <a:pt x="851" y="883"/>
                      <a:pt x="945" y="788"/>
                      <a:pt x="1008" y="788"/>
                    </a:cubicBezTo>
                    <a:close/>
                    <a:moveTo>
                      <a:pt x="977" y="1"/>
                    </a:moveTo>
                    <a:cubicBezTo>
                      <a:pt x="441" y="1"/>
                      <a:pt x="0" y="442"/>
                      <a:pt x="0" y="977"/>
                    </a:cubicBezTo>
                    <a:lnTo>
                      <a:pt x="0" y="6491"/>
                    </a:lnTo>
                    <a:cubicBezTo>
                      <a:pt x="0" y="7058"/>
                      <a:pt x="441" y="7436"/>
                      <a:pt x="977" y="7436"/>
                    </a:cubicBezTo>
                    <a:lnTo>
                      <a:pt x="2363" y="7436"/>
                    </a:lnTo>
                    <a:cubicBezTo>
                      <a:pt x="2899" y="7436"/>
                      <a:pt x="3308" y="7026"/>
                      <a:pt x="3308" y="6491"/>
                    </a:cubicBezTo>
                    <a:lnTo>
                      <a:pt x="3308" y="977"/>
                    </a:lnTo>
                    <a:cubicBezTo>
                      <a:pt x="3340" y="442"/>
                      <a:pt x="2899" y="1"/>
                      <a:pt x="23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0" name="TextBox 79">
            <a:extLst>
              <a:ext uri="{FF2B5EF4-FFF2-40B4-BE49-F238E27FC236}">
                <a16:creationId xmlns:a16="http://schemas.microsoft.com/office/drawing/2014/main" id="{6103EE4E-C1FF-DB14-9D28-BC46B0B0F08F}"/>
              </a:ext>
            </a:extLst>
          </p:cNvPr>
          <p:cNvSpPr txBox="1"/>
          <p:nvPr/>
        </p:nvSpPr>
        <p:spPr>
          <a:xfrm>
            <a:off x="4631597" y="4041091"/>
            <a:ext cx="2067168" cy="1453347"/>
          </a:xfrm>
          <a:prstGeom prst="rect">
            <a:avLst/>
          </a:prstGeom>
          <a:noFill/>
        </p:spPr>
        <p:txBody>
          <a:bodyPr wrap="square">
            <a:spAutoFit/>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en-US" sz="1050" b="1" dirty="0">
              <a:latin typeface="Times New Roman" panose="02020603050405020304" pitchFamily="18" charset="0"/>
              <a:cs typeface="Times New Roman" panose="02020603050405020304" pitchFamily="18" charset="0"/>
            </a:endParaRPr>
          </a:p>
          <a:p>
            <a:pPr algn="ctr">
              <a:lnSpc>
                <a:spcPct val="250000"/>
              </a:lnSpc>
            </a:pPr>
            <a:r>
              <a:rPr lang="en-US" sz="1050" dirty="0" err="1">
                <a:latin typeface="Times New Roman" panose="02020603050405020304" pitchFamily="18" charset="0"/>
                <a:cs typeface="Times New Roman" panose="02020603050405020304" pitchFamily="18" charset="0"/>
              </a:rPr>
              <a:t>Minaro</a:t>
            </a:r>
            <a:r>
              <a:rPr lang="en-US" sz="105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50" dirty="0"/>
          </a:p>
        </p:txBody>
      </p:sp>
      <p:sp>
        <p:nvSpPr>
          <p:cNvPr id="81" name="TextBox 80">
            <a:extLst>
              <a:ext uri="{FF2B5EF4-FFF2-40B4-BE49-F238E27FC236}">
                <a16:creationId xmlns:a16="http://schemas.microsoft.com/office/drawing/2014/main" id="{89306E87-23E0-E810-AFDE-197E5E5CFA27}"/>
              </a:ext>
            </a:extLst>
          </p:cNvPr>
          <p:cNvSpPr txBox="1"/>
          <p:nvPr/>
        </p:nvSpPr>
        <p:spPr>
          <a:xfrm>
            <a:off x="6250051" y="1366218"/>
            <a:ext cx="2067168" cy="1453347"/>
          </a:xfrm>
          <a:prstGeom prst="rect">
            <a:avLst/>
          </a:prstGeom>
          <a:noFill/>
        </p:spPr>
        <p:txBody>
          <a:bodyPr wrap="square">
            <a:spAutoFit/>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en-US" sz="1050" b="1" dirty="0">
              <a:latin typeface="Times New Roman" panose="02020603050405020304" pitchFamily="18" charset="0"/>
              <a:cs typeface="Times New Roman" panose="02020603050405020304" pitchFamily="18" charset="0"/>
            </a:endParaRPr>
          </a:p>
          <a:p>
            <a:pPr algn="ctr">
              <a:lnSpc>
                <a:spcPct val="250000"/>
              </a:lnSpc>
            </a:pPr>
            <a:r>
              <a:rPr lang="en-US" sz="1050" dirty="0" err="1">
                <a:latin typeface="Times New Roman" panose="02020603050405020304" pitchFamily="18" charset="0"/>
                <a:cs typeface="Times New Roman" panose="02020603050405020304" pitchFamily="18" charset="0"/>
              </a:rPr>
              <a:t>Minaro</a:t>
            </a:r>
            <a:r>
              <a:rPr lang="en-US" sz="105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50" dirty="0"/>
          </a:p>
        </p:txBody>
      </p:sp>
      <p:sp>
        <p:nvSpPr>
          <p:cNvPr id="82" name="TextBox 81">
            <a:extLst>
              <a:ext uri="{FF2B5EF4-FFF2-40B4-BE49-F238E27FC236}">
                <a16:creationId xmlns:a16="http://schemas.microsoft.com/office/drawing/2014/main" id="{FE7FEA55-94CE-5701-6D14-2721CDAAF495}"/>
              </a:ext>
            </a:extLst>
          </p:cNvPr>
          <p:cNvSpPr txBox="1"/>
          <p:nvPr/>
        </p:nvSpPr>
        <p:spPr>
          <a:xfrm>
            <a:off x="7914049" y="4041091"/>
            <a:ext cx="2067168" cy="1453347"/>
          </a:xfrm>
          <a:prstGeom prst="rect">
            <a:avLst/>
          </a:prstGeom>
          <a:noFill/>
        </p:spPr>
        <p:txBody>
          <a:bodyPr wrap="square">
            <a:spAutoFit/>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en-US" sz="1050" b="1" dirty="0">
              <a:latin typeface="Times New Roman" panose="02020603050405020304" pitchFamily="18" charset="0"/>
              <a:cs typeface="Times New Roman" panose="02020603050405020304" pitchFamily="18" charset="0"/>
            </a:endParaRPr>
          </a:p>
          <a:p>
            <a:pPr algn="ctr">
              <a:lnSpc>
                <a:spcPct val="250000"/>
              </a:lnSpc>
            </a:pPr>
            <a:r>
              <a:rPr lang="en-US" sz="1050" dirty="0" err="1">
                <a:latin typeface="Times New Roman" panose="02020603050405020304" pitchFamily="18" charset="0"/>
                <a:cs typeface="Times New Roman" panose="02020603050405020304" pitchFamily="18" charset="0"/>
              </a:rPr>
              <a:t>Minaro</a:t>
            </a:r>
            <a:r>
              <a:rPr lang="en-US" sz="105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50" dirty="0"/>
          </a:p>
        </p:txBody>
      </p:sp>
      <p:sp>
        <p:nvSpPr>
          <p:cNvPr id="83" name="TextBox 82">
            <a:extLst>
              <a:ext uri="{FF2B5EF4-FFF2-40B4-BE49-F238E27FC236}">
                <a16:creationId xmlns:a16="http://schemas.microsoft.com/office/drawing/2014/main" id="{9CB77335-3FA2-5C9E-4000-50E772B7CFB3}"/>
              </a:ext>
            </a:extLst>
          </p:cNvPr>
          <p:cNvSpPr txBox="1"/>
          <p:nvPr/>
        </p:nvSpPr>
        <p:spPr>
          <a:xfrm>
            <a:off x="9415108" y="1366218"/>
            <a:ext cx="2067168" cy="1453347"/>
          </a:xfrm>
          <a:prstGeom prst="rect">
            <a:avLst/>
          </a:prstGeom>
          <a:noFill/>
        </p:spPr>
        <p:txBody>
          <a:bodyPr wrap="square">
            <a:spAutoFit/>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en-US" sz="1050" b="1" dirty="0">
              <a:latin typeface="Times New Roman" panose="02020603050405020304" pitchFamily="18" charset="0"/>
              <a:cs typeface="Times New Roman" panose="02020603050405020304" pitchFamily="18" charset="0"/>
            </a:endParaRPr>
          </a:p>
          <a:p>
            <a:pPr algn="ctr">
              <a:lnSpc>
                <a:spcPct val="250000"/>
              </a:lnSpc>
            </a:pPr>
            <a:r>
              <a:rPr lang="en-US" sz="1050" dirty="0" err="1">
                <a:latin typeface="Times New Roman" panose="02020603050405020304" pitchFamily="18" charset="0"/>
                <a:cs typeface="Times New Roman" panose="02020603050405020304" pitchFamily="18" charset="0"/>
              </a:rPr>
              <a:t>Minaro</a:t>
            </a:r>
            <a:r>
              <a:rPr lang="en-US" sz="105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50" dirty="0"/>
          </a:p>
        </p:txBody>
      </p:sp>
      <p:sp>
        <p:nvSpPr>
          <p:cNvPr id="84" name="TextBox 83">
            <a:extLst>
              <a:ext uri="{FF2B5EF4-FFF2-40B4-BE49-F238E27FC236}">
                <a16:creationId xmlns:a16="http://schemas.microsoft.com/office/drawing/2014/main" id="{581C648E-6F8A-C859-D629-8EF765140614}"/>
              </a:ext>
            </a:extLst>
          </p:cNvPr>
          <p:cNvSpPr txBox="1"/>
          <p:nvPr/>
        </p:nvSpPr>
        <p:spPr>
          <a:xfrm>
            <a:off x="130617"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11</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12</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13</a:t>
            </a:r>
          </a:p>
        </p:txBody>
      </p:sp>
    </p:spTree>
    <p:extLst>
      <p:ext uri="{BB962C8B-B14F-4D97-AF65-F5344CB8AC3E}">
        <p14:creationId xmlns:p14="http://schemas.microsoft.com/office/powerpoint/2010/main" val="383126816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wipe(down)">
                                      <p:cBhvr>
                                        <p:cTn id="12" dur="500"/>
                                        <p:tgtEl>
                                          <p:spTgt spid="8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wipe(down)">
                                      <p:cBhvr>
                                        <p:cTn id="17" dur="500"/>
                                        <p:tgtEl>
                                          <p:spTgt spid="8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wipe(down)">
                                      <p:cBhvr>
                                        <p:cTn id="22" dur="500"/>
                                        <p:tgtEl>
                                          <p:spTgt spid="8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93A5CD3C-290A-B763-5C2E-7D2DD23E5824}"/>
              </a:ext>
            </a:extLst>
          </p:cNvPr>
          <p:cNvGrpSpPr/>
          <p:nvPr/>
        </p:nvGrpSpPr>
        <p:grpSpPr>
          <a:xfrm rot="14827781" flipH="1">
            <a:off x="121403" y="1713445"/>
            <a:ext cx="3410732" cy="3482413"/>
            <a:chOff x="8617592" y="1651950"/>
            <a:chExt cx="3410732" cy="3482413"/>
          </a:xfrm>
        </p:grpSpPr>
        <p:grpSp>
          <p:nvGrpSpPr>
            <p:cNvPr id="29" name="Group 28">
              <a:extLst>
                <a:ext uri="{FF2B5EF4-FFF2-40B4-BE49-F238E27FC236}">
                  <a16:creationId xmlns:a16="http://schemas.microsoft.com/office/drawing/2014/main" id="{5AC116B5-30BB-935C-90A1-ED1D2F5ABFD1}"/>
                </a:ext>
              </a:extLst>
            </p:cNvPr>
            <p:cNvGrpSpPr/>
            <p:nvPr/>
          </p:nvGrpSpPr>
          <p:grpSpPr>
            <a:xfrm>
              <a:off x="8617592" y="1651950"/>
              <a:ext cx="3410732" cy="3482413"/>
              <a:chOff x="8617592" y="1651950"/>
              <a:chExt cx="3410732" cy="3482413"/>
            </a:xfrm>
          </p:grpSpPr>
          <p:grpSp>
            <p:nvGrpSpPr>
              <p:cNvPr id="31" name="Group 30">
                <a:extLst>
                  <a:ext uri="{FF2B5EF4-FFF2-40B4-BE49-F238E27FC236}">
                    <a16:creationId xmlns:a16="http://schemas.microsoft.com/office/drawing/2014/main" id="{B7AB7ED4-9314-4BE8-C431-BD5569B63B94}"/>
                  </a:ext>
                </a:extLst>
              </p:cNvPr>
              <p:cNvGrpSpPr/>
              <p:nvPr userDrawn="1"/>
            </p:nvGrpSpPr>
            <p:grpSpPr>
              <a:xfrm>
                <a:off x="8617592" y="1651950"/>
                <a:ext cx="3410732" cy="3482413"/>
                <a:chOff x="4325111" y="2077430"/>
                <a:chExt cx="2962657" cy="3024921"/>
              </a:xfrm>
            </p:grpSpPr>
            <p:sp>
              <p:nvSpPr>
                <p:cNvPr id="38" name="Oval 37">
                  <a:extLst>
                    <a:ext uri="{FF2B5EF4-FFF2-40B4-BE49-F238E27FC236}">
                      <a16:creationId xmlns:a16="http://schemas.microsoft.com/office/drawing/2014/main" id="{9D86D82F-48D1-110E-8A02-7438939D613E}"/>
                    </a:ext>
                  </a:extLst>
                </p:cNvPr>
                <p:cNvSpPr/>
                <p:nvPr userDrawn="1"/>
              </p:nvSpPr>
              <p:spPr>
                <a:xfrm>
                  <a:off x="4325111" y="2139695"/>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D5B08E9-B084-E1A5-E457-9FEA7534654C}"/>
                    </a:ext>
                  </a:extLst>
                </p:cNvPr>
                <p:cNvCxnSpPr>
                  <a:cxnSpLocks/>
                </p:cNvCxnSpPr>
                <p:nvPr userDrawn="1"/>
              </p:nvCxnSpPr>
              <p:spPr>
                <a:xfrm rot="14827781" flipH="1">
                  <a:off x="4288065" y="3581441"/>
                  <a:ext cx="3017220" cy="9197"/>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4F93DBC-8804-E112-EA6B-DCC4E6102109}"/>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9025617-EA91-169D-03AC-774833912AF4}"/>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979901CE-DE8D-D9D7-4DD4-FD87E9629C0B}"/>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B70E2A44-B34A-85F7-7248-F2D89EBAA3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268DF1D3-3ADA-8526-D270-39C5F3D2A8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5257" y="3821839"/>
                  <a:ext cx="428571" cy="428571"/>
                </a:xfrm>
                <a:prstGeom prst="rect">
                  <a:avLst/>
                </a:prstGeom>
              </p:spPr>
            </p:pic>
            <p:pic>
              <p:nvPicPr>
                <p:cNvPr id="35" name="Picture 34">
                  <a:extLst>
                    <a:ext uri="{FF2B5EF4-FFF2-40B4-BE49-F238E27FC236}">
                      <a16:creationId xmlns:a16="http://schemas.microsoft.com/office/drawing/2014/main" id="{7E8B43F7-7D9F-C6A6-711A-72730783D4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609F91DF-85BC-1E4F-251C-9B354A0B62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AFC8BA04-E725-2CBD-463B-22F30857B7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7F20F788-1CA3-0CE3-ECE2-8F5728CE287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20111" y="2494723"/>
              <a:ext cx="428571" cy="428571"/>
            </a:xfrm>
            <a:prstGeom prst="rect">
              <a:avLst/>
            </a:prstGeom>
          </p:spPr>
        </p:pic>
      </p:grpSp>
      <p:sp>
        <p:nvSpPr>
          <p:cNvPr id="24" name="Freeform: Shape 23">
            <a:extLst>
              <a:ext uri="{FF2B5EF4-FFF2-40B4-BE49-F238E27FC236}">
                <a16:creationId xmlns:a16="http://schemas.microsoft.com/office/drawing/2014/main" id="{BA84AA56-CB5A-F085-B039-B988C81D798C}"/>
              </a:ext>
            </a:extLst>
          </p:cNvPr>
          <p:cNvSpPr/>
          <p:nvPr/>
        </p:nvSpPr>
        <p:spPr>
          <a:xfrm rot="14827781" flipH="1">
            <a:off x="1742972" y="1842353"/>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8887B24F-6A4E-052A-8198-2C14C6A8101A}"/>
              </a:ext>
            </a:extLst>
          </p:cNvPr>
          <p:cNvSpPr/>
          <p:nvPr/>
        </p:nvSpPr>
        <p:spPr>
          <a:xfrm flipH="1">
            <a:off x="1862766" y="2027565"/>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6" name="Picture 25">
            <a:extLst>
              <a:ext uri="{FF2B5EF4-FFF2-40B4-BE49-F238E27FC236}">
                <a16:creationId xmlns:a16="http://schemas.microsoft.com/office/drawing/2014/main" id="{9E315F85-6EB2-725D-1EFE-BAF4C689A54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908004" flipH="1">
            <a:off x="2735883" y="2673605"/>
            <a:ext cx="427587" cy="427587"/>
          </a:xfrm>
          <a:prstGeom prst="rect">
            <a:avLst/>
          </a:prstGeom>
        </p:spPr>
      </p:pic>
      <p:sp>
        <p:nvSpPr>
          <p:cNvPr id="27" name="Oval 26">
            <a:extLst>
              <a:ext uri="{FF2B5EF4-FFF2-40B4-BE49-F238E27FC236}">
                <a16:creationId xmlns:a16="http://schemas.microsoft.com/office/drawing/2014/main" id="{BD16C479-86F4-BFDE-A837-4A4BC5C646D3}"/>
              </a:ext>
            </a:extLst>
          </p:cNvPr>
          <p:cNvSpPr/>
          <p:nvPr/>
        </p:nvSpPr>
        <p:spPr>
          <a:xfrm flipH="1">
            <a:off x="1107117" y="2688045"/>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rId9" action="ppaction://hlinksldjump"/>
            <a:extLst>
              <a:ext uri="{FF2B5EF4-FFF2-40B4-BE49-F238E27FC236}">
                <a16:creationId xmlns:a16="http://schemas.microsoft.com/office/drawing/2014/main" id="{6517EA59-360A-B4AA-FFD9-09969E2CD27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25913" y="3020003"/>
            <a:ext cx="462767" cy="462767"/>
          </a:xfrm>
          <a:prstGeom prst="rect">
            <a:avLst/>
          </a:prstGeom>
        </p:spPr>
      </p:pic>
      <p:sp>
        <p:nvSpPr>
          <p:cNvPr id="62" name="TextBox 61">
            <a:extLst>
              <a:ext uri="{FF2B5EF4-FFF2-40B4-BE49-F238E27FC236}">
                <a16:creationId xmlns:a16="http://schemas.microsoft.com/office/drawing/2014/main" id="{E87FE70B-7001-9C04-AC96-BE2860FAAC8E}"/>
              </a:ext>
            </a:extLst>
          </p:cNvPr>
          <p:cNvSpPr txBox="1"/>
          <p:nvPr/>
        </p:nvSpPr>
        <p:spPr>
          <a:xfrm rot="3882007">
            <a:off x="2354902" y="253482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Methodology</a:t>
            </a:r>
          </a:p>
        </p:txBody>
      </p:sp>
      <p:pic>
        <p:nvPicPr>
          <p:cNvPr id="2" name="Picture 1">
            <a:extLst>
              <a:ext uri="{FF2B5EF4-FFF2-40B4-BE49-F238E27FC236}">
                <a16:creationId xmlns:a16="http://schemas.microsoft.com/office/drawing/2014/main" id="{2C2661D5-1D88-BD5A-9A62-8EDA14DEEB3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B921FBFE-783E-664E-9640-2EEB78B29C9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8CFABBB8-6A8C-1464-F199-5604776D070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5" name="TextBox 4">
            <a:extLst>
              <a:ext uri="{FF2B5EF4-FFF2-40B4-BE49-F238E27FC236}">
                <a16:creationId xmlns:a16="http://schemas.microsoft.com/office/drawing/2014/main" id="{FD5615CB-854D-6BE1-C346-64644F5CC0BF}"/>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 name="Rectangle: Rounded Corners 5">
            <a:extLst>
              <a:ext uri="{FF2B5EF4-FFF2-40B4-BE49-F238E27FC236}">
                <a16:creationId xmlns:a16="http://schemas.microsoft.com/office/drawing/2014/main" id="{FBE70866-CD61-DF71-A5FD-6649522510A6}"/>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9C98257-1522-C62B-3512-E6D44ACE577D}"/>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55A85022-CE19-EC73-F0FF-36972D91E05E}"/>
              </a:ext>
            </a:extLst>
          </p:cNvPr>
          <p:cNvGrpSpPr/>
          <p:nvPr/>
        </p:nvGrpSpPr>
        <p:grpSpPr>
          <a:xfrm>
            <a:off x="5033271" y="3057508"/>
            <a:ext cx="831787" cy="831787"/>
            <a:chOff x="1211692" y="2919623"/>
            <a:chExt cx="831787" cy="831787"/>
          </a:xfrm>
        </p:grpSpPr>
        <p:sp>
          <p:nvSpPr>
            <p:cNvPr id="9" name="Oval 8">
              <a:extLst>
                <a:ext uri="{FF2B5EF4-FFF2-40B4-BE49-F238E27FC236}">
                  <a16:creationId xmlns:a16="http://schemas.microsoft.com/office/drawing/2014/main" id="{1535AD47-FDFD-C8F7-F494-E48247AA80D8}"/>
                </a:ext>
              </a:extLst>
            </p:cNvPr>
            <p:cNvSpPr/>
            <p:nvPr/>
          </p:nvSpPr>
          <p:spPr>
            <a:xfrm>
              <a:off x="1211692" y="2919623"/>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aphic 25">
              <a:extLst>
                <a:ext uri="{FF2B5EF4-FFF2-40B4-BE49-F238E27FC236}">
                  <a16:creationId xmlns:a16="http://schemas.microsoft.com/office/drawing/2014/main" id="{26351357-3046-1DF1-3B9B-58D01D9A6762}"/>
                </a:ext>
              </a:extLst>
            </p:cNvPr>
            <p:cNvGrpSpPr/>
            <p:nvPr/>
          </p:nvGrpSpPr>
          <p:grpSpPr>
            <a:xfrm>
              <a:off x="1416046" y="3166354"/>
              <a:ext cx="420422" cy="386828"/>
              <a:chOff x="6686563" y="4420050"/>
              <a:chExt cx="370712" cy="341090"/>
            </a:xfrm>
            <a:solidFill>
              <a:srgbClr val="0000FF"/>
            </a:solidFill>
          </p:grpSpPr>
          <p:sp>
            <p:nvSpPr>
              <p:cNvPr id="11" name="Freeform: Shape 10">
                <a:extLst>
                  <a:ext uri="{FF2B5EF4-FFF2-40B4-BE49-F238E27FC236}">
                    <a16:creationId xmlns:a16="http://schemas.microsoft.com/office/drawing/2014/main" id="{C54091DE-2BDE-7B81-3AA2-BAD68EECC21C}"/>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DE5BEC-E551-7877-E724-C834A3E2A1B1}"/>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1A525699-554C-C7C6-A76D-3649C4AFF6A2}"/>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53FCC3C-2305-65C3-8550-CFD8B4EB1A9E}"/>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grpSp>
      <p:grpSp>
        <p:nvGrpSpPr>
          <p:cNvPr id="15" name="Group 14">
            <a:extLst>
              <a:ext uri="{FF2B5EF4-FFF2-40B4-BE49-F238E27FC236}">
                <a16:creationId xmlns:a16="http://schemas.microsoft.com/office/drawing/2014/main" id="{332C0AFE-BD69-F515-350F-03F3D99C477D}"/>
              </a:ext>
            </a:extLst>
          </p:cNvPr>
          <p:cNvGrpSpPr/>
          <p:nvPr/>
        </p:nvGrpSpPr>
        <p:grpSpPr>
          <a:xfrm>
            <a:off x="10200910" y="3057508"/>
            <a:ext cx="831787" cy="831787"/>
            <a:chOff x="6379331" y="2888683"/>
            <a:chExt cx="831787" cy="831787"/>
          </a:xfrm>
        </p:grpSpPr>
        <p:sp>
          <p:nvSpPr>
            <p:cNvPr id="16" name="Oval 15">
              <a:extLst>
                <a:ext uri="{FF2B5EF4-FFF2-40B4-BE49-F238E27FC236}">
                  <a16:creationId xmlns:a16="http://schemas.microsoft.com/office/drawing/2014/main" id="{D1B29700-AA3C-179D-FF05-B0DD106BCF84}"/>
                </a:ext>
              </a:extLst>
            </p:cNvPr>
            <p:cNvSpPr/>
            <p:nvPr/>
          </p:nvSpPr>
          <p:spPr>
            <a:xfrm>
              <a:off x="6379331" y="2888683"/>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3FEA92D1-FD57-497B-C428-3516A04E66A5}"/>
                </a:ext>
              </a:extLst>
            </p:cNvPr>
            <p:cNvSpPr/>
            <p:nvPr/>
          </p:nvSpPr>
          <p:spPr>
            <a:xfrm>
              <a:off x="6561517" y="3142908"/>
              <a:ext cx="467413" cy="372569"/>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0000FF"/>
            </a:solidFill>
            <a:ln w="9525" cap="flat">
              <a:noFill/>
              <a:prstDash val="solid"/>
              <a:miter/>
            </a:ln>
          </p:spPr>
          <p:txBody>
            <a:bodyPr rtlCol="0" anchor="ctr"/>
            <a:lstStyle/>
            <a:p>
              <a:endParaRPr lang="en-US"/>
            </a:p>
          </p:txBody>
        </p:sp>
      </p:grpSp>
      <p:grpSp>
        <p:nvGrpSpPr>
          <p:cNvPr id="18" name="Group 17">
            <a:extLst>
              <a:ext uri="{FF2B5EF4-FFF2-40B4-BE49-F238E27FC236}">
                <a16:creationId xmlns:a16="http://schemas.microsoft.com/office/drawing/2014/main" id="{BBD148B5-2DEC-6440-8828-27CEFABC3142}"/>
              </a:ext>
            </a:extLst>
          </p:cNvPr>
          <p:cNvGrpSpPr/>
          <p:nvPr/>
        </p:nvGrpSpPr>
        <p:grpSpPr>
          <a:xfrm>
            <a:off x="7601396" y="3057508"/>
            <a:ext cx="831787" cy="831787"/>
            <a:chOff x="3779817" y="2892982"/>
            <a:chExt cx="831787" cy="831787"/>
          </a:xfrm>
        </p:grpSpPr>
        <p:sp>
          <p:nvSpPr>
            <p:cNvPr id="19" name="Oval 18">
              <a:extLst>
                <a:ext uri="{FF2B5EF4-FFF2-40B4-BE49-F238E27FC236}">
                  <a16:creationId xmlns:a16="http://schemas.microsoft.com/office/drawing/2014/main" id="{88A05B99-41D2-D4A9-893E-B48A683A9D4A}"/>
                </a:ext>
              </a:extLst>
            </p:cNvPr>
            <p:cNvSpPr/>
            <p:nvPr/>
          </p:nvSpPr>
          <p:spPr>
            <a:xfrm>
              <a:off x="3779817" y="2892982"/>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oogle Shape;649;p38">
              <a:extLst>
                <a:ext uri="{FF2B5EF4-FFF2-40B4-BE49-F238E27FC236}">
                  <a16:creationId xmlns:a16="http://schemas.microsoft.com/office/drawing/2014/main" id="{B2A30DD5-C318-3200-20FF-E07E86E890AF}"/>
                </a:ext>
              </a:extLst>
            </p:cNvPr>
            <p:cNvGrpSpPr/>
            <p:nvPr/>
          </p:nvGrpSpPr>
          <p:grpSpPr>
            <a:xfrm>
              <a:off x="3935085" y="3003517"/>
              <a:ext cx="539912" cy="534170"/>
              <a:chOff x="4263650" y="3963700"/>
              <a:chExt cx="298550" cy="295375"/>
            </a:xfrm>
            <a:solidFill>
              <a:srgbClr val="0000FF"/>
            </a:solidFill>
          </p:grpSpPr>
          <p:sp>
            <p:nvSpPr>
              <p:cNvPr id="21" name="Google Shape;650;p38">
                <a:extLst>
                  <a:ext uri="{FF2B5EF4-FFF2-40B4-BE49-F238E27FC236}">
                    <a16:creationId xmlns:a16="http://schemas.microsoft.com/office/drawing/2014/main" id="{EAFDC5CF-8710-E496-6DC3-A5600F37B9AE}"/>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51;p38">
                <a:extLst>
                  <a:ext uri="{FF2B5EF4-FFF2-40B4-BE49-F238E27FC236}">
                    <a16:creationId xmlns:a16="http://schemas.microsoft.com/office/drawing/2014/main" id="{51D6036E-FA01-789B-BDFE-894501F3BDAD}"/>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52;p38">
                <a:extLst>
                  <a:ext uri="{FF2B5EF4-FFF2-40B4-BE49-F238E27FC236}">
                    <a16:creationId xmlns:a16="http://schemas.microsoft.com/office/drawing/2014/main" id="{D3C5BC64-BA8B-67CD-A652-ADB092AB0408}"/>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53;p38">
                <a:extLst>
                  <a:ext uri="{FF2B5EF4-FFF2-40B4-BE49-F238E27FC236}">
                    <a16:creationId xmlns:a16="http://schemas.microsoft.com/office/drawing/2014/main" id="{8B60C9C4-0586-E0A9-5DFE-B25DAE4DFC61}"/>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54;p38">
                <a:extLst>
                  <a:ext uri="{FF2B5EF4-FFF2-40B4-BE49-F238E27FC236}">
                    <a16:creationId xmlns:a16="http://schemas.microsoft.com/office/drawing/2014/main" id="{99FB4944-B7D4-E527-BAC5-9FE0F942407C}"/>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55;p38">
                <a:extLst>
                  <a:ext uri="{FF2B5EF4-FFF2-40B4-BE49-F238E27FC236}">
                    <a16:creationId xmlns:a16="http://schemas.microsoft.com/office/drawing/2014/main" id="{2D0B995B-FB86-1703-F0F6-92FA241239F9}"/>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56;p38">
                <a:extLst>
                  <a:ext uri="{FF2B5EF4-FFF2-40B4-BE49-F238E27FC236}">
                    <a16:creationId xmlns:a16="http://schemas.microsoft.com/office/drawing/2014/main" id="{32FE63BB-6A3F-EF8A-DD72-552AAB22EC87}"/>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7" name="TextBox 46">
            <a:extLst>
              <a:ext uri="{FF2B5EF4-FFF2-40B4-BE49-F238E27FC236}">
                <a16:creationId xmlns:a16="http://schemas.microsoft.com/office/drawing/2014/main" id="{F21F3033-FFE3-FB36-F328-8D8AF8B5CB83}"/>
              </a:ext>
            </a:extLst>
          </p:cNvPr>
          <p:cNvSpPr txBox="1"/>
          <p:nvPr/>
        </p:nvSpPr>
        <p:spPr>
          <a:xfrm>
            <a:off x="4303632" y="400978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48" name="TextBox 47">
            <a:extLst>
              <a:ext uri="{FF2B5EF4-FFF2-40B4-BE49-F238E27FC236}">
                <a16:creationId xmlns:a16="http://schemas.microsoft.com/office/drawing/2014/main" id="{DD166F9C-5CA5-6E94-BCEC-020BCAAFD761}"/>
              </a:ext>
            </a:extLst>
          </p:cNvPr>
          <p:cNvSpPr txBox="1"/>
          <p:nvPr/>
        </p:nvSpPr>
        <p:spPr>
          <a:xfrm>
            <a:off x="6869422" y="400978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49" name="TextBox 48">
            <a:extLst>
              <a:ext uri="{FF2B5EF4-FFF2-40B4-BE49-F238E27FC236}">
                <a16:creationId xmlns:a16="http://schemas.microsoft.com/office/drawing/2014/main" id="{43F0D419-07CC-F481-FF55-40B1583BE92C}"/>
              </a:ext>
            </a:extLst>
          </p:cNvPr>
          <p:cNvSpPr txBox="1"/>
          <p:nvPr/>
        </p:nvSpPr>
        <p:spPr>
          <a:xfrm>
            <a:off x="9470633" y="400978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50" name="TextBox 49">
            <a:extLst>
              <a:ext uri="{FF2B5EF4-FFF2-40B4-BE49-F238E27FC236}">
                <a16:creationId xmlns:a16="http://schemas.microsoft.com/office/drawing/2014/main" id="{11B20F28-7143-56B0-935A-9C8DBDA39874}"/>
              </a:ext>
            </a:extLst>
          </p:cNvPr>
          <p:cNvSpPr txBox="1"/>
          <p:nvPr/>
        </p:nvSpPr>
        <p:spPr>
          <a:xfrm>
            <a:off x="4098606" y="1055425"/>
            <a:ext cx="7780080" cy="1525418"/>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51" name="TextBox 50">
            <a:extLst>
              <a:ext uri="{FF2B5EF4-FFF2-40B4-BE49-F238E27FC236}">
                <a16:creationId xmlns:a16="http://schemas.microsoft.com/office/drawing/2014/main" id="{FF0FD9C6-5450-8488-4BAA-D61049938F1E}"/>
              </a:ext>
            </a:extLst>
          </p:cNvPr>
          <p:cNvSpPr txBox="1"/>
          <p:nvPr/>
        </p:nvSpPr>
        <p:spPr>
          <a:xfrm>
            <a:off x="20889"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11</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12</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13</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14</a:t>
            </a:r>
          </a:p>
        </p:txBody>
      </p:sp>
    </p:spTree>
    <p:extLst>
      <p:ext uri="{BB962C8B-B14F-4D97-AF65-F5344CB8AC3E}">
        <p14:creationId xmlns:p14="http://schemas.microsoft.com/office/powerpoint/2010/main" val="212319055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down)">
                                      <p:cBhvr>
                                        <p:cTn id="38" dur="500"/>
                                        <p:tgtEl>
                                          <p:spTgt spid="4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down)">
                                      <p:cBhvr>
                                        <p:cTn id="4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4B228655-0174-61B7-29E1-DCA90620AF5D}"/>
              </a:ext>
            </a:extLst>
          </p:cNvPr>
          <p:cNvGrpSpPr/>
          <p:nvPr/>
        </p:nvGrpSpPr>
        <p:grpSpPr>
          <a:xfrm rot="10800000" flipH="1">
            <a:off x="155913" y="1758801"/>
            <a:ext cx="3410731" cy="3410731"/>
            <a:chOff x="8617593" y="1723633"/>
            <a:chExt cx="3410731" cy="3410731"/>
          </a:xfrm>
        </p:grpSpPr>
        <p:grpSp>
          <p:nvGrpSpPr>
            <p:cNvPr id="29" name="Group 28">
              <a:extLst>
                <a:ext uri="{FF2B5EF4-FFF2-40B4-BE49-F238E27FC236}">
                  <a16:creationId xmlns:a16="http://schemas.microsoft.com/office/drawing/2014/main" id="{DCA74C50-8CE2-A9D1-BA95-7CAF3B6592F5}"/>
                </a:ext>
              </a:extLst>
            </p:cNvPr>
            <p:cNvGrpSpPr/>
            <p:nvPr/>
          </p:nvGrpSpPr>
          <p:grpSpPr>
            <a:xfrm>
              <a:off x="8617593" y="1723633"/>
              <a:ext cx="3410731" cy="3410731"/>
              <a:chOff x="8617593" y="1723633"/>
              <a:chExt cx="3410731" cy="3410731"/>
            </a:xfrm>
          </p:grpSpPr>
          <p:grpSp>
            <p:nvGrpSpPr>
              <p:cNvPr id="31" name="Group 30">
                <a:extLst>
                  <a:ext uri="{FF2B5EF4-FFF2-40B4-BE49-F238E27FC236}">
                    <a16:creationId xmlns:a16="http://schemas.microsoft.com/office/drawing/2014/main" id="{A4DA139D-1F4C-3450-3812-FA9880705BE1}"/>
                  </a:ext>
                </a:extLst>
              </p:cNvPr>
              <p:cNvGrpSpPr/>
              <p:nvPr userDrawn="1"/>
            </p:nvGrpSpPr>
            <p:grpSpPr>
              <a:xfrm>
                <a:off x="8617593" y="1723633"/>
                <a:ext cx="3410731" cy="3410731"/>
                <a:chOff x="4325112" y="2139696"/>
                <a:chExt cx="2962656" cy="2962656"/>
              </a:xfrm>
            </p:grpSpPr>
            <p:sp>
              <p:nvSpPr>
                <p:cNvPr id="38" name="Oval 37">
                  <a:extLst>
                    <a:ext uri="{FF2B5EF4-FFF2-40B4-BE49-F238E27FC236}">
                      <a16:creationId xmlns:a16="http://schemas.microsoft.com/office/drawing/2014/main" id="{E279D5CA-903E-D3B4-6426-987A5FB93634}"/>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FDEBEE3-33AC-7DBC-E903-E042122401C6}"/>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11E5134-BBB5-7BE8-F2EE-445FA2C29318}"/>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906799A-3D4F-E6EE-7B34-3FF66940FB29}"/>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6FAD6B12-3B15-6181-792E-2B5ABD411138}"/>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79DA274D-CDD1-A32F-F1D3-4AF4F128AC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0E5F8AC0-8317-353E-2780-D147C47803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35" name="Picture 34">
                  <a:extLst>
                    <a:ext uri="{FF2B5EF4-FFF2-40B4-BE49-F238E27FC236}">
                      <a16:creationId xmlns:a16="http://schemas.microsoft.com/office/drawing/2014/main" id="{2DE3C47C-1DBC-7693-D6C4-797E6CEDD7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2DE002C5-7941-CF78-EC15-FE16EB636B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0F353978-FC21-1B39-93CB-A30326CC76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68C44B85-3A44-B054-5B5B-2142540086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24" name="Freeform: Shape 23">
            <a:extLst>
              <a:ext uri="{FF2B5EF4-FFF2-40B4-BE49-F238E27FC236}">
                <a16:creationId xmlns:a16="http://schemas.microsoft.com/office/drawing/2014/main" id="{6A00DE71-EC32-D4C5-E7E5-A85262F34C10}"/>
              </a:ext>
            </a:extLst>
          </p:cNvPr>
          <p:cNvSpPr/>
          <p:nvPr/>
        </p:nvSpPr>
        <p:spPr>
          <a:xfrm rot="14827781" flipH="1">
            <a:off x="1744458" y="186579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33AC5C5-1D77-9AA3-FDFE-B7F4B30A76C4}"/>
              </a:ext>
            </a:extLst>
          </p:cNvPr>
          <p:cNvSpPr/>
          <p:nvPr/>
        </p:nvSpPr>
        <p:spPr>
          <a:xfrm flipH="1">
            <a:off x="1864252" y="205101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60AC8ABB-C72B-4520-DDA3-35071EAB5A49}"/>
              </a:ext>
            </a:extLst>
          </p:cNvPr>
          <p:cNvSpPr/>
          <p:nvPr/>
        </p:nvSpPr>
        <p:spPr>
          <a:xfrm flipH="1">
            <a:off x="1108603" y="271149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A53EF95A-C216-A7AD-2077-324E85335E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flipH="1">
            <a:off x="2719668" y="2755885"/>
            <a:ext cx="427587" cy="427587"/>
          </a:xfrm>
          <a:prstGeom prst="rect">
            <a:avLst/>
          </a:prstGeom>
        </p:spPr>
      </p:pic>
      <p:pic>
        <p:nvPicPr>
          <p:cNvPr id="28" name="Picture 27">
            <a:hlinkClick r:id="rId9" action="ppaction://hlinksldjump"/>
            <a:extLst>
              <a:ext uri="{FF2B5EF4-FFF2-40B4-BE49-F238E27FC236}">
                <a16:creationId xmlns:a16="http://schemas.microsoft.com/office/drawing/2014/main" id="{776A8F6A-D9F2-C512-7927-05968F80058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27399" y="3043448"/>
            <a:ext cx="462767" cy="462767"/>
          </a:xfrm>
          <a:prstGeom prst="rect">
            <a:avLst/>
          </a:prstGeom>
        </p:spPr>
      </p:pic>
      <p:sp>
        <p:nvSpPr>
          <p:cNvPr id="62" name="TextBox 61">
            <a:extLst>
              <a:ext uri="{FF2B5EF4-FFF2-40B4-BE49-F238E27FC236}">
                <a16:creationId xmlns:a16="http://schemas.microsoft.com/office/drawing/2014/main" id="{D39820DB-8B06-F85C-C7E6-0899C44F6A68}"/>
              </a:ext>
            </a:extLst>
          </p:cNvPr>
          <p:cNvSpPr txBox="1"/>
          <p:nvPr/>
        </p:nvSpPr>
        <p:spPr>
          <a:xfrm rot="4179836">
            <a:off x="2553648" y="2998209"/>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Conclusion</a:t>
            </a:r>
          </a:p>
        </p:txBody>
      </p:sp>
      <p:pic>
        <p:nvPicPr>
          <p:cNvPr id="63" name="Picture 62">
            <a:extLst>
              <a:ext uri="{FF2B5EF4-FFF2-40B4-BE49-F238E27FC236}">
                <a16:creationId xmlns:a16="http://schemas.microsoft.com/office/drawing/2014/main" id="{14CC9380-3AF0-8AFA-762D-07CF44D1542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64" name="Picture 63">
            <a:extLst>
              <a:ext uri="{FF2B5EF4-FFF2-40B4-BE49-F238E27FC236}">
                <a16:creationId xmlns:a16="http://schemas.microsoft.com/office/drawing/2014/main" id="{73FEB8BF-5A17-15D0-EB6A-610891BD209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65" name="Picture 64">
            <a:extLst>
              <a:ext uri="{FF2B5EF4-FFF2-40B4-BE49-F238E27FC236}">
                <a16:creationId xmlns:a16="http://schemas.microsoft.com/office/drawing/2014/main" id="{DFF01D44-2722-73D6-DCA8-6AD1B5AE987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66" name="TextBox 65">
            <a:extLst>
              <a:ext uri="{FF2B5EF4-FFF2-40B4-BE49-F238E27FC236}">
                <a16:creationId xmlns:a16="http://schemas.microsoft.com/office/drawing/2014/main" id="{AF6D9847-1A57-3B5B-854D-5CB9073A1183}"/>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7" name="Rectangle: Rounded Corners 66">
            <a:extLst>
              <a:ext uri="{FF2B5EF4-FFF2-40B4-BE49-F238E27FC236}">
                <a16:creationId xmlns:a16="http://schemas.microsoft.com/office/drawing/2014/main" id="{7255914A-CC40-333E-42BA-690126FCE3AD}"/>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D8209F88-300D-93E4-50B5-405CD10D8868}"/>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69" name="TextBox 68">
            <a:extLst>
              <a:ext uri="{FF2B5EF4-FFF2-40B4-BE49-F238E27FC236}">
                <a16:creationId xmlns:a16="http://schemas.microsoft.com/office/drawing/2014/main" id="{BB01918E-D490-DA4E-8028-315CDD9AD4F4}"/>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70" name="TextBox 69">
            <a:extLst>
              <a:ext uri="{FF2B5EF4-FFF2-40B4-BE49-F238E27FC236}">
                <a16:creationId xmlns:a16="http://schemas.microsoft.com/office/drawing/2014/main" id="{174D0168-EAEF-A3D1-FA98-0FAA1A67DA3A}"/>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11</a:t>
            </a:r>
            <a:r>
              <a:rPr lang="en-US" sz="1800" kern="1800" spc="-150" dirty="0">
                <a:solidFill>
                  <a:schemeClr val="bg1"/>
                </a:solidFill>
                <a:latin typeface="Times New Roman" panose="02020603050405020304" pitchFamily="18" charset="0"/>
                <a:cs typeface="Times New Roman" panose="02020603050405020304" pitchFamily="18" charset="0"/>
              </a:rPr>
              <a:t>   12      </a:t>
            </a:r>
            <a:r>
              <a:rPr lang="en-US" sz="1800" kern="1800" spc="-150" dirty="0">
                <a:solidFill>
                  <a:srgbClr val="0000FF"/>
                </a:solidFill>
                <a:latin typeface="Times New Roman" panose="02020603050405020304" pitchFamily="18" charset="0"/>
                <a:cs typeface="Times New Roman" panose="02020603050405020304" pitchFamily="18" charset="0"/>
              </a:rPr>
              <a:t>13</a:t>
            </a:r>
            <a:r>
              <a:rPr lang="en-US" sz="1800" kern="1800" spc="-150" dirty="0">
                <a:solidFill>
                  <a:schemeClr val="bg1"/>
                </a:solidFill>
                <a:latin typeface="Times New Roman" panose="02020603050405020304" pitchFamily="18" charset="0"/>
                <a:cs typeface="Times New Roman" panose="02020603050405020304" pitchFamily="18" charset="0"/>
              </a:rPr>
              <a:t>    14   15</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637090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down)">
                                      <p:cBhvr>
                                        <p:cTn id="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4B228655-0174-61B7-29E1-DCA90620AF5D}"/>
              </a:ext>
            </a:extLst>
          </p:cNvPr>
          <p:cNvGrpSpPr/>
          <p:nvPr/>
        </p:nvGrpSpPr>
        <p:grpSpPr>
          <a:xfrm rot="10800000" flipH="1">
            <a:off x="155913" y="1758801"/>
            <a:ext cx="3410731" cy="3410731"/>
            <a:chOff x="8617593" y="1723633"/>
            <a:chExt cx="3410731" cy="3410731"/>
          </a:xfrm>
        </p:grpSpPr>
        <p:grpSp>
          <p:nvGrpSpPr>
            <p:cNvPr id="29" name="Group 28">
              <a:extLst>
                <a:ext uri="{FF2B5EF4-FFF2-40B4-BE49-F238E27FC236}">
                  <a16:creationId xmlns:a16="http://schemas.microsoft.com/office/drawing/2014/main" id="{DCA74C50-8CE2-A9D1-BA95-7CAF3B6592F5}"/>
                </a:ext>
              </a:extLst>
            </p:cNvPr>
            <p:cNvGrpSpPr/>
            <p:nvPr/>
          </p:nvGrpSpPr>
          <p:grpSpPr>
            <a:xfrm>
              <a:off x="8617593" y="1723633"/>
              <a:ext cx="3410731" cy="3410731"/>
              <a:chOff x="8617593" y="1723633"/>
              <a:chExt cx="3410731" cy="3410731"/>
            </a:xfrm>
          </p:grpSpPr>
          <p:grpSp>
            <p:nvGrpSpPr>
              <p:cNvPr id="31" name="Group 30">
                <a:extLst>
                  <a:ext uri="{FF2B5EF4-FFF2-40B4-BE49-F238E27FC236}">
                    <a16:creationId xmlns:a16="http://schemas.microsoft.com/office/drawing/2014/main" id="{A4DA139D-1F4C-3450-3812-FA9880705BE1}"/>
                  </a:ext>
                </a:extLst>
              </p:cNvPr>
              <p:cNvGrpSpPr/>
              <p:nvPr userDrawn="1"/>
            </p:nvGrpSpPr>
            <p:grpSpPr>
              <a:xfrm>
                <a:off x="8617593" y="1723633"/>
                <a:ext cx="3410731" cy="3410731"/>
                <a:chOff x="4325112" y="2139696"/>
                <a:chExt cx="2962656" cy="2962656"/>
              </a:xfrm>
            </p:grpSpPr>
            <p:sp>
              <p:nvSpPr>
                <p:cNvPr id="38" name="Oval 37">
                  <a:extLst>
                    <a:ext uri="{FF2B5EF4-FFF2-40B4-BE49-F238E27FC236}">
                      <a16:creationId xmlns:a16="http://schemas.microsoft.com/office/drawing/2014/main" id="{E279D5CA-903E-D3B4-6426-987A5FB93634}"/>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FDEBEE3-33AC-7DBC-E903-E042122401C6}"/>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11E5134-BBB5-7BE8-F2EE-445FA2C29318}"/>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906799A-3D4F-E6EE-7B34-3FF66940FB29}"/>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6FAD6B12-3B15-6181-792E-2B5ABD411138}"/>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79DA274D-CDD1-A32F-F1D3-4AF4F128AC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0E5F8AC0-8317-353E-2780-D147C47803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35" name="Picture 34">
                  <a:extLst>
                    <a:ext uri="{FF2B5EF4-FFF2-40B4-BE49-F238E27FC236}">
                      <a16:creationId xmlns:a16="http://schemas.microsoft.com/office/drawing/2014/main" id="{2DE3C47C-1DBC-7693-D6C4-797E6CEDD7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2DE002C5-7941-CF78-EC15-FE16EB636B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0F353978-FC21-1B39-93CB-A30326CC76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68C44B85-3A44-B054-5B5B-2142540086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24" name="Freeform: Shape 23">
            <a:extLst>
              <a:ext uri="{FF2B5EF4-FFF2-40B4-BE49-F238E27FC236}">
                <a16:creationId xmlns:a16="http://schemas.microsoft.com/office/drawing/2014/main" id="{6A00DE71-EC32-D4C5-E7E5-A85262F34C10}"/>
              </a:ext>
            </a:extLst>
          </p:cNvPr>
          <p:cNvSpPr/>
          <p:nvPr/>
        </p:nvSpPr>
        <p:spPr>
          <a:xfrm rot="14827781" flipH="1">
            <a:off x="1744458" y="186579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33AC5C5-1D77-9AA3-FDFE-B7F4B30A76C4}"/>
              </a:ext>
            </a:extLst>
          </p:cNvPr>
          <p:cNvSpPr/>
          <p:nvPr/>
        </p:nvSpPr>
        <p:spPr>
          <a:xfrm flipH="1">
            <a:off x="1864252" y="205101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60AC8ABB-C72B-4520-DDA3-35071EAB5A49}"/>
              </a:ext>
            </a:extLst>
          </p:cNvPr>
          <p:cNvSpPr/>
          <p:nvPr/>
        </p:nvSpPr>
        <p:spPr>
          <a:xfrm flipH="1">
            <a:off x="1108603" y="271149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A53EF95A-C216-A7AD-2077-324E85335E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flipH="1">
            <a:off x="2719668" y="2755885"/>
            <a:ext cx="427587" cy="427587"/>
          </a:xfrm>
          <a:prstGeom prst="rect">
            <a:avLst/>
          </a:prstGeom>
        </p:spPr>
      </p:pic>
      <p:pic>
        <p:nvPicPr>
          <p:cNvPr id="28" name="Picture 27">
            <a:hlinkClick r:id="rId9" action="ppaction://hlinksldjump"/>
            <a:extLst>
              <a:ext uri="{FF2B5EF4-FFF2-40B4-BE49-F238E27FC236}">
                <a16:creationId xmlns:a16="http://schemas.microsoft.com/office/drawing/2014/main" id="{776A8F6A-D9F2-C512-7927-05968F80058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27399" y="3043448"/>
            <a:ext cx="462767" cy="462767"/>
          </a:xfrm>
          <a:prstGeom prst="rect">
            <a:avLst/>
          </a:prstGeom>
        </p:spPr>
      </p:pic>
      <p:sp>
        <p:nvSpPr>
          <p:cNvPr id="62" name="TextBox 61">
            <a:extLst>
              <a:ext uri="{FF2B5EF4-FFF2-40B4-BE49-F238E27FC236}">
                <a16:creationId xmlns:a16="http://schemas.microsoft.com/office/drawing/2014/main" id="{D39820DB-8B06-F85C-C7E6-0899C44F6A68}"/>
              </a:ext>
            </a:extLst>
          </p:cNvPr>
          <p:cNvSpPr txBox="1"/>
          <p:nvPr/>
        </p:nvSpPr>
        <p:spPr>
          <a:xfrm rot="4179836">
            <a:off x="2553648" y="2998209"/>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Conclusion</a:t>
            </a:r>
          </a:p>
        </p:txBody>
      </p:sp>
      <p:pic>
        <p:nvPicPr>
          <p:cNvPr id="2" name="Picture 1">
            <a:extLst>
              <a:ext uri="{FF2B5EF4-FFF2-40B4-BE49-F238E27FC236}">
                <a16:creationId xmlns:a16="http://schemas.microsoft.com/office/drawing/2014/main" id="{F790CF5C-A75D-4001-6CFF-4380319B63F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AAFEC81A-A14B-C6FB-D231-1DEAD82A8FC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39ECD7DF-958F-CDBA-99CC-5A058D076A2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5" name="TextBox 4">
            <a:extLst>
              <a:ext uri="{FF2B5EF4-FFF2-40B4-BE49-F238E27FC236}">
                <a16:creationId xmlns:a16="http://schemas.microsoft.com/office/drawing/2014/main" id="{78EB2B28-C75C-693D-82B7-DE3FD59AB634}"/>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 name="Rectangle: Rounded Corners 5">
            <a:extLst>
              <a:ext uri="{FF2B5EF4-FFF2-40B4-BE49-F238E27FC236}">
                <a16:creationId xmlns:a16="http://schemas.microsoft.com/office/drawing/2014/main" id="{5A833BCD-DCED-D9DC-30D1-E6F4740F364C}"/>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C48955B-B414-B540-0155-D830D87F718E}"/>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90407115-D3C7-6646-2C43-847AC85A0843}"/>
              </a:ext>
            </a:extLst>
          </p:cNvPr>
          <p:cNvGrpSpPr/>
          <p:nvPr/>
        </p:nvGrpSpPr>
        <p:grpSpPr>
          <a:xfrm>
            <a:off x="4914371" y="4160570"/>
            <a:ext cx="564145" cy="556045"/>
            <a:chOff x="1066922" y="3854633"/>
            <a:chExt cx="564145" cy="556045"/>
          </a:xfrm>
        </p:grpSpPr>
        <p:sp>
          <p:nvSpPr>
            <p:cNvPr id="9" name="Oval 8">
              <a:extLst>
                <a:ext uri="{FF2B5EF4-FFF2-40B4-BE49-F238E27FC236}">
                  <a16:creationId xmlns:a16="http://schemas.microsoft.com/office/drawing/2014/main" id="{09D0D79C-D854-C35F-324E-56537A039404}"/>
                </a:ext>
              </a:extLst>
            </p:cNvPr>
            <p:cNvSpPr/>
            <p:nvPr/>
          </p:nvSpPr>
          <p:spPr>
            <a:xfrm>
              <a:off x="1174048" y="3936513"/>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oogle Shape;336;p21">
              <a:extLst>
                <a:ext uri="{FF2B5EF4-FFF2-40B4-BE49-F238E27FC236}">
                  <a16:creationId xmlns:a16="http://schemas.microsoft.com/office/drawing/2014/main" id="{FA9BAC17-8C49-3B45-7001-77744EE061A1}"/>
                </a:ext>
              </a:extLst>
            </p:cNvPr>
            <p:cNvGrpSpPr/>
            <p:nvPr/>
          </p:nvGrpSpPr>
          <p:grpSpPr>
            <a:xfrm>
              <a:off x="1066922" y="3854633"/>
              <a:ext cx="564145" cy="556045"/>
              <a:chOff x="3049341" y="2562990"/>
              <a:chExt cx="445903" cy="439501"/>
            </a:xfrm>
            <a:solidFill>
              <a:srgbClr val="0000FF"/>
            </a:solidFill>
          </p:grpSpPr>
          <p:sp>
            <p:nvSpPr>
              <p:cNvPr id="11" name="Google Shape;337;p21">
                <a:extLst>
                  <a:ext uri="{FF2B5EF4-FFF2-40B4-BE49-F238E27FC236}">
                    <a16:creationId xmlns:a16="http://schemas.microsoft.com/office/drawing/2014/main" id="{6A203B1D-0455-00BD-F23D-B117437F0C32}"/>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12" name="Google Shape;338;p21">
                <a:extLst>
                  <a:ext uri="{FF2B5EF4-FFF2-40B4-BE49-F238E27FC236}">
                    <a16:creationId xmlns:a16="http://schemas.microsoft.com/office/drawing/2014/main" id="{31891D5B-3F27-7A70-D62E-E758C9906B3A}"/>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13" name="Google Shape;339;p21">
                <a:extLst>
                  <a:ext uri="{FF2B5EF4-FFF2-40B4-BE49-F238E27FC236}">
                    <a16:creationId xmlns:a16="http://schemas.microsoft.com/office/drawing/2014/main" id="{FA62C4FB-4C8B-A95E-C442-6A382EE524D0}"/>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14" name="Group 13">
            <a:extLst>
              <a:ext uri="{FF2B5EF4-FFF2-40B4-BE49-F238E27FC236}">
                <a16:creationId xmlns:a16="http://schemas.microsoft.com/office/drawing/2014/main" id="{42AA336D-C529-BB9A-B2BB-15AB88B97839}"/>
              </a:ext>
            </a:extLst>
          </p:cNvPr>
          <p:cNvGrpSpPr/>
          <p:nvPr/>
        </p:nvGrpSpPr>
        <p:grpSpPr>
          <a:xfrm>
            <a:off x="4901198" y="2013731"/>
            <a:ext cx="564145" cy="562855"/>
            <a:chOff x="1053749" y="1707794"/>
            <a:chExt cx="564145" cy="562855"/>
          </a:xfrm>
        </p:grpSpPr>
        <p:sp>
          <p:nvSpPr>
            <p:cNvPr id="15" name="Oval 14">
              <a:extLst>
                <a:ext uri="{FF2B5EF4-FFF2-40B4-BE49-F238E27FC236}">
                  <a16:creationId xmlns:a16="http://schemas.microsoft.com/office/drawing/2014/main" id="{2E1AA963-2632-70E4-F728-3B29CE73FBE5}"/>
                </a:ext>
              </a:extLst>
            </p:cNvPr>
            <p:cNvSpPr/>
            <p:nvPr/>
          </p:nvSpPr>
          <p:spPr>
            <a:xfrm>
              <a:off x="1133887" y="1813898"/>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oogle Shape;347;p21">
              <a:extLst>
                <a:ext uri="{FF2B5EF4-FFF2-40B4-BE49-F238E27FC236}">
                  <a16:creationId xmlns:a16="http://schemas.microsoft.com/office/drawing/2014/main" id="{EEB6F71F-C157-4954-11B3-C367E3265327}"/>
                </a:ext>
              </a:extLst>
            </p:cNvPr>
            <p:cNvGrpSpPr/>
            <p:nvPr/>
          </p:nvGrpSpPr>
          <p:grpSpPr>
            <a:xfrm>
              <a:off x="1053749" y="1707794"/>
              <a:ext cx="564145" cy="562855"/>
              <a:chOff x="1727893" y="2535682"/>
              <a:chExt cx="445903" cy="444883"/>
            </a:xfrm>
            <a:solidFill>
              <a:srgbClr val="0000FF"/>
            </a:solidFill>
          </p:grpSpPr>
          <p:sp>
            <p:nvSpPr>
              <p:cNvPr id="17" name="Google Shape;348;p21">
                <a:extLst>
                  <a:ext uri="{FF2B5EF4-FFF2-40B4-BE49-F238E27FC236}">
                    <a16:creationId xmlns:a16="http://schemas.microsoft.com/office/drawing/2014/main" id="{709A5C49-B3E8-8F86-E040-06A840FCA955}"/>
                  </a:ext>
                </a:extLst>
              </p:cNvPr>
              <p:cNvSpPr/>
              <p:nvPr/>
            </p:nvSpPr>
            <p:spPr>
              <a:xfrm>
                <a:off x="1727893" y="2685422"/>
                <a:ext cx="445903" cy="295143"/>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18" name="Google Shape;349;p21">
                <a:extLst>
                  <a:ext uri="{FF2B5EF4-FFF2-40B4-BE49-F238E27FC236}">
                    <a16:creationId xmlns:a16="http://schemas.microsoft.com/office/drawing/2014/main" id="{458E725C-AAFA-AF63-B18E-2F13AD2D63BA}"/>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19" name="Group 18">
            <a:extLst>
              <a:ext uri="{FF2B5EF4-FFF2-40B4-BE49-F238E27FC236}">
                <a16:creationId xmlns:a16="http://schemas.microsoft.com/office/drawing/2014/main" id="{EA0918D0-183B-BE02-345F-28961FD7D10C}"/>
              </a:ext>
            </a:extLst>
          </p:cNvPr>
          <p:cNvGrpSpPr/>
          <p:nvPr/>
        </p:nvGrpSpPr>
        <p:grpSpPr>
          <a:xfrm>
            <a:off x="7697817" y="4242450"/>
            <a:ext cx="586760" cy="453695"/>
            <a:chOff x="3850368" y="3936513"/>
            <a:chExt cx="586760" cy="453695"/>
          </a:xfrm>
        </p:grpSpPr>
        <p:sp>
          <p:nvSpPr>
            <p:cNvPr id="20" name="Oval 19">
              <a:extLst>
                <a:ext uri="{FF2B5EF4-FFF2-40B4-BE49-F238E27FC236}">
                  <a16:creationId xmlns:a16="http://schemas.microsoft.com/office/drawing/2014/main" id="{27BB0E8D-E7BB-FA9E-4D9A-B279D721EA96}"/>
                </a:ext>
              </a:extLst>
            </p:cNvPr>
            <p:cNvSpPr/>
            <p:nvPr/>
          </p:nvSpPr>
          <p:spPr>
            <a:xfrm>
              <a:off x="3954233" y="3936513"/>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Google Shape;306;p21">
              <a:extLst>
                <a:ext uri="{FF2B5EF4-FFF2-40B4-BE49-F238E27FC236}">
                  <a16:creationId xmlns:a16="http://schemas.microsoft.com/office/drawing/2014/main" id="{76CE2A07-1ABA-FD6B-B839-750C09A1C577}"/>
                </a:ext>
              </a:extLst>
            </p:cNvPr>
            <p:cNvSpPr/>
            <p:nvPr/>
          </p:nvSpPr>
          <p:spPr>
            <a:xfrm>
              <a:off x="3850368" y="3987340"/>
              <a:ext cx="586760" cy="402868"/>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0000FF"/>
            </a:solidFill>
            <a:ln>
              <a:noFill/>
            </a:ln>
          </p:spPr>
          <p:txBody>
            <a:bodyPr spcFirstLastPara="1" wrap="square" lIns="121900" tIns="121900" rIns="121900" bIns="121900" anchor="ctr" anchorCtr="0">
              <a:noAutofit/>
            </a:bodyPr>
            <a:lstStyle/>
            <a:p>
              <a:endParaRPr sz="2400"/>
            </a:p>
          </p:txBody>
        </p:sp>
      </p:grpSp>
      <p:grpSp>
        <p:nvGrpSpPr>
          <p:cNvPr id="22" name="Group 21">
            <a:extLst>
              <a:ext uri="{FF2B5EF4-FFF2-40B4-BE49-F238E27FC236}">
                <a16:creationId xmlns:a16="http://schemas.microsoft.com/office/drawing/2014/main" id="{02024A72-AD7A-DC45-4F02-8B2B23AD0017}"/>
              </a:ext>
            </a:extLst>
          </p:cNvPr>
          <p:cNvGrpSpPr/>
          <p:nvPr/>
        </p:nvGrpSpPr>
        <p:grpSpPr>
          <a:xfrm>
            <a:off x="7655773" y="2013726"/>
            <a:ext cx="609373" cy="608119"/>
            <a:chOff x="3808324" y="1707789"/>
            <a:chExt cx="609373" cy="608119"/>
          </a:xfrm>
        </p:grpSpPr>
        <p:sp>
          <p:nvSpPr>
            <p:cNvPr id="42" name="Oval 41">
              <a:extLst>
                <a:ext uri="{FF2B5EF4-FFF2-40B4-BE49-F238E27FC236}">
                  <a16:creationId xmlns:a16="http://schemas.microsoft.com/office/drawing/2014/main" id="{3C0DA70D-18B0-BE40-3CD1-6ECB74B4AE0C}"/>
                </a:ext>
              </a:extLst>
            </p:cNvPr>
            <p:cNvSpPr/>
            <p:nvPr/>
          </p:nvSpPr>
          <p:spPr>
            <a:xfrm>
              <a:off x="3914072" y="1813898"/>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315;p21">
              <a:extLst>
                <a:ext uri="{FF2B5EF4-FFF2-40B4-BE49-F238E27FC236}">
                  <a16:creationId xmlns:a16="http://schemas.microsoft.com/office/drawing/2014/main" id="{80E2FCC5-A7E8-97B9-8BF5-AA6FCB4B2654}"/>
                </a:ext>
              </a:extLst>
            </p:cNvPr>
            <p:cNvGrpSpPr/>
            <p:nvPr/>
          </p:nvGrpSpPr>
          <p:grpSpPr>
            <a:xfrm>
              <a:off x="3808324" y="1707789"/>
              <a:ext cx="609373" cy="608119"/>
              <a:chOff x="4338436" y="2512397"/>
              <a:chExt cx="481652" cy="480661"/>
            </a:xfrm>
            <a:solidFill>
              <a:srgbClr val="0000FF"/>
            </a:solidFill>
          </p:grpSpPr>
          <p:sp>
            <p:nvSpPr>
              <p:cNvPr id="44" name="Google Shape;316;p21">
                <a:extLst>
                  <a:ext uri="{FF2B5EF4-FFF2-40B4-BE49-F238E27FC236}">
                    <a16:creationId xmlns:a16="http://schemas.microsoft.com/office/drawing/2014/main" id="{A1477A6F-B155-C82F-D973-D079FAB4FEA7}"/>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45" name="Google Shape;317;p21">
                <a:extLst>
                  <a:ext uri="{FF2B5EF4-FFF2-40B4-BE49-F238E27FC236}">
                    <a16:creationId xmlns:a16="http://schemas.microsoft.com/office/drawing/2014/main" id="{FB4764DF-3188-C43B-EF06-388BF543D498}"/>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46" name="Google Shape;318;p21">
                <a:extLst>
                  <a:ext uri="{FF2B5EF4-FFF2-40B4-BE49-F238E27FC236}">
                    <a16:creationId xmlns:a16="http://schemas.microsoft.com/office/drawing/2014/main" id="{39339039-D452-7CEB-2548-9BADD612AFF9}"/>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47" name="Google Shape;319;p21">
                <a:extLst>
                  <a:ext uri="{FF2B5EF4-FFF2-40B4-BE49-F238E27FC236}">
                    <a16:creationId xmlns:a16="http://schemas.microsoft.com/office/drawing/2014/main" id="{5D25423D-455B-2807-49E7-F81BB755F4C5}"/>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48" name="Google Shape;320;p21">
                <a:extLst>
                  <a:ext uri="{FF2B5EF4-FFF2-40B4-BE49-F238E27FC236}">
                    <a16:creationId xmlns:a16="http://schemas.microsoft.com/office/drawing/2014/main" id="{2C9CE585-05E8-0713-3961-0D6BF2D0A53F}"/>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49" name="Google Shape;321;p21">
                <a:extLst>
                  <a:ext uri="{FF2B5EF4-FFF2-40B4-BE49-F238E27FC236}">
                    <a16:creationId xmlns:a16="http://schemas.microsoft.com/office/drawing/2014/main" id="{1DB8BEAD-6069-C847-F0C1-BD4BD81470B4}"/>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50" name="Google Shape;322;p21">
                <a:extLst>
                  <a:ext uri="{FF2B5EF4-FFF2-40B4-BE49-F238E27FC236}">
                    <a16:creationId xmlns:a16="http://schemas.microsoft.com/office/drawing/2014/main" id="{82FB1912-2C87-04C6-A65E-C22FFBD2A2A1}"/>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51" name="Google Shape;323;p21">
                <a:extLst>
                  <a:ext uri="{FF2B5EF4-FFF2-40B4-BE49-F238E27FC236}">
                    <a16:creationId xmlns:a16="http://schemas.microsoft.com/office/drawing/2014/main" id="{FB657361-607B-422A-1903-E4309446E5AB}"/>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52" name="Google Shape;324;p21">
                <a:extLst>
                  <a:ext uri="{FF2B5EF4-FFF2-40B4-BE49-F238E27FC236}">
                    <a16:creationId xmlns:a16="http://schemas.microsoft.com/office/drawing/2014/main" id="{002E5431-EC69-43CA-F0FA-EEBB724018E6}"/>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53" name="Google Shape;325;p21">
                <a:extLst>
                  <a:ext uri="{FF2B5EF4-FFF2-40B4-BE49-F238E27FC236}">
                    <a16:creationId xmlns:a16="http://schemas.microsoft.com/office/drawing/2014/main" id="{5FC9A6CD-0AD5-0ADF-065D-F801D772BB3F}"/>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54" name="Google Shape;326;p21">
                <a:extLst>
                  <a:ext uri="{FF2B5EF4-FFF2-40B4-BE49-F238E27FC236}">
                    <a16:creationId xmlns:a16="http://schemas.microsoft.com/office/drawing/2014/main" id="{8E5D516E-AF0D-615E-4E4F-BFA313A1E29F}"/>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55" name="Google Shape;327;p21">
                <a:extLst>
                  <a:ext uri="{FF2B5EF4-FFF2-40B4-BE49-F238E27FC236}">
                    <a16:creationId xmlns:a16="http://schemas.microsoft.com/office/drawing/2014/main" id="{75D9FD2D-A6E3-EB89-42A3-EFC6744D133D}"/>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56" name="Google Shape;328;p21">
                <a:extLst>
                  <a:ext uri="{FF2B5EF4-FFF2-40B4-BE49-F238E27FC236}">
                    <a16:creationId xmlns:a16="http://schemas.microsoft.com/office/drawing/2014/main" id="{5C6C9A3A-E846-AF3E-0FF2-34FFEC6032FC}"/>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57" name="Group 56">
            <a:extLst>
              <a:ext uri="{FF2B5EF4-FFF2-40B4-BE49-F238E27FC236}">
                <a16:creationId xmlns:a16="http://schemas.microsoft.com/office/drawing/2014/main" id="{4D144EB0-AB86-25FA-B7E1-76E4AF32B3F7}"/>
              </a:ext>
            </a:extLst>
          </p:cNvPr>
          <p:cNvGrpSpPr/>
          <p:nvPr/>
        </p:nvGrpSpPr>
        <p:grpSpPr>
          <a:xfrm>
            <a:off x="10444240" y="1945302"/>
            <a:ext cx="547910" cy="591029"/>
            <a:chOff x="6596791" y="1639365"/>
            <a:chExt cx="547910" cy="591029"/>
          </a:xfrm>
        </p:grpSpPr>
        <p:sp>
          <p:nvSpPr>
            <p:cNvPr id="58" name="Oval 57">
              <a:extLst>
                <a:ext uri="{FF2B5EF4-FFF2-40B4-BE49-F238E27FC236}">
                  <a16:creationId xmlns:a16="http://schemas.microsoft.com/office/drawing/2014/main" id="{52ED2EFC-9D1A-025C-6E51-D428014A2B73}"/>
                </a:ext>
              </a:extLst>
            </p:cNvPr>
            <p:cNvSpPr/>
            <p:nvPr/>
          </p:nvSpPr>
          <p:spPr>
            <a:xfrm>
              <a:off x="6675393" y="1811102"/>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oogle Shape;290;p21">
              <a:extLst>
                <a:ext uri="{FF2B5EF4-FFF2-40B4-BE49-F238E27FC236}">
                  <a16:creationId xmlns:a16="http://schemas.microsoft.com/office/drawing/2014/main" id="{8D8FBDAF-ECBE-E236-D348-DBED3740E273}"/>
                </a:ext>
              </a:extLst>
            </p:cNvPr>
            <p:cNvGrpSpPr/>
            <p:nvPr/>
          </p:nvGrpSpPr>
          <p:grpSpPr>
            <a:xfrm>
              <a:off x="6596791" y="1639365"/>
              <a:ext cx="547910" cy="591029"/>
              <a:chOff x="6955123" y="2543100"/>
              <a:chExt cx="433075" cy="467152"/>
            </a:xfrm>
            <a:solidFill>
              <a:srgbClr val="0000FF"/>
            </a:solidFill>
          </p:grpSpPr>
          <p:sp>
            <p:nvSpPr>
              <p:cNvPr id="60" name="Google Shape;291;p21">
                <a:extLst>
                  <a:ext uri="{FF2B5EF4-FFF2-40B4-BE49-F238E27FC236}">
                    <a16:creationId xmlns:a16="http://schemas.microsoft.com/office/drawing/2014/main" id="{DF62DC1E-EC81-EFE7-090A-2C7EE11D997A}"/>
                  </a:ext>
                </a:extLst>
              </p:cNvPr>
              <p:cNvSpPr/>
              <p:nvPr/>
            </p:nvSpPr>
            <p:spPr>
              <a:xfrm>
                <a:off x="7024613" y="2612562"/>
                <a:ext cx="293107"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61" name="Google Shape;292;p21">
                <a:extLst>
                  <a:ext uri="{FF2B5EF4-FFF2-40B4-BE49-F238E27FC236}">
                    <a16:creationId xmlns:a16="http://schemas.microsoft.com/office/drawing/2014/main" id="{0C5C8784-8447-B2CF-5000-7EB1E443E5DA}"/>
                  </a:ext>
                </a:extLst>
              </p:cNvPr>
              <p:cNvSpPr/>
              <p:nvPr/>
            </p:nvSpPr>
            <p:spPr>
              <a:xfrm>
                <a:off x="7162542" y="2543100"/>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293;p21">
                <a:extLst>
                  <a:ext uri="{FF2B5EF4-FFF2-40B4-BE49-F238E27FC236}">
                    <a16:creationId xmlns:a16="http://schemas.microsoft.com/office/drawing/2014/main" id="{0463CD75-CF98-7D69-C4DD-6B3D1CDD1C97}"/>
                  </a:ext>
                </a:extLst>
              </p:cNvPr>
              <p:cNvSpPr/>
              <p:nvPr/>
            </p:nvSpPr>
            <p:spPr>
              <a:xfrm>
                <a:off x="7336245"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294;p21">
                <a:extLst>
                  <a:ext uri="{FF2B5EF4-FFF2-40B4-BE49-F238E27FC236}">
                    <a16:creationId xmlns:a16="http://schemas.microsoft.com/office/drawing/2014/main" id="{BF5DDE23-C5C6-8934-2ECB-CF3F19F28E6A}"/>
                  </a:ext>
                </a:extLst>
              </p:cNvPr>
              <p:cNvSpPr/>
              <p:nvPr/>
            </p:nvSpPr>
            <p:spPr>
              <a:xfrm>
                <a:off x="6955123"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295;p21">
                <a:extLst>
                  <a:ext uri="{FF2B5EF4-FFF2-40B4-BE49-F238E27FC236}">
                    <a16:creationId xmlns:a16="http://schemas.microsoft.com/office/drawing/2014/main" id="{FDF20CEC-F4A8-D5FD-5F28-90531F5C475A}"/>
                  </a:ext>
                </a:extLst>
              </p:cNvPr>
              <p:cNvSpPr/>
              <p:nvPr/>
            </p:nvSpPr>
            <p:spPr>
              <a:xfrm>
                <a:off x="7284630" y="2603978"/>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296;p21">
                <a:extLst>
                  <a:ext uri="{FF2B5EF4-FFF2-40B4-BE49-F238E27FC236}">
                    <a16:creationId xmlns:a16="http://schemas.microsoft.com/office/drawing/2014/main" id="{40554745-357D-8580-D8C3-0D28BC4D30DD}"/>
                  </a:ext>
                </a:extLst>
              </p:cNvPr>
              <p:cNvSpPr/>
              <p:nvPr/>
            </p:nvSpPr>
            <p:spPr>
              <a:xfrm>
                <a:off x="7015143" y="2873462"/>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297;p21">
                <a:extLst>
                  <a:ext uri="{FF2B5EF4-FFF2-40B4-BE49-F238E27FC236}">
                    <a16:creationId xmlns:a16="http://schemas.microsoft.com/office/drawing/2014/main" id="{F9956E29-D30E-B310-A89A-2606670C9E43}"/>
                  </a:ext>
                </a:extLst>
              </p:cNvPr>
              <p:cNvSpPr/>
              <p:nvPr/>
            </p:nvSpPr>
            <p:spPr>
              <a:xfrm>
                <a:off x="7284621" y="2873463"/>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298;p21">
                <a:extLst>
                  <a:ext uri="{FF2B5EF4-FFF2-40B4-BE49-F238E27FC236}">
                    <a16:creationId xmlns:a16="http://schemas.microsoft.com/office/drawing/2014/main" id="{A2E58B34-8064-E9A0-4523-B4159E052964}"/>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69" name="Group 68">
            <a:extLst>
              <a:ext uri="{FF2B5EF4-FFF2-40B4-BE49-F238E27FC236}">
                <a16:creationId xmlns:a16="http://schemas.microsoft.com/office/drawing/2014/main" id="{A24965F8-0392-5563-9F62-61DA883F1BBA}"/>
              </a:ext>
            </a:extLst>
          </p:cNvPr>
          <p:cNvGrpSpPr/>
          <p:nvPr/>
        </p:nvGrpSpPr>
        <p:grpSpPr>
          <a:xfrm>
            <a:off x="10536422" y="4141156"/>
            <a:ext cx="424460" cy="496377"/>
            <a:chOff x="6688973" y="3835219"/>
            <a:chExt cx="424460" cy="496377"/>
          </a:xfrm>
        </p:grpSpPr>
        <p:sp>
          <p:nvSpPr>
            <p:cNvPr id="70" name="Oval 69">
              <a:extLst>
                <a:ext uri="{FF2B5EF4-FFF2-40B4-BE49-F238E27FC236}">
                  <a16:creationId xmlns:a16="http://schemas.microsoft.com/office/drawing/2014/main" id="{59AAD110-A167-0FFA-AD91-FC9E8720AFB5}"/>
                </a:ext>
              </a:extLst>
            </p:cNvPr>
            <p:cNvSpPr/>
            <p:nvPr/>
          </p:nvSpPr>
          <p:spPr>
            <a:xfrm>
              <a:off x="6715554" y="3933717"/>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aphic 2">
              <a:extLst>
                <a:ext uri="{FF2B5EF4-FFF2-40B4-BE49-F238E27FC236}">
                  <a16:creationId xmlns:a16="http://schemas.microsoft.com/office/drawing/2014/main" id="{ECFC114D-3C39-C315-DEEC-B06383637D2D}"/>
                </a:ext>
              </a:extLst>
            </p:cNvPr>
            <p:cNvGrpSpPr/>
            <p:nvPr/>
          </p:nvGrpSpPr>
          <p:grpSpPr>
            <a:xfrm>
              <a:off x="6688973" y="3835219"/>
              <a:ext cx="417194" cy="417194"/>
              <a:chOff x="5953481" y="3254665"/>
              <a:chExt cx="487819" cy="487817"/>
            </a:xfrm>
            <a:solidFill>
              <a:srgbClr val="0000FF"/>
            </a:solidFill>
          </p:grpSpPr>
          <p:sp>
            <p:nvSpPr>
              <p:cNvPr id="72" name="Freeform: Shape 71">
                <a:extLst>
                  <a:ext uri="{FF2B5EF4-FFF2-40B4-BE49-F238E27FC236}">
                    <a16:creationId xmlns:a16="http://schemas.microsoft.com/office/drawing/2014/main" id="{450ACADB-D809-BA23-00F8-54FA8DD5F47C}"/>
                  </a:ext>
                </a:extLst>
              </p:cNvPr>
              <p:cNvSpPr/>
              <p:nvPr/>
            </p:nvSpPr>
            <p:spPr>
              <a:xfrm>
                <a:off x="5953481" y="3254665"/>
                <a:ext cx="487819"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C093E8B-ECEC-948E-4EB5-702C432E9EFC}"/>
                  </a:ext>
                </a:extLst>
              </p:cNvPr>
              <p:cNvSpPr/>
              <p:nvPr/>
            </p:nvSpPr>
            <p:spPr>
              <a:xfrm>
                <a:off x="6185424" y="3302713"/>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C6EA0F7-3739-C4D8-7621-3881B760DC8A}"/>
                  </a:ext>
                </a:extLst>
              </p:cNvPr>
              <p:cNvSpPr/>
              <p:nvPr/>
            </p:nvSpPr>
            <p:spPr>
              <a:xfrm>
                <a:off x="6185425" y="3643864"/>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3A2D4417-B335-E69F-25AE-98F2B1D4F7F5}"/>
                  </a:ext>
                </a:extLst>
              </p:cNvPr>
              <p:cNvSpPr/>
              <p:nvPr/>
            </p:nvSpPr>
            <p:spPr>
              <a:xfrm>
                <a:off x="6002859"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09DFB23-E657-D3CB-28BC-3AB0A322A279}"/>
                  </a:ext>
                </a:extLst>
              </p:cNvPr>
              <p:cNvSpPr/>
              <p:nvPr/>
            </p:nvSpPr>
            <p:spPr>
              <a:xfrm>
                <a:off x="6344063"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A579C7D-7270-8ED4-A068-C43CF2F2C58E}"/>
                  </a:ext>
                </a:extLst>
              </p:cNvPr>
              <p:cNvSpPr/>
              <p:nvPr/>
            </p:nvSpPr>
            <p:spPr>
              <a:xfrm>
                <a:off x="6066938" y="3383517"/>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sp>
        <p:nvSpPr>
          <p:cNvPr id="78" name="TextBox 77">
            <a:extLst>
              <a:ext uri="{FF2B5EF4-FFF2-40B4-BE49-F238E27FC236}">
                <a16:creationId xmlns:a16="http://schemas.microsoft.com/office/drawing/2014/main" id="{3B8BDEC9-5446-F655-8863-3158DB47E6E1}"/>
              </a:ext>
            </a:extLst>
          </p:cNvPr>
          <p:cNvSpPr txBox="1"/>
          <p:nvPr/>
        </p:nvSpPr>
        <p:spPr>
          <a:xfrm>
            <a:off x="4083596" y="481682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9" name="TextBox 78">
            <a:extLst>
              <a:ext uri="{FF2B5EF4-FFF2-40B4-BE49-F238E27FC236}">
                <a16:creationId xmlns:a16="http://schemas.microsoft.com/office/drawing/2014/main" id="{116D8770-3F2E-15FB-1D41-7D58AFB26E1D}"/>
              </a:ext>
            </a:extLst>
          </p:cNvPr>
          <p:cNvSpPr txBox="1"/>
          <p:nvPr/>
        </p:nvSpPr>
        <p:spPr>
          <a:xfrm>
            <a:off x="4090050" y="2591591"/>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0" name="TextBox 79">
            <a:extLst>
              <a:ext uri="{FF2B5EF4-FFF2-40B4-BE49-F238E27FC236}">
                <a16:creationId xmlns:a16="http://schemas.microsoft.com/office/drawing/2014/main" id="{F2D54A6C-D2D4-20E2-43D0-DA617A4EE3D7}"/>
              </a:ext>
            </a:extLst>
          </p:cNvPr>
          <p:cNvSpPr txBox="1"/>
          <p:nvPr/>
        </p:nvSpPr>
        <p:spPr>
          <a:xfrm>
            <a:off x="6821635" y="481682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1" name="TextBox 80">
            <a:extLst>
              <a:ext uri="{FF2B5EF4-FFF2-40B4-BE49-F238E27FC236}">
                <a16:creationId xmlns:a16="http://schemas.microsoft.com/office/drawing/2014/main" id="{63F9A405-1D26-540E-8E1D-E435389183CD}"/>
              </a:ext>
            </a:extLst>
          </p:cNvPr>
          <p:cNvSpPr txBox="1"/>
          <p:nvPr/>
        </p:nvSpPr>
        <p:spPr>
          <a:xfrm>
            <a:off x="6828089" y="2591591"/>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2" name="TextBox 81">
            <a:extLst>
              <a:ext uri="{FF2B5EF4-FFF2-40B4-BE49-F238E27FC236}">
                <a16:creationId xmlns:a16="http://schemas.microsoft.com/office/drawing/2014/main" id="{8448C050-BB8A-1C4F-D70D-2BBD4FBBB427}"/>
              </a:ext>
            </a:extLst>
          </p:cNvPr>
          <p:cNvSpPr txBox="1"/>
          <p:nvPr/>
        </p:nvSpPr>
        <p:spPr>
          <a:xfrm>
            <a:off x="9628058" y="481682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3" name="TextBox 82">
            <a:extLst>
              <a:ext uri="{FF2B5EF4-FFF2-40B4-BE49-F238E27FC236}">
                <a16:creationId xmlns:a16="http://schemas.microsoft.com/office/drawing/2014/main" id="{2A7B3412-BF1B-EE44-83D6-29EA5AEB1AE1}"/>
              </a:ext>
            </a:extLst>
          </p:cNvPr>
          <p:cNvSpPr txBox="1"/>
          <p:nvPr/>
        </p:nvSpPr>
        <p:spPr>
          <a:xfrm>
            <a:off x="9564172" y="2591591"/>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4" name="TextBox 83">
            <a:extLst>
              <a:ext uri="{FF2B5EF4-FFF2-40B4-BE49-F238E27FC236}">
                <a16:creationId xmlns:a16="http://schemas.microsoft.com/office/drawing/2014/main" id="{04F7C2C1-EAE4-1EC0-C07B-F036A23D56AD}"/>
              </a:ext>
            </a:extLst>
          </p:cNvPr>
          <p:cNvSpPr txBox="1"/>
          <p:nvPr/>
        </p:nvSpPr>
        <p:spPr>
          <a:xfrm>
            <a:off x="20889"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12</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13</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14</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15</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16</a:t>
            </a:r>
          </a:p>
        </p:txBody>
      </p:sp>
    </p:spTree>
    <p:extLst>
      <p:ext uri="{BB962C8B-B14F-4D97-AF65-F5344CB8AC3E}">
        <p14:creationId xmlns:p14="http://schemas.microsoft.com/office/powerpoint/2010/main" val="270754281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ppt_x"/>
                                          </p:val>
                                        </p:tav>
                                        <p:tav tm="100000">
                                          <p:val>
                                            <p:strVal val="#ppt_x"/>
                                          </p:val>
                                        </p:tav>
                                      </p:tavLst>
                                    </p:anim>
                                    <p:anim calcmode="lin" valueType="num">
                                      <p:cBhvr additive="base">
                                        <p:cTn id="20"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additive="base">
                                        <p:cTn id="25" dur="500" fill="hold"/>
                                        <p:tgtEl>
                                          <p:spTgt spid="79"/>
                                        </p:tgtEl>
                                        <p:attrNameLst>
                                          <p:attrName>ppt_x</p:attrName>
                                        </p:attrNameLst>
                                      </p:cBhvr>
                                      <p:tavLst>
                                        <p:tav tm="0">
                                          <p:val>
                                            <p:strVal val="#ppt_x"/>
                                          </p:val>
                                        </p:tav>
                                        <p:tav tm="100000">
                                          <p:val>
                                            <p:strVal val="#ppt_x"/>
                                          </p:val>
                                        </p:tav>
                                      </p:tavLst>
                                    </p:anim>
                                    <p:anim calcmode="lin" valueType="num">
                                      <p:cBhvr additive="base">
                                        <p:cTn id="26"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1"/>
                                        </p:tgtEl>
                                        <p:attrNameLst>
                                          <p:attrName>style.visibility</p:attrName>
                                        </p:attrNameLst>
                                      </p:cBhvr>
                                      <p:to>
                                        <p:strVal val="visible"/>
                                      </p:to>
                                    </p:set>
                                    <p:anim calcmode="lin" valueType="num">
                                      <p:cBhvr additive="base">
                                        <p:cTn id="31" dur="500" fill="hold"/>
                                        <p:tgtEl>
                                          <p:spTgt spid="81"/>
                                        </p:tgtEl>
                                        <p:attrNameLst>
                                          <p:attrName>ppt_x</p:attrName>
                                        </p:attrNameLst>
                                      </p:cBhvr>
                                      <p:tavLst>
                                        <p:tav tm="0">
                                          <p:val>
                                            <p:strVal val="#ppt_x"/>
                                          </p:val>
                                        </p:tav>
                                        <p:tav tm="100000">
                                          <p:val>
                                            <p:strVal val="#ppt_x"/>
                                          </p:val>
                                        </p:tav>
                                      </p:tavLst>
                                    </p:anim>
                                    <p:anim calcmode="lin" valueType="num">
                                      <p:cBhvr additive="base">
                                        <p:cTn id="32"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additive="base">
                                        <p:cTn id="37" dur="500" fill="hold"/>
                                        <p:tgtEl>
                                          <p:spTgt spid="83"/>
                                        </p:tgtEl>
                                        <p:attrNameLst>
                                          <p:attrName>ppt_x</p:attrName>
                                        </p:attrNameLst>
                                      </p:cBhvr>
                                      <p:tavLst>
                                        <p:tav tm="0">
                                          <p:val>
                                            <p:strVal val="#ppt_x"/>
                                          </p:val>
                                        </p:tav>
                                        <p:tav tm="100000">
                                          <p:val>
                                            <p:strVal val="#ppt_x"/>
                                          </p:val>
                                        </p:tav>
                                      </p:tavLst>
                                    </p:anim>
                                    <p:anim calcmode="lin" valueType="num">
                                      <p:cBhvr additive="base">
                                        <p:cTn id="38"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1000"/>
                                        <p:tgtEl>
                                          <p:spTgt spid="19"/>
                                        </p:tgtEl>
                                      </p:cBhvr>
                                    </p:animEffect>
                                    <p:anim calcmode="lin" valueType="num">
                                      <p:cBhvr>
                                        <p:cTn id="51" dur="1000" fill="hold"/>
                                        <p:tgtEl>
                                          <p:spTgt spid="19"/>
                                        </p:tgtEl>
                                        <p:attrNameLst>
                                          <p:attrName>ppt_x</p:attrName>
                                        </p:attrNameLst>
                                      </p:cBhvr>
                                      <p:tavLst>
                                        <p:tav tm="0">
                                          <p:val>
                                            <p:strVal val="#ppt_x"/>
                                          </p:val>
                                        </p:tav>
                                        <p:tav tm="100000">
                                          <p:val>
                                            <p:strVal val="#ppt_x"/>
                                          </p:val>
                                        </p:tav>
                                      </p:tavLst>
                                    </p:anim>
                                    <p:anim calcmode="lin" valueType="num">
                                      <p:cBhvr>
                                        <p:cTn id="5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1000"/>
                                        <p:tgtEl>
                                          <p:spTgt spid="69"/>
                                        </p:tgtEl>
                                      </p:cBhvr>
                                    </p:animEffect>
                                    <p:anim calcmode="lin" valueType="num">
                                      <p:cBhvr>
                                        <p:cTn id="58" dur="1000" fill="hold"/>
                                        <p:tgtEl>
                                          <p:spTgt spid="69"/>
                                        </p:tgtEl>
                                        <p:attrNameLst>
                                          <p:attrName>ppt_x</p:attrName>
                                        </p:attrNameLst>
                                      </p:cBhvr>
                                      <p:tavLst>
                                        <p:tav tm="0">
                                          <p:val>
                                            <p:strVal val="#ppt_x"/>
                                          </p:val>
                                        </p:tav>
                                        <p:tav tm="100000">
                                          <p:val>
                                            <p:strVal val="#ppt_x"/>
                                          </p:val>
                                        </p:tav>
                                      </p:tavLst>
                                    </p:anim>
                                    <p:anim calcmode="lin" valueType="num">
                                      <p:cBhvr>
                                        <p:cTn id="59"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1000"/>
                                        <p:tgtEl>
                                          <p:spTgt spid="78"/>
                                        </p:tgtEl>
                                      </p:cBhvr>
                                    </p:animEffect>
                                    <p:anim calcmode="lin" valueType="num">
                                      <p:cBhvr>
                                        <p:cTn id="65" dur="1000" fill="hold"/>
                                        <p:tgtEl>
                                          <p:spTgt spid="78"/>
                                        </p:tgtEl>
                                        <p:attrNameLst>
                                          <p:attrName>ppt_x</p:attrName>
                                        </p:attrNameLst>
                                      </p:cBhvr>
                                      <p:tavLst>
                                        <p:tav tm="0">
                                          <p:val>
                                            <p:strVal val="#ppt_x"/>
                                          </p:val>
                                        </p:tav>
                                        <p:tav tm="100000">
                                          <p:val>
                                            <p:strVal val="#ppt_x"/>
                                          </p:val>
                                        </p:tav>
                                      </p:tavLst>
                                    </p:anim>
                                    <p:anim calcmode="lin" valueType="num">
                                      <p:cBhvr>
                                        <p:cTn id="66"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1000"/>
                                        <p:tgtEl>
                                          <p:spTgt spid="80"/>
                                        </p:tgtEl>
                                      </p:cBhvr>
                                    </p:animEffect>
                                    <p:anim calcmode="lin" valueType="num">
                                      <p:cBhvr>
                                        <p:cTn id="72" dur="1000" fill="hold"/>
                                        <p:tgtEl>
                                          <p:spTgt spid="80"/>
                                        </p:tgtEl>
                                        <p:attrNameLst>
                                          <p:attrName>ppt_x</p:attrName>
                                        </p:attrNameLst>
                                      </p:cBhvr>
                                      <p:tavLst>
                                        <p:tav tm="0">
                                          <p:val>
                                            <p:strVal val="#ppt_x"/>
                                          </p:val>
                                        </p:tav>
                                        <p:tav tm="100000">
                                          <p:val>
                                            <p:strVal val="#ppt_x"/>
                                          </p:val>
                                        </p:tav>
                                      </p:tavLst>
                                    </p:anim>
                                    <p:anim calcmode="lin" valueType="num">
                                      <p:cBhvr>
                                        <p:cTn id="73"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82"/>
                                        </p:tgtEl>
                                        <p:attrNameLst>
                                          <p:attrName>style.visibility</p:attrName>
                                        </p:attrNameLst>
                                      </p:cBhvr>
                                      <p:to>
                                        <p:strVal val="visible"/>
                                      </p:to>
                                    </p:set>
                                    <p:animEffect transition="in" filter="fade">
                                      <p:cBhvr>
                                        <p:cTn id="78" dur="1000"/>
                                        <p:tgtEl>
                                          <p:spTgt spid="82"/>
                                        </p:tgtEl>
                                      </p:cBhvr>
                                    </p:animEffect>
                                    <p:anim calcmode="lin" valueType="num">
                                      <p:cBhvr>
                                        <p:cTn id="79" dur="1000" fill="hold"/>
                                        <p:tgtEl>
                                          <p:spTgt spid="82"/>
                                        </p:tgtEl>
                                        <p:attrNameLst>
                                          <p:attrName>ppt_x</p:attrName>
                                        </p:attrNameLst>
                                      </p:cBhvr>
                                      <p:tavLst>
                                        <p:tav tm="0">
                                          <p:val>
                                            <p:strVal val="#ppt_x"/>
                                          </p:val>
                                        </p:tav>
                                        <p:tav tm="100000">
                                          <p:val>
                                            <p:strVal val="#ppt_x"/>
                                          </p:val>
                                        </p:tav>
                                      </p:tavLst>
                                    </p:anim>
                                    <p:anim calcmode="lin" valueType="num">
                                      <p:cBhvr>
                                        <p:cTn id="8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0" grpId="0"/>
      <p:bldP spid="81" grpId="0"/>
      <p:bldP spid="82" grpId="0"/>
      <p:bldP spid="8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4B228655-0174-61B7-29E1-DCA90620AF5D}"/>
              </a:ext>
            </a:extLst>
          </p:cNvPr>
          <p:cNvGrpSpPr/>
          <p:nvPr/>
        </p:nvGrpSpPr>
        <p:grpSpPr>
          <a:xfrm rot="10800000" flipH="1">
            <a:off x="155913" y="1758801"/>
            <a:ext cx="3410731" cy="3410731"/>
            <a:chOff x="8617593" y="1723633"/>
            <a:chExt cx="3410731" cy="3410731"/>
          </a:xfrm>
        </p:grpSpPr>
        <p:grpSp>
          <p:nvGrpSpPr>
            <p:cNvPr id="29" name="Group 28">
              <a:extLst>
                <a:ext uri="{FF2B5EF4-FFF2-40B4-BE49-F238E27FC236}">
                  <a16:creationId xmlns:a16="http://schemas.microsoft.com/office/drawing/2014/main" id="{DCA74C50-8CE2-A9D1-BA95-7CAF3B6592F5}"/>
                </a:ext>
              </a:extLst>
            </p:cNvPr>
            <p:cNvGrpSpPr/>
            <p:nvPr/>
          </p:nvGrpSpPr>
          <p:grpSpPr>
            <a:xfrm>
              <a:off x="8617593" y="1723633"/>
              <a:ext cx="3410731" cy="3410731"/>
              <a:chOff x="8617593" y="1723633"/>
              <a:chExt cx="3410731" cy="3410731"/>
            </a:xfrm>
          </p:grpSpPr>
          <p:grpSp>
            <p:nvGrpSpPr>
              <p:cNvPr id="31" name="Group 30">
                <a:extLst>
                  <a:ext uri="{FF2B5EF4-FFF2-40B4-BE49-F238E27FC236}">
                    <a16:creationId xmlns:a16="http://schemas.microsoft.com/office/drawing/2014/main" id="{A4DA139D-1F4C-3450-3812-FA9880705BE1}"/>
                  </a:ext>
                </a:extLst>
              </p:cNvPr>
              <p:cNvGrpSpPr/>
              <p:nvPr userDrawn="1"/>
            </p:nvGrpSpPr>
            <p:grpSpPr>
              <a:xfrm>
                <a:off x="8617593" y="1723633"/>
                <a:ext cx="3410731" cy="3410731"/>
                <a:chOff x="4325112" y="2139696"/>
                <a:chExt cx="2962656" cy="2962656"/>
              </a:xfrm>
            </p:grpSpPr>
            <p:sp>
              <p:nvSpPr>
                <p:cNvPr id="38" name="Oval 37">
                  <a:extLst>
                    <a:ext uri="{FF2B5EF4-FFF2-40B4-BE49-F238E27FC236}">
                      <a16:creationId xmlns:a16="http://schemas.microsoft.com/office/drawing/2014/main" id="{E279D5CA-903E-D3B4-6426-987A5FB93634}"/>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FDEBEE3-33AC-7DBC-E903-E042122401C6}"/>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11E5134-BBB5-7BE8-F2EE-445FA2C29318}"/>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906799A-3D4F-E6EE-7B34-3FF66940FB29}"/>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6FAD6B12-3B15-6181-792E-2B5ABD411138}"/>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79DA274D-CDD1-A32F-F1D3-4AF4F128AC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0E5F8AC0-8317-353E-2780-D147C47803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35" name="Picture 34">
                  <a:extLst>
                    <a:ext uri="{FF2B5EF4-FFF2-40B4-BE49-F238E27FC236}">
                      <a16:creationId xmlns:a16="http://schemas.microsoft.com/office/drawing/2014/main" id="{2DE3C47C-1DBC-7693-D6C4-797E6CEDD7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2DE002C5-7941-CF78-EC15-FE16EB636B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0F353978-FC21-1B39-93CB-A30326CC76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68C44B85-3A44-B054-5B5B-2142540086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24" name="Freeform: Shape 23">
            <a:extLst>
              <a:ext uri="{FF2B5EF4-FFF2-40B4-BE49-F238E27FC236}">
                <a16:creationId xmlns:a16="http://schemas.microsoft.com/office/drawing/2014/main" id="{6A00DE71-EC32-D4C5-E7E5-A85262F34C10}"/>
              </a:ext>
            </a:extLst>
          </p:cNvPr>
          <p:cNvSpPr/>
          <p:nvPr/>
        </p:nvSpPr>
        <p:spPr>
          <a:xfrm rot="14827781" flipH="1">
            <a:off x="1744458" y="186579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33AC5C5-1D77-9AA3-FDFE-B7F4B30A76C4}"/>
              </a:ext>
            </a:extLst>
          </p:cNvPr>
          <p:cNvSpPr/>
          <p:nvPr/>
        </p:nvSpPr>
        <p:spPr>
          <a:xfrm flipH="1">
            <a:off x="1864252" y="205101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60AC8ABB-C72B-4520-DDA3-35071EAB5A49}"/>
              </a:ext>
            </a:extLst>
          </p:cNvPr>
          <p:cNvSpPr/>
          <p:nvPr/>
        </p:nvSpPr>
        <p:spPr>
          <a:xfrm flipH="1">
            <a:off x="1108603" y="271149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A53EF95A-C216-A7AD-2077-324E85335E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flipH="1">
            <a:off x="2719668" y="2755885"/>
            <a:ext cx="427587" cy="427587"/>
          </a:xfrm>
          <a:prstGeom prst="rect">
            <a:avLst/>
          </a:prstGeom>
        </p:spPr>
      </p:pic>
      <p:pic>
        <p:nvPicPr>
          <p:cNvPr id="28" name="Picture 27">
            <a:hlinkClick r:id="rId9" action="ppaction://hlinksldjump"/>
            <a:extLst>
              <a:ext uri="{FF2B5EF4-FFF2-40B4-BE49-F238E27FC236}">
                <a16:creationId xmlns:a16="http://schemas.microsoft.com/office/drawing/2014/main" id="{776A8F6A-D9F2-C512-7927-05968F80058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27399" y="3043448"/>
            <a:ext cx="462767" cy="462767"/>
          </a:xfrm>
          <a:prstGeom prst="rect">
            <a:avLst/>
          </a:prstGeom>
        </p:spPr>
      </p:pic>
      <p:sp>
        <p:nvSpPr>
          <p:cNvPr id="62" name="TextBox 61">
            <a:extLst>
              <a:ext uri="{FF2B5EF4-FFF2-40B4-BE49-F238E27FC236}">
                <a16:creationId xmlns:a16="http://schemas.microsoft.com/office/drawing/2014/main" id="{D39820DB-8B06-F85C-C7E6-0899C44F6A68}"/>
              </a:ext>
            </a:extLst>
          </p:cNvPr>
          <p:cNvSpPr txBox="1"/>
          <p:nvPr/>
        </p:nvSpPr>
        <p:spPr>
          <a:xfrm rot="4179836">
            <a:off x="2553648" y="2998209"/>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Conclusion</a:t>
            </a:r>
          </a:p>
        </p:txBody>
      </p:sp>
      <p:pic>
        <p:nvPicPr>
          <p:cNvPr id="2" name="Picture 1">
            <a:extLst>
              <a:ext uri="{FF2B5EF4-FFF2-40B4-BE49-F238E27FC236}">
                <a16:creationId xmlns:a16="http://schemas.microsoft.com/office/drawing/2014/main" id="{0D737E3F-4562-A75E-161D-EA037D26D24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158E4270-D58E-0FE7-D6CE-56948F13FDE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DEBCE9E7-1B4B-DBFA-7353-2E62B0B9255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5" name="TextBox 4">
            <a:extLst>
              <a:ext uri="{FF2B5EF4-FFF2-40B4-BE49-F238E27FC236}">
                <a16:creationId xmlns:a16="http://schemas.microsoft.com/office/drawing/2014/main" id="{5A8BB5CA-B379-7EB0-5181-1CC3CE8D70DC}"/>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 name="Rectangle: Rounded Corners 5">
            <a:extLst>
              <a:ext uri="{FF2B5EF4-FFF2-40B4-BE49-F238E27FC236}">
                <a16:creationId xmlns:a16="http://schemas.microsoft.com/office/drawing/2014/main" id="{052CF640-7818-08C7-A940-194F40B9F758}"/>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FA704F7-6B58-B0E4-EED4-6C2554C8809E}"/>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2A67DE8E-A601-D20F-A69A-E6EDD0835D62}"/>
              </a:ext>
            </a:extLst>
          </p:cNvPr>
          <p:cNvGrpSpPr/>
          <p:nvPr/>
        </p:nvGrpSpPr>
        <p:grpSpPr>
          <a:xfrm>
            <a:off x="4067189" y="2051010"/>
            <a:ext cx="7562705" cy="3514424"/>
            <a:chOff x="-642669" y="2805228"/>
            <a:chExt cx="10570865" cy="4080923"/>
          </a:xfrm>
        </p:grpSpPr>
        <p:grpSp>
          <p:nvGrpSpPr>
            <p:cNvPr id="9" name="Google Shape;1313;p40">
              <a:extLst>
                <a:ext uri="{FF2B5EF4-FFF2-40B4-BE49-F238E27FC236}">
                  <a16:creationId xmlns:a16="http://schemas.microsoft.com/office/drawing/2014/main" id="{95E94ED0-E3FF-8FAF-683E-72E3396EB21E}"/>
                </a:ext>
              </a:extLst>
            </p:cNvPr>
            <p:cNvGrpSpPr/>
            <p:nvPr/>
          </p:nvGrpSpPr>
          <p:grpSpPr>
            <a:xfrm>
              <a:off x="252329" y="2954780"/>
              <a:ext cx="9475189" cy="3143542"/>
              <a:chOff x="1693075" y="1767450"/>
              <a:chExt cx="6358500" cy="2109532"/>
            </a:xfrm>
          </p:grpSpPr>
          <p:cxnSp>
            <p:nvCxnSpPr>
              <p:cNvPr id="68" name="Google Shape;1314;p40">
                <a:extLst>
                  <a:ext uri="{FF2B5EF4-FFF2-40B4-BE49-F238E27FC236}">
                    <a16:creationId xmlns:a16="http://schemas.microsoft.com/office/drawing/2014/main" id="{5004D21F-C4F9-C576-F383-061A1CD2D1D7}"/>
                  </a:ext>
                </a:extLst>
              </p:cNvPr>
              <p:cNvCxnSpPr/>
              <p:nvPr/>
            </p:nvCxnSpPr>
            <p:spPr>
              <a:xfrm>
                <a:off x="1693075" y="176745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69" name="Google Shape;1315;p40">
                <a:extLst>
                  <a:ext uri="{FF2B5EF4-FFF2-40B4-BE49-F238E27FC236}">
                    <a16:creationId xmlns:a16="http://schemas.microsoft.com/office/drawing/2014/main" id="{99134403-4A85-B1F2-3F4A-24770E03F2CB}"/>
                  </a:ext>
                </a:extLst>
              </p:cNvPr>
              <p:cNvCxnSpPr/>
              <p:nvPr/>
            </p:nvCxnSpPr>
            <p:spPr>
              <a:xfrm>
                <a:off x="1693075" y="200184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0" name="Google Shape;1316;p40">
                <a:extLst>
                  <a:ext uri="{FF2B5EF4-FFF2-40B4-BE49-F238E27FC236}">
                    <a16:creationId xmlns:a16="http://schemas.microsoft.com/office/drawing/2014/main" id="{704B05CF-042E-693A-353C-693A8F10023D}"/>
                  </a:ext>
                </a:extLst>
              </p:cNvPr>
              <p:cNvCxnSpPr/>
              <p:nvPr/>
            </p:nvCxnSpPr>
            <p:spPr>
              <a:xfrm>
                <a:off x="1693075" y="223623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1" name="Google Shape;1317;p40">
                <a:extLst>
                  <a:ext uri="{FF2B5EF4-FFF2-40B4-BE49-F238E27FC236}">
                    <a16:creationId xmlns:a16="http://schemas.microsoft.com/office/drawing/2014/main" id="{E2D22D53-E0CD-3D9A-E375-2139703A48FF}"/>
                  </a:ext>
                </a:extLst>
              </p:cNvPr>
              <p:cNvCxnSpPr/>
              <p:nvPr/>
            </p:nvCxnSpPr>
            <p:spPr>
              <a:xfrm>
                <a:off x="1693075" y="247062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2" name="Google Shape;1318;p40">
                <a:extLst>
                  <a:ext uri="{FF2B5EF4-FFF2-40B4-BE49-F238E27FC236}">
                    <a16:creationId xmlns:a16="http://schemas.microsoft.com/office/drawing/2014/main" id="{2628078A-AA80-31E1-EA3F-A11F45D4AAB8}"/>
                  </a:ext>
                </a:extLst>
              </p:cNvPr>
              <p:cNvCxnSpPr/>
              <p:nvPr/>
            </p:nvCxnSpPr>
            <p:spPr>
              <a:xfrm>
                <a:off x="1693075" y="270502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3" name="Google Shape;1319;p40">
                <a:extLst>
                  <a:ext uri="{FF2B5EF4-FFF2-40B4-BE49-F238E27FC236}">
                    <a16:creationId xmlns:a16="http://schemas.microsoft.com/office/drawing/2014/main" id="{FFE6F3B0-8D24-6F15-C184-A3DA4AECD81E}"/>
                  </a:ext>
                </a:extLst>
              </p:cNvPr>
              <p:cNvCxnSpPr/>
              <p:nvPr/>
            </p:nvCxnSpPr>
            <p:spPr>
              <a:xfrm>
                <a:off x="1693075" y="293941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4" name="Google Shape;1320;p40">
                <a:extLst>
                  <a:ext uri="{FF2B5EF4-FFF2-40B4-BE49-F238E27FC236}">
                    <a16:creationId xmlns:a16="http://schemas.microsoft.com/office/drawing/2014/main" id="{C3D63F59-C9C5-F0C5-0990-23156498BB87}"/>
                  </a:ext>
                </a:extLst>
              </p:cNvPr>
              <p:cNvCxnSpPr/>
              <p:nvPr/>
            </p:nvCxnSpPr>
            <p:spPr>
              <a:xfrm>
                <a:off x="1693075" y="317380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5" name="Google Shape;1321;p40">
                <a:extLst>
                  <a:ext uri="{FF2B5EF4-FFF2-40B4-BE49-F238E27FC236}">
                    <a16:creationId xmlns:a16="http://schemas.microsoft.com/office/drawing/2014/main" id="{1593CD6B-FD25-CC5B-620D-6F0829A9393B}"/>
                  </a:ext>
                </a:extLst>
              </p:cNvPr>
              <p:cNvCxnSpPr/>
              <p:nvPr/>
            </p:nvCxnSpPr>
            <p:spPr>
              <a:xfrm>
                <a:off x="1693075" y="340819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6" name="Google Shape;1322;p40">
                <a:extLst>
                  <a:ext uri="{FF2B5EF4-FFF2-40B4-BE49-F238E27FC236}">
                    <a16:creationId xmlns:a16="http://schemas.microsoft.com/office/drawing/2014/main" id="{98368C39-BDB1-5EBE-7CEB-9A3C44E7E37B}"/>
                  </a:ext>
                </a:extLst>
              </p:cNvPr>
              <p:cNvCxnSpPr/>
              <p:nvPr/>
            </p:nvCxnSpPr>
            <p:spPr>
              <a:xfrm>
                <a:off x="1693075" y="364259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7" name="Google Shape;1323;p40">
                <a:extLst>
                  <a:ext uri="{FF2B5EF4-FFF2-40B4-BE49-F238E27FC236}">
                    <a16:creationId xmlns:a16="http://schemas.microsoft.com/office/drawing/2014/main" id="{C4275DA6-850B-0C28-0654-645852A93263}"/>
                  </a:ext>
                </a:extLst>
              </p:cNvPr>
              <p:cNvCxnSpPr/>
              <p:nvPr/>
            </p:nvCxnSpPr>
            <p:spPr>
              <a:xfrm>
                <a:off x="1693075" y="3876983"/>
                <a:ext cx="6358500" cy="0"/>
              </a:xfrm>
              <a:prstGeom prst="straightConnector1">
                <a:avLst/>
              </a:prstGeom>
              <a:noFill/>
              <a:ln w="9525" cap="flat" cmpd="sng">
                <a:solidFill>
                  <a:schemeClr val="lt2"/>
                </a:solidFill>
                <a:prstDash val="solid"/>
                <a:round/>
                <a:headEnd type="none" w="med" len="med"/>
                <a:tailEnd type="none" w="med" len="med"/>
              </a:ln>
            </p:spPr>
          </p:cxnSp>
        </p:grpSp>
        <p:grpSp>
          <p:nvGrpSpPr>
            <p:cNvPr id="10" name="Google Shape;1324;p40">
              <a:extLst>
                <a:ext uri="{FF2B5EF4-FFF2-40B4-BE49-F238E27FC236}">
                  <a16:creationId xmlns:a16="http://schemas.microsoft.com/office/drawing/2014/main" id="{E44A3308-3C51-ADDB-AC6A-0F4E1D3BB63A}"/>
                </a:ext>
              </a:extLst>
            </p:cNvPr>
            <p:cNvGrpSpPr/>
            <p:nvPr/>
          </p:nvGrpSpPr>
          <p:grpSpPr>
            <a:xfrm>
              <a:off x="735030" y="3304074"/>
              <a:ext cx="8661598" cy="3143718"/>
              <a:chOff x="2017000" y="2001850"/>
              <a:chExt cx="5812525" cy="2109650"/>
            </a:xfrm>
          </p:grpSpPr>
          <p:sp>
            <p:nvSpPr>
              <p:cNvPr id="55" name="Google Shape;1325;p40">
                <a:extLst>
                  <a:ext uri="{FF2B5EF4-FFF2-40B4-BE49-F238E27FC236}">
                    <a16:creationId xmlns:a16="http://schemas.microsoft.com/office/drawing/2014/main" id="{0E10490D-F109-97AC-B5C1-038098098016}"/>
                  </a:ext>
                </a:extLst>
              </p:cNvPr>
              <p:cNvSpPr/>
              <p:nvPr/>
            </p:nvSpPr>
            <p:spPr>
              <a:xfrm>
                <a:off x="2017000" y="2705025"/>
                <a:ext cx="217800" cy="14064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1326;p40">
                <a:extLst>
                  <a:ext uri="{FF2B5EF4-FFF2-40B4-BE49-F238E27FC236}">
                    <a16:creationId xmlns:a16="http://schemas.microsoft.com/office/drawing/2014/main" id="{DC598EFD-7139-5DFD-C6E9-032FDB0C31C7}"/>
                  </a:ext>
                </a:extLst>
              </p:cNvPr>
              <p:cNvSpPr/>
              <p:nvPr/>
            </p:nvSpPr>
            <p:spPr>
              <a:xfrm>
                <a:off x="2525611" y="2470625"/>
                <a:ext cx="217800" cy="16407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327;p40">
                <a:extLst>
                  <a:ext uri="{FF2B5EF4-FFF2-40B4-BE49-F238E27FC236}">
                    <a16:creationId xmlns:a16="http://schemas.microsoft.com/office/drawing/2014/main" id="{7F099111-DBF0-6054-8C6A-F1D305ABB1D7}"/>
                  </a:ext>
                </a:extLst>
              </p:cNvPr>
              <p:cNvSpPr/>
              <p:nvPr/>
            </p:nvSpPr>
            <p:spPr>
              <a:xfrm>
                <a:off x="3034223" y="2704950"/>
                <a:ext cx="217800" cy="14064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328;p40">
                <a:extLst>
                  <a:ext uri="{FF2B5EF4-FFF2-40B4-BE49-F238E27FC236}">
                    <a16:creationId xmlns:a16="http://schemas.microsoft.com/office/drawing/2014/main" id="{A5476E63-1DBE-6047-A52C-8DEA0E295E14}"/>
                  </a:ext>
                </a:extLst>
              </p:cNvPr>
              <p:cNvSpPr/>
              <p:nvPr/>
            </p:nvSpPr>
            <p:spPr>
              <a:xfrm>
                <a:off x="3542834" y="2939350"/>
                <a:ext cx="217800" cy="11718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329;p40">
                <a:extLst>
                  <a:ext uri="{FF2B5EF4-FFF2-40B4-BE49-F238E27FC236}">
                    <a16:creationId xmlns:a16="http://schemas.microsoft.com/office/drawing/2014/main" id="{0948605E-2191-FDA7-2E9C-319BBF686E77}"/>
                  </a:ext>
                </a:extLst>
              </p:cNvPr>
              <p:cNvSpPr/>
              <p:nvPr/>
            </p:nvSpPr>
            <p:spPr>
              <a:xfrm>
                <a:off x="4051445" y="3173800"/>
                <a:ext cx="217800" cy="9375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330;p40">
                <a:extLst>
                  <a:ext uri="{FF2B5EF4-FFF2-40B4-BE49-F238E27FC236}">
                    <a16:creationId xmlns:a16="http://schemas.microsoft.com/office/drawing/2014/main" id="{195B9D61-8924-1651-90A4-58993A79D2F1}"/>
                  </a:ext>
                </a:extLst>
              </p:cNvPr>
              <p:cNvSpPr/>
              <p:nvPr/>
            </p:nvSpPr>
            <p:spPr>
              <a:xfrm>
                <a:off x="4560057" y="3408025"/>
                <a:ext cx="217800" cy="7032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31;p40">
                <a:extLst>
                  <a:ext uri="{FF2B5EF4-FFF2-40B4-BE49-F238E27FC236}">
                    <a16:creationId xmlns:a16="http://schemas.microsoft.com/office/drawing/2014/main" id="{A6DA6C0D-0E7C-5EAB-4099-E71E3BE1868B}"/>
                  </a:ext>
                </a:extLst>
              </p:cNvPr>
              <p:cNvSpPr/>
              <p:nvPr/>
            </p:nvSpPr>
            <p:spPr>
              <a:xfrm>
                <a:off x="5068668" y="3173900"/>
                <a:ext cx="217800" cy="9375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32;p40">
                <a:extLst>
                  <a:ext uri="{FF2B5EF4-FFF2-40B4-BE49-F238E27FC236}">
                    <a16:creationId xmlns:a16="http://schemas.microsoft.com/office/drawing/2014/main" id="{AA73749F-2BD7-AB96-9C7C-E974156980F2}"/>
                  </a:ext>
                </a:extLst>
              </p:cNvPr>
              <p:cNvSpPr/>
              <p:nvPr/>
            </p:nvSpPr>
            <p:spPr>
              <a:xfrm>
                <a:off x="5577280" y="2939425"/>
                <a:ext cx="217800" cy="11718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333;p40">
                <a:extLst>
                  <a:ext uri="{FF2B5EF4-FFF2-40B4-BE49-F238E27FC236}">
                    <a16:creationId xmlns:a16="http://schemas.microsoft.com/office/drawing/2014/main" id="{A11E5DEF-83C1-BDDE-E468-65E1C1F24AC2}"/>
                  </a:ext>
                </a:extLst>
              </p:cNvPr>
              <p:cNvSpPr/>
              <p:nvPr/>
            </p:nvSpPr>
            <p:spPr>
              <a:xfrm>
                <a:off x="6085891" y="2705100"/>
                <a:ext cx="217800" cy="14064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334;p40">
                <a:extLst>
                  <a:ext uri="{FF2B5EF4-FFF2-40B4-BE49-F238E27FC236}">
                    <a16:creationId xmlns:a16="http://schemas.microsoft.com/office/drawing/2014/main" id="{55729B85-8F15-703C-DE92-8ED434CCFCBD}"/>
                  </a:ext>
                </a:extLst>
              </p:cNvPr>
              <p:cNvSpPr/>
              <p:nvPr/>
            </p:nvSpPr>
            <p:spPr>
              <a:xfrm>
                <a:off x="6594502" y="2470525"/>
                <a:ext cx="217800" cy="16407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35;p40">
                <a:extLst>
                  <a:ext uri="{FF2B5EF4-FFF2-40B4-BE49-F238E27FC236}">
                    <a16:creationId xmlns:a16="http://schemas.microsoft.com/office/drawing/2014/main" id="{CAD2C85E-7430-917C-97D8-A638DDB92315}"/>
                  </a:ext>
                </a:extLst>
              </p:cNvPr>
              <p:cNvSpPr/>
              <p:nvPr/>
            </p:nvSpPr>
            <p:spPr>
              <a:xfrm>
                <a:off x="7103114" y="2236500"/>
                <a:ext cx="217800" cy="18750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36;p40">
                <a:extLst>
                  <a:ext uri="{FF2B5EF4-FFF2-40B4-BE49-F238E27FC236}">
                    <a16:creationId xmlns:a16="http://schemas.microsoft.com/office/drawing/2014/main" id="{06277226-8FF7-BE93-4F20-52A9EA9F1B5A}"/>
                  </a:ext>
                </a:extLst>
              </p:cNvPr>
              <p:cNvSpPr/>
              <p:nvPr/>
            </p:nvSpPr>
            <p:spPr>
              <a:xfrm>
                <a:off x="7611725" y="2001850"/>
                <a:ext cx="217800" cy="21093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337;p40">
              <a:extLst>
                <a:ext uri="{FF2B5EF4-FFF2-40B4-BE49-F238E27FC236}">
                  <a16:creationId xmlns:a16="http://schemas.microsoft.com/office/drawing/2014/main" id="{DF71C269-DB53-9334-F6EA-CF22A8F5451B}"/>
                </a:ext>
              </a:extLst>
            </p:cNvPr>
            <p:cNvGrpSpPr/>
            <p:nvPr/>
          </p:nvGrpSpPr>
          <p:grpSpPr>
            <a:xfrm>
              <a:off x="-642669" y="2805228"/>
              <a:ext cx="10570865" cy="4080923"/>
              <a:chOff x="1092470" y="1667090"/>
              <a:chExt cx="7093773" cy="2738579"/>
            </a:xfrm>
          </p:grpSpPr>
          <p:sp>
            <p:nvSpPr>
              <p:cNvPr id="13" name="Google Shape;1338;p40">
                <a:extLst>
                  <a:ext uri="{FF2B5EF4-FFF2-40B4-BE49-F238E27FC236}">
                    <a16:creationId xmlns:a16="http://schemas.microsoft.com/office/drawing/2014/main" id="{D9D02F64-657F-A461-9C16-BE4D1B715B48}"/>
                  </a:ext>
                </a:extLst>
              </p:cNvPr>
              <p:cNvSpPr txBox="1"/>
              <p:nvPr/>
            </p:nvSpPr>
            <p:spPr>
              <a:xfrm>
                <a:off x="1092470" y="3776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a:t>
                </a:r>
                <a:endParaRPr sz="1000">
                  <a:solidFill>
                    <a:srgbClr val="434343"/>
                  </a:solidFill>
                  <a:latin typeface="Roboto"/>
                  <a:ea typeface="Roboto"/>
                  <a:cs typeface="Roboto"/>
                  <a:sym typeface="Roboto"/>
                </a:endParaRPr>
              </a:p>
            </p:txBody>
          </p:sp>
          <p:sp>
            <p:nvSpPr>
              <p:cNvPr id="14" name="Google Shape;1339;p40">
                <a:extLst>
                  <a:ext uri="{FF2B5EF4-FFF2-40B4-BE49-F238E27FC236}">
                    <a16:creationId xmlns:a16="http://schemas.microsoft.com/office/drawing/2014/main" id="{063D07FB-71EC-08E2-E6A7-E55A6C9C012C}"/>
                  </a:ext>
                </a:extLst>
              </p:cNvPr>
              <p:cNvSpPr txBox="1"/>
              <p:nvPr/>
            </p:nvSpPr>
            <p:spPr>
              <a:xfrm>
                <a:off x="1092470" y="3542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200</a:t>
                </a:r>
                <a:endParaRPr sz="1000">
                  <a:solidFill>
                    <a:srgbClr val="434343"/>
                  </a:solidFill>
                  <a:latin typeface="Roboto"/>
                  <a:ea typeface="Roboto"/>
                  <a:cs typeface="Roboto"/>
                  <a:sym typeface="Roboto"/>
                </a:endParaRPr>
              </a:p>
            </p:txBody>
          </p:sp>
          <p:sp>
            <p:nvSpPr>
              <p:cNvPr id="15" name="Google Shape;1340;p40">
                <a:extLst>
                  <a:ext uri="{FF2B5EF4-FFF2-40B4-BE49-F238E27FC236}">
                    <a16:creationId xmlns:a16="http://schemas.microsoft.com/office/drawing/2014/main" id="{1A069A93-D1AB-7EB0-5B44-3A7F40C93EDC}"/>
                  </a:ext>
                </a:extLst>
              </p:cNvPr>
              <p:cNvSpPr txBox="1"/>
              <p:nvPr/>
            </p:nvSpPr>
            <p:spPr>
              <a:xfrm>
                <a:off x="1092470" y="33077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300</a:t>
                </a:r>
                <a:endParaRPr sz="1000">
                  <a:solidFill>
                    <a:srgbClr val="434343"/>
                  </a:solidFill>
                  <a:latin typeface="Roboto"/>
                  <a:ea typeface="Roboto"/>
                  <a:cs typeface="Roboto"/>
                  <a:sym typeface="Roboto"/>
                </a:endParaRPr>
              </a:p>
            </p:txBody>
          </p:sp>
          <p:sp>
            <p:nvSpPr>
              <p:cNvPr id="16" name="Google Shape;1341;p40">
                <a:extLst>
                  <a:ext uri="{FF2B5EF4-FFF2-40B4-BE49-F238E27FC236}">
                    <a16:creationId xmlns:a16="http://schemas.microsoft.com/office/drawing/2014/main" id="{556D5728-D55F-DBA0-814D-06CD425A936E}"/>
                  </a:ext>
                </a:extLst>
              </p:cNvPr>
              <p:cNvSpPr txBox="1"/>
              <p:nvPr/>
            </p:nvSpPr>
            <p:spPr>
              <a:xfrm>
                <a:off x="1092470" y="30733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400</a:t>
                </a:r>
                <a:endParaRPr sz="1000">
                  <a:solidFill>
                    <a:srgbClr val="434343"/>
                  </a:solidFill>
                  <a:latin typeface="Roboto"/>
                  <a:ea typeface="Roboto"/>
                  <a:cs typeface="Roboto"/>
                  <a:sym typeface="Roboto"/>
                </a:endParaRPr>
              </a:p>
            </p:txBody>
          </p:sp>
          <p:sp>
            <p:nvSpPr>
              <p:cNvPr id="17" name="Google Shape;1342;p40">
                <a:extLst>
                  <a:ext uri="{FF2B5EF4-FFF2-40B4-BE49-F238E27FC236}">
                    <a16:creationId xmlns:a16="http://schemas.microsoft.com/office/drawing/2014/main" id="{7E303C2D-E567-A763-72A0-CE1EF5CC3D53}"/>
                  </a:ext>
                </a:extLst>
              </p:cNvPr>
              <p:cNvSpPr txBox="1"/>
              <p:nvPr/>
            </p:nvSpPr>
            <p:spPr>
              <a:xfrm>
                <a:off x="1092470" y="28389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500</a:t>
                </a:r>
                <a:endParaRPr sz="1000">
                  <a:solidFill>
                    <a:srgbClr val="434343"/>
                  </a:solidFill>
                  <a:latin typeface="Roboto"/>
                  <a:ea typeface="Roboto"/>
                  <a:cs typeface="Roboto"/>
                  <a:sym typeface="Roboto"/>
                </a:endParaRPr>
              </a:p>
            </p:txBody>
          </p:sp>
          <p:sp>
            <p:nvSpPr>
              <p:cNvPr id="18" name="Google Shape;1343;p40">
                <a:extLst>
                  <a:ext uri="{FF2B5EF4-FFF2-40B4-BE49-F238E27FC236}">
                    <a16:creationId xmlns:a16="http://schemas.microsoft.com/office/drawing/2014/main" id="{C0DDF70C-CD5F-0068-668F-78920A8DC4EB}"/>
                  </a:ext>
                </a:extLst>
              </p:cNvPr>
              <p:cNvSpPr txBox="1"/>
              <p:nvPr/>
            </p:nvSpPr>
            <p:spPr>
              <a:xfrm>
                <a:off x="1092470" y="26045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600</a:t>
                </a:r>
                <a:endParaRPr sz="1000">
                  <a:solidFill>
                    <a:srgbClr val="434343"/>
                  </a:solidFill>
                  <a:latin typeface="Roboto"/>
                  <a:ea typeface="Roboto"/>
                  <a:cs typeface="Roboto"/>
                  <a:sym typeface="Roboto"/>
                </a:endParaRPr>
              </a:p>
            </p:txBody>
          </p:sp>
          <p:sp>
            <p:nvSpPr>
              <p:cNvPr id="19" name="Google Shape;1344;p40">
                <a:extLst>
                  <a:ext uri="{FF2B5EF4-FFF2-40B4-BE49-F238E27FC236}">
                    <a16:creationId xmlns:a16="http://schemas.microsoft.com/office/drawing/2014/main" id="{4A091196-C438-6848-F177-EA8921741855}"/>
                  </a:ext>
                </a:extLst>
              </p:cNvPr>
              <p:cNvSpPr txBox="1"/>
              <p:nvPr/>
            </p:nvSpPr>
            <p:spPr>
              <a:xfrm>
                <a:off x="1092470" y="23702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700</a:t>
                </a:r>
                <a:endParaRPr sz="1000">
                  <a:solidFill>
                    <a:srgbClr val="434343"/>
                  </a:solidFill>
                  <a:latin typeface="Roboto"/>
                  <a:ea typeface="Roboto"/>
                  <a:cs typeface="Roboto"/>
                  <a:sym typeface="Roboto"/>
                </a:endParaRPr>
              </a:p>
            </p:txBody>
          </p:sp>
          <p:sp>
            <p:nvSpPr>
              <p:cNvPr id="20" name="Google Shape;1345;p40">
                <a:extLst>
                  <a:ext uri="{FF2B5EF4-FFF2-40B4-BE49-F238E27FC236}">
                    <a16:creationId xmlns:a16="http://schemas.microsoft.com/office/drawing/2014/main" id="{47A9AF8E-2441-0717-898D-68FF2A25FE94}"/>
                  </a:ext>
                </a:extLst>
              </p:cNvPr>
              <p:cNvSpPr txBox="1"/>
              <p:nvPr/>
            </p:nvSpPr>
            <p:spPr>
              <a:xfrm>
                <a:off x="1092470" y="21358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800</a:t>
                </a:r>
                <a:endParaRPr sz="1000">
                  <a:solidFill>
                    <a:srgbClr val="434343"/>
                  </a:solidFill>
                  <a:latin typeface="Roboto"/>
                  <a:ea typeface="Roboto"/>
                  <a:cs typeface="Roboto"/>
                  <a:sym typeface="Roboto"/>
                </a:endParaRPr>
              </a:p>
            </p:txBody>
          </p:sp>
          <p:sp>
            <p:nvSpPr>
              <p:cNvPr id="21" name="Google Shape;1346;p40">
                <a:extLst>
                  <a:ext uri="{FF2B5EF4-FFF2-40B4-BE49-F238E27FC236}">
                    <a16:creationId xmlns:a16="http://schemas.microsoft.com/office/drawing/2014/main" id="{2F58681E-4637-7315-9A7A-B416354A4CBC}"/>
                  </a:ext>
                </a:extLst>
              </p:cNvPr>
              <p:cNvSpPr txBox="1"/>
              <p:nvPr/>
            </p:nvSpPr>
            <p:spPr>
              <a:xfrm>
                <a:off x="1092470" y="1901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900</a:t>
                </a:r>
                <a:endParaRPr sz="1000">
                  <a:solidFill>
                    <a:srgbClr val="434343"/>
                  </a:solidFill>
                  <a:latin typeface="Roboto"/>
                  <a:ea typeface="Roboto"/>
                  <a:cs typeface="Roboto"/>
                  <a:sym typeface="Roboto"/>
                </a:endParaRPr>
              </a:p>
            </p:txBody>
          </p:sp>
          <p:sp>
            <p:nvSpPr>
              <p:cNvPr id="22" name="Google Shape;1347;p40">
                <a:extLst>
                  <a:ext uri="{FF2B5EF4-FFF2-40B4-BE49-F238E27FC236}">
                    <a16:creationId xmlns:a16="http://schemas.microsoft.com/office/drawing/2014/main" id="{40DD12FE-BB37-CAE2-448B-25BECA4D4AF9}"/>
                  </a:ext>
                </a:extLst>
              </p:cNvPr>
              <p:cNvSpPr txBox="1"/>
              <p:nvPr/>
            </p:nvSpPr>
            <p:spPr>
              <a:xfrm>
                <a:off x="1092470" y="1667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1000</a:t>
                </a:r>
                <a:endParaRPr sz="1000">
                  <a:solidFill>
                    <a:srgbClr val="434343"/>
                  </a:solidFill>
                  <a:latin typeface="Roboto"/>
                  <a:ea typeface="Roboto"/>
                  <a:cs typeface="Roboto"/>
                  <a:sym typeface="Roboto"/>
                </a:endParaRPr>
              </a:p>
            </p:txBody>
          </p:sp>
          <p:sp>
            <p:nvSpPr>
              <p:cNvPr id="42" name="Google Shape;1348;p40">
                <a:extLst>
                  <a:ext uri="{FF2B5EF4-FFF2-40B4-BE49-F238E27FC236}">
                    <a16:creationId xmlns:a16="http://schemas.microsoft.com/office/drawing/2014/main" id="{1E76C083-7488-8937-0AC7-FC6E7F1BE3D6}"/>
                  </a:ext>
                </a:extLst>
              </p:cNvPr>
              <p:cNvSpPr txBox="1"/>
              <p:nvPr/>
            </p:nvSpPr>
            <p:spPr>
              <a:xfrm>
                <a:off x="186369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اسفند</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cxnSp>
            <p:nvCxnSpPr>
              <p:cNvPr id="43" name="Google Shape;1349;p40">
                <a:extLst>
                  <a:ext uri="{FF2B5EF4-FFF2-40B4-BE49-F238E27FC236}">
                    <a16:creationId xmlns:a16="http://schemas.microsoft.com/office/drawing/2014/main" id="{C85CF301-5DC0-1374-C724-F2BF31D6B6BD}"/>
                  </a:ext>
                </a:extLst>
              </p:cNvPr>
              <p:cNvCxnSpPr/>
              <p:nvPr/>
            </p:nvCxnSpPr>
            <p:spPr>
              <a:xfrm>
                <a:off x="1693075" y="4106825"/>
                <a:ext cx="6358500" cy="0"/>
              </a:xfrm>
              <a:prstGeom prst="straightConnector1">
                <a:avLst/>
              </a:prstGeom>
              <a:noFill/>
              <a:ln w="9525" cap="flat" cmpd="sng">
                <a:solidFill>
                  <a:srgbClr val="000000"/>
                </a:solidFill>
                <a:prstDash val="solid"/>
                <a:round/>
                <a:headEnd type="none" w="med" len="med"/>
                <a:tailEnd type="none" w="med" len="med"/>
              </a:ln>
            </p:spPr>
          </p:cxnSp>
          <p:sp>
            <p:nvSpPr>
              <p:cNvPr id="44" name="Google Shape;1350;p40">
                <a:extLst>
                  <a:ext uri="{FF2B5EF4-FFF2-40B4-BE49-F238E27FC236}">
                    <a16:creationId xmlns:a16="http://schemas.microsoft.com/office/drawing/2014/main" id="{CE28ADC2-D107-99D9-3D2B-B529C99EDB4B}"/>
                  </a:ext>
                </a:extLst>
              </p:cNvPr>
              <p:cNvSpPr txBox="1"/>
              <p:nvPr/>
            </p:nvSpPr>
            <p:spPr>
              <a:xfrm>
                <a:off x="237230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بهمن</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5" name="Google Shape;1351;p40">
                <a:extLst>
                  <a:ext uri="{FF2B5EF4-FFF2-40B4-BE49-F238E27FC236}">
                    <a16:creationId xmlns:a16="http://schemas.microsoft.com/office/drawing/2014/main" id="{250AC32E-DFA1-A696-14E3-0A578737AC53}"/>
                  </a:ext>
                </a:extLst>
              </p:cNvPr>
              <p:cNvSpPr txBox="1"/>
              <p:nvPr/>
            </p:nvSpPr>
            <p:spPr>
              <a:xfrm>
                <a:off x="2880918"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تیر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6" name="Google Shape;1352;p40">
                <a:extLst>
                  <a:ext uri="{FF2B5EF4-FFF2-40B4-BE49-F238E27FC236}">
                    <a16:creationId xmlns:a16="http://schemas.microsoft.com/office/drawing/2014/main" id="{BB7F1BFF-7D94-8AC3-0F8A-EC1EFCD43950}"/>
                  </a:ext>
                </a:extLst>
              </p:cNvPr>
              <p:cNvSpPr txBox="1"/>
              <p:nvPr/>
            </p:nvSpPr>
            <p:spPr>
              <a:xfrm>
                <a:off x="3389529"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آذر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7" name="Google Shape;1353;p40">
                <a:extLst>
                  <a:ext uri="{FF2B5EF4-FFF2-40B4-BE49-F238E27FC236}">
                    <a16:creationId xmlns:a16="http://schemas.microsoft.com/office/drawing/2014/main" id="{EE572A8D-EF38-25FF-E5B5-25ED78D15E8A}"/>
                  </a:ext>
                </a:extLst>
              </p:cNvPr>
              <p:cNvSpPr txBox="1"/>
              <p:nvPr/>
            </p:nvSpPr>
            <p:spPr>
              <a:xfrm>
                <a:off x="389814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آبان</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8" name="Google Shape;1354;p40">
                <a:extLst>
                  <a:ext uri="{FF2B5EF4-FFF2-40B4-BE49-F238E27FC236}">
                    <a16:creationId xmlns:a16="http://schemas.microsoft.com/office/drawing/2014/main" id="{30662299-7044-21BC-E8EC-9D58B7606E77}"/>
                  </a:ext>
                </a:extLst>
              </p:cNvPr>
              <p:cNvSpPr txBox="1"/>
              <p:nvPr/>
            </p:nvSpPr>
            <p:spPr>
              <a:xfrm>
                <a:off x="4406752"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مهر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9" name="Google Shape;1355;p40">
                <a:extLst>
                  <a:ext uri="{FF2B5EF4-FFF2-40B4-BE49-F238E27FC236}">
                    <a16:creationId xmlns:a16="http://schemas.microsoft.com/office/drawing/2014/main" id="{BC1917E2-C75F-998B-DCB2-9D8236C26D0E}"/>
                  </a:ext>
                </a:extLst>
              </p:cNvPr>
              <p:cNvSpPr txBox="1"/>
              <p:nvPr/>
            </p:nvSpPr>
            <p:spPr>
              <a:xfrm>
                <a:off x="4864413" y="4187540"/>
                <a:ext cx="661907"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شهریور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0" name="Google Shape;1356;p40">
                <a:extLst>
                  <a:ext uri="{FF2B5EF4-FFF2-40B4-BE49-F238E27FC236}">
                    <a16:creationId xmlns:a16="http://schemas.microsoft.com/office/drawing/2014/main" id="{7BB93A8F-4FDC-98F2-0D49-6781B70444CA}"/>
                  </a:ext>
                </a:extLst>
              </p:cNvPr>
              <p:cNvSpPr txBox="1"/>
              <p:nvPr/>
            </p:nvSpPr>
            <p:spPr>
              <a:xfrm>
                <a:off x="542397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مرداد</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1" name="Google Shape;1357;p40">
                <a:extLst>
                  <a:ext uri="{FF2B5EF4-FFF2-40B4-BE49-F238E27FC236}">
                    <a16:creationId xmlns:a16="http://schemas.microsoft.com/office/drawing/2014/main" id="{0F074974-EA0E-4F3B-0238-562B049FD834}"/>
                  </a:ext>
                </a:extLst>
              </p:cNvPr>
              <p:cNvSpPr txBox="1"/>
              <p:nvPr/>
            </p:nvSpPr>
            <p:spPr>
              <a:xfrm>
                <a:off x="593258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تیر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2" name="Google Shape;1358;p40">
                <a:extLst>
                  <a:ext uri="{FF2B5EF4-FFF2-40B4-BE49-F238E27FC236}">
                    <a16:creationId xmlns:a16="http://schemas.microsoft.com/office/drawing/2014/main" id="{6BB5C9FA-48CB-DD8F-2489-30448EF70114}"/>
                  </a:ext>
                </a:extLst>
              </p:cNvPr>
              <p:cNvSpPr txBox="1"/>
              <p:nvPr/>
            </p:nvSpPr>
            <p:spPr>
              <a:xfrm>
                <a:off x="643270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خرداد</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3" name="Google Shape;1359;p40">
                <a:extLst>
                  <a:ext uri="{FF2B5EF4-FFF2-40B4-BE49-F238E27FC236}">
                    <a16:creationId xmlns:a16="http://schemas.microsoft.com/office/drawing/2014/main" id="{3A91DD84-C3E1-0A8B-FE33-AC93BE7A470E}"/>
                  </a:ext>
                </a:extLst>
              </p:cNvPr>
              <p:cNvSpPr txBox="1"/>
              <p:nvPr/>
            </p:nvSpPr>
            <p:spPr>
              <a:xfrm>
                <a:off x="6888731" y="4147051"/>
                <a:ext cx="722192" cy="25861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اردبیهشت</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4" name="Google Shape;1360;p40">
                <a:extLst>
                  <a:ext uri="{FF2B5EF4-FFF2-40B4-BE49-F238E27FC236}">
                    <a16:creationId xmlns:a16="http://schemas.microsoft.com/office/drawing/2014/main" id="{835D76A1-A15C-AE53-7F34-FB7137BBBE5A}"/>
                  </a:ext>
                </a:extLst>
              </p:cNvPr>
              <p:cNvSpPr txBox="1"/>
              <p:nvPr/>
            </p:nvSpPr>
            <p:spPr>
              <a:xfrm>
                <a:off x="7517856" y="4173431"/>
                <a:ext cx="668387"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فروردین</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grpSp>
        <p:sp>
          <p:nvSpPr>
            <p:cNvPr id="12" name="Google Shape;1361;p40">
              <a:extLst>
                <a:ext uri="{FF2B5EF4-FFF2-40B4-BE49-F238E27FC236}">
                  <a16:creationId xmlns:a16="http://schemas.microsoft.com/office/drawing/2014/main" id="{91738595-9C09-CBB5-569B-7A5805CBD3CE}"/>
                </a:ext>
              </a:extLst>
            </p:cNvPr>
            <p:cNvSpPr/>
            <p:nvPr/>
          </p:nvSpPr>
          <p:spPr>
            <a:xfrm>
              <a:off x="886281" y="2948038"/>
              <a:ext cx="8381113" cy="3149418"/>
            </a:xfrm>
            <a:custGeom>
              <a:avLst/>
              <a:gdLst/>
              <a:ahLst/>
              <a:cxnLst/>
              <a:rect l="l" t="t" r="r" b="b"/>
              <a:pathLst>
                <a:path w="224972" h="84539" extrusionOk="0">
                  <a:moveTo>
                    <a:pt x="0" y="84539"/>
                  </a:moveTo>
                  <a:lnTo>
                    <a:pt x="20434" y="47077"/>
                  </a:lnTo>
                  <a:lnTo>
                    <a:pt x="41068" y="75524"/>
                  </a:lnTo>
                  <a:lnTo>
                    <a:pt x="61702" y="18831"/>
                  </a:lnTo>
                  <a:lnTo>
                    <a:pt x="82136" y="0"/>
                  </a:lnTo>
                  <a:lnTo>
                    <a:pt x="101568" y="65908"/>
                  </a:lnTo>
                  <a:lnTo>
                    <a:pt x="122402" y="56493"/>
                  </a:lnTo>
                  <a:lnTo>
                    <a:pt x="142636" y="75725"/>
                  </a:lnTo>
                  <a:lnTo>
                    <a:pt x="164071" y="28046"/>
                  </a:lnTo>
                  <a:lnTo>
                    <a:pt x="183103" y="56894"/>
                  </a:lnTo>
                  <a:lnTo>
                    <a:pt x="203737" y="75524"/>
                  </a:lnTo>
                  <a:lnTo>
                    <a:pt x="224972" y="28046"/>
                  </a:lnTo>
                </a:path>
              </a:pathLst>
            </a:custGeom>
            <a:noFill/>
            <a:ln w="19050" cap="flat" cmpd="sng">
              <a:solidFill>
                <a:srgbClr val="262344"/>
              </a:solidFill>
              <a:prstDash val="solid"/>
              <a:round/>
              <a:headEnd type="none" w="med" len="med"/>
              <a:tailEnd type="none" w="med" len="med"/>
            </a:ln>
          </p:spPr>
          <p:txBody>
            <a:bodyPr/>
            <a:lstStyle/>
            <a:p>
              <a:endParaRPr lang="en-US" dirty="0"/>
            </a:p>
          </p:txBody>
        </p:sp>
      </p:grpSp>
      <p:sp>
        <p:nvSpPr>
          <p:cNvPr id="78" name="TextBox 77">
            <a:extLst>
              <a:ext uri="{FF2B5EF4-FFF2-40B4-BE49-F238E27FC236}">
                <a16:creationId xmlns:a16="http://schemas.microsoft.com/office/drawing/2014/main" id="{6829690E-F8F9-8C8C-299D-81BD3A618571}"/>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13</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14</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kern="1800" spc="-150" dirty="0">
                <a:solidFill>
                  <a:srgbClr val="0000FF"/>
                </a:solidFill>
                <a:latin typeface="Times New Roman" panose="02020603050405020304" pitchFamily="18" charset="0"/>
                <a:cs typeface="Times New Roman" panose="02020603050405020304" pitchFamily="18" charset="0"/>
              </a:rPr>
              <a:t>15</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17</a:t>
            </a:r>
          </a:p>
        </p:txBody>
      </p:sp>
    </p:spTree>
    <p:extLst>
      <p:ext uri="{BB962C8B-B14F-4D97-AF65-F5344CB8AC3E}">
        <p14:creationId xmlns:p14="http://schemas.microsoft.com/office/powerpoint/2010/main" val="81116540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0CA608D4-B4D2-FC14-FE6C-ADCD47439E74}"/>
              </a:ext>
            </a:extLst>
          </p:cNvPr>
          <p:cNvGrpSpPr/>
          <p:nvPr/>
        </p:nvGrpSpPr>
        <p:grpSpPr>
          <a:xfrm rot="7384523" flipH="1">
            <a:off x="179346" y="1747079"/>
            <a:ext cx="3410731" cy="3410731"/>
            <a:chOff x="8617593" y="1723633"/>
            <a:chExt cx="3410731" cy="3410731"/>
          </a:xfrm>
        </p:grpSpPr>
        <p:grpSp>
          <p:nvGrpSpPr>
            <p:cNvPr id="47" name="Group 46">
              <a:extLst>
                <a:ext uri="{FF2B5EF4-FFF2-40B4-BE49-F238E27FC236}">
                  <a16:creationId xmlns:a16="http://schemas.microsoft.com/office/drawing/2014/main" id="{5154313E-AC83-F6BB-90C5-1E262CD9B049}"/>
                </a:ext>
              </a:extLst>
            </p:cNvPr>
            <p:cNvGrpSpPr/>
            <p:nvPr/>
          </p:nvGrpSpPr>
          <p:grpSpPr>
            <a:xfrm>
              <a:off x="8617593" y="1723633"/>
              <a:ext cx="3410731" cy="3410731"/>
              <a:chOff x="8617593" y="1723633"/>
              <a:chExt cx="3410731" cy="3410731"/>
            </a:xfrm>
          </p:grpSpPr>
          <p:grpSp>
            <p:nvGrpSpPr>
              <p:cNvPr id="49" name="Group 48">
                <a:extLst>
                  <a:ext uri="{FF2B5EF4-FFF2-40B4-BE49-F238E27FC236}">
                    <a16:creationId xmlns:a16="http://schemas.microsoft.com/office/drawing/2014/main" id="{3B80DFDA-89CA-67E6-394B-85AEC4A06BDD}"/>
                  </a:ext>
                </a:extLst>
              </p:cNvPr>
              <p:cNvGrpSpPr/>
              <p:nvPr userDrawn="1"/>
            </p:nvGrpSpPr>
            <p:grpSpPr>
              <a:xfrm>
                <a:off x="8617593" y="1723633"/>
                <a:ext cx="3410731" cy="3410731"/>
                <a:chOff x="4325112" y="2139696"/>
                <a:chExt cx="2962656" cy="2962656"/>
              </a:xfrm>
            </p:grpSpPr>
            <p:sp>
              <p:nvSpPr>
                <p:cNvPr id="56" name="Oval 55">
                  <a:extLst>
                    <a:ext uri="{FF2B5EF4-FFF2-40B4-BE49-F238E27FC236}">
                      <a16:creationId xmlns:a16="http://schemas.microsoft.com/office/drawing/2014/main" id="{16979977-71FE-F67F-87DC-BBD449E1B42C}"/>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Connector 56">
                  <a:extLst>
                    <a:ext uri="{FF2B5EF4-FFF2-40B4-BE49-F238E27FC236}">
                      <a16:creationId xmlns:a16="http://schemas.microsoft.com/office/drawing/2014/main" id="{464A0122-9451-B949-9CB1-0C96AE69EB09}"/>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B2F9A44D-0F17-D543-1175-65044E69A01B}"/>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D90FFE1-4A1F-1331-1262-E2D7B7D034EB}"/>
                    </a:ext>
                  </a:extLst>
                </p:cNvPr>
                <p:cNvCxnSpPr>
                  <a:cxnSpLocks/>
                  <a:stCxn id="56" idx="2"/>
                  <a:endCxn id="56"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354A879D-FB58-133D-7F99-8CA124F6AD77}"/>
                  </a:ext>
                </a:extLst>
              </p:cNvPr>
              <p:cNvGrpSpPr/>
              <p:nvPr/>
            </p:nvGrpSpPr>
            <p:grpSpPr>
              <a:xfrm>
                <a:off x="9070567" y="1950363"/>
                <a:ext cx="2607404" cy="2880593"/>
                <a:chOff x="9070567" y="1950363"/>
                <a:chExt cx="2607404" cy="2880593"/>
              </a:xfrm>
            </p:grpSpPr>
            <p:pic>
              <p:nvPicPr>
                <p:cNvPr id="51" name="Picture 50">
                  <a:extLst>
                    <a:ext uri="{FF2B5EF4-FFF2-40B4-BE49-F238E27FC236}">
                      <a16:creationId xmlns:a16="http://schemas.microsoft.com/office/drawing/2014/main" id="{312FF525-B3FB-5553-C4CA-4EDB46D589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52" name="Picture 51">
                  <a:extLst>
                    <a:ext uri="{FF2B5EF4-FFF2-40B4-BE49-F238E27FC236}">
                      <a16:creationId xmlns:a16="http://schemas.microsoft.com/office/drawing/2014/main" id="{DFA44329-FAC6-6820-41E0-DDF157BF21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53" name="Picture 52">
                  <a:extLst>
                    <a:ext uri="{FF2B5EF4-FFF2-40B4-BE49-F238E27FC236}">
                      <a16:creationId xmlns:a16="http://schemas.microsoft.com/office/drawing/2014/main" id="{8CEFAA48-A920-D542-A9D8-FA670C18CF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54" name="Picture 53">
                  <a:extLst>
                    <a:ext uri="{FF2B5EF4-FFF2-40B4-BE49-F238E27FC236}">
                      <a16:creationId xmlns:a16="http://schemas.microsoft.com/office/drawing/2014/main" id="{E652109E-9D05-95D3-3CE9-CF9B9F01A9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55" name="Picture 54">
                  <a:extLst>
                    <a:ext uri="{FF2B5EF4-FFF2-40B4-BE49-F238E27FC236}">
                      <a16:creationId xmlns:a16="http://schemas.microsoft.com/office/drawing/2014/main" id="{E2459DAE-C0F6-09B7-1EEC-B2CF5A2972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48" name="Picture 47">
              <a:extLst>
                <a:ext uri="{FF2B5EF4-FFF2-40B4-BE49-F238E27FC236}">
                  <a16:creationId xmlns:a16="http://schemas.microsoft.com/office/drawing/2014/main" id="{6E34FE2D-6789-9E48-FD2E-E7AC9673FF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2" name="Freeform: Shape 41">
            <a:extLst>
              <a:ext uri="{FF2B5EF4-FFF2-40B4-BE49-F238E27FC236}">
                <a16:creationId xmlns:a16="http://schemas.microsoft.com/office/drawing/2014/main" id="{200DFE74-0E4A-B3A1-E961-89E766166A21}"/>
              </a:ext>
            </a:extLst>
          </p:cNvPr>
          <p:cNvSpPr/>
          <p:nvPr/>
        </p:nvSpPr>
        <p:spPr>
          <a:xfrm rot="14827781" flipH="1">
            <a:off x="1767891" y="1854076"/>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308BB4F4-F2D3-4F48-5829-316B03BCFD26}"/>
              </a:ext>
            </a:extLst>
          </p:cNvPr>
          <p:cNvSpPr/>
          <p:nvPr/>
        </p:nvSpPr>
        <p:spPr>
          <a:xfrm flipH="1">
            <a:off x="1887685" y="2039288"/>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Oval 43">
            <a:extLst>
              <a:ext uri="{FF2B5EF4-FFF2-40B4-BE49-F238E27FC236}">
                <a16:creationId xmlns:a16="http://schemas.microsoft.com/office/drawing/2014/main" id="{7E4F73E9-AF61-0125-C460-931647108C82}"/>
              </a:ext>
            </a:extLst>
          </p:cNvPr>
          <p:cNvSpPr/>
          <p:nvPr/>
        </p:nvSpPr>
        <p:spPr>
          <a:xfrm flipH="1">
            <a:off x="1132036" y="2699768"/>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DD2C4939-6FD6-1EC9-7E6D-9229657F789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7482020" flipH="1">
            <a:off x="2727585" y="2651125"/>
            <a:ext cx="486508" cy="486508"/>
          </a:xfrm>
          <a:prstGeom prst="rect">
            <a:avLst/>
          </a:prstGeom>
        </p:spPr>
      </p:pic>
      <p:pic>
        <p:nvPicPr>
          <p:cNvPr id="46" name="Picture 45">
            <a:hlinkClick r:id="rId9" action="ppaction://hlinksldjump"/>
            <a:extLst>
              <a:ext uri="{FF2B5EF4-FFF2-40B4-BE49-F238E27FC236}">
                <a16:creationId xmlns:a16="http://schemas.microsoft.com/office/drawing/2014/main" id="{2176E480-8BC6-8A5C-EAF1-BA1125259EA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50832" y="3031726"/>
            <a:ext cx="462767" cy="462767"/>
          </a:xfrm>
          <a:prstGeom prst="rect">
            <a:avLst/>
          </a:prstGeom>
        </p:spPr>
      </p:pic>
      <p:sp>
        <p:nvSpPr>
          <p:cNvPr id="80" name="TextBox 79">
            <a:extLst>
              <a:ext uri="{FF2B5EF4-FFF2-40B4-BE49-F238E27FC236}">
                <a16:creationId xmlns:a16="http://schemas.microsoft.com/office/drawing/2014/main" id="{4C8B9796-BDB4-8876-40AC-BD68EE0349C0}"/>
              </a:ext>
            </a:extLst>
          </p:cNvPr>
          <p:cNvSpPr txBox="1"/>
          <p:nvPr/>
        </p:nvSpPr>
        <p:spPr>
          <a:xfrm rot="4108930">
            <a:off x="2632033" y="3054086"/>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Discussion</a:t>
            </a:r>
          </a:p>
        </p:txBody>
      </p:sp>
      <p:pic>
        <p:nvPicPr>
          <p:cNvPr id="81" name="Picture 80">
            <a:extLst>
              <a:ext uri="{FF2B5EF4-FFF2-40B4-BE49-F238E27FC236}">
                <a16:creationId xmlns:a16="http://schemas.microsoft.com/office/drawing/2014/main" id="{929E5627-BFDD-50EF-2EEE-C6853719259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82" name="Picture 81">
            <a:extLst>
              <a:ext uri="{FF2B5EF4-FFF2-40B4-BE49-F238E27FC236}">
                <a16:creationId xmlns:a16="http://schemas.microsoft.com/office/drawing/2014/main" id="{9F02A2BE-BC9E-B7FE-2334-A5D49D92567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83" name="Picture 82">
            <a:extLst>
              <a:ext uri="{FF2B5EF4-FFF2-40B4-BE49-F238E27FC236}">
                <a16:creationId xmlns:a16="http://schemas.microsoft.com/office/drawing/2014/main" id="{CBEB33CB-BFA5-2828-8100-2B2BACCDE49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84" name="TextBox 83">
            <a:extLst>
              <a:ext uri="{FF2B5EF4-FFF2-40B4-BE49-F238E27FC236}">
                <a16:creationId xmlns:a16="http://schemas.microsoft.com/office/drawing/2014/main" id="{4CC2991C-2E92-9225-F051-928B3750C5D4}"/>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85" name="Rectangle: Rounded Corners 84">
            <a:extLst>
              <a:ext uri="{FF2B5EF4-FFF2-40B4-BE49-F238E27FC236}">
                <a16:creationId xmlns:a16="http://schemas.microsoft.com/office/drawing/2014/main" id="{00AFD913-A98C-93A1-BC06-17F28298FD9D}"/>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DA122C35-83FB-3FDC-DA25-98C823957B37}"/>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87" name="TextBox 86">
            <a:extLst>
              <a:ext uri="{FF2B5EF4-FFF2-40B4-BE49-F238E27FC236}">
                <a16:creationId xmlns:a16="http://schemas.microsoft.com/office/drawing/2014/main" id="{5F67370D-958F-7EBC-A057-6382C23E0AD2}"/>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88" name="TextBox 87">
            <a:extLst>
              <a:ext uri="{FF2B5EF4-FFF2-40B4-BE49-F238E27FC236}">
                <a16:creationId xmlns:a16="http://schemas.microsoft.com/office/drawing/2014/main" id="{70D12E11-E293-CE8C-9652-C44EED8B9684}"/>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14</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15</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18</a:t>
            </a:r>
          </a:p>
        </p:txBody>
      </p:sp>
    </p:spTree>
    <p:extLst>
      <p:ext uri="{BB962C8B-B14F-4D97-AF65-F5344CB8AC3E}">
        <p14:creationId xmlns:p14="http://schemas.microsoft.com/office/powerpoint/2010/main" val="53640645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down)">
                                      <p:cBhvr>
                                        <p:cTn id="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0CA608D4-B4D2-FC14-FE6C-ADCD47439E74}"/>
              </a:ext>
            </a:extLst>
          </p:cNvPr>
          <p:cNvGrpSpPr/>
          <p:nvPr/>
        </p:nvGrpSpPr>
        <p:grpSpPr>
          <a:xfrm rot="7384523" flipH="1">
            <a:off x="179346" y="1747079"/>
            <a:ext cx="3410731" cy="3410731"/>
            <a:chOff x="8617593" y="1723633"/>
            <a:chExt cx="3410731" cy="3410731"/>
          </a:xfrm>
        </p:grpSpPr>
        <p:grpSp>
          <p:nvGrpSpPr>
            <p:cNvPr id="47" name="Group 46">
              <a:extLst>
                <a:ext uri="{FF2B5EF4-FFF2-40B4-BE49-F238E27FC236}">
                  <a16:creationId xmlns:a16="http://schemas.microsoft.com/office/drawing/2014/main" id="{5154313E-AC83-F6BB-90C5-1E262CD9B049}"/>
                </a:ext>
              </a:extLst>
            </p:cNvPr>
            <p:cNvGrpSpPr/>
            <p:nvPr/>
          </p:nvGrpSpPr>
          <p:grpSpPr>
            <a:xfrm>
              <a:off x="8617593" y="1723633"/>
              <a:ext cx="3410731" cy="3410731"/>
              <a:chOff x="8617593" y="1723633"/>
              <a:chExt cx="3410731" cy="3410731"/>
            </a:xfrm>
          </p:grpSpPr>
          <p:grpSp>
            <p:nvGrpSpPr>
              <p:cNvPr id="49" name="Group 48">
                <a:extLst>
                  <a:ext uri="{FF2B5EF4-FFF2-40B4-BE49-F238E27FC236}">
                    <a16:creationId xmlns:a16="http://schemas.microsoft.com/office/drawing/2014/main" id="{3B80DFDA-89CA-67E6-394B-85AEC4A06BDD}"/>
                  </a:ext>
                </a:extLst>
              </p:cNvPr>
              <p:cNvGrpSpPr/>
              <p:nvPr userDrawn="1"/>
            </p:nvGrpSpPr>
            <p:grpSpPr>
              <a:xfrm>
                <a:off x="8617593" y="1723633"/>
                <a:ext cx="3410731" cy="3410731"/>
                <a:chOff x="4325112" y="2139696"/>
                <a:chExt cx="2962656" cy="2962656"/>
              </a:xfrm>
            </p:grpSpPr>
            <p:sp>
              <p:nvSpPr>
                <p:cNvPr id="56" name="Oval 55">
                  <a:extLst>
                    <a:ext uri="{FF2B5EF4-FFF2-40B4-BE49-F238E27FC236}">
                      <a16:creationId xmlns:a16="http://schemas.microsoft.com/office/drawing/2014/main" id="{16979977-71FE-F67F-87DC-BBD449E1B42C}"/>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Connector 56">
                  <a:extLst>
                    <a:ext uri="{FF2B5EF4-FFF2-40B4-BE49-F238E27FC236}">
                      <a16:creationId xmlns:a16="http://schemas.microsoft.com/office/drawing/2014/main" id="{464A0122-9451-B949-9CB1-0C96AE69EB09}"/>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B2F9A44D-0F17-D543-1175-65044E69A01B}"/>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D90FFE1-4A1F-1331-1262-E2D7B7D034EB}"/>
                    </a:ext>
                  </a:extLst>
                </p:cNvPr>
                <p:cNvCxnSpPr>
                  <a:cxnSpLocks/>
                  <a:stCxn id="56" idx="2"/>
                  <a:endCxn id="56"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354A879D-FB58-133D-7F99-8CA124F6AD77}"/>
                  </a:ext>
                </a:extLst>
              </p:cNvPr>
              <p:cNvGrpSpPr/>
              <p:nvPr/>
            </p:nvGrpSpPr>
            <p:grpSpPr>
              <a:xfrm>
                <a:off x="9070567" y="1950363"/>
                <a:ext cx="2607404" cy="2880593"/>
                <a:chOff x="9070567" y="1950363"/>
                <a:chExt cx="2607404" cy="2880593"/>
              </a:xfrm>
            </p:grpSpPr>
            <p:pic>
              <p:nvPicPr>
                <p:cNvPr id="51" name="Picture 50">
                  <a:extLst>
                    <a:ext uri="{FF2B5EF4-FFF2-40B4-BE49-F238E27FC236}">
                      <a16:creationId xmlns:a16="http://schemas.microsoft.com/office/drawing/2014/main" id="{312FF525-B3FB-5553-C4CA-4EDB46D589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52" name="Picture 51">
                  <a:extLst>
                    <a:ext uri="{FF2B5EF4-FFF2-40B4-BE49-F238E27FC236}">
                      <a16:creationId xmlns:a16="http://schemas.microsoft.com/office/drawing/2014/main" id="{DFA44329-FAC6-6820-41E0-DDF157BF21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53" name="Picture 52">
                  <a:extLst>
                    <a:ext uri="{FF2B5EF4-FFF2-40B4-BE49-F238E27FC236}">
                      <a16:creationId xmlns:a16="http://schemas.microsoft.com/office/drawing/2014/main" id="{8CEFAA48-A920-D542-A9D8-FA670C18CF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54" name="Picture 53">
                  <a:extLst>
                    <a:ext uri="{FF2B5EF4-FFF2-40B4-BE49-F238E27FC236}">
                      <a16:creationId xmlns:a16="http://schemas.microsoft.com/office/drawing/2014/main" id="{E652109E-9D05-95D3-3CE9-CF9B9F01A9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55" name="Picture 54">
                  <a:extLst>
                    <a:ext uri="{FF2B5EF4-FFF2-40B4-BE49-F238E27FC236}">
                      <a16:creationId xmlns:a16="http://schemas.microsoft.com/office/drawing/2014/main" id="{E2459DAE-C0F6-09B7-1EEC-B2CF5A2972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48" name="Picture 47">
              <a:extLst>
                <a:ext uri="{FF2B5EF4-FFF2-40B4-BE49-F238E27FC236}">
                  <a16:creationId xmlns:a16="http://schemas.microsoft.com/office/drawing/2014/main" id="{6E34FE2D-6789-9E48-FD2E-E7AC9673FF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2" name="Freeform: Shape 41">
            <a:extLst>
              <a:ext uri="{FF2B5EF4-FFF2-40B4-BE49-F238E27FC236}">
                <a16:creationId xmlns:a16="http://schemas.microsoft.com/office/drawing/2014/main" id="{200DFE74-0E4A-B3A1-E961-89E766166A21}"/>
              </a:ext>
            </a:extLst>
          </p:cNvPr>
          <p:cNvSpPr/>
          <p:nvPr/>
        </p:nvSpPr>
        <p:spPr>
          <a:xfrm rot="14827781" flipH="1">
            <a:off x="1767891" y="1854076"/>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308BB4F4-F2D3-4F48-5829-316B03BCFD26}"/>
              </a:ext>
            </a:extLst>
          </p:cNvPr>
          <p:cNvSpPr/>
          <p:nvPr/>
        </p:nvSpPr>
        <p:spPr>
          <a:xfrm flipH="1">
            <a:off x="1887685" y="2039288"/>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Oval 43">
            <a:extLst>
              <a:ext uri="{FF2B5EF4-FFF2-40B4-BE49-F238E27FC236}">
                <a16:creationId xmlns:a16="http://schemas.microsoft.com/office/drawing/2014/main" id="{7E4F73E9-AF61-0125-C460-931647108C82}"/>
              </a:ext>
            </a:extLst>
          </p:cNvPr>
          <p:cNvSpPr/>
          <p:nvPr/>
        </p:nvSpPr>
        <p:spPr>
          <a:xfrm flipH="1">
            <a:off x="1132036" y="2699768"/>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DD2C4939-6FD6-1EC9-7E6D-9229657F789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7482020" flipH="1">
            <a:off x="2727585" y="2651125"/>
            <a:ext cx="486508" cy="486508"/>
          </a:xfrm>
          <a:prstGeom prst="rect">
            <a:avLst/>
          </a:prstGeom>
        </p:spPr>
      </p:pic>
      <p:pic>
        <p:nvPicPr>
          <p:cNvPr id="46" name="Picture 45">
            <a:hlinkClick r:id="rId9" action="ppaction://hlinksldjump"/>
            <a:extLst>
              <a:ext uri="{FF2B5EF4-FFF2-40B4-BE49-F238E27FC236}">
                <a16:creationId xmlns:a16="http://schemas.microsoft.com/office/drawing/2014/main" id="{2176E480-8BC6-8A5C-EAF1-BA1125259EA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50832" y="3031726"/>
            <a:ext cx="462767" cy="462767"/>
          </a:xfrm>
          <a:prstGeom prst="rect">
            <a:avLst/>
          </a:prstGeom>
        </p:spPr>
      </p:pic>
      <p:sp>
        <p:nvSpPr>
          <p:cNvPr id="80" name="TextBox 79">
            <a:extLst>
              <a:ext uri="{FF2B5EF4-FFF2-40B4-BE49-F238E27FC236}">
                <a16:creationId xmlns:a16="http://schemas.microsoft.com/office/drawing/2014/main" id="{4C8B9796-BDB4-8876-40AC-BD68EE0349C0}"/>
              </a:ext>
            </a:extLst>
          </p:cNvPr>
          <p:cNvSpPr txBox="1"/>
          <p:nvPr/>
        </p:nvSpPr>
        <p:spPr>
          <a:xfrm rot="4108930">
            <a:off x="2632033" y="3054086"/>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Discussion</a:t>
            </a:r>
          </a:p>
        </p:txBody>
      </p:sp>
      <p:pic>
        <p:nvPicPr>
          <p:cNvPr id="2" name="Picture 1">
            <a:extLst>
              <a:ext uri="{FF2B5EF4-FFF2-40B4-BE49-F238E27FC236}">
                <a16:creationId xmlns:a16="http://schemas.microsoft.com/office/drawing/2014/main" id="{1CBC69F8-F82C-7F74-D85F-8ED723F01A6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DA6E11B3-A91C-F7FF-67AF-10D37AF4701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2926C94E-5857-9DFD-F973-D8499AE06A8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5" name="TextBox 4">
            <a:extLst>
              <a:ext uri="{FF2B5EF4-FFF2-40B4-BE49-F238E27FC236}">
                <a16:creationId xmlns:a16="http://schemas.microsoft.com/office/drawing/2014/main" id="{51AFFD5B-651A-3111-2B6A-B884A137D033}"/>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 name="Rectangle: Rounded Corners 5">
            <a:extLst>
              <a:ext uri="{FF2B5EF4-FFF2-40B4-BE49-F238E27FC236}">
                <a16:creationId xmlns:a16="http://schemas.microsoft.com/office/drawing/2014/main" id="{AA03C55F-DC19-27A8-24BE-2E29DA7D67F6}"/>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871D3B0-487B-8CC2-DAC6-1C7A3399AF17}"/>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A6B04A95-F096-1C52-40F4-AD261D6E5EEE}"/>
              </a:ext>
            </a:extLst>
          </p:cNvPr>
          <p:cNvGrpSpPr/>
          <p:nvPr/>
        </p:nvGrpSpPr>
        <p:grpSpPr>
          <a:xfrm>
            <a:off x="5333030" y="1654405"/>
            <a:ext cx="5293901" cy="3147387"/>
            <a:chOff x="2215341" y="2232211"/>
            <a:chExt cx="5293901" cy="3147387"/>
          </a:xfrm>
        </p:grpSpPr>
        <p:grpSp>
          <p:nvGrpSpPr>
            <p:cNvPr id="9" name="Graphic 25">
              <a:extLst>
                <a:ext uri="{FF2B5EF4-FFF2-40B4-BE49-F238E27FC236}">
                  <a16:creationId xmlns:a16="http://schemas.microsoft.com/office/drawing/2014/main" id="{A962B9CF-9EEB-D93C-9FB1-9345F8259C5D}"/>
                </a:ext>
              </a:extLst>
            </p:cNvPr>
            <p:cNvGrpSpPr/>
            <p:nvPr/>
          </p:nvGrpSpPr>
          <p:grpSpPr>
            <a:xfrm>
              <a:off x="3858293" y="2680404"/>
              <a:ext cx="1998932" cy="1003120"/>
              <a:chOff x="4758132" y="3185134"/>
              <a:chExt cx="1953291" cy="980217"/>
            </a:xfrm>
          </p:grpSpPr>
          <p:grpSp>
            <p:nvGrpSpPr>
              <p:cNvPr id="64" name="Graphic 25">
                <a:extLst>
                  <a:ext uri="{FF2B5EF4-FFF2-40B4-BE49-F238E27FC236}">
                    <a16:creationId xmlns:a16="http://schemas.microsoft.com/office/drawing/2014/main" id="{EC3B9600-C3F1-4593-41BC-432100D9A39E}"/>
                  </a:ext>
                </a:extLst>
              </p:cNvPr>
              <p:cNvGrpSpPr/>
              <p:nvPr/>
            </p:nvGrpSpPr>
            <p:grpSpPr>
              <a:xfrm>
                <a:off x="4783754" y="3209899"/>
                <a:ext cx="1910905" cy="955452"/>
                <a:chOff x="4783754" y="3209899"/>
                <a:chExt cx="1910905" cy="955452"/>
              </a:xfrm>
              <a:noFill/>
            </p:grpSpPr>
            <p:sp>
              <p:nvSpPr>
                <p:cNvPr id="71" name="Freeform: Shape 70">
                  <a:extLst>
                    <a:ext uri="{FF2B5EF4-FFF2-40B4-BE49-F238E27FC236}">
                      <a16:creationId xmlns:a16="http://schemas.microsoft.com/office/drawing/2014/main" id="{D5284084-C7ED-C508-8665-A6C2BD13C360}"/>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8A503"/>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78EA8B62-7300-EDE8-5980-EFA309FAD504}"/>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0000FF"/>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C2E46C92-FDCD-9DAB-2415-9F1EF0548152}"/>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0000FF"/>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DE7C9B7-92A6-8E51-FA9A-41A87436EB9E}"/>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0000FF"/>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38704558-B0A4-E394-65A9-5DEB94FEE10F}"/>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F8A503"/>
                  </a:solidFill>
                  <a:prstDash val="solid"/>
                  <a:miter/>
                </a:ln>
              </p:spPr>
              <p:txBody>
                <a:bodyPr rtlCol="0" anchor="ctr"/>
                <a:lstStyle/>
                <a:p>
                  <a:endParaRPr lang="en-US"/>
                </a:p>
              </p:txBody>
            </p:sp>
          </p:grpSp>
          <p:sp>
            <p:nvSpPr>
              <p:cNvPr id="65" name="Freeform: Shape 64">
                <a:extLst>
                  <a:ext uri="{FF2B5EF4-FFF2-40B4-BE49-F238E27FC236}">
                    <a16:creationId xmlns:a16="http://schemas.microsoft.com/office/drawing/2014/main" id="{5C6827DA-4C78-46F4-B337-40A4B3EC1C8D}"/>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2EF349DA-BACF-8D82-10DC-DA50F12EEE4D}"/>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solidFill>
                  <a:srgbClr val="C2D90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D3DCCC0-7888-0FC0-3003-74DCD912523D}"/>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18D0239-54AA-60DE-7252-96DA5816B6B3}"/>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DF6ED67-7E5D-2B52-6BDD-C80B797CEB3A}"/>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2EA9F9F-83D0-4021-B5F3-80A170772288}"/>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10" name="Graphic 25">
              <a:extLst>
                <a:ext uri="{FF2B5EF4-FFF2-40B4-BE49-F238E27FC236}">
                  <a16:creationId xmlns:a16="http://schemas.microsoft.com/office/drawing/2014/main" id="{0FCE75AC-4F2B-B0B9-7094-139ECB379CAF}"/>
                </a:ext>
              </a:extLst>
            </p:cNvPr>
            <p:cNvGrpSpPr/>
            <p:nvPr/>
          </p:nvGrpSpPr>
          <p:grpSpPr>
            <a:xfrm>
              <a:off x="2529145" y="2807707"/>
              <a:ext cx="4666294" cy="2270792"/>
              <a:chOff x="3459332" y="3309530"/>
              <a:chExt cx="4559750" cy="2218944"/>
            </a:xfrm>
            <a:solidFill>
              <a:srgbClr val="D8DBE8"/>
            </a:solidFill>
          </p:grpSpPr>
          <p:sp>
            <p:nvSpPr>
              <p:cNvPr id="40" name="Freeform: Shape 39">
                <a:extLst>
                  <a:ext uri="{FF2B5EF4-FFF2-40B4-BE49-F238E27FC236}">
                    <a16:creationId xmlns:a16="http://schemas.microsoft.com/office/drawing/2014/main" id="{F5C89492-788B-7186-DB09-A1EC7F862DC3}"/>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BB60FF3-084F-08B6-41B6-A82C9D7FC5E8}"/>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02F989E-645E-49AF-E4A7-23401534EEA3}"/>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83061EAE-D375-37B9-21CD-9677245D1208}"/>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5D48AC-4E00-BC08-5822-AF844F5C28AE}"/>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11" name="Freeform: Shape 10">
              <a:extLst>
                <a:ext uri="{FF2B5EF4-FFF2-40B4-BE49-F238E27FC236}">
                  <a16:creationId xmlns:a16="http://schemas.microsoft.com/office/drawing/2014/main" id="{9448D9C6-1169-B9FE-54EB-41EF6BD1F6E7}"/>
                </a:ext>
              </a:extLst>
            </p:cNvPr>
            <p:cNvSpPr/>
            <p:nvPr/>
          </p:nvSpPr>
          <p:spPr>
            <a:xfrm>
              <a:off x="4163514" y="3971367"/>
              <a:ext cx="1397420" cy="107788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2" name="Freeform: Shape 11">
              <a:extLst>
                <a:ext uri="{FF2B5EF4-FFF2-40B4-BE49-F238E27FC236}">
                  <a16:creationId xmlns:a16="http://schemas.microsoft.com/office/drawing/2014/main" id="{53BBFA6E-1B21-A23D-B394-C13164319555}"/>
                </a:ext>
              </a:extLst>
            </p:cNvPr>
            <p:cNvSpPr/>
            <p:nvPr/>
          </p:nvSpPr>
          <p:spPr>
            <a:xfrm>
              <a:off x="2979436" y="3504183"/>
              <a:ext cx="1348226" cy="1343574"/>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3" name="Freeform: Shape 12">
              <a:extLst>
                <a:ext uri="{FF2B5EF4-FFF2-40B4-BE49-F238E27FC236}">
                  <a16:creationId xmlns:a16="http://schemas.microsoft.com/office/drawing/2014/main" id="{4DBD4EE2-EC21-79D4-D5FB-D71035D72113}"/>
                </a:ext>
              </a:extLst>
            </p:cNvPr>
            <p:cNvSpPr/>
            <p:nvPr/>
          </p:nvSpPr>
          <p:spPr>
            <a:xfrm>
              <a:off x="5396922" y="3504177"/>
              <a:ext cx="1348226" cy="1343580"/>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4" name="Freeform: Shape 13">
              <a:extLst>
                <a:ext uri="{FF2B5EF4-FFF2-40B4-BE49-F238E27FC236}">
                  <a16:creationId xmlns:a16="http://schemas.microsoft.com/office/drawing/2014/main" id="{B45120BD-FDC4-C5A7-AB80-8B791F7B2496}"/>
                </a:ext>
              </a:extLst>
            </p:cNvPr>
            <p:cNvSpPr/>
            <p:nvPr/>
          </p:nvSpPr>
          <p:spPr>
            <a:xfrm>
              <a:off x="6023435" y="2778464"/>
              <a:ext cx="1172004" cy="1090641"/>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5" name="Freeform: Shape 14">
              <a:extLst>
                <a:ext uri="{FF2B5EF4-FFF2-40B4-BE49-F238E27FC236}">
                  <a16:creationId xmlns:a16="http://schemas.microsoft.com/office/drawing/2014/main" id="{DC44703D-7387-0167-B600-C36F68123E05}"/>
                </a:ext>
              </a:extLst>
            </p:cNvPr>
            <p:cNvSpPr/>
            <p:nvPr/>
          </p:nvSpPr>
          <p:spPr>
            <a:xfrm>
              <a:off x="2529145" y="2778561"/>
              <a:ext cx="1172004" cy="1090641"/>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6" name="Freeform: Shape 15">
              <a:extLst>
                <a:ext uri="{FF2B5EF4-FFF2-40B4-BE49-F238E27FC236}">
                  <a16:creationId xmlns:a16="http://schemas.microsoft.com/office/drawing/2014/main" id="{67BE2DC9-780F-018A-70B6-3719628A0B97}"/>
                </a:ext>
              </a:extLst>
            </p:cNvPr>
            <p:cNvSpPr/>
            <p:nvPr/>
          </p:nvSpPr>
          <p:spPr>
            <a:xfrm>
              <a:off x="3542545" y="3884008"/>
              <a:ext cx="358478" cy="357881"/>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F8A503"/>
            </a:solidFill>
            <a:ln w="9525" cap="flat">
              <a:noFill/>
              <a:prstDash val="solid"/>
              <a:miter/>
            </a:ln>
          </p:spPr>
          <p:txBody>
            <a:bodyPr rtlCol="0" anchor="ctr"/>
            <a:lstStyle/>
            <a:p>
              <a:endParaRPr lang="en-US"/>
            </a:p>
          </p:txBody>
        </p:sp>
        <p:grpSp>
          <p:nvGrpSpPr>
            <p:cNvPr id="17" name="Graphic 25">
              <a:extLst>
                <a:ext uri="{FF2B5EF4-FFF2-40B4-BE49-F238E27FC236}">
                  <a16:creationId xmlns:a16="http://schemas.microsoft.com/office/drawing/2014/main" id="{DDBF079D-65C7-F84B-1071-864F2622DF67}"/>
                </a:ext>
              </a:extLst>
            </p:cNvPr>
            <p:cNvGrpSpPr/>
            <p:nvPr/>
          </p:nvGrpSpPr>
          <p:grpSpPr>
            <a:xfrm>
              <a:off x="2957520" y="3019960"/>
              <a:ext cx="322875" cy="322790"/>
              <a:chOff x="3877926" y="3516937"/>
              <a:chExt cx="315503" cy="315420"/>
            </a:xfrm>
            <a:solidFill>
              <a:srgbClr val="262344"/>
            </a:solidFill>
          </p:grpSpPr>
          <p:sp>
            <p:nvSpPr>
              <p:cNvPr id="37" name="Freeform: Shape 36">
                <a:extLst>
                  <a:ext uri="{FF2B5EF4-FFF2-40B4-BE49-F238E27FC236}">
                    <a16:creationId xmlns:a16="http://schemas.microsoft.com/office/drawing/2014/main" id="{169B03DA-6C86-5F26-BDA2-2789C63581BA}"/>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solidFill>
                <a:srgbClr val="0000FF"/>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BAF12D2-8DE1-DF02-B9E7-1DCEF5EC57F0}"/>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solidFill>
                <a:srgbClr val="0000FF"/>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9A3C5EB-59F2-C993-0C0B-1A73475620B9}"/>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p>
            </p:txBody>
          </p:sp>
        </p:grpSp>
        <p:sp>
          <p:nvSpPr>
            <p:cNvPr id="18" name="Freeform: Shape 17">
              <a:extLst>
                <a:ext uri="{FF2B5EF4-FFF2-40B4-BE49-F238E27FC236}">
                  <a16:creationId xmlns:a16="http://schemas.microsoft.com/office/drawing/2014/main" id="{E6CFDA9A-FCA6-AE32-15B4-8E50FE814575}"/>
                </a:ext>
              </a:extLst>
            </p:cNvPr>
            <p:cNvSpPr/>
            <p:nvPr/>
          </p:nvSpPr>
          <p:spPr>
            <a:xfrm>
              <a:off x="4683034" y="4316629"/>
              <a:ext cx="339995" cy="346135"/>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0000FF"/>
            </a:solidFill>
            <a:ln w="9525" cap="flat">
              <a:noFill/>
              <a:prstDash val="solid"/>
              <a:miter/>
            </a:ln>
          </p:spPr>
          <p:txBody>
            <a:bodyPr rtlCol="0" anchor="ctr"/>
            <a:lstStyle/>
            <a:p>
              <a:endParaRPr lang="en-US"/>
            </a:p>
          </p:txBody>
        </p:sp>
        <p:grpSp>
          <p:nvGrpSpPr>
            <p:cNvPr id="19" name="Graphic 25">
              <a:extLst>
                <a:ext uri="{FF2B5EF4-FFF2-40B4-BE49-F238E27FC236}">
                  <a16:creationId xmlns:a16="http://schemas.microsoft.com/office/drawing/2014/main" id="{6D63A289-5AC1-14AB-209B-AA3BAF0DF200}"/>
                </a:ext>
              </a:extLst>
            </p:cNvPr>
            <p:cNvGrpSpPr/>
            <p:nvPr/>
          </p:nvGrpSpPr>
          <p:grpSpPr>
            <a:xfrm>
              <a:off x="5831784" y="3944175"/>
              <a:ext cx="379374" cy="349060"/>
              <a:chOff x="6686563" y="4420050"/>
              <a:chExt cx="370712" cy="341090"/>
            </a:xfrm>
            <a:solidFill>
              <a:srgbClr val="F8A503"/>
            </a:solidFill>
          </p:grpSpPr>
          <p:sp>
            <p:nvSpPr>
              <p:cNvPr id="33" name="Freeform: Shape 32">
                <a:extLst>
                  <a:ext uri="{FF2B5EF4-FFF2-40B4-BE49-F238E27FC236}">
                    <a16:creationId xmlns:a16="http://schemas.microsoft.com/office/drawing/2014/main" id="{46AB1176-58FD-CE8E-D447-DF690DBB3DF3}"/>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C07DFB6-2D27-4DB4-41F1-C09FEC988661}"/>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556FBE9-D991-201A-3BEB-2C842E65D0F8}"/>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B5EEF8B-D521-52D3-ECF0-CCB0CC001CC9}"/>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20" name="Freeform: Shape 19">
              <a:extLst>
                <a:ext uri="{FF2B5EF4-FFF2-40B4-BE49-F238E27FC236}">
                  <a16:creationId xmlns:a16="http://schemas.microsoft.com/office/drawing/2014/main" id="{8246E8D0-CD24-C609-A648-E7ADE0863541}"/>
                </a:ext>
              </a:extLst>
            </p:cNvPr>
            <p:cNvSpPr/>
            <p:nvPr/>
          </p:nvSpPr>
          <p:spPr>
            <a:xfrm>
              <a:off x="6434476" y="3026441"/>
              <a:ext cx="421778" cy="336193"/>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0000FF"/>
            </a:solidFill>
            <a:ln w="9525" cap="flat">
              <a:noFill/>
              <a:prstDash val="solid"/>
              <a:miter/>
            </a:ln>
          </p:spPr>
          <p:txBody>
            <a:bodyPr rtlCol="0" anchor="ctr"/>
            <a:lstStyle/>
            <a:p>
              <a:endParaRPr lang="en-US"/>
            </a:p>
          </p:txBody>
        </p:sp>
        <p:grpSp>
          <p:nvGrpSpPr>
            <p:cNvPr id="21" name="Graphic 25">
              <a:extLst>
                <a:ext uri="{FF2B5EF4-FFF2-40B4-BE49-F238E27FC236}">
                  <a16:creationId xmlns:a16="http://schemas.microsoft.com/office/drawing/2014/main" id="{C9872B82-BE73-0288-9EA2-6D403E1D994A}"/>
                </a:ext>
              </a:extLst>
            </p:cNvPr>
            <p:cNvGrpSpPr/>
            <p:nvPr/>
          </p:nvGrpSpPr>
          <p:grpSpPr>
            <a:xfrm>
              <a:off x="2215341" y="3054711"/>
              <a:ext cx="5293901" cy="1238526"/>
              <a:chOff x="3152693" y="3550894"/>
              <a:chExt cx="5173027" cy="1210246"/>
            </a:xfrm>
            <a:noFill/>
          </p:grpSpPr>
          <p:sp>
            <p:nvSpPr>
              <p:cNvPr id="31" name="Freeform: Shape 30">
                <a:extLst>
                  <a:ext uri="{FF2B5EF4-FFF2-40B4-BE49-F238E27FC236}">
                    <a16:creationId xmlns:a16="http://schemas.microsoft.com/office/drawing/2014/main" id="{35B5E312-C04C-3918-1CBB-94857150F5F1}"/>
                  </a:ext>
                </a:extLst>
              </p:cNvPr>
              <p:cNvSpPr/>
              <p:nvPr/>
            </p:nvSpPr>
            <p:spPr>
              <a:xfrm>
                <a:off x="3152693" y="3550894"/>
                <a:ext cx="122491" cy="1210246"/>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chemeClr val="tx1"/>
                </a:solidFill>
                <a:prstDash val="solid"/>
                <a:round/>
              </a:ln>
            </p:spPr>
            <p:txBody>
              <a:bodyPr rtlCol="0" anchor="ctr"/>
              <a:lstStyle/>
              <a:p>
                <a:endParaRPr lang="en-US"/>
              </a:p>
            </p:txBody>
          </p:sp>
          <p:sp>
            <p:nvSpPr>
              <p:cNvPr id="32" name="Freeform: Shape 31">
                <a:extLst>
                  <a:ext uri="{FF2B5EF4-FFF2-40B4-BE49-F238E27FC236}">
                    <a16:creationId xmlns:a16="http://schemas.microsoft.com/office/drawing/2014/main" id="{268A128F-DABB-81B1-C2F4-9FAACC1BE61E}"/>
                  </a:ext>
                </a:extLst>
              </p:cNvPr>
              <p:cNvSpPr/>
              <p:nvPr/>
            </p:nvSpPr>
            <p:spPr>
              <a:xfrm>
                <a:off x="8203229" y="3550894"/>
                <a:ext cx="122491" cy="1210243"/>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chemeClr val="tx1"/>
                </a:solidFill>
                <a:prstDash val="solid"/>
                <a:round/>
              </a:ln>
            </p:spPr>
            <p:txBody>
              <a:bodyPr rtlCol="0" anchor="ctr"/>
              <a:lstStyle/>
              <a:p>
                <a:endParaRPr lang="en-US"/>
              </a:p>
            </p:txBody>
          </p:sp>
        </p:grpSp>
        <p:sp>
          <p:nvSpPr>
            <p:cNvPr id="22" name="Freeform: Shape 21">
              <a:extLst>
                <a:ext uri="{FF2B5EF4-FFF2-40B4-BE49-F238E27FC236}">
                  <a16:creationId xmlns:a16="http://schemas.microsoft.com/office/drawing/2014/main" id="{86062A9B-03CB-E7E7-BEB7-2D76C6F103CC}"/>
                </a:ext>
              </a:extLst>
            </p:cNvPr>
            <p:cNvSpPr/>
            <p:nvPr/>
          </p:nvSpPr>
          <p:spPr>
            <a:xfrm>
              <a:off x="4862292" y="5157745"/>
              <a:ext cx="9748" cy="221853"/>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chemeClr val="tx1"/>
              </a:solidFill>
              <a:prstDash val="solid"/>
              <a:round/>
            </a:ln>
          </p:spPr>
          <p:txBody>
            <a:bodyPr rtlCol="0" anchor="ctr"/>
            <a:lstStyle/>
            <a:p>
              <a:endParaRPr lang="en-US"/>
            </a:p>
          </p:txBody>
        </p:sp>
        <p:grpSp>
          <p:nvGrpSpPr>
            <p:cNvPr id="23" name="Google Shape;649;p38">
              <a:extLst>
                <a:ext uri="{FF2B5EF4-FFF2-40B4-BE49-F238E27FC236}">
                  <a16:creationId xmlns:a16="http://schemas.microsoft.com/office/drawing/2014/main" id="{EE267943-F9BD-97C2-E75E-CA27F294E5C5}"/>
                </a:ext>
              </a:extLst>
            </p:cNvPr>
            <p:cNvGrpSpPr/>
            <p:nvPr/>
          </p:nvGrpSpPr>
          <p:grpSpPr>
            <a:xfrm>
              <a:off x="4480164" y="2232211"/>
              <a:ext cx="764118" cy="755992"/>
              <a:chOff x="4263650" y="3963700"/>
              <a:chExt cx="298550" cy="295375"/>
            </a:xfrm>
            <a:solidFill>
              <a:srgbClr val="F8A503"/>
            </a:solidFill>
          </p:grpSpPr>
          <p:sp>
            <p:nvSpPr>
              <p:cNvPr id="24" name="Google Shape;650;p38">
                <a:extLst>
                  <a:ext uri="{FF2B5EF4-FFF2-40B4-BE49-F238E27FC236}">
                    <a16:creationId xmlns:a16="http://schemas.microsoft.com/office/drawing/2014/main" id="{34FF5349-8503-1FC5-65A4-BD5650820CA7}"/>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51;p38">
                <a:extLst>
                  <a:ext uri="{FF2B5EF4-FFF2-40B4-BE49-F238E27FC236}">
                    <a16:creationId xmlns:a16="http://schemas.microsoft.com/office/drawing/2014/main" id="{BCC92EBA-319F-6D14-63CE-9F3728DC99D6}"/>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652;p38">
                <a:extLst>
                  <a:ext uri="{FF2B5EF4-FFF2-40B4-BE49-F238E27FC236}">
                    <a16:creationId xmlns:a16="http://schemas.microsoft.com/office/drawing/2014/main" id="{492E5940-56F9-46D2-8CE9-8328AEAA684A}"/>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653;p38">
                <a:extLst>
                  <a:ext uri="{FF2B5EF4-FFF2-40B4-BE49-F238E27FC236}">
                    <a16:creationId xmlns:a16="http://schemas.microsoft.com/office/drawing/2014/main" id="{5F2D08A2-E057-EF7A-2F78-0D56E4A260B7}"/>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54;p38">
                <a:extLst>
                  <a:ext uri="{FF2B5EF4-FFF2-40B4-BE49-F238E27FC236}">
                    <a16:creationId xmlns:a16="http://schemas.microsoft.com/office/drawing/2014/main" id="{518B5FD9-2BA9-82AB-D5E8-8EEAAC528FA1}"/>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55;p38">
                <a:extLst>
                  <a:ext uri="{FF2B5EF4-FFF2-40B4-BE49-F238E27FC236}">
                    <a16:creationId xmlns:a16="http://schemas.microsoft.com/office/drawing/2014/main" id="{7E0EF949-4E29-B3C5-1E97-F41A1C85EE32}"/>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56;p38">
                <a:extLst>
                  <a:ext uri="{FF2B5EF4-FFF2-40B4-BE49-F238E27FC236}">
                    <a16:creationId xmlns:a16="http://schemas.microsoft.com/office/drawing/2014/main" id="{AAA3CD68-EA01-B4ED-EE2B-9EA92A69D5E8}"/>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6" name="TextBox 75">
            <a:extLst>
              <a:ext uri="{FF2B5EF4-FFF2-40B4-BE49-F238E27FC236}">
                <a16:creationId xmlns:a16="http://schemas.microsoft.com/office/drawing/2014/main" id="{D68DB6A2-B78F-DA2C-5C54-DBAA778947F3}"/>
              </a:ext>
            </a:extLst>
          </p:cNvPr>
          <p:cNvSpPr txBox="1"/>
          <p:nvPr/>
        </p:nvSpPr>
        <p:spPr>
          <a:xfrm>
            <a:off x="6429084" y="4959371"/>
            <a:ext cx="3111542" cy="1115498"/>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7" name="TextBox 76">
            <a:extLst>
              <a:ext uri="{FF2B5EF4-FFF2-40B4-BE49-F238E27FC236}">
                <a16:creationId xmlns:a16="http://schemas.microsoft.com/office/drawing/2014/main" id="{7CBE02AF-D188-E61F-8219-EBEC83BFD0CD}"/>
              </a:ext>
            </a:extLst>
          </p:cNvPr>
          <p:cNvSpPr txBox="1"/>
          <p:nvPr/>
        </p:nvSpPr>
        <p:spPr>
          <a:xfrm>
            <a:off x="4196066" y="3730371"/>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8" name="TextBox 77">
            <a:extLst>
              <a:ext uri="{FF2B5EF4-FFF2-40B4-BE49-F238E27FC236}">
                <a16:creationId xmlns:a16="http://schemas.microsoft.com/office/drawing/2014/main" id="{7DBF3158-0EFA-8BD1-E28A-39EE93BB9F42}"/>
              </a:ext>
            </a:extLst>
          </p:cNvPr>
          <p:cNvSpPr txBox="1"/>
          <p:nvPr/>
        </p:nvSpPr>
        <p:spPr>
          <a:xfrm>
            <a:off x="9500016" y="371289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9" name="TextBox 78">
            <a:extLst>
              <a:ext uri="{FF2B5EF4-FFF2-40B4-BE49-F238E27FC236}">
                <a16:creationId xmlns:a16="http://schemas.microsoft.com/office/drawing/2014/main" id="{14FDB425-828C-7782-187A-C407316AFF14}"/>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15</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19</a:t>
            </a:r>
          </a:p>
        </p:txBody>
      </p:sp>
    </p:spTree>
    <p:extLst>
      <p:ext uri="{BB962C8B-B14F-4D97-AF65-F5344CB8AC3E}">
        <p14:creationId xmlns:p14="http://schemas.microsoft.com/office/powerpoint/2010/main" val="1298352530"/>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wipe(down)">
                                      <p:cBhvr>
                                        <p:cTn id="12" dur="500"/>
                                        <p:tgtEl>
                                          <p:spTgt spid="7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wipe(down)">
                                      <p:cBhvr>
                                        <p:cTn id="17" dur="500"/>
                                        <p:tgtEl>
                                          <p:spTgt spid="7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wipe(down)">
                                      <p:cBhvr>
                                        <p:cTn id="2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0CA608D4-B4D2-FC14-FE6C-ADCD47439E74}"/>
              </a:ext>
            </a:extLst>
          </p:cNvPr>
          <p:cNvGrpSpPr/>
          <p:nvPr/>
        </p:nvGrpSpPr>
        <p:grpSpPr>
          <a:xfrm rot="7384523" flipH="1">
            <a:off x="179346" y="1747079"/>
            <a:ext cx="3410731" cy="3410731"/>
            <a:chOff x="8617593" y="1723633"/>
            <a:chExt cx="3410731" cy="3410731"/>
          </a:xfrm>
        </p:grpSpPr>
        <p:grpSp>
          <p:nvGrpSpPr>
            <p:cNvPr id="47" name="Group 46">
              <a:extLst>
                <a:ext uri="{FF2B5EF4-FFF2-40B4-BE49-F238E27FC236}">
                  <a16:creationId xmlns:a16="http://schemas.microsoft.com/office/drawing/2014/main" id="{5154313E-AC83-F6BB-90C5-1E262CD9B049}"/>
                </a:ext>
              </a:extLst>
            </p:cNvPr>
            <p:cNvGrpSpPr/>
            <p:nvPr/>
          </p:nvGrpSpPr>
          <p:grpSpPr>
            <a:xfrm>
              <a:off x="8617593" y="1723633"/>
              <a:ext cx="3410731" cy="3410731"/>
              <a:chOff x="8617593" y="1723633"/>
              <a:chExt cx="3410731" cy="3410731"/>
            </a:xfrm>
          </p:grpSpPr>
          <p:grpSp>
            <p:nvGrpSpPr>
              <p:cNvPr id="49" name="Group 48">
                <a:extLst>
                  <a:ext uri="{FF2B5EF4-FFF2-40B4-BE49-F238E27FC236}">
                    <a16:creationId xmlns:a16="http://schemas.microsoft.com/office/drawing/2014/main" id="{3B80DFDA-89CA-67E6-394B-85AEC4A06BDD}"/>
                  </a:ext>
                </a:extLst>
              </p:cNvPr>
              <p:cNvGrpSpPr/>
              <p:nvPr userDrawn="1"/>
            </p:nvGrpSpPr>
            <p:grpSpPr>
              <a:xfrm>
                <a:off x="8617593" y="1723633"/>
                <a:ext cx="3410731" cy="3410731"/>
                <a:chOff x="4325112" y="2139696"/>
                <a:chExt cx="2962656" cy="2962656"/>
              </a:xfrm>
            </p:grpSpPr>
            <p:sp>
              <p:nvSpPr>
                <p:cNvPr id="56" name="Oval 55">
                  <a:extLst>
                    <a:ext uri="{FF2B5EF4-FFF2-40B4-BE49-F238E27FC236}">
                      <a16:creationId xmlns:a16="http://schemas.microsoft.com/office/drawing/2014/main" id="{16979977-71FE-F67F-87DC-BBD449E1B42C}"/>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Connector 56">
                  <a:extLst>
                    <a:ext uri="{FF2B5EF4-FFF2-40B4-BE49-F238E27FC236}">
                      <a16:creationId xmlns:a16="http://schemas.microsoft.com/office/drawing/2014/main" id="{464A0122-9451-B949-9CB1-0C96AE69EB09}"/>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B2F9A44D-0F17-D543-1175-65044E69A01B}"/>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D90FFE1-4A1F-1331-1262-E2D7B7D034EB}"/>
                    </a:ext>
                  </a:extLst>
                </p:cNvPr>
                <p:cNvCxnSpPr>
                  <a:cxnSpLocks/>
                  <a:stCxn id="56" idx="2"/>
                  <a:endCxn id="56"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354A879D-FB58-133D-7F99-8CA124F6AD77}"/>
                  </a:ext>
                </a:extLst>
              </p:cNvPr>
              <p:cNvGrpSpPr/>
              <p:nvPr/>
            </p:nvGrpSpPr>
            <p:grpSpPr>
              <a:xfrm>
                <a:off x="9070567" y="1950363"/>
                <a:ext cx="2607404" cy="2880593"/>
                <a:chOff x="9070567" y="1950363"/>
                <a:chExt cx="2607404" cy="2880593"/>
              </a:xfrm>
            </p:grpSpPr>
            <p:pic>
              <p:nvPicPr>
                <p:cNvPr id="51" name="Picture 50">
                  <a:extLst>
                    <a:ext uri="{FF2B5EF4-FFF2-40B4-BE49-F238E27FC236}">
                      <a16:creationId xmlns:a16="http://schemas.microsoft.com/office/drawing/2014/main" id="{312FF525-B3FB-5553-C4CA-4EDB46D589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52" name="Picture 51">
                  <a:extLst>
                    <a:ext uri="{FF2B5EF4-FFF2-40B4-BE49-F238E27FC236}">
                      <a16:creationId xmlns:a16="http://schemas.microsoft.com/office/drawing/2014/main" id="{DFA44329-FAC6-6820-41E0-DDF157BF21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53" name="Picture 52">
                  <a:extLst>
                    <a:ext uri="{FF2B5EF4-FFF2-40B4-BE49-F238E27FC236}">
                      <a16:creationId xmlns:a16="http://schemas.microsoft.com/office/drawing/2014/main" id="{8CEFAA48-A920-D542-A9D8-FA670C18CF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54" name="Picture 53">
                  <a:extLst>
                    <a:ext uri="{FF2B5EF4-FFF2-40B4-BE49-F238E27FC236}">
                      <a16:creationId xmlns:a16="http://schemas.microsoft.com/office/drawing/2014/main" id="{E652109E-9D05-95D3-3CE9-CF9B9F01A9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55" name="Picture 54">
                  <a:extLst>
                    <a:ext uri="{FF2B5EF4-FFF2-40B4-BE49-F238E27FC236}">
                      <a16:creationId xmlns:a16="http://schemas.microsoft.com/office/drawing/2014/main" id="{E2459DAE-C0F6-09B7-1EEC-B2CF5A2972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48" name="Picture 47">
              <a:extLst>
                <a:ext uri="{FF2B5EF4-FFF2-40B4-BE49-F238E27FC236}">
                  <a16:creationId xmlns:a16="http://schemas.microsoft.com/office/drawing/2014/main" id="{6E34FE2D-6789-9E48-FD2E-E7AC9673FF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2" name="Freeform: Shape 41">
            <a:extLst>
              <a:ext uri="{FF2B5EF4-FFF2-40B4-BE49-F238E27FC236}">
                <a16:creationId xmlns:a16="http://schemas.microsoft.com/office/drawing/2014/main" id="{200DFE74-0E4A-B3A1-E961-89E766166A21}"/>
              </a:ext>
            </a:extLst>
          </p:cNvPr>
          <p:cNvSpPr/>
          <p:nvPr/>
        </p:nvSpPr>
        <p:spPr>
          <a:xfrm rot="14827781" flipH="1">
            <a:off x="1767891" y="1854076"/>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308BB4F4-F2D3-4F48-5829-316B03BCFD26}"/>
              </a:ext>
            </a:extLst>
          </p:cNvPr>
          <p:cNvSpPr/>
          <p:nvPr/>
        </p:nvSpPr>
        <p:spPr>
          <a:xfrm flipH="1">
            <a:off x="1887685" y="2039288"/>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Oval 43">
            <a:extLst>
              <a:ext uri="{FF2B5EF4-FFF2-40B4-BE49-F238E27FC236}">
                <a16:creationId xmlns:a16="http://schemas.microsoft.com/office/drawing/2014/main" id="{7E4F73E9-AF61-0125-C460-931647108C82}"/>
              </a:ext>
            </a:extLst>
          </p:cNvPr>
          <p:cNvSpPr/>
          <p:nvPr/>
        </p:nvSpPr>
        <p:spPr>
          <a:xfrm flipH="1">
            <a:off x="1132036" y="2699768"/>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DD2C4939-6FD6-1EC9-7E6D-9229657F789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7482020" flipH="1">
            <a:off x="2727585" y="2651125"/>
            <a:ext cx="486508" cy="486508"/>
          </a:xfrm>
          <a:prstGeom prst="rect">
            <a:avLst/>
          </a:prstGeom>
        </p:spPr>
      </p:pic>
      <p:pic>
        <p:nvPicPr>
          <p:cNvPr id="46" name="Picture 45">
            <a:hlinkClick r:id="rId9" action="ppaction://hlinksldjump"/>
            <a:extLst>
              <a:ext uri="{FF2B5EF4-FFF2-40B4-BE49-F238E27FC236}">
                <a16:creationId xmlns:a16="http://schemas.microsoft.com/office/drawing/2014/main" id="{2176E480-8BC6-8A5C-EAF1-BA1125259EA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50832" y="3031726"/>
            <a:ext cx="462767" cy="462767"/>
          </a:xfrm>
          <a:prstGeom prst="rect">
            <a:avLst/>
          </a:prstGeom>
        </p:spPr>
      </p:pic>
      <p:sp>
        <p:nvSpPr>
          <p:cNvPr id="80" name="TextBox 79">
            <a:extLst>
              <a:ext uri="{FF2B5EF4-FFF2-40B4-BE49-F238E27FC236}">
                <a16:creationId xmlns:a16="http://schemas.microsoft.com/office/drawing/2014/main" id="{4C8B9796-BDB4-8876-40AC-BD68EE0349C0}"/>
              </a:ext>
            </a:extLst>
          </p:cNvPr>
          <p:cNvSpPr txBox="1"/>
          <p:nvPr/>
        </p:nvSpPr>
        <p:spPr>
          <a:xfrm rot="4108930">
            <a:off x="2632033" y="3054086"/>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Discussion</a:t>
            </a:r>
          </a:p>
        </p:txBody>
      </p:sp>
      <p:pic>
        <p:nvPicPr>
          <p:cNvPr id="2" name="Picture 1">
            <a:extLst>
              <a:ext uri="{FF2B5EF4-FFF2-40B4-BE49-F238E27FC236}">
                <a16:creationId xmlns:a16="http://schemas.microsoft.com/office/drawing/2014/main" id="{FF6AFE1E-B815-1B54-F8A5-0E700860EC1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D22D1919-AC8C-5189-C0CB-3EC70FB0CEE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CD9B2A09-F57C-47BB-E3C5-CBA1101941F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5" name="TextBox 4">
            <a:extLst>
              <a:ext uri="{FF2B5EF4-FFF2-40B4-BE49-F238E27FC236}">
                <a16:creationId xmlns:a16="http://schemas.microsoft.com/office/drawing/2014/main" id="{558417B7-0617-3409-DDA9-5B9A3E8D9C5F}"/>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 name="Rectangle: Rounded Corners 5">
            <a:extLst>
              <a:ext uri="{FF2B5EF4-FFF2-40B4-BE49-F238E27FC236}">
                <a16:creationId xmlns:a16="http://schemas.microsoft.com/office/drawing/2014/main" id="{07B2CC30-262F-535C-581E-433DF155325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AD3E9D9-DD8B-5DB7-B8F0-5498CF0A132F}"/>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8" name="Rectangle: Rounded Corners 7">
            <a:extLst>
              <a:ext uri="{FF2B5EF4-FFF2-40B4-BE49-F238E27FC236}">
                <a16:creationId xmlns:a16="http://schemas.microsoft.com/office/drawing/2014/main" id="{4BF28D91-66B7-DD52-809E-32D885A64BA5}"/>
              </a:ext>
            </a:extLst>
          </p:cNvPr>
          <p:cNvSpPr/>
          <p:nvPr/>
        </p:nvSpPr>
        <p:spPr>
          <a:xfrm>
            <a:off x="4740500" y="1784660"/>
            <a:ext cx="551868" cy="551868"/>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9" name="Rectangle: Rounded Corners 8">
            <a:extLst>
              <a:ext uri="{FF2B5EF4-FFF2-40B4-BE49-F238E27FC236}">
                <a16:creationId xmlns:a16="http://schemas.microsoft.com/office/drawing/2014/main" id="{6E00FDA9-C49B-3F29-5999-91035CA91F55}"/>
              </a:ext>
            </a:extLst>
          </p:cNvPr>
          <p:cNvSpPr/>
          <p:nvPr/>
        </p:nvSpPr>
        <p:spPr>
          <a:xfrm>
            <a:off x="4740500" y="3215043"/>
            <a:ext cx="551868" cy="551868"/>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10" name="Rectangle: Rounded Corners 9">
            <a:extLst>
              <a:ext uri="{FF2B5EF4-FFF2-40B4-BE49-F238E27FC236}">
                <a16:creationId xmlns:a16="http://schemas.microsoft.com/office/drawing/2014/main" id="{4082C9ED-B80D-6504-9F46-D66A34032A1D}"/>
              </a:ext>
            </a:extLst>
          </p:cNvPr>
          <p:cNvSpPr/>
          <p:nvPr/>
        </p:nvSpPr>
        <p:spPr>
          <a:xfrm>
            <a:off x="4740500" y="4556381"/>
            <a:ext cx="551868" cy="551868"/>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11" name="TextBox 10">
            <a:extLst>
              <a:ext uri="{FF2B5EF4-FFF2-40B4-BE49-F238E27FC236}">
                <a16:creationId xmlns:a16="http://schemas.microsoft.com/office/drawing/2014/main" id="{4FDA2283-D46C-8BA5-51BA-B738584D1E11}"/>
              </a:ext>
            </a:extLst>
          </p:cNvPr>
          <p:cNvSpPr txBox="1"/>
          <p:nvPr/>
        </p:nvSpPr>
        <p:spPr>
          <a:xfrm>
            <a:off x="5334572" y="1657731"/>
            <a:ext cx="6448661" cy="846194"/>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12" name="TextBox 11">
            <a:extLst>
              <a:ext uri="{FF2B5EF4-FFF2-40B4-BE49-F238E27FC236}">
                <a16:creationId xmlns:a16="http://schemas.microsoft.com/office/drawing/2014/main" id="{1A153A10-2919-ECCE-F1EE-37044418C08D}"/>
              </a:ext>
            </a:extLst>
          </p:cNvPr>
          <p:cNvSpPr txBox="1"/>
          <p:nvPr/>
        </p:nvSpPr>
        <p:spPr>
          <a:xfrm>
            <a:off x="5334572" y="4380897"/>
            <a:ext cx="6448661" cy="846194"/>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13" name="TextBox 12">
            <a:extLst>
              <a:ext uri="{FF2B5EF4-FFF2-40B4-BE49-F238E27FC236}">
                <a16:creationId xmlns:a16="http://schemas.microsoft.com/office/drawing/2014/main" id="{EE2C6AAE-11FF-4D0F-6D79-B1F9DFFFF2DC}"/>
              </a:ext>
            </a:extLst>
          </p:cNvPr>
          <p:cNvSpPr txBox="1"/>
          <p:nvPr/>
        </p:nvSpPr>
        <p:spPr>
          <a:xfrm>
            <a:off x="5334572" y="3099531"/>
            <a:ext cx="6448661" cy="846194"/>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14" name="TextBox 13">
            <a:extLst>
              <a:ext uri="{FF2B5EF4-FFF2-40B4-BE49-F238E27FC236}">
                <a16:creationId xmlns:a16="http://schemas.microsoft.com/office/drawing/2014/main" id="{79BC015B-5301-8988-8CA5-FE96E737211F}"/>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20</a:t>
            </a:r>
          </a:p>
        </p:txBody>
      </p:sp>
    </p:spTree>
    <p:extLst>
      <p:ext uri="{BB962C8B-B14F-4D97-AF65-F5344CB8AC3E}">
        <p14:creationId xmlns:p14="http://schemas.microsoft.com/office/powerpoint/2010/main" val="283235907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071F102A-1156-CB67-73FD-8D9F72C89595}"/>
              </a:ext>
            </a:extLst>
          </p:cNvPr>
          <p:cNvGrpSpPr/>
          <p:nvPr/>
        </p:nvGrpSpPr>
        <p:grpSpPr>
          <a:xfrm rot="4051037" flipH="1">
            <a:off x="151459" y="1736960"/>
            <a:ext cx="3410731" cy="3454414"/>
            <a:chOff x="8617593" y="1723634"/>
            <a:chExt cx="3410731" cy="3454414"/>
          </a:xfrm>
        </p:grpSpPr>
        <p:grpSp>
          <p:nvGrpSpPr>
            <p:cNvPr id="29" name="Group 28">
              <a:extLst>
                <a:ext uri="{FF2B5EF4-FFF2-40B4-BE49-F238E27FC236}">
                  <a16:creationId xmlns:a16="http://schemas.microsoft.com/office/drawing/2014/main" id="{83C3EFF2-E703-9A51-1190-D4BF9B168422}"/>
                </a:ext>
              </a:extLst>
            </p:cNvPr>
            <p:cNvGrpSpPr/>
            <p:nvPr/>
          </p:nvGrpSpPr>
          <p:grpSpPr>
            <a:xfrm>
              <a:off x="8617593" y="1723634"/>
              <a:ext cx="3410731" cy="3454414"/>
              <a:chOff x="8617593" y="1723634"/>
              <a:chExt cx="3410731" cy="3454414"/>
            </a:xfrm>
          </p:grpSpPr>
          <p:grpSp>
            <p:nvGrpSpPr>
              <p:cNvPr id="31" name="Group 30">
                <a:extLst>
                  <a:ext uri="{FF2B5EF4-FFF2-40B4-BE49-F238E27FC236}">
                    <a16:creationId xmlns:a16="http://schemas.microsoft.com/office/drawing/2014/main" id="{FCF1159E-2B44-1273-E23A-E35946864DE9}"/>
                  </a:ext>
                </a:extLst>
              </p:cNvPr>
              <p:cNvGrpSpPr/>
              <p:nvPr userDrawn="1"/>
            </p:nvGrpSpPr>
            <p:grpSpPr>
              <a:xfrm>
                <a:off x="8617593" y="1723634"/>
                <a:ext cx="3410731" cy="3454414"/>
                <a:chOff x="4325112" y="2139696"/>
                <a:chExt cx="2962656" cy="3000600"/>
              </a:xfrm>
            </p:grpSpPr>
            <p:sp>
              <p:nvSpPr>
                <p:cNvPr id="38" name="Oval 37">
                  <a:extLst>
                    <a:ext uri="{FF2B5EF4-FFF2-40B4-BE49-F238E27FC236}">
                      <a16:creationId xmlns:a16="http://schemas.microsoft.com/office/drawing/2014/main" id="{D6A0023B-176E-57CF-4146-ECE998C50C68}"/>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A15195DA-4DA8-34AE-9C22-0BE0DB8F597F}"/>
                    </a:ext>
                  </a:extLst>
                </p:cNvPr>
                <p:cNvCxnSpPr>
                  <a:cxnSpLocks/>
                </p:cNvCxnSpPr>
                <p:nvPr userDrawn="1"/>
              </p:nvCxnSpPr>
              <p:spPr>
                <a:xfrm rot="4051037" flipV="1">
                  <a:off x="4315185" y="3639763"/>
                  <a:ext cx="2991871" cy="9196"/>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56629F4-0D46-8BA8-3560-92060033B71E}"/>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D80ABE1-6FC1-F634-E823-B814D80B227D}"/>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10DD8134-6DC7-4669-AAD0-429F09F397C9}"/>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6007FE80-3EA6-68D3-0FC2-65E3FA819A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77161FE4-43CD-127E-DDEF-0EB0D9C7E6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4285" y="3880032"/>
                  <a:ext cx="428571" cy="428571"/>
                </a:xfrm>
                <a:prstGeom prst="rect">
                  <a:avLst/>
                </a:prstGeom>
              </p:spPr>
            </p:pic>
            <p:pic>
              <p:nvPicPr>
                <p:cNvPr id="35" name="Picture 34">
                  <a:extLst>
                    <a:ext uri="{FF2B5EF4-FFF2-40B4-BE49-F238E27FC236}">
                      <a16:creationId xmlns:a16="http://schemas.microsoft.com/office/drawing/2014/main" id="{F32570C1-1167-4043-AEC2-6E5C05F6B2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54C899E1-BCC9-A14C-1A9F-860E30CD31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F38BA8AB-C06D-74D1-6DE8-6CAEB9C84F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195A4A05-6A3A-B2DC-B899-7116CFCA846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18333" y="2474314"/>
              <a:ext cx="428571" cy="428571"/>
            </a:xfrm>
            <a:prstGeom prst="rect">
              <a:avLst/>
            </a:prstGeom>
          </p:spPr>
        </p:pic>
      </p:grpSp>
      <p:sp>
        <p:nvSpPr>
          <p:cNvPr id="24" name="Freeform: Shape 23">
            <a:extLst>
              <a:ext uri="{FF2B5EF4-FFF2-40B4-BE49-F238E27FC236}">
                <a16:creationId xmlns:a16="http://schemas.microsoft.com/office/drawing/2014/main" id="{B309CABB-4554-9D5F-9D1B-65E2C643B1CE}"/>
              </a:ext>
            </a:extLst>
          </p:cNvPr>
          <p:cNvSpPr/>
          <p:nvPr/>
        </p:nvSpPr>
        <p:spPr>
          <a:xfrm rot="14827781" flipH="1">
            <a:off x="1760186" y="1857446"/>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067638A0-C64A-8C7D-E5B0-C06CE18698D4}"/>
              </a:ext>
            </a:extLst>
          </p:cNvPr>
          <p:cNvSpPr/>
          <p:nvPr/>
        </p:nvSpPr>
        <p:spPr>
          <a:xfrm flipH="1">
            <a:off x="1879980" y="2042658"/>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E813045D-0EEE-1FA8-58F8-C852F3A8DCBB}"/>
              </a:ext>
            </a:extLst>
          </p:cNvPr>
          <p:cNvSpPr/>
          <p:nvPr/>
        </p:nvSpPr>
        <p:spPr>
          <a:xfrm flipH="1">
            <a:off x="1124331" y="2703138"/>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hlinkClick r:id="rId8" action="ppaction://hlinksldjump"/>
            <a:extLst>
              <a:ext uri="{FF2B5EF4-FFF2-40B4-BE49-F238E27FC236}">
                <a16:creationId xmlns:a16="http://schemas.microsoft.com/office/drawing/2014/main" id="{1D9C8CFD-E14E-8A10-3868-76E90227495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1643127" y="3035096"/>
            <a:ext cx="462767" cy="462767"/>
          </a:xfrm>
          <a:prstGeom prst="rect">
            <a:avLst/>
          </a:prstGeom>
        </p:spPr>
      </p:pic>
      <p:pic>
        <p:nvPicPr>
          <p:cNvPr id="28" name="Picture 27">
            <a:extLst>
              <a:ext uri="{FF2B5EF4-FFF2-40B4-BE49-F238E27FC236}">
                <a16:creationId xmlns:a16="http://schemas.microsoft.com/office/drawing/2014/main" id="{0AD3F436-2003-7AED-FB5C-E26B29674EC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4154102" flipH="1">
            <a:off x="2816952" y="2703529"/>
            <a:ext cx="428571" cy="428571"/>
          </a:xfrm>
          <a:prstGeom prst="rect">
            <a:avLst/>
          </a:prstGeom>
        </p:spPr>
      </p:pic>
      <p:sp>
        <p:nvSpPr>
          <p:cNvPr id="42" name="TextBox 41">
            <a:extLst>
              <a:ext uri="{FF2B5EF4-FFF2-40B4-BE49-F238E27FC236}">
                <a16:creationId xmlns:a16="http://schemas.microsoft.com/office/drawing/2014/main" id="{5A8C2DA6-355C-6EFB-1B14-1F3F3F9445D1}"/>
              </a:ext>
            </a:extLst>
          </p:cNvPr>
          <p:cNvSpPr txBox="1"/>
          <p:nvPr/>
        </p:nvSpPr>
        <p:spPr>
          <a:xfrm rot="3691725">
            <a:off x="2364004" y="251531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References</a:t>
            </a:r>
          </a:p>
        </p:txBody>
      </p:sp>
      <p:pic>
        <p:nvPicPr>
          <p:cNvPr id="43" name="Picture 42">
            <a:extLst>
              <a:ext uri="{FF2B5EF4-FFF2-40B4-BE49-F238E27FC236}">
                <a16:creationId xmlns:a16="http://schemas.microsoft.com/office/drawing/2014/main" id="{39DEAF5D-657D-C365-6D30-F696EC2A0CF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44" name="Picture 43">
            <a:extLst>
              <a:ext uri="{FF2B5EF4-FFF2-40B4-BE49-F238E27FC236}">
                <a16:creationId xmlns:a16="http://schemas.microsoft.com/office/drawing/2014/main" id="{77BE1181-298F-253D-0A75-43CF5F231D0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5" name="Picture 44">
            <a:extLst>
              <a:ext uri="{FF2B5EF4-FFF2-40B4-BE49-F238E27FC236}">
                <a16:creationId xmlns:a16="http://schemas.microsoft.com/office/drawing/2014/main" id="{AB74A723-9282-C1C6-A016-4047052A0CB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46" name="TextBox 45">
            <a:extLst>
              <a:ext uri="{FF2B5EF4-FFF2-40B4-BE49-F238E27FC236}">
                <a16:creationId xmlns:a16="http://schemas.microsoft.com/office/drawing/2014/main" id="{028AC362-F5C1-D2ED-B958-3A3BA8D3B4DF}"/>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47" name="Rectangle: Rounded Corners 46">
            <a:extLst>
              <a:ext uri="{FF2B5EF4-FFF2-40B4-BE49-F238E27FC236}">
                <a16:creationId xmlns:a16="http://schemas.microsoft.com/office/drawing/2014/main" id="{6FCD7F02-1A3B-C9AC-72EC-D7E96A45C155}"/>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8385B540-91B7-DFB8-AE7C-02CB51937D4B}"/>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49" name="TextBox 48">
            <a:extLst>
              <a:ext uri="{FF2B5EF4-FFF2-40B4-BE49-F238E27FC236}">
                <a16:creationId xmlns:a16="http://schemas.microsoft.com/office/drawing/2014/main" id="{04482E9D-B394-F292-6599-EEC07E75E330}"/>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50" name="TextBox 49">
            <a:extLst>
              <a:ext uri="{FF2B5EF4-FFF2-40B4-BE49-F238E27FC236}">
                <a16:creationId xmlns:a16="http://schemas.microsoft.com/office/drawing/2014/main" id="{9D3B0D8D-1B76-2294-8543-0DF499F32924}"/>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21</a:t>
            </a:r>
          </a:p>
        </p:txBody>
      </p:sp>
    </p:spTree>
    <p:extLst>
      <p:ext uri="{BB962C8B-B14F-4D97-AF65-F5344CB8AC3E}">
        <p14:creationId xmlns:p14="http://schemas.microsoft.com/office/powerpoint/2010/main" val="318025659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down)">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18B4409-E480-B93D-5F32-E620E8C3E5F9}"/>
              </a:ext>
            </a:extLst>
          </p:cNvPr>
          <p:cNvSpPr txBox="1"/>
          <p:nvPr/>
        </p:nvSpPr>
        <p:spPr>
          <a:xfrm>
            <a:off x="1344326" y="2412285"/>
            <a:ext cx="5824727" cy="3715312"/>
          </a:xfrm>
          <a:prstGeom prst="rect">
            <a:avLst/>
          </a:prstGeom>
          <a:noFill/>
        </p:spPr>
        <p:txBody>
          <a:bodyPr wrap="square" rtlCol="0">
            <a:spAutoFit/>
          </a:bodyPr>
          <a:lstStyle/>
          <a:p>
            <a:pPr algn="ctr" fontAlgn="base">
              <a:lnSpc>
                <a:spcPct val="200000"/>
              </a:lnSpc>
            </a:pPr>
            <a:r>
              <a:rPr lang="en-US" sz="1500" b="1" dirty="0">
                <a:latin typeface="Times New Roman" panose="02020603050405020304" pitchFamily="18" charset="0"/>
                <a:cs typeface="Times New Roman" panose="02020603050405020304" pitchFamily="18" charset="0"/>
              </a:rPr>
              <a:t>Topic: professional hamburger PowerPoint template rotating menu</a:t>
            </a:r>
          </a:p>
          <a:p>
            <a:pPr algn="ctr" fontAlgn="base">
              <a:lnSpc>
                <a:spcPct val="200000"/>
              </a:lnSpc>
            </a:pPr>
            <a:endParaRPr lang="en-US" sz="1500" b="1" dirty="0">
              <a:latin typeface="Times New Roman" panose="02020603050405020304" pitchFamily="18" charset="0"/>
              <a:cs typeface="Times New Roman" panose="02020603050405020304" pitchFamily="18" charset="0"/>
            </a:endParaRPr>
          </a:p>
          <a:p>
            <a:pPr algn="ctr" fontAlgn="base">
              <a:lnSpc>
                <a:spcPct val="200000"/>
              </a:lnSpc>
            </a:pPr>
            <a:r>
              <a:rPr lang="en-US" sz="1500" b="1" dirty="0">
                <a:latin typeface="Times New Roman" panose="02020603050405020304" pitchFamily="18" charset="0"/>
                <a:cs typeface="Times New Roman" panose="02020603050405020304" pitchFamily="18" charset="0"/>
              </a:rPr>
              <a:t>researcher</a:t>
            </a:r>
          </a:p>
          <a:p>
            <a:pPr algn="ctr" fontAlgn="base">
              <a:lnSpc>
                <a:spcPct val="200000"/>
              </a:lnSpc>
            </a:pPr>
            <a:r>
              <a:rPr lang="en-US" sz="1500" b="1" dirty="0">
                <a:latin typeface="Times New Roman" panose="02020603050405020304" pitchFamily="18" charset="0"/>
                <a:cs typeface="Times New Roman" panose="02020603050405020304" pitchFamily="18" charset="0"/>
              </a:rPr>
              <a:t>......................................</a:t>
            </a:r>
          </a:p>
          <a:p>
            <a:pPr algn="ctr" fontAlgn="base">
              <a:lnSpc>
                <a:spcPct val="200000"/>
              </a:lnSpc>
            </a:pPr>
            <a:r>
              <a:rPr lang="en-US" sz="1500" b="1" dirty="0">
                <a:latin typeface="Times New Roman" panose="02020603050405020304" pitchFamily="18" charset="0"/>
                <a:cs typeface="Times New Roman" panose="02020603050405020304" pitchFamily="18" charset="0"/>
              </a:rPr>
              <a:t>Supervisor</a:t>
            </a:r>
          </a:p>
          <a:p>
            <a:pPr algn="ctr" fontAlgn="base">
              <a:lnSpc>
                <a:spcPct val="200000"/>
              </a:lnSpc>
            </a:pPr>
            <a:r>
              <a:rPr lang="en-US" sz="1500" b="1" dirty="0">
                <a:latin typeface="Times New Roman" panose="02020603050405020304" pitchFamily="18" charset="0"/>
                <a:cs typeface="Times New Roman" panose="02020603050405020304" pitchFamily="18" charset="0"/>
              </a:rPr>
              <a:t>  ........................................</a:t>
            </a:r>
          </a:p>
          <a:p>
            <a:pPr algn="ctr" fontAlgn="base">
              <a:lnSpc>
                <a:spcPct val="200000"/>
              </a:lnSpc>
            </a:pPr>
            <a:endParaRPr lang="en-US" sz="1500" b="1" dirty="0">
              <a:latin typeface="Times New Roman" panose="02020603050405020304" pitchFamily="18" charset="0"/>
              <a:cs typeface="Times New Roman" panose="02020603050405020304" pitchFamily="18" charset="0"/>
            </a:endParaRPr>
          </a:p>
          <a:p>
            <a:pPr algn="ctr" fontAlgn="base">
              <a:lnSpc>
                <a:spcPct val="200000"/>
              </a:lnSpc>
            </a:pPr>
            <a:r>
              <a:rPr lang="en-US" sz="1500" b="1" dirty="0">
                <a:latin typeface="Times New Roman" panose="02020603050405020304" pitchFamily="18" charset="0"/>
                <a:cs typeface="Times New Roman" panose="02020603050405020304" pitchFamily="18" charset="0"/>
              </a:rPr>
              <a:t>Autumn 1402</a:t>
            </a:r>
          </a:p>
        </p:txBody>
      </p:sp>
      <p:pic>
        <p:nvPicPr>
          <p:cNvPr id="4" name="Picture 3">
            <a:extLst>
              <a:ext uri="{FF2B5EF4-FFF2-40B4-BE49-F238E27FC236}">
                <a16:creationId xmlns:a16="http://schemas.microsoft.com/office/drawing/2014/main" id="{F0FA3906-06CB-DDBE-59CF-D1B3FE34D09A}"/>
              </a:ext>
            </a:extLst>
          </p:cNvPr>
          <p:cNvPicPr>
            <a:picLocks noChangeAspect="1"/>
          </p:cNvPicPr>
          <p:nvPr/>
        </p:nvPicPr>
        <p:blipFill rotWithShape="1">
          <a:blip r:embed="rId3">
            <a:extLst>
              <a:ext uri="{28A0092B-C50C-407E-A947-70E740481C1C}">
                <a14:useLocalDpi xmlns:a14="http://schemas.microsoft.com/office/drawing/2010/main" val="0"/>
              </a:ext>
            </a:extLst>
          </a:blip>
          <a:srcRect l="30345" r="34310"/>
          <a:stretch/>
        </p:blipFill>
        <p:spPr>
          <a:xfrm>
            <a:off x="3771401" y="730009"/>
            <a:ext cx="970578" cy="1543950"/>
          </a:xfrm>
          <a:prstGeom prst="rect">
            <a:avLst/>
          </a:prstGeom>
        </p:spPr>
      </p:pic>
    </p:spTree>
    <p:extLst>
      <p:ext uri="{BB962C8B-B14F-4D97-AF65-F5344CB8AC3E}">
        <p14:creationId xmlns:p14="http://schemas.microsoft.com/office/powerpoint/2010/main" val="395616159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071F102A-1156-CB67-73FD-8D9F72C89595}"/>
              </a:ext>
            </a:extLst>
          </p:cNvPr>
          <p:cNvGrpSpPr/>
          <p:nvPr/>
        </p:nvGrpSpPr>
        <p:grpSpPr>
          <a:xfrm rot="4051037" flipH="1">
            <a:off x="151459" y="1736960"/>
            <a:ext cx="3410731" cy="3454414"/>
            <a:chOff x="8617593" y="1723634"/>
            <a:chExt cx="3410731" cy="3454414"/>
          </a:xfrm>
        </p:grpSpPr>
        <p:grpSp>
          <p:nvGrpSpPr>
            <p:cNvPr id="29" name="Group 28">
              <a:extLst>
                <a:ext uri="{FF2B5EF4-FFF2-40B4-BE49-F238E27FC236}">
                  <a16:creationId xmlns:a16="http://schemas.microsoft.com/office/drawing/2014/main" id="{83C3EFF2-E703-9A51-1190-D4BF9B168422}"/>
                </a:ext>
              </a:extLst>
            </p:cNvPr>
            <p:cNvGrpSpPr/>
            <p:nvPr/>
          </p:nvGrpSpPr>
          <p:grpSpPr>
            <a:xfrm>
              <a:off x="8617593" y="1723634"/>
              <a:ext cx="3410731" cy="3454414"/>
              <a:chOff x="8617593" y="1723634"/>
              <a:chExt cx="3410731" cy="3454414"/>
            </a:xfrm>
          </p:grpSpPr>
          <p:grpSp>
            <p:nvGrpSpPr>
              <p:cNvPr id="31" name="Group 30">
                <a:extLst>
                  <a:ext uri="{FF2B5EF4-FFF2-40B4-BE49-F238E27FC236}">
                    <a16:creationId xmlns:a16="http://schemas.microsoft.com/office/drawing/2014/main" id="{FCF1159E-2B44-1273-E23A-E35946864DE9}"/>
                  </a:ext>
                </a:extLst>
              </p:cNvPr>
              <p:cNvGrpSpPr/>
              <p:nvPr userDrawn="1"/>
            </p:nvGrpSpPr>
            <p:grpSpPr>
              <a:xfrm>
                <a:off x="8617593" y="1723634"/>
                <a:ext cx="3410731" cy="3454414"/>
                <a:chOff x="4325112" y="2139696"/>
                <a:chExt cx="2962656" cy="3000600"/>
              </a:xfrm>
            </p:grpSpPr>
            <p:sp>
              <p:nvSpPr>
                <p:cNvPr id="38" name="Oval 37">
                  <a:extLst>
                    <a:ext uri="{FF2B5EF4-FFF2-40B4-BE49-F238E27FC236}">
                      <a16:creationId xmlns:a16="http://schemas.microsoft.com/office/drawing/2014/main" id="{D6A0023B-176E-57CF-4146-ECE998C50C68}"/>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A15195DA-4DA8-34AE-9C22-0BE0DB8F597F}"/>
                    </a:ext>
                  </a:extLst>
                </p:cNvPr>
                <p:cNvCxnSpPr>
                  <a:cxnSpLocks/>
                </p:cNvCxnSpPr>
                <p:nvPr userDrawn="1"/>
              </p:nvCxnSpPr>
              <p:spPr>
                <a:xfrm rot="4051037" flipV="1">
                  <a:off x="4315185" y="3639763"/>
                  <a:ext cx="2991871" cy="9196"/>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56629F4-0D46-8BA8-3560-92060033B71E}"/>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D80ABE1-6FC1-F634-E823-B814D80B227D}"/>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10DD8134-6DC7-4669-AAD0-429F09F397C9}"/>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6007FE80-3EA6-68D3-0FC2-65E3FA819A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77161FE4-43CD-127E-DDEF-0EB0D9C7E6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94285" y="3880032"/>
                  <a:ext cx="428571" cy="428571"/>
                </a:xfrm>
                <a:prstGeom prst="rect">
                  <a:avLst/>
                </a:prstGeom>
              </p:spPr>
            </p:pic>
            <p:pic>
              <p:nvPicPr>
                <p:cNvPr id="35" name="Picture 34">
                  <a:extLst>
                    <a:ext uri="{FF2B5EF4-FFF2-40B4-BE49-F238E27FC236}">
                      <a16:creationId xmlns:a16="http://schemas.microsoft.com/office/drawing/2014/main" id="{F32570C1-1167-4043-AEC2-6E5C05F6B2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54C899E1-BCC9-A14C-1A9F-860E30CD31B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F38BA8AB-C06D-74D1-6DE8-6CAEB9C84F6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195A4A05-6A3A-B2DC-B899-7116CFCA846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18333" y="2474314"/>
              <a:ext cx="428571" cy="428571"/>
            </a:xfrm>
            <a:prstGeom prst="rect">
              <a:avLst/>
            </a:prstGeom>
          </p:spPr>
        </p:pic>
      </p:grpSp>
      <p:sp>
        <p:nvSpPr>
          <p:cNvPr id="24" name="Freeform: Shape 23">
            <a:extLst>
              <a:ext uri="{FF2B5EF4-FFF2-40B4-BE49-F238E27FC236}">
                <a16:creationId xmlns:a16="http://schemas.microsoft.com/office/drawing/2014/main" id="{B309CABB-4554-9D5F-9D1B-65E2C643B1CE}"/>
              </a:ext>
            </a:extLst>
          </p:cNvPr>
          <p:cNvSpPr/>
          <p:nvPr/>
        </p:nvSpPr>
        <p:spPr>
          <a:xfrm rot="14827781" flipH="1">
            <a:off x="1760186" y="1857446"/>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067638A0-C64A-8C7D-E5B0-C06CE18698D4}"/>
              </a:ext>
            </a:extLst>
          </p:cNvPr>
          <p:cNvSpPr/>
          <p:nvPr/>
        </p:nvSpPr>
        <p:spPr>
          <a:xfrm flipH="1">
            <a:off x="1879980" y="2042658"/>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E813045D-0EEE-1FA8-58F8-C852F3A8DCBB}"/>
              </a:ext>
            </a:extLst>
          </p:cNvPr>
          <p:cNvSpPr/>
          <p:nvPr/>
        </p:nvSpPr>
        <p:spPr>
          <a:xfrm flipH="1">
            <a:off x="1124331" y="2703138"/>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hlinkClick r:id="rId9" action="ppaction://hlinksldjump"/>
            <a:extLst>
              <a:ext uri="{FF2B5EF4-FFF2-40B4-BE49-F238E27FC236}">
                <a16:creationId xmlns:a16="http://schemas.microsoft.com/office/drawing/2014/main" id="{1D9C8CFD-E14E-8A10-3868-76E90227495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1643127" y="3035096"/>
            <a:ext cx="462767" cy="462767"/>
          </a:xfrm>
          <a:prstGeom prst="rect">
            <a:avLst/>
          </a:prstGeom>
        </p:spPr>
      </p:pic>
      <p:pic>
        <p:nvPicPr>
          <p:cNvPr id="28" name="Picture 27">
            <a:extLst>
              <a:ext uri="{FF2B5EF4-FFF2-40B4-BE49-F238E27FC236}">
                <a16:creationId xmlns:a16="http://schemas.microsoft.com/office/drawing/2014/main" id="{0AD3F436-2003-7AED-FB5C-E26B29674EC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4154102" flipH="1">
            <a:off x="2816952" y="2703529"/>
            <a:ext cx="428571" cy="428571"/>
          </a:xfrm>
          <a:prstGeom prst="rect">
            <a:avLst/>
          </a:prstGeom>
        </p:spPr>
      </p:pic>
      <p:sp>
        <p:nvSpPr>
          <p:cNvPr id="42" name="TextBox 41">
            <a:extLst>
              <a:ext uri="{FF2B5EF4-FFF2-40B4-BE49-F238E27FC236}">
                <a16:creationId xmlns:a16="http://schemas.microsoft.com/office/drawing/2014/main" id="{5A8C2DA6-355C-6EFB-1B14-1F3F3F9445D1}"/>
              </a:ext>
            </a:extLst>
          </p:cNvPr>
          <p:cNvSpPr txBox="1"/>
          <p:nvPr/>
        </p:nvSpPr>
        <p:spPr>
          <a:xfrm rot="3691725">
            <a:off x="2364004" y="251531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References</a:t>
            </a:r>
          </a:p>
        </p:txBody>
      </p:sp>
      <p:pic>
        <p:nvPicPr>
          <p:cNvPr id="2" name="Picture 1">
            <a:extLst>
              <a:ext uri="{FF2B5EF4-FFF2-40B4-BE49-F238E27FC236}">
                <a16:creationId xmlns:a16="http://schemas.microsoft.com/office/drawing/2014/main" id="{31779B40-F861-8DED-8143-AB30A2DBE2A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07DB5A82-FC2E-E1B7-183B-5A41815072E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F7F30095-D143-2DFB-EF2D-8A6076F9C44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5" name="TextBox 4">
            <a:extLst>
              <a:ext uri="{FF2B5EF4-FFF2-40B4-BE49-F238E27FC236}">
                <a16:creationId xmlns:a16="http://schemas.microsoft.com/office/drawing/2014/main" id="{359FDC12-C8A2-0B29-085F-AC4BB5222217}"/>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 name="Rectangle: Rounded Corners 5">
            <a:extLst>
              <a:ext uri="{FF2B5EF4-FFF2-40B4-BE49-F238E27FC236}">
                <a16:creationId xmlns:a16="http://schemas.microsoft.com/office/drawing/2014/main" id="{B9809C7F-78DE-5479-F4CA-47898883591F}"/>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7E5BE42-30F2-694A-7C85-86DACD63969D}"/>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pic>
        <p:nvPicPr>
          <p:cNvPr id="8" name="Picture 7">
            <a:extLst>
              <a:ext uri="{FF2B5EF4-FFF2-40B4-BE49-F238E27FC236}">
                <a16:creationId xmlns:a16="http://schemas.microsoft.com/office/drawing/2014/main" id="{E0FD87BF-E1ED-BC44-696A-B764CF7D771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670541" y="3127413"/>
            <a:ext cx="428571" cy="428571"/>
          </a:xfrm>
          <a:prstGeom prst="rect">
            <a:avLst/>
          </a:prstGeom>
        </p:spPr>
      </p:pic>
      <p:grpSp>
        <p:nvGrpSpPr>
          <p:cNvPr id="9" name="Google Shape;1470;p41">
            <a:extLst>
              <a:ext uri="{FF2B5EF4-FFF2-40B4-BE49-F238E27FC236}">
                <a16:creationId xmlns:a16="http://schemas.microsoft.com/office/drawing/2014/main" id="{28B8AB7E-20DC-C196-D3DA-49111F9BDAED}"/>
              </a:ext>
            </a:extLst>
          </p:cNvPr>
          <p:cNvGrpSpPr/>
          <p:nvPr/>
        </p:nvGrpSpPr>
        <p:grpSpPr>
          <a:xfrm>
            <a:off x="6484405" y="1880065"/>
            <a:ext cx="3047696" cy="2858688"/>
            <a:chOff x="710281" y="1300472"/>
            <a:chExt cx="3267454" cy="3064819"/>
          </a:xfrm>
        </p:grpSpPr>
        <p:sp>
          <p:nvSpPr>
            <p:cNvPr id="10" name="Google Shape;1471;p41">
              <a:extLst>
                <a:ext uri="{FF2B5EF4-FFF2-40B4-BE49-F238E27FC236}">
                  <a16:creationId xmlns:a16="http://schemas.microsoft.com/office/drawing/2014/main" id="{E98A3486-3CFB-8D00-A238-DCF01FCF27BC}"/>
                </a:ext>
              </a:extLst>
            </p:cNvPr>
            <p:cNvSpPr/>
            <p:nvPr/>
          </p:nvSpPr>
          <p:spPr>
            <a:xfrm>
              <a:off x="2017063" y="1837787"/>
              <a:ext cx="653979" cy="122345"/>
            </a:xfrm>
            <a:custGeom>
              <a:avLst/>
              <a:gdLst/>
              <a:ahLst/>
              <a:cxnLst/>
              <a:rect l="l" t="t" r="r" b="b"/>
              <a:pathLst>
                <a:path w="26230" h="4907" extrusionOk="0">
                  <a:moveTo>
                    <a:pt x="14240" y="1"/>
                  </a:moveTo>
                  <a:lnTo>
                    <a:pt x="0" y="3454"/>
                  </a:lnTo>
                  <a:lnTo>
                    <a:pt x="17657" y="4906"/>
                  </a:lnTo>
                  <a:lnTo>
                    <a:pt x="26230" y="1144"/>
                  </a:lnTo>
                  <a:lnTo>
                    <a:pt x="14240" y="1"/>
                  </a:lnTo>
                  <a:close/>
                </a:path>
              </a:pathLst>
            </a:custGeom>
            <a:solidFill>
              <a:srgbClr val="F8A503">
                <a:alpha val="4286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1" name="Google Shape;1472;p41">
              <a:extLst>
                <a:ext uri="{FF2B5EF4-FFF2-40B4-BE49-F238E27FC236}">
                  <a16:creationId xmlns:a16="http://schemas.microsoft.com/office/drawing/2014/main" id="{1F4A7E41-B19B-FDF1-554C-BE8E4C0E16EE}"/>
                </a:ext>
              </a:extLst>
            </p:cNvPr>
            <p:cNvSpPr/>
            <p:nvPr/>
          </p:nvSpPr>
          <p:spPr>
            <a:xfrm>
              <a:off x="1690361" y="2446064"/>
              <a:ext cx="1307361" cy="124413"/>
            </a:xfrm>
            <a:custGeom>
              <a:avLst/>
              <a:gdLst/>
              <a:ahLst/>
              <a:cxnLst/>
              <a:rect l="l" t="t" r="r" b="b"/>
              <a:pathLst>
                <a:path w="52436" h="4990" extrusionOk="0">
                  <a:moveTo>
                    <a:pt x="24837" y="1"/>
                  </a:moveTo>
                  <a:lnTo>
                    <a:pt x="0" y="3930"/>
                  </a:lnTo>
                  <a:lnTo>
                    <a:pt x="40744" y="4989"/>
                  </a:lnTo>
                  <a:lnTo>
                    <a:pt x="52436" y="1751"/>
                  </a:lnTo>
                  <a:lnTo>
                    <a:pt x="24837" y="1"/>
                  </a:lnTo>
                  <a:close/>
                </a:path>
              </a:pathLst>
            </a:custGeom>
            <a:solidFill>
              <a:srgbClr val="F8A503">
                <a:alpha val="5843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2" name="Google Shape;1473;p41">
              <a:extLst>
                <a:ext uri="{FF2B5EF4-FFF2-40B4-BE49-F238E27FC236}">
                  <a16:creationId xmlns:a16="http://schemas.microsoft.com/office/drawing/2014/main" id="{B3821C38-8B6C-8B57-267A-B887922C6AD6}"/>
                </a:ext>
              </a:extLst>
            </p:cNvPr>
            <p:cNvSpPr/>
            <p:nvPr/>
          </p:nvSpPr>
          <p:spPr>
            <a:xfrm>
              <a:off x="1363660" y="3040676"/>
              <a:ext cx="1960742" cy="189113"/>
            </a:xfrm>
            <a:custGeom>
              <a:avLst/>
              <a:gdLst/>
              <a:ahLst/>
              <a:cxnLst/>
              <a:rect l="l" t="t" r="r" b="b"/>
              <a:pathLst>
                <a:path w="78642" h="7585" extrusionOk="0">
                  <a:moveTo>
                    <a:pt x="34160" y="1"/>
                  </a:moveTo>
                  <a:lnTo>
                    <a:pt x="1" y="5251"/>
                  </a:lnTo>
                  <a:lnTo>
                    <a:pt x="62270" y="7585"/>
                  </a:lnTo>
                  <a:lnTo>
                    <a:pt x="78641" y="2775"/>
                  </a:lnTo>
                  <a:lnTo>
                    <a:pt x="34160" y="1"/>
                  </a:lnTo>
                  <a:close/>
                </a:path>
              </a:pathLst>
            </a:custGeom>
            <a:solidFill>
              <a:srgbClr val="F8A503">
                <a:alpha val="437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3" name="Google Shape;1474;p41">
              <a:extLst>
                <a:ext uri="{FF2B5EF4-FFF2-40B4-BE49-F238E27FC236}">
                  <a16:creationId xmlns:a16="http://schemas.microsoft.com/office/drawing/2014/main" id="{9427C60D-0024-F4C6-26E7-6386E8D55C3B}"/>
                </a:ext>
              </a:extLst>
            </p:cNvPr>
            <p:cNvSpPr/>
            <p:nvPr/>
          </p:nvSpPr>
          <p:spPr>
            <a:xfrm>
              <a:off x="1036958" y="3716348"/>
              <a:ext cx="2614123" cy="117582"/>
            </a:xfrm>
            <a:custGeom>
              <a:avLst/>
              <a:gdLst/>
              <a:ahLst/>
              <a:cxnLst/>
              <a:rect l="l" t="t" r="r" b="b"/>
              <a:pathLst>
                <a:path w="104848" h="4716" extrusionOk="0">
                  <a:moveTo>
                    <a:pt x="34672" y="0"/>
                  </a:moveTo>
                  <a:lnTo>
                    <a:pt x="1" y="3334"/>
                  </a:lnTo>
                  <a:lnTo>
                    <a:pt x="83964" y="4715"/>
                  </a:lnTo>
                  <a:lnTo>
                    <a:pt x="104847" y="846"/>
                  </a:lnTo>
                  <a:lnTo>
                    <a:pt x="34672" y="0"/>
                  </a:lnTo>
                  <a:close/>
                </a:path>
              </a:pathLst>
            </a:custGeom>
            <a:solidFill>
              <a:srgbClr val="F8A503">
                <a:alpha val="42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75;p41">
              <a:extLst>
                <a:ext uri="{FF2B5EF4-FFF2-40B4-BE49-F238E27FC236}">
                  <a16:creationId xmlns:a16="http://schemas.microsoft.com/office/drawing/2014/main" id="{542AAC32-8AC2-E237-C01F-FD99152246D0}"/>
                </a:ext>
              </a:extLst>
            </p:cNvPr>
            <p:cNvSpPr/>
            <p:nvPr/>
          </p:nvSpPr>
          <p:spPr>
            <a:xfrm>
              <a:off x="2017063" y="1300472"/>
              <a:ext cx="653979" cy="565818"/>
            </a:xfrm>
            <a:custGeom>
              <a:avLst/>
              <a:gdLst/>
              <a:ahLst/>
              <a:cxnLst/>
              <a:rect l="l" t="t" r="r" b="b"/>
              <a:pathLst>
                <a:path w="26230" h="22694" extrusionOk="0">
                  <a:moveTo>
                    <a:pt x="13109" y="0"/>
                  </a:moveTo>
                  <a:lnTo>
                    <a:pt x="0" y="22694"/>
                  </a:lnTo>
                  <a:lnTo>
                    <a:pt x="26230" y="22694"/>
                  </a:lnTo>
                  <a:lnTo>
                    <a:pt x="13133" y="0"/>
                  </a:lnTo>
                  <a:close/>
                </a:path>
              </a:pathLst>
            </a:cu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76;p41">
              <a:extLst>
                <a:ext uri="{FF2B5EF4-FFF2-40B4-BE49-F238E27FC236}">
                  <a16:creationId xmlns:a16="http://schemas.microsoft.com/office/drawing/2014/main" id="{C1DA0A7B-823B-0F2C-AB12-03762164C311}"/>
                </a:ext>
              </a:extLst>
            </p:cNvPr>
            <p:cNvSpPr/>
            <p:nvPr/>
          </p:nvSpPr>
          <p:spPr>
            <a:xfrm>
              <a:off x="1690361" y="1923883"/>
              <a:ext cx="1307361" cy="565818"/>
            </a:xfrm>
            <a:custGeom>
              <a:avLst/>
              <a:gdLst/>
              <a:ahLst/>
              <a:cxnLst/>
              <a:rect l="l" t="t" r="r" b="b"/>
              <a:pathLst>
                <a:path w="52436" h="22694" extrusionOk="0">
                  <a:moveTo>
                    <a:pt x="13097" y="1"/>
                  </a:moveTo>
                  <a:lnTo>
                    <a:pt x="0" y="22694"/>
                  </a:lnTo>
                  <a:lnTo>
                    <a:pt x="52436" y="22694"/>
                  </a:lnTo>
                  <a:lnTo>
                    <a:pt x="39327" y="1"/>
                  </a:lnTo>
                  <a:close/>
                </a:path>
              </a:pathLst>
            </a:cu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77;p41">
              <a:extLst>
                <a:ext uri="{FF2B5EF4-FFF2-40B4-BE49-F238E27FC236}">
                  <a16:creationId xmlns:a16="http://schemas.microsoft.com/office/drawing/2014/main" id="{952BBF2F-5E6E-50BC-ADAC-534D48B0FCC5}"/>
                </a:ext>
              </a:extLst>
            </p:cNvPr>
            <p:cNvSpPr/>
            <p:nvPr/>
          </p:nvSpPr>
          <p:spPr>
            <a:xfrm>
              <a:off x="1363660" y="2544026"/>
              <a:ext cx="1960742" cy="565818"/>
            </a:xfrm>
            <a:custGeom>
              <a:avLst/>
              <a:gdLst/>
              <a:ahLst/>
              <a:cxnLst/>
              <a:rect l="l" t="t" r="r" b="b"/>
              <a:pathLst>
                <a:path w="78642" h="22694" extrusionOk="0">
                  <a:moveTo>
                    <a:pt x="13109" y="1"/>
                  </a:moveTo>
                  <a:lnTo>
                    <a:pt x="1" y="22694"/>
                  </a:lnTo>
                  <a:lnTo>
                    <a:pt x="78641" y="22694"/>
                  </a:lnTo>
                  <a:lnTo>
                    <a:pt x="65545" y="1"/>
                  </a:lnTo>
                  <a:close/>
                </a:path>
              </a:pathLst>
            </a:cu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478;p41">
              <a:extLst>
                <a:ext uri="{FF2B5EF4-FFF2-40B4-BE49-F238E27FC236}">
                  <a16:creationId xmlns:a16="http://schemas.microsoft.com/office/drawing/2014/main" id="{0510DCD8-4599-21D9-4CA7-2BA5B4F9804C}"/>
                </a:ext>
              </a:extLst>
            </p:cNvPr>
            <p:cNvSpPr/>
            <p:nvPr/>
          </p:nvSpPr>
          <p:spPr>
            <a:xfrm>
              <a:off x="1036958" y="3171600"/>
              <a:ext cx="2614123" cy="565818"/>
            </a:xfrm>
            <a:custGeom>
              <a:avLst/>
              <a:gdLst/>
              <a:ahLst/>
              <a:cxnLst/>
              <a:rect l="l" t="t" r="r" b="b"/>
              <a:pathLst>
                <a:path w="104848" h="22694" extrusionOk="0">
                  <a:moveTo>
                    <a:pt x="13098" y="0"/>
                  </a:moveTo>
                  <a:lnTo>
                    <a:pt x="1" y="22694"/>
                  </a:lnTo>
                  <a:lnTo>
                    <a:pt x="104847" y="22694"/>
                  </a:lnTo>
                  <a:lnTo>
                    <a:pt x="91738" y="0"/>
                  </a:lnTo>
                  <a:close/>
                </a:path>
              </a:pathLst>
            </a:cu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79;p41">
              <a:extLst>
                <a:ext uri="{FF2B5EF4-FFF2-40B4-BE49-F238E27FC236}">
                  <a16:creationId xmlns:a16="http://schemas.microsoft.com/office/drawing/2014/main" id="{A08C85A8-9886-F9BE-1902-46E259693A99}"/>
                </a:ext>
              </a:extLst>
            </p:cNvPr>
            <p:cNvSpPr/>
            <p:nvPr/>
          </p:nvSpPr>
          <p:spPr>
            <a:xfrm>
              <a:off x="710281" y="3799473"/>
              <a:ext cx="3267454" cy="565818"/>
            </a:xfrm>
            <a:custGeom>
              <a:avLst/>
              <a:gdLst/>
              <a:ahLst/>
              <a:cxnLst/>
              <a:rect l="l" t="t" r="r" b="b"/>
              <a:pathLst>
                <a:path w="131052" h="22694" extrusionOk="0">
                  <a:moveTo>
                    <a:pt x="13109" y="0"/>
                  </a:moveTo>
                  <a:lnTo>
                    <a:pt x="0" y="22693"/>
                  </a:lnTo>
                  <a:lnTo>
                    <a:pt x="131052" y="22693"/>
                  </a:lnTo>
                  <a:lnTo>
                    <a:pt x="117955" y="0"/>
                  </a:lnTo>
                  <a:close/>
                </a:path>
              </a:pathLst>
            </a:cu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raphic 2">
            <a:extLst>
              <a:ext uri="{FF2B5EF4-FFF2-40B4-BE49-F238E27FC236}">
                <a16:creationId xmlns:a16="http://schemas.microsoft.com/office/drawing/2014/main" id="{C090D62A-833F-4614-924D-A112E0A01056}"/>
              </a:ext>
            </a:extLst>
          </p:cNvPr>
          <p:cNvGrpSpPr/>
          <p:nvPr/>
        </p:nvGrpSpPr>
        <p:grpSpPr>
          <a:xfrm>
            <a:off x="7881977" y="2036997"/>
            <a:ext cx="231277" cy="306729"/>
            <a:chOff x="1734555" y="3249113"/>
            <a:chExt cx="349365" cy="463341"/>
          </a:xfrm>
          <a:solidFill>
            <a:schemeClr val="bg1"/>
          </a:solidFill>
        </p:grpSpPr>
        <p:sp>
          <p:nvSpPr>
            <p:cNvPr id="20" name="Freeform: Shape 19">
              <a:extLst>
                <a:ext uri="{FF2B5EF4-FFF2-40B4-BE49-F238E27FC236}">
                  <a16:creationId xmlns:a16="http://schemas.microsoft.com/office/drawing/2014/main" id="{51CFE99C-2C4F-CDEC-7D21-B15D084D683A}"/>
                </a:ext>
              </a:extLst>
            </p:cNvPr>
            <p:cNvSpPr/>
            <p:nvPr/>
          </p:nvSpPr>
          <p:spPr>
            <a:xfrm>
              <a:off x="1877177" y="3491754"/>
              <a:ext cx="22601"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4CF1EBB-DABF-17B6-B1BD-048A70E02C2E}"/>
                </a:ext>
              </a:extLst>
            </p:cNvPr>
            <p:cNvSpPr/>
            <p:nvPr/>
          </p:nvSpPr>
          <p:spPr>
            <a:xfrm>
              <a:off x="1914767" y="3557749"/>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CDF32D4-915A-E1C3-33DA-C4523A3BE30F}"/>
                </a:ext>
              </a:extLst>
            </p:cNvPr>
            <p:cNvSpPr/>
            <p:nvPr/>
          </p:nvSpPr>
          <p:spPr>
            <a:xfrm>
              <a:off x="1827591" y="3249113"/>
              <a:ext cx="163435" cy="87449"/>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CC12B05-AEB1-0126-F301-F1BAFEA57897}"/>
                </a:ext>
              </a:extLst>
            </p:cNvPr>
            <p:cNvSpPr/>
            <p:nvPr/>
          </p:nvSpPr>
          <p:spPr>
            <a:xfrm>
              <a:off x="1734555" y="3359342"/>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44" name="Graphic 2">
            <a:extLst>
              <a:ext uri="{FF2B5EF4-FFF2-40B4-BE49-F238E27FC236}">
                <a16:creationId xmlns:a16="http://schemas.microsoft.com/office/drawing/2014/main" id="{6DBCD7E7-E905-D4B5-EA2B-6FAE7D23B470}"/>
              </a:ext>
            </a:extLst>
          </p:cNvPr>
          <p:cNvGrpSpPr/>
          <p:nvPr/>
        </p:nvGrpSpPr>
        <p:grpSpPr>
          <a:xfrm>
            <a:off x="7837814" y="2555316"/>
            <a:ext cx="319602" cy="348697"/>
            <a:chOff x="3854837" y="3261634"/>
            <a:chExt cx="409833" cy="447142"/>
          </a:xfrm>
          <a:solidFill>
            <a:schemeClr val="tx1"/>
          </a:solidFill>
        </p:grpSpPr>
        <p:sp>
          <p:nvSpPr>
            <p:cNvPr id="45" name="Freeform: Shape 44">
              <a:extLst>
                <a:ext uri="{FF2B5EF4-FFF2-40B4-BE49-F238E27FC236}">
                  <a16:creationId xmlns:a16="http://schemas.microsoft.com/office/drawing/2014/main" id="{88A08392-5C5E-4F8B-0107-24B10A983DFA}"/>
                </a:ext>
              </a:extLst>
            </p:cNvPr>
            <p:cNvSpPr/>
            <p:nvPr/>
          </p:nvSpPr>
          <p:spPr>
            <a:xfrm>
              <a:off x="3945424" y="3261634"/>
              <a:ext cx="319246" cy="319391"/>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8BC339A-C653-69B7-8A2B-A7C7C1ED61FE}"/>
                </a:ext>
              </a:extLst>
            </p:cNvPr>
            <p:cNvSpPr/>
            <p:nvPr/>
          </p:nvSpPr>
          <p:spPr>
            <a:xfrm>
              <a:off x="3952419" y="3512252"/>
              <a:ext cx="80075" cy="83278"/>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63C1B68-0AD0-89FF-7331-B907CBC4C00C}"/>
                </a:ext>
              </a:extLst>
            </p:cNvPr>
            <p:cNvSpPr/>
            <p:nvPr/>
          </p:nvSpPr>
          <p:spPr>
            <a:xfrm>
              <a:off x="3854837" y="3561114"/>
              <a:ext cx="138215"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7023E49-CCA6-7947-41AC-227278B34C7A}"/>
                </a:ext>
              </a:extLst>
            </p:cNvPr>
            <p:cNvSpPr/>
            <p:nvPr/>
          </p:nvSpPr>
          <p:spPr>
            <a:xfrm>
              <a:off x="4034819" y="3323633"/>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EA37013-E604-99B7-FFBA-2582E3EA349A}"/>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9A3B8DB7-3D7B-A480-6E01-8A09B574C625}"/>
              </a:ext>
            </a:extLst>
          </p:cNvPr>
          <p:cNvGrpSpPr/>
          <p:nvPr/>
        </p:nvGrpSpPr>
        <p:grpSpPr>
          <a:xfrm>
            <a:off x="7807408" y="3115605"/>
            <a:ext cx="380419" cy="380419"/>
            <a:chOff x="5953464" y="3254667"/>
            <a:chExt cx="487817" cy="487817"/>
          </a:xfrm>
          <a:solidFill>
            <a:schemeClr val="bg1"/>
          </a:solidFill>
        </p:grpSpPr>
        <p:sp>
          <p:nvSpPr>
            <p:cNvPr id="51" name="Freeform: Shape 50">
              <a:extLst>
                <a:ext uri="{FF2B5EF4-FFF2-40B4-BE49-F238E27FC236}">
                  <a16:creationId xmlns:a16="http://schemas.microsoft.com/office/drawing/2014/main" id="{7DEB6D38-FE4C-AE74-91B7-AA64EA813868}"/>
                </a:ext>
              </a:extLst>
            </p:cNvPr>
            <p:cNvSpPr/>
            <p:nvPr/>
          </p:nvSpPr>
          <p:spPr>
            <a:xfrm>
              <a:off x="5953464" y="3254667"/>
              <a:ext cx="487817"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1FBA828-F500-D3AC-A9ED-DB37115EA993}"/>
                </a:ext>
              </a:extLst>
            </p:cNvPr>
            <p:cNvSpPr/>
            <p:nvPr/>
          </p:nvSpPr>
          <p:spPr>
            <a:xfrm>
              <a:off x="6185406" y="3302714"/>
              <a:ext cx="23931" cy="47862"/>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CAD6361-E2FD-C198-CD38-BF8634505658}"/>
                </a:ext>
              </a:extLst>
            </p:cNvPr>
            <p:cNvSpPr/>
            <p:nvPr/>
          </p:nvSpPr>
          <p:spPr>
            <a:xfrm>
              <a:off x="6185408" y="3643867"/>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F72BAA0-EA44-D6AB-F71B-8F6DD25488E7}"/>
                </a:ext>
              </a:extLst>
            </p:cNvPr>
            <p:cNvSpPr/>
            <p:nvPr/>
          </p:nvSpPr>
          <p:spPr>
            <a:xfrm>
              <a:off x="6002843"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BD8DA10-5CB4-3D63-57AE-540235002CEF}"/>
                </a:ext>
              </a:extLst>
            </p:cNvPr>
            <p:cNvSpPr/>
            <p:nvPr/>
          </p:nvSpPr>
          <p:spPr>
            <a:xfrm>
              <a:off x="6344051"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62AA468-B841-F69D-F18F-7A8A840FEB2E}"/>
                </a:ext>
              </a:extLst>
            </p:cNvPr>
            <p:cNvSpPr/>
            <p:nvPr/>
          </p:nvSpPr>
          <p:spPr>
            <a:xfrm>
              <a:off x="6066938" y="3383515"/>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700509CF-6C0C-5CA1-9D5D-87A2218C9397}"/>
              </a:ext>
            </a:extLst>
          </p:cNvPr>
          <p:cNvGrpSpPr/>
          <p:nvPr/>
        </p:nvGrpSpPr>
        <p:grpSpPr>
          <a:xfrm>
            <a:off x="7861845" y="3707612"/>
            <a:ext cx="271527" cy="319953"/>
            <a:chOff x="8172613" y="3278128"/>
            <a:chExt cx="348184" cy="410283"/>
          </a:xfrm>
          <a:solidFill>
            <a:schemeClr val="tx1"/>
          </a:solidFill>
        </p:grpSpPr>
        <p:sp>
          <p:nvSpPr>
            <p:cNvPr id="58" name="Freeform: Shape 57">
              <a:extLst>
                <a:ext uri="{FF2B5EF4-FFF2-40B4-BE49-F238E27FC236}">
                  <a16:creationId xmlns:a16="http://schemas.microsoft.com/office/drawing/2014/main" id="{B99F5543-322B-5396-205E-7740EE3CF1C4}"/>
                </a:ext>
              </a:extLst>
            </p:cNvPr>
            <p:cNvSpPr/>
            <p:nvPr/>
          </p:nvSpPr>
          <p:spPr>
            <a:xfrm>
              <a:off x="8172613" y="3278128"/>
              <a:ext cx="348184" cy="410283"/>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E930487-9BFD-2C7E-00E1-F6F1D1818A61}"/>
                </a:ext>
              </a:extLst>
            </p:cNvPr>
            <p:cNvSpPr/>
            <p:nvPr/>
          </p:nvSpPr>
          <p:spPr>
            <a:xfrm>
              <a:off x="8218634" y="3511333"/>
              <a:ext cx="256339" cy="137910"/>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60" name="Graphic 2">
            <a:extLst>
              <a:ext uri="{FF2B5EF4-FFF2-40B4-BE49-F238E27FC236}">
                <a16:creationId xmlns:a16="http://schemas.microsoft.com/office/drawing/2014/main" id="{1E803896-48B5-5C2F-00C5-497004370274}"/>
              </a:ext>
            </a:extLst>
          </p:cNvPr>
          <p:cNvGrpSpPr/>
          <p:nvPr/>
        </p:nvGrpSpPr>
        <p:grpSpPr>
          <a:xfrm>
            <a:off x="7797518" y="4239152"/>
            <a:ext cx="400186" cy="405726"/>
            <a:chOff x="10249358" y="3219984"/>
            <a:chExt cx="513167" cy="520270"/>
          </a:xfrm>
          <a:solidFill>
            <a:schemeClr val="bg1"/>
          </a:solidFill>
        </p:grpSpPr>
        <p:sp>
          <p:nvSpPr>
            <p:cNvPr id="61" name="Freeform: Shape 60">
              <a:extLst>
                <a:ext uri="{FF2B5EF4-FFF2-40B4-BE49-F238E27FC236}">
                  <a16:creationId xmlns:a16="http://schemas.microsoft.com/office/drawing/2014/main" id="{3312AF0C-CF5B-CE0A-77E7-1105381F49CF}"/>
                </a:ext>
              </a:extLst>
            </p:cNvPr>
            <p:cNvSpPr/>
            <p:nvPr/>
          </p:nvSpPr>
          <p:spPr>
            <a:xfrm>
              <a:off x="10491261" y="3219984"/>
              <a:ext cx="14804" cy="56626"/>
            </a:xfrm>
            <a:custGeom>
              <a:avLst/>
              <a:gdLst>
                <a:gd name="connsiteX0" fmla="*/ 14806 w 14805"/>
                <a:gd name="connsiteY0" fmla="*/ 50462 h 56626"/>
                <a:gd name="connsiteX1" fmla="*/ 7433 w 14805"/>
                <a:gd name="connsiteY1" fmla="*/ 56626 h 56626"/>
                <a:gd name="connsiteX2" fmla="*/ 7433 w 14805"/>
                <a:gd name="connsiteY2" fmla="*/ 56626 h 56626"/>
                <a:gd name="connsiteX3" fmla="*/ 0 w 14805"/>
                <a:gd name="connsiteY3" fmla="*/ 50462 h 56626"/>
                <a:gd name="connsiteX4" fmla="*/ 0 w 14805"/>
                <a:gd name="connsiteY4" fmla="*/ 6225 h 56626"/>
                <a:gd name="connsiteX5" fmla="*/ 7433 w 14805"/>
                <a:gd name="connsiteY5" fmla="*/ 0 h 56626"/>
                <a:gd name="connsiteX6" fmla="*/ 7433 w 14805"/>
                <a:gd name="connsiteY6" fmla="*/ 0 h 56626"/>
                <a:gd name="connsiteX7" fmla="*/ 14806 w 14805"/>
                <a:gd name="connsiteY7" fmla="*/ 6225 h 56626"/>
                <a:gd name="connsiteX8" fmla="*/ 14806 w 14805"/>
                <a:gd name="connsiteY8" fmla="*/ 50462 h 56626"/>
                <a:gd name="connsiteX9" fmla="*/ 14806 w 14805"/>
                <a:gd name="connsiteY9" fmla="*/ 50462 h 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05" h="56626">
                  <a:moveTo>
                    <a:pt x="14806" y="50462"/>
                  </a:moveTo>
                  <a:cubicBezTo>
                    <a:pt x="14806" y="53907"/>
                    <a:pt x="11543" y="56626"/>
                    <a:pt x="7433" y="56626"/>
                  </a:cubicBezTo>
                  <a:lnTo>
                    <a:pt x="7433" y="56626"/>
                  </a:lnTo>
                  <a:cubicBezTo>
                    <a:pt x="3324" y="56626"/>
                    <a:pt x="0" y="53907"/>
                    <a:pt x="0" y="50462"/>
                  </a:cubicBezTo>
                  <a:lnTo>
                    <a:pt x="0" y="6225"/>
                  </a:lnTo>
                  <a:cubicBezTo>
                    <a:pt x="0" y="2780"/>
                    <a:pt x="3264" y="0"/>
                    <a:pt x="7433" y="0"/>
                  </a:cubicBezTo>
                  <a:lnTo>
                    <a:pt x="7433" y="0"/>
                  </a:lnTo>
                  <a:cubicBezTo>
                    <a:pt x="11543" y="0"/>
                    <a:pt x="14806" y="2780"/>
                    <a:pt x="14806" y="6225"/>
                  </a:cubicBezTo>
                  <a:lnTo>
                    <a:pt x="14806" y="50462"/>
                  </a:lnTo>
                  <a:lnTo>
                    <a:pt x="14806" y="50462"/>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B7BBA70-42B0-E381-A540-9405F9383952}"/>
                </a:ext>
              </a:extLst>
            </p:cNvPr>
            <p:cNvSpPr/>
            <p:nvPr/>
          </p:nvSpPr>
          <p:spPr>
            <a:xfrm>
              <a:off x="10306996" y="3307534"/>
              <a:ext cx="46339" cy="43365"/>
            </a:xfrm>
            <a:custGeom>
              <a:avLst/>
              <a:gdLst>
                <a:gd name="connsiteX0" fmla="*/ 44544 w 46339"/>
                <a:gd name="connsiteY0" fmla="*/ 30960 h 43366"/>
                <a:gd name="connsiteX1" fmla="*/ 44181 w 46339"/>
                <a:gd name="connsiteY1" fmla="*/ 40629 h 43366"/>
                <a:gd name="connsiteX2" fmla="*/ 44181 w 46339"/>
                <a:gd name="connsiteY2" fmla="*/ 40629 h 43366"/>
                <a:gd name="connsiteX3" fmla="*/ 34632 w 46339"/>
                <a:gd name="connsiteY3" fmla="*/ 42019 h 43366"/>
                <a:gd name="connsiteX4" fmla="*/ 1817 w 46339"/>
                <a:gd name="connsiteY4" fmla="*/ 12407 h 43366"/>
                <a:gd name="connsiteX5" fmla="*/ 2180 w 46339"/>
                <a:gd name="connsiteY5" fmla="*/ 2737 h 43366"/>
                <a:gd name="connsiteX6" fmla="*/ 2180 w 46339"/>
                <a:gd name="connsiteY6" fmla="*/ 2737 h 43366"/>
                <a:gd name="connsiteX7" fmla="*/ 11728 w 46339"/>
                <a:gd name="connsiteY7" fmla="*/ 1347 h 43366"/>
                <a:gd name="connsiteX8" fmla="*/ 44544 w 46339"/>
                <a:gd name="connsiteY8" fmla="*/ 30960 h 43366"/>
                <a:gd name="connsiteX9" fmla="*/ 44544 w 46339"/>
                <a:gd name="connsiteY9" fmla="*/ 30960 h 4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39" h="43366">
                  <a:moveTo>
                    <a:pt x="44544" y="30960"/>
                  </a:moveTo>
                  <a:cubicBezTo>
                    <a:pt x="47082" y="33256"/>
                    <a:pt x="46901" y="37547"/>
                    <a:pt x="44181" y="40629"/>
                  </a:cubicBezTo>
                  <a:lnTo>
                    <a:pt x="44181" y="40629"/>
                  </a:lnTo>
                  <a:cubicBezTo>
                    <a:pt x="41461" y="43651"/>
                    <a:pt x="37171" y="44255"/>
                    <a:pt x="34632" y="42019"/>
                  </a:cubicBezTo>
                  <a:lnTo>
                    <a:pt x="1817" y="12407"/>
                  </a:lnTo>
                  <a:cubicBezTo>
                    <a:pt x="-721" y="10110"/>
                    <a:pt x="-600" y="5819"/>
                    <a:pt x="2180" y="2737"/>
                  </a:cubicBezTo>
                  <a:lnTo>
                    <a:pt x="2180" y="2737"/>
                  </a:lnTo>
                  <a:cubicBezTo>
                    <a:pt x="4959" y="-284"/>
                    <a:pt x="9190" y="-889"/>
                    <a:pt x="11728" y="1347"/>
                  </a:cubicBezTo>
                  <a:lnTo>
                    <a:pt x="44544" y="30960"/>
                  </a:lnTo>
                  <a:lnTo>
                    <a:pt x="44544" y="30960"/>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862378E-294D-2B18-99FE-2D55F56AB02D}"/>
                </a:ext>
              </a:extLst>
            </p:cNvPr>
            <p:cNvSpPr/>
            <p:nvPr/>
          </p:nvSpPr>
          <p:spPr>
            <a:xfrm>
              <a:off x="10249358" y="3498855"/>
              <a:ext cx="56420" cy="19398"/>
            </a:xfrm>
            <a:custGeom>
              <a:avLst/>
              <a:gdLst>
                <a:gd name="connsiteX0" fmla="*/ 49422 w 56420"/>
                <a:gd name="connsiteY0" fmla="*/ 30 h 19397"/>
                <a:gd name="connsiteX1" fmla="*/ 56372 w 56420"/>
                <a:gd name="connsiteY1" fmla="*/ 6738 h 19397"/>
                <a:gd name="connsiteX2" fmla="*/ 56372 w 56420"/>
                <a:gd name="connsiteY2" fmla="*/ 6738 h 19397"/>
                <a:gd name="connsiteX3" fmla="*/ 50994 w 56420"/>
                <a:gd name="connsiteY3" fmla="*/ 14775 h 19397"/>
                <a:gd name="connsiteX4" fmla="*/ 6998 w 56420"/>
                <a:gd name="connsiteY4" fmla="*/ 19368 h 19397"/>
                <a:gd name="connsiteX5" fmla="*/ 48 w 56420"/>
                <a:gd name="connsiteY5" fmla="*/ 12600 h 19397"/>
                <a:gd name="connsiteX6" fmla="*/ 48 w 56420"/>
                <a:gd name="connsiteY6" fmla="*/ 12600 h 19397"/>
                <a:gd name="connsiteX7" fmla="*/ 5427 w 56420"/>
                <a:gd name="connsiteY7" fmla="*/ 4622 h 19397"/>
                <a:gd name="connsiteX8" fmla="*/ 49422 w 56420"/>
                <a:gd name="connsiteY8" fmla="*/ 30 h 19397"/>
                <a:gd name="connsiteX9" fmla="*/ 49422 w 56420"/>
                <a:gd name="connsiteY9" fmla="*/ 30 h 1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20" h="19397">
                  <a:moveTo>
                    <a:pt x="49422" y="30"/>
                  </a:moveTo>
                  <a:cubicBezTo>
                    <a:pt x="52806" y="-333"/>
                    <a:pt x="55888" y="2689"/>
                    <a:pt x="56372" y="6738"/>
                  </a:cubicBezTo>
                  <a:lnTo>
                    <a:pt x="56372" y="6738"/>
                  </a:lnTo>
                  <a:cubicBezTo>
                    <a:pt x="56795" y="10847"/>
                    <a:pt x="54378" y="14413"/>
                    <a:pt x="50994" y="14775"/>
                  </a:cubicBezTo>
                  <a:lnTo>
                    <a:pt x="6998" y="19368"/>
                  </a:lnTo>
                  <a:cubicBezTo>
                    <a:pt x="3553" y="19731"/>
                    <a:pt x="471" y="16709"/>
                    <a:pt x="48" y="12600"/>
                  </a:cubicBezTo>
                  <a:lnTo>
                    <a:pt x="48" y="12600"/>
                  </a:lnTo>
                  <a:cubicBezTo>
                    <a:pt x="-375" y="8551"/>
                    <a:pt x="2042" y="4985"/>
                    <a:pt x="5427" y="4622"/>
                  </a:cubicBezTo>
                  <a:lnTo>
                    <a:pt x="49422" y="30"/>
                  </a:lnTo>
                  <a:lnTo>
                    <a:pt x="49422" y="30"/>
                  </a:lnTo>
                  <a:close/>
                </a:path>
              </a:pathLst>
            </a:custGeom>
            <a:grpFill/>
            <a:ln w="6039"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BE87862-DCE4-96D2-3543-D335C78E340D}"/>
                </a:ext>
              </a:extLst>
            </p:cNvPr>
            <p:cNvSpPr/>
            <p:nvPr/>
          </p:nvSpPr>
          <p:spPr>
            <a:xfrm>
              <a:off x="10706164" y="3485741"/>
              <a:ext cx="56361" cy="19458"/>
            </a:xfrm>
            <a:custGeom>
              <a:avLst/>
              <a:gdLst>
                <a:gd name="connsiteX0" fmla="*/ 5427 w 56360"/>
                <a:gd name="connsiteY0" fmla="*/ 14775 h 19458"/>
                <a:gd name="connsiteX1" fmla="*/ 48 w 56360"/>
                <a:gd name="connsiteY1" fmla="*/ 6798 h 19458"/>
                <a:gd name="connsiteX2" fmla="*/ 48 w 56360"/>
                <a:gd name="connsiteY2" fmla="*/ 6798 h 19458"/>
                <a:gd name="connsiteX3" fmla="*/ 6998 w 56360"/>
                <a:gd name="connsiteY3" fmla="*/ 30 h 19458"/>
                <a:gd name="connsiteX4" fmla="*/ 50933 w 56360"/>
                <a:gd name="connsiteY4" fmla="*/ 4683 h 19458"/>
                <a:gd name="connsiteX5" fmla="*/ 56312 w 56360"/>
                <a:gd name="connsiteY5" fmla="*/ 12660 h 19458"/>
                <a:gd name="connsiteX6" fmla="*/ 56312 w 56360"/>
                <a:gd name="connsiteY6" fmla="*/ 12660 h 19458"/>
                <a:gd name="connsiteX7" fmla="*/ 49362 w 56360"/>
                <a:gd name="connsiteY7" fmla="*/ 19429 h 19458"/>
                <a:gd name="connsiteX8" fmla="*/ 5427 w 56360"/>
                <a:gd name="connsiteY8" fmla="*/ 14775 h 19458"/>
                <a:gd name="connsiteX9" fmla="*/ 5427 w 56360"/>
                <a:gd name="connsiteY9" fmla="*/ 14775 h 1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60" h="19458">
                  <a:moveTo>
                    <a:pt x="5427" y="14775"/>
                  </a:moveTo>
                  <a:cubicBezTo>
                    <a:pt x="2043" y="14413"/>
                    <a:pt x="-375" y="10847"/>
                    <a:pt x="48" y="6798"/>
                  </a:cubicBezTo>
                  <a:lnTo>
                    <a:pt x="48" y="6798"/>
                  </a:lnTo>
                  <a:cubicBezTo>
                    <a:pt x="532" y="2689"/>
                    <a:pt x="3614" y="-333"/>
                    <a:pt x="6998" y="30"/>
                  </a:cubicBezTo>
                  <a:lnTo>
                    <a:pt x="50933" y="4683"/>
                  </a:lnTo>
                  <a:cubicBezTo>
                    <a:pt x="54378" y="5045"/>
                    <a:pt x="56735" y="8611"/>
                    <a:pt x="56312" y="12660"/>
                  </a:cubicBezTo>
                  <a:lnTo>
                    <a:pt x="56312" y="12660"/>
                  </a:lnTo>
                  <a:cubicBezTo>
                    <a:pt x="55888" y="16770"/>
                    <a:pt x="52807" y="19791"/>
                    <a:pt x="49362" y="19429"/>
                  </a:cubicBezTo>
                  <a:lnTo>
                    <a:pt x="5427" y="14775"/>
                  </a:lnTo>
                  <a:lnTo>
                    <a:pt x="5427" y="14775"/>
                  </a:lnTo>
                  <a:close/>
                </a:path>
              </a:pathLst>
            </a:custGeom>
            <a:grpFill/>
            <a:ln w="6039"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1EDECB8-442C-0484-7C90-C1E82ABE17FD}"/>
                </a:ext>
              </a:extLst>
            </p:cNvPr>
            <p:cNvSpPr/>
            <p:nvPr/>
          </p:nvSpPr>
          <p:spPr>
            <a:xfrm>
              <a:off x="10648276" y="3297699"/>
              <a:ext cx="46460" cy="43394"/>
            </a:xfrm>
            <a:custGeom>
              <a:avLst/>
              <a:gdLst>
                <a:gd name="connsiteX0" fmla="*/ 11758 w 46460"/>
                <a:gd name="connsiteY0" fmla="*/ 42002 h 43393"/>
                <a:gd name="connsiteX1" fmla="*/ 2149 w 46460"/>
                <a:gd name="connsiteY1" fmla="*/ 40612 h 43393"/>
                <a:gd name="connsiteX2" fmla="*/ 2149 w 46460"/>
                <a:gd name="connsiteY2" fmla="*/ 40612 h 43393"/>
                <a:gd name="connsiteX3" fmla="*/ 1848 w 46460"/>
                <a:gd name="connsiteY3" fmla="*/ 31003 h 43393"/>
                <a:gd name="connsiteX4" fmla="*/ 34723 w 46460"/>
                <a:gd name="connsiteY4" fmla="*/ 1391 h 43393"/>
                <a:gd name="connsiteX5" fmla="*/ 44271 w 46460"/>
                <a:gd name="connsiteY5" fmla="*/ 2781 h 43393"/>
                <a:gd name="connsiteX6" fmla="*/ 44271 w 46460"/>
                <a:gd name="connsiteY6" fmla="*/ 2781 h 43393"/>
                <a:gd name="connsiteX7" fmla="*/ 44695 w 46460"/>
                <a:gd name="connsiteY7" fmla="*/ 12450 h 43393"/>
                <a:gd name="connsiteX8" fmla="*/ 11758 w 46460"/>
                <a:gd name="connsiteY8" fmla="*/ 42002 h 43393"/>
                <a:gd name="connsiteX9" fmla="*/ 11758 w 46460"/>
                <a:gd name="connsiteY9" fmla="*/ 42002 h 4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60" h="43393">
                  <a:moveTo>
                    <a:pt x="11758" y="42002"/>
                  </a:moveTo>
                  <a:cubicBezTo>
                    <a:pt x="9220" y="44299"/>
                    <a:pt x="4930" y="43694"/>
                    <a:pt x="2149" y="40612"/>
                  </a:cubicBezTo>
                  <a:lnTo>
                    <a:pt x="2149" y="40612"/>
                  </a:lnTo>
                  <a:cubicBezTo>
                    <a:pt x="-570" y="37530"/>
                    <a:pt x="-751" y="33239"/>
                    <a:pt x="1848" y="31003"/>
                  </a:cubicBezTo>
                  <a:lnTo>
                    <a:pt x="34723" y="1391"/>
                  </a:lnTo>
                  <a:cubicBezTo>
                    <a:pt x="37261" y="-906"/>
                    <a:pt x="41552" y="-301"/>
                    <a:pt x="44271" y="2781"/>
                  </a:cubicBezTo>
                  <a:lnTo>
                    <a:pt x="44271" y="2781"/>
                  </a:lnTo>
                  <a:cubicBezTo>
                    <a:pt x="47052" y="5863"/>
                    <a:pt x="47173" y="10154"/>
                    <a:pt x="44695" y="12450"/>
                  </a:cubicBezTo>
                  <a:lnTo>
                    <a:pt x="11758" y="42002"/>
                  </a:lnTo>
                  <a:lnTo>
                    <a:pt x="11758" y="42002"/>
                  </a:lnTo>
                  <a:close/>
                </a:path>
              </a:pathLst>
            </a:custGeom>
            <a:grpFill/>
            <a:ln w="603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1A81798F-2EB5-2754-E938-1F99DC149FAD}"/>
                </a:ext>
              </a:extLst>
            </p:cNvPr>
            <p:cNvSpPr/>
            <p:nvPr/>
          </p:nvSpPr>
          <p:spPr>
            <a:xfrm>
              <a:off x="10340213" y="3299937"/>
              <a:ext cx="315462" cy="440317"/>
            </a:xfrm>
            <a:custGeom>
              <a:avLst/>
              <a:gdLst>
                <a:gd name="connsiteX0" fmla="*/ 207831 w 315462"/>
                <a:gd name="connsiteY0" fmla="*/ 376682 h 440317"/>
                <a:gd name="connsiteX1" fmla="*/ 202210 w 315462"/>
                <a:gd name="connsiteY1" fmla="*/ 388285 h 440317"/>
                <a:gd name="connsiteX2" fmla="*/ 195683 w 315462"/>
                <a:gd name="connsiteY2" fmla="*/ 390460 h 440317"/>
                <a:gd name="connsiteX3" fmla="*/ 119839 w 315462"/>
                <a:gd name="connsiteY3" fmla="*/ 390460 h 440317"/>
                <a:gd name="connsiteX4" fmla="*/ 113313 w 315462"/>
                <a:gd name="connsiteY4" fmla="*/ 388285 h 440317"/>
                <a:gd name="connsiteX5" fmla="*/ 107692 w 315462"/>
                <a:gd name="connsiteY5" fmla="*/ 376682 h 440317"/>
                <a:gd name="connsiteX6" fmla="*/ 107692 w 315462"/>
                <a:gd name="connsiteY6" fmla="*/ 334016 h 440317"/>
                <a:gd name="connsiteX7" fmla="*/ 207891 w 315462"/>
                <a:gd name="connsiteY7" fmla="*/ 334016 h 440317"/>
                <a:gd name="connsiteX8" fmla="*/ 207891 w 315462"/>
                <a:gd name="connsiteY8" fmla="*/ 376682 h 440317"/>
                <a:gd name="connsiteX9" fmla="*/ 207831 w 315462"/>
                <a:gd name="connsiteY9" fmla="*/ 376682 h 440317"/>
                <a:gd name="connsiteX10" fmla="*/ 98990 w 315462"/>
                <a:gd name="connsiteY10" fmla="*/ 78866 h 440317"/>
                <a:gd name="connsiteX11" fmla="*/ 59345 w 315462"/>
                <a:gd name="connsiteY11" fmla="*/ 157731 h 440317"/>
                <a:gd name="connsiteX12" fmla="*/ 94518 w 315462"/>
                <a:gd name="connsiteY12" fmla="*/ 233092 h 440317"/>
                <a:gd name="connsiteX13" fmla="*/ 95726 w 315462"/>
                <a:gd name="connsiteY13" fmla="*/ 242761 h 440317"/>
                <a:gd name="connsiteX14" fmla="*/ 95605 w 315462"/>
                <a:gd name="connsiteY14" fmla="*/ 242882 h 440317"/>
                <a:gd name="connsiteX15" fmla="*/ 84788 w 315462"/>
                <a:gd name="connsiteY15" fmla="*/ 244332 h 440317"/>
                <a:gd name="connsiteX16" fmla="*/ 44479 w 315462"/>
                <a:gd name="connsiteY16" fmla="*/ 157731 h 440317"/>
                <a:gd name="connsiteX17" fmla="*/ 89925 w 315462"/>
                <a:gd name="connsiteY17" fmla="*/ 67081 h 440317"/>
                <a:gd name="connsiteX18" fmla="*/ 100380 w 315462"/>
                <a:gd name="connsiteY18" fmla="*/ 68773 h 440317"/>
                <a:gd name="connsiteX19" fmla="*/ 100440 w 315462"/>
                <a:gd name="connsiteY19" fmla="*/ 68894 h 440317"/>
                <a:gd name="connsiteX20" fmla="*/ 98990 w 315462"/>
                <a:gd name="connsiteY20" fmla="*/ 78866 h 440317"/>
                <a:gd name="connsiteX21" fmla="*/ 98990 w 315462"/>
                <a:gd name="connsiteY21" fmla="*/ 78866 h 440317"/>
                <a:gd name="connsiteX22" fmla="*/ 315462 w 315462"/>
                <a:gd name="connsiteY22" fmla="*/ 157731 h 440317"/>
                <a:gd name="connsiteX23" fmla="*/ 157731 w 315462"/>
                <a:gd name="connsiteY23" fmla="*/ 0 h 440317"/>
                <a:gd name="connsiteX24" fmla="*/ 0 w 315462"/>
                <a:gd name="connsiteY24" fmla="*/ 157731 h 440317"/>
                <a:gd name="connsiteX25" fmla="*/ 92765 w 315462"/>
                <a:gd name="connsiteY25" fmla="*/ 301442 h 440317"/>
                <a:gd name="connsiteX26" fmla="*/ 92765 w 315462"/>
                <a:gd name="connsiteY26" fmla="*/ 334016 h 440317"/>
                <a:gd name="connsiteX27" fmla="*/ 92765 w 315462"/>
                <a:gd name="connsiteY27" fmla="*/ 376682 h 440317"/>
                <a:gd name="connsiteX28" fmla="*/ 115367 w 315462"/>
                <a:gd name="connsiteY28" fmla="*/ 404844 h 440317"/>
                <a:gd name="connsiteX29" fmla="*/ 119296 w 315462"/>
                <a:gd name="connsiteY29" fmla="*/ 416145 h 440317"/>
                <a:gd name="connsiteX30" fmla="*/ 147034 w 315462"/>
                <a:gd name="connsiteY30" fmla="*/ 440318 h 440317"/>
                <a:gd name="connsiteX31" fmla="*/ 168367 w 315462"/>
                <a:gd name="connsiteY31" fmla="*/ 440318 h 440317"/>
                <a:gd name="connsiteX32" fmla="*/ 196167 w 315462"/>
                <a:gd name="connsiteY32" fmla="*/ 416145 h 440317"/>
                <a:gd name="connsiteX33" fmla="*/ 200095 w 315462"/>
                <a:gd name="connsiteY33" fmla="*/ 404844 h 440317"/>
                <a:gd name="connsiteX34" fmla="*/ 222697 w 315462"/>
                <a:gd name="connsiteY34" fmla="*/ 376682 h 440317"/>
                <a:gd name="connsiteX35" fmla="*/ 222697 w 315462"/>
                <a:gd name="connsiteY35" fmla="*/ 318968 h 440317"/>
                <a:gd name="connsiteX36" fmla="*/ 222697 w 315462"/>
                <a:gd name="connsiteY36" fmla="*/ 301442 h 440317"/>
                <a:gd name="connsiteX37" fmla="*/ 315462 w 315462"/>
                <a:gd name="connsiteY37" fmla="*/ 157731 h 440317"/>
                <a:gd name="connsiteX38" fmla="*/ 315462 w 315462"/>
                <a:gd name="connsiteY38" fmla="*/ 157731 h 44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5462" h="440317">
                  <a:moveTo>
                    <a:pt x="207831" y="376682"/>
                  </a:moveTo>
                  <a:cubicBezTo>
                    <a:pt x="207831" y="381516"/>
                    <a:pt x="205595" y="385867"/>
                    <a:pt x="202210" y="388285"/>
                  </a:cubicBezTo>
                  <a:cubicBezTo>
                    <a:pt x="200337" y="389614"/>
                    <a:pt x="198101" y="390460"/>
                    <a:pt x="195683" y="390460"/>
                  </a:cubicBezTo>
                  <a:lnTo>
                    <a:pt x="119839" y="390460"/>
                  </a:lnTo>
                  <a:cubicBezTo>
                    <a:pt x="117482" y="390460"/>
                    <a:pt x="115186" y="389675"/>
                    <a:pt x="113313" y="388285"/>
                  </a:cubicBezTo>
                  <a:cubicBezTo>
                    <a:pt x="109928" y="385867"/>
                    <a:pt x="107692" y="381516"/>
                    <a:pt x="107692" y="376682"/>
                  </a:cubicBezTo>
                  <a:lnTo>
                    <a:pt x="107692" y="334016"/>
                  </a:lnTo>
                  <a:lnTo>
                    <a:pt x="207891" y="334016"/>
                  </a:lnTo>
                  <a:lnTo>
                    <a:pt x="207891" y="376682"/>
                  </a:lnTo>
                  <a:lnTo>
                    <a:pt x="207831" y="376682"/>
                  </a:lnTo>
                  <a:close/>
                  <a:moveTo>
                    <a:pt x="98990" y="78866"/>
                  </a:moveTo>
                  <a:cubicBezTo>
                    <a:pt x="74938" y="96814"/>
                    <a:pt x="59345" y="125460"/>
                    <a:pt x="59345" y="157731"/>
                  </a:cubicBezTo>
                  <a:cubicBezTo>
                    <a:pt x="59345" y="187948"/>
                    <a:pt x="73064" y="215022"/>
                    <a:pt x="94518" y="233092"/>
                  </a:cubicBezTo>
                  <a:cubicBezTo>
                    <a:pt x="97358" y="235449"/>
                    <a:pt x="97841" y="239679"/>
                    <a:pt x="95726" y="242761"/>
                  </a:cubicBezTo>
                  <a:lnTo>
                    <a:pt x="95605" y="242882"/>
                  </a:lnTo>
                  <a:cubicBezTo>
                    <a:pt x="93128" y="246447"/>
                    <a:pt x="88112" y="247112"/>
                    <a:pt x="84788" y="244332"/>
                  </a:cubicBezTo>
                  <a:cubicBezTo>
                    <a:pt x="60131" y="223543"/>
                    <a:pt x="44479" y="192480"/>
                    <a:pt x="44479" y="157731"/>
                  </a:cubicBezTo>
                  <a:cubicBezTo>
                    <a:pt x="44479" y="120686"/>
                    <a:pt x="62367" y="87749"/>
                    <a:pt x="89925" y="67081"/>
                  </a:cubicBezTo>
                  <a:cubicBezTo>
                    <a:pt x="93248" y="64603"/>
                    <a:pt x="98023" y="65329"/>
                    <a:pt x="100380" y="68773"/>
                  </a:cubicBezTo>
                  <a:lnTo>
                    <a:pt x="100440" y="68894"/>
                  </a:lnTo>
                  <a:cubicBezTo>
                    <a:pt x="102797" y="72097"/>
                    <a:pt x="102133" y="76569"/>
                    <a:pt x="98990" y="78866"/>
                  </a:cubicBezTo>
                  <a:lnTo>
                    <a:pt x="98990" y="78866"/>
                  </a:lnTo>
                  <a:close/>
                  <a:moveTo>
                    <a:pt x="315462" y="157731"/>
                  </a:moveTo>
                  <a:cubicBezTo>
                    <a:pt x="315462" y="70647"/>
                    <a:pt x="244876" y="0"/>
                    <a:pt x="157731" y="0"/>
                  </a:cubicBezTo>
                  <a:cubicBezTo>
                    <a:pt x="70646" y="0"/>
                    <a:pt x="0" y="70586"/>
                    <a:pt x="0" y="157731"/>
                  </a:cubicBezTo>
                  <a:cubicBezTo>
                    <a:pt x="60" y="221670"/>
                    <a:pt x="38073" y="276725"/>
                    <a:pt x="92765" y="301442"/>
                  </a:cubicBezTo>
                  <a:lnTo>
                    <a:pt x="92765" y="334016"/>
                  </a:lnTo>
                  <a:lnTo>
                    <a:pt x="92765" y="376682"/>
                  </a:lnTo>
                  <a:cubicBezTo>
                    <a:pt x="92765" y="390883"/>
                    <a:pt x="102495" y="402728"/>
                    <a:pt x="115367" y="404844"/>
                  </a:cubicBezTo>
                  <a:cubicBezTo>
                    <a:pt x="116334" y="408711"/>
                    <a:pt x="117603" y="412519"/>
                    <a:pt x="119296" y="416145"/>
                  </a:cubicBezTo>
                  <a:cubicBezTo>
                    <a:pt x="126185" y="431434"/>
                    <a:pt x="137728" y="440318"/>
                    <a:pt x="147034" y="440318"/>
                  </a:cubicBezTo>
                  <a:lnTo>
                    <a:pt x="168367" y="440318"/>
                  </a:lnTo>
                  <a:cubicBezTo>
                    <a:pt x="177674" y="440318"/>
                    <a:pt x="189277" y="431434"/>
                    <a:pt x="196167" y="416145"/>
                  </a:cubicBezTo>
                  <a:cubicBezTo>
                    <a:pt x="197798" y="412519"/>
                    <a:pt x="199188" y="408711"/>
                    <a:pt x="200095" y="404844"/>
                  </a:cubicBezTo>
                  <a:cubicBezTo>
                    <a:pt x="212907" y="402668"/>
                    <a:pt x="222697" y="390883"/>
                    <a:pt x="222697" y="376682"/>
                  </a:cubicBezTo>
                  <a:lnTo>
                    <a:pt x="222697" y="318968"/>
                  </a:lnTo>
                  <a:lnTo>
                    <a:pt x="222697" y="301442"/>
                  </a:lnTo>
                  <a:cubicBezTo>
                    <a:pt x="277390" y="276725"/>
                    <a:pt x="315462" y="221670"/>
                    <a:pt x="315462" y="157731"/>
                  </a:cubicBezTo>
                  <a:lnTo>
                    <a:pt x="315462" y="157731"/>
                  </a:lnTo>
                  <a:close/>
                </a:path>
              </a:pathLst>
            </a:custGeom>
            <a:grpFill/>
            <a:ln w="6039"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7C041F4E-CAEA-DBDC-0774-65296DEBE158}"/>
              </a:ext>
            </a:extLst>
          </p:cNvPr>
          <p:cNvSpPr txBox="1"/>
          <p:nvPr/>
        </p:nvSpPr>
        <p:spPr>
          <a:xfrm>
            <a:off x="8553561" y="1522233"/>
            <a:ext cx="3244960" cy="983283"/>
          </a:xfrm>
          <a:prstGeom prst="rect">
            <a:avLst/>
          </a:prstGeom>
          <a:noFill/>
        </p:spPr>
        <p:txBody>
          <a:bodyPr wrap="square">
            <a:spAutoFit/>
          </a:bodyPr>
          <a:lstStyle/>
          <a:p>
            <a:pPr algn="justLow"/>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justLow">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68" name="TextBox 67">
            <a:extLst>
              <a:ext uri="{FF2B5EF4-FFF2-40B4-BE49-F238E27FC236}">
                <a16:creationId xmlns:a16="http://schemas.microsoft.com/office/drawing/2014/main" id="{037933B7-FE51-038D-41F5-857D79046DDA}"/>
              </a:ext>
            </a:extLst>
          </p:cNvPr>
          <p:cNvSpPr txBox="1"/>
          <p:nvPr/>
        </p:nvSpPr>
        <p:spPr>
          <a:xfrm>
            <a:off x="4645234" y="2158850"/>
            <a:ext cx="2633200" cy="983283"/>
          </a:xfrm>
          <a:prstGeom prst="rect">
            <a:avLst/>
          </a:prstGeom>
          <a:noFill/>
        </p:spPr>
        <p:txBody>
          <a:bodyPr wrap="square">
            <a:spAutoFit/>
          </a:bodyPr>
          <a:lstStyle/>
          <a:p>
            <a:pPr algn="justLow"/>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justLow">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70" name="TextBox 69">
            <a:extLst>
              <a:ext uri="{FF2B5EF4-FFF2-40B4-BE49-F238E27FC236}">
                <a16:creationId xmlns:a16="http://schemas.microsoft.com/office/drawing/2014/main" id="{DF748075-86A8-30B8-39B8-FFCEA26FB268}"/>
              </a:ext>
            </a:extLst>
          </p:cNvPr>
          <p:cNvSpPr txBox="1"/>
          <p:nvPr/>
        </p:nvSpPr>
        <p:spPr>
          <a:xfrm>
            <a:off x="9042823" y="2804388"/>
            <a:ext cx="2633200" cy="983283"/>
          </a:xfrm>
          <a:prstGeom prst="rect">
            <a:avLst/>
          </a:prstGeom>
          <a:noFill/>
        </p:spPr>
        <p:txBody>
          <a:bodyPr wrap="square">
            <a:spAutoFit/>
          </a:bodyPr>
          <a:lstStyle/>
          <a:p>
            <a:pPr algn="justLow"/>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justLow">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71" name="TextBox 70">
            <a:extLst>
              <a:ext uri="{FF2B5EF4-FFF2-40B4-BE49-F238E27FC236}">
                <a16:creationId xmlns:a16="http://schemas.microsoft.com/office/drawing/2014/main" id="{BAA48033-0E1E-014F-0AEB-121DA59655BC}"/>
              </a:ext>
            </a:extLst>
          </p:cNvPr>
          <p:cNvSpPr txBox="1"/>
          <p:nvPr/>
        </p:nvSpPr>
        <p:spPr>
          <a:xfrm>
            <a:off x="4082637" y="3505378"/>
            <a:ext cx="2633200" cy="983283"/>
          </a:xfrm>
          <a:prstGeom prst="rect">
            <a:avLst/>
          </a:prstGeom>
          <a:noFill/>
        </p:spPr>
        <p:txBody>
          <a:bodyPr wrap="square">
            <a:spAutoFit/>
          </a:bodyPr>
          <a:lstStyle/>
          <a:p>
            <a:pPr algn="justLow"/>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justLow">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72" name="TextBox 71">
            <a:extLst>
              <a:ext uri="{FF2B5EF4-FFF2-40B4-BE49-F238E27FC236}">
                <a16:creationId xmlns:a16="http://schemas.microsoft.com/office/drawing/2014/main" id="{A067E8AE-643E-9383-8FA1-1F167A61C57B}"/>
              </a:ext>
            </a:extLst>
          </p:cNvPr>
          <p:cNvSpPr txBox="1"/>
          <p:nvPr/>
        </p:nvSpPr>
        <p:spPr>
          <a:xfrm>
            <a:off x="6254982" y="4935406"/>
            <a:ext cx="3614707" cy="98328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73" name="TextBox 72">
            <a:extLst>
              <a:ext uri="{FF2B5EF4-FFF2-40B4-BE49-F238E27FC236}">
                <a16:creationId xmlns:a16="http://schemas.microsoft.com/office/drawing/2014/main" id="{E0212158-351D-94FA-4FD2-EC93232E15AA}"/>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20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21</a:t>
            </a:r>
          </a:p>
        </p:txBody>
      </p:sp>
    </p:spTree>
    <p:extLst>
      <p:ext uri="{BB962C8B-B14F-4D97-AF65-F5344CB8AC3E}">
        <p14:creationId xmlns:p14="http://schemas.microsoft.com/office/powerpoint/2010/main" val="290860137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500" fill="hold"/>
                                        <p:tgtEl>
                                          <p:spTgt spid="50"/>
                                        </p:tgtEl>
                                        <p:attrNameLst>
                                          <p:attrName>ppt_w</p:attrName>
                                        </p:attrNameLst>
                                      </p:cBhvr>
                                      <p:tavLst>
                                        <p:tav tm="0">
                                          <p:val>
                                            <p:fltVal val="0"/>
                                          </p:val>
                                        </p:tav>
                                        <p:tav tm="100000">
                                          <p:val>
                                            <p:strVal val="#ppt_w"/>
                                          </p:val>
                                        </p:tav>
                                      </p:tavLst>
                                    </p:anim>
                                    <p:anim calcmode="lin" valueType="num">
                                      <p:cBhvr>
                                        <p:cTn id="24" dur="500" fill="hold"/>
                                        <p:tgtEl>
                                          <p:spTgt spid="50"/>
                                        </p:tgtEl>
                                        <p:attrNameLst>
                                          <p:attrName>ppt_h</p:attrName>
                                        </p:attrNameLst>
                                      </p:cBhvr>
                                      <p:tavLst>
                                        <p:tav tm="0">
                                          <p:val>
                                            <p:fltVal val="0"/>
                                          </p:val>
                                        </p:tav>
                                        <p:tav tm="100000">
                                          <p:val>
                                            <p:strVal val="#ppt_h"/>
                                          </p:val>
                                        </p:tav>
                                      </p:tavLst>
                                    </p:anim>
                                    <p:animEffect transition="in" filter="fade">
                                      <p:cBhvr>
                                        <p:cTn id="25" dur="500"/>
                                        <p:tgtEl>
                                          <p:spTgt spid="5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p:cTn id="35" dur="500" fill="hold"/>
                                        <p:tgtEl>
                                          <p:spTgt spid="60"/>
                                        </p:tgtEl>
                                        <p:attrNameLst>
                                          <p:attrName>ppt_w</p:attrName>
                                        </p:attrNameLst>
                                      </p:cBhvr>
                                      <p:tavLst>
                                        <p:tav tm="0">
                                          <p:val>
                                            <p:fltVal val="0"/>
                                          </p:val>
                                        </p:tav>
                                        <p:tav tm="100000">
                                          <p:val>
                                            <p:strVal val="#ppt_w"/>
                                          </p:val>
                                        </p:tav>
                                      </p:tavLst>
                                    </p:anim>
                                    <p:anim calcmode="lin" valueType="num">
                                      <p:cBhvr>
                                        <p:cTn id="36" dur="500" fill="hold"/>
                                        <p:tgtEl>
                                          <p:spTgt spid="60"/>
                                        </p:tgtEl>
                                        <p:attrNameLst>
                                          <p:attrName>ppt_h</p:attrName>
                                        </p:attrNameLst>
                                      </p:cBhvr>
                                      <p:tavLst>
                                        <p:tav tm="0">
                                          <p:val>
                                            <p:fltVal val="0"/>
                                          </p:val>
                                        </p:tav>
                                        <p:tav tm="100000">
                                          <p:val>
                                            <p:strVal val="#ppt_h"/>
                                          </p:val>
                                        </p:tav>
                                      </p:tavLst>
                                    </p:anim>
                                    <p:animEffect transition="in" filter="fade">
                                      <p:cBhvr>
                                        <p:cTn id="37" dur="500"/>
                                        <p:tgtEl>
                                          <p:spTgt spid="6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left)">
                                      <p:cBhvr>
                                        <p:cTn id="42" dur="500"/>
                                        <p:tgtEl>
                                          <p:spTgt spid="6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wipe(left)">
                                      <p:cBhvr>
                                        <p:cTn id="45" dur="500"/>
                                        <p:tgtEl>
                                          <p:spTgt spid="6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0"/>
                                        </p:tgtEl>
                                        <p:attrNameLst>
                                          <p:attrName>style.visibility</p:attrName>
                                        </p:attrNameLst>
                                      </p:cBhvr>
                                      <p:to>
                                        <p:strVal val="visible"/>
                                      </p:to>
                                    </p:set>
                                    <p:animEffect transition="in" filter="wipe(left)">
                                      <p:cBhvr>
                                        <p:cTn id="48" dur="500"/>
                                        <p:tgtEl>
                                          <p:spTgt spid="7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wipe(left)">
                                      <p:cBhvr>
                                        <p:cTn id="54"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70" grpId="0"/>
      <p:bldP spid="71" grpId="0"/>
      <p:bldP spid="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071F102A-1156-CB67-73FD-8D9F72C89595}"/>
              </a:ext>
            </a:extLst>
          </p:cNvPr>
          <p:cNvGrpSpPr/>
          <p:nvPr/>
        </p:nvGrpSpPr>
        <p:grpSpPr>
          <a:xfrm rot="4051037" flipH="1">
            <a:off x="151459" y="1736960"/>
            <a:ext cx="3410731" cy="3454414"/>
            <a:chOff x="8617593" y="1723634"/>
            <a:chExt cx="3410731" cy="3454414"/>
          </a:xfrm>
        </p:grpSpPr>
        <p:grpSp>
          <p:nvGrpSpPr>
            <p:cNvPr id="29" name="Group 28">
              <a:extLst>
                <a:ext uri="{FF2B5EF4-FFF2-40B4-BE49-F238E27FC236}">
                  <a16:creationId xmlns:a16="http://schemas.microsoft.com/office/drawing/2014/main" id="{83C3EFF2-E703-9A51-1190-D4BF9B168422}"/>
                </a:ext>
              </a:extLst>
            </p:cNvPr>
            <p:cNvGrpSpPr/>
            <p:nvPr/>
          </p:nvGrpSpPr>
          <p:grpSpPr>
            <a:xfrm>
              <a:off x="8617593" y="1723634"/>
              <a:ext cx="3410731" cy="3454414"/>
              <a:chOff x="8617593" y="1723634"/>
              <a:chExt cx="3410731" cy="3454414"/>
            </a:xfrm>
          </p:grpSpPr>
          <p:grpSp>
            <p:nvGrpSpPr>
              <p:cNvPr id="31" name="Group 30">
                <a:extLst>
                  <a:ext uri="{FF2B5EF4-FFF2-40B4-BE49-F238E27FC236}">
                    <a16:creationId xmlns:a16="http://schemas.microsoft.com/office/drawing/2014/main" id="{FCF1159E-2B44-1273-E23A-E35946864DE9}"/>
                  </a:ext>
                </a:extLst>
              </p:cNvPr>
              <p:cNvGrpSpPr/>
              <p:nvPr userDrawn="1"/>
            </p:nvGrpSpPr>
            <p:grpSpPr>
              <a:xfrm>
                <a:off x="8617593" y="1723634"/>
                <a:ext cx="3410731" cy="3454414"/>
                <a:chOff x="4325112" y="2139696"/>
                <a:chExt cx="2962656" cy="3000600"/>
              </a:xfrm>
            </p:grpSpPr>
            <p:sp>
              <p:nvSpPr>
                <p:cNvPr id="38" name="Oval 37">
                  <a:extLst>
                    <a:ext uri="{FF2B5EF4-FFF2-40B4-BE49-F238E27FC236}">
                      <a16:creationId xmlns:a16="http://schemas.microsoft.com/office/drawing/2014/main" id="{D6A0023B-176E-57CF-4146-ECE998C50C68}"/>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A15195DA-4DA8-34AE-9C22-0BE0DB8F597F}"/>
                    </a:ext>
                  </a:extLst>
                </p:cNvPr>
                <p:cNvCxnSpPr>
                  <a:cxnSpLocks/>
                </p:cNvCxnSpPr>
                <p:nvPr userDrawn="1"/>
              </p:nvCxnSpPr>
              <p:spPr>
                <a:xfrm rot="4051037" flipV="1">
                  <a:off x="4315185" y="3639763"/>
                  <a:ext cx="2991871" cy="9196"/>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56629F4-0D46-8BA8-3560-92060033B71E}"/>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D80ABE1-6FC1-F634-E823-B814D80B227D}"/>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10DD8134-6DC7-4669-AAD0-429F09F397C9}"/>
                  </a:ext>
                </a:extLst>
              </p:cNvPr>
              <p:cNvGrpSpPr/>
              <p:nvPr/>
            </p:nvGrpSpPr>
            <p:grpSpPr>
              <a:xfrm>
                <a:off x="9070567" y="1950363"/>
                <a:ext cx="2607404" cy="2880593"/>
                <a:chOff x="9070567" y="1950363"/>
                <a:chExt cx="2607404" cy="2880593"/>
              </a:xfrm>
            </p:grpSpPr>
            <p:pic>
              <p:nvPicPr>
                <p:cNvPr id="33" name="Picture 32">
                  <a:extLst>
                    <a:ext uri="{FF2B5EF4-FFF2-40B4-BE49-F238E27FC236}">
                      <a16:creationId xmlns:a16="http://schemas.microsoft.com/office/drawing/2014/main" id="{6007FE80-3EA6-68D3-0FC2-65E3FA819A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77161FE4-43CD-127E-DDEF-0EB0D9C7E6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4285" y="3880032"/>
                  <a:ext cx="428571" cy="428571"/>
                </a:xfrm>
                <a:prstGeom prst="rect">
                  <a:avLst/>
                </a:prstGeom>
              </p:spPr>
            </p:pic>
            <p:pic>
              <p:nvPicPr>
                <p:cNvPr id="35" name="Picture 34">
                  <a:extLst>
                    <a:ext uri="{FF2B5EF4-FFF2-40B4-BE49-F238E27FC236}">
                      <a16:creationId xmlns:a16="http://schemas.microsoft.com/office/drawing/2014/main" id="{F32570C1-1167-4043-AEC2-6E5C05F6B2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extLst>
                    <a:ext uri="{FF2B5EF4-FFF2-40B4-BE49-F238E27FC236}">
                      <a16:creationId xmlns:a16="http://schemas.microsoft.com/office/drawing/2014/main" id="{54C899E1-BCC9-A14C-1A9F-860E30CD31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F38BA8AB-C06D-74D1-6DE8-6CAEB9C84F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extLst>
                <a:ext uri="{FF2B5EF4-FFF2-40B4-BE49-F238E27FC236}">
                  <a16:creationId xmlns:a16="http://schemas.microsoft.com/office/drawing/2014/main" id="{195A4A05-6A3A-B2DC-B899-7116CFCA846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18333" y="2474314"/>
              <a:ext cx="428571" cy="428571"/>
            </a:xfrm>
            <a:prstGeom prst="rect">
              <a:avLst/>
            </a:prstGeom>
          </p:spPr>
        </p:pic>
      </p:grpSp>
      <p:sp>
        <p:nvSpPr>
          <p:cNvPr id="24" name="Freeform: Shape 23">
            <a:extLst>
              <a:ext uri="{FF2B5EF4-FFF2-40B4-BE49-F238E27FC236}">
                <a16:creationId xmlns:a16="http://schemas.microsoft.com/office/drawing/2014/main" id="{B309CABB-4554-9D5F-9D1B-65E2C643B1CE}"/>
              </a:ext>
            </a:extLst>
          </p:cNvPr>
          <p:cNvSpPr/>
          <p:nvPr/>
        </p:nvSpPr>
        <p:spPr>
          <a:xfrm rot="14827781" flipH="1">
            <a:off x="1760186" y="1857446"/>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067638A0-C64A-8C7D-E5B0-C06CE18698D4}"/>
              </a:ext>
            </a:extLst>
          </p:cNvPr>
          <p:cNvSpPr/>
          <p:nvPr/>
        </p:nvSpPr>
        <p:spPr>
          <a:xfrm flipH="1">
            <a:off x="1879980" y="2042658"/>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E813045D-0EEE-1FA8-58F8-C852F3A8DCBB}"/>
              </a:ext>
            </a:extLst>
          </p:cNvPr>
          <p:cNvSpPr/>
          <p:nvPr/>
        </p:nvSpPr>
        <p:spPr>
          <a:xfrm flipH="1">
            <a:off x="1124331" y="2703138"/>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hlinkClick r:id="rId8" action="ppaction://hlinksldjump"/>
            <a:extLst>
              <a:ext uri="{FF2B5EF4-FFF2-40B4-BE49-F238E27FC236}">
                <a16:creationId xmlns:a16="http://schemas.microsoft.com/office/drawing/2014/main" id="{1D9C8CFD-E14E-8A10-3868-76E90227495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1643127" y="3035096"/>
            <a:ext cx="462767" cy="462767"/>
          </a:xfrm>
          <a:prstGeom prst="rect">
            <a:avLst/>
          </a:prstGeom>
        </p:spPr>
      </p:pic>
      <p:pic>
        <p:nvPicPr>
          <p:cNvPr id="28" name="Picture 27">
            <a:extLst>
              <a:ext uri="{FF2B5EF4-FFF2-40B4-BE49-F238E27FC236}">
                <a16:creationId xmlns:a16="http://schemas.microsoft.com/office/drawing/2014/main" id="{0AD3F436-2003-7AED-FB5C-E26B29674EC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4154102" flipH="1">
            <a:off x="2816952" y="2703529"/>
            <a:ext cx="428571" cy="428571"/>
          </a:xfrm>
          <a:prstGeom prst="rect">
            <a:avLst/>
          </a:prstGeom>
        </p:spPr>
      </p:pic>
      <p:sp>
        <p:nvSpPr>
          <p:cNvPr id="42" name="TextBox 41">
            <a:extLst>
              <a:ext uri="{FF2B5EF4-FFF2-40B4-BE49-F238E27FC236}">
                <a16:creationId xmlns:a16="http://schemas.microsoft.com/office/drawing/2014/main" id="{5A8C2DA6-355C-6EFB-1B14-1F3F3F9445D1}"/>
              </a:ext>
            </a:extLst>
          </p:cNvPr>
          <p:cNvSpPr txBox="1"/>
          <p:nvPr/>
        </p:nvSpPr>
        <p:spPr>
          <a:xfrm rot="3691725">
            <a:off x="2364004" y="251531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References</a:t>
            </a:r>
          </a:p>
        </p:txBody>
      </p:sp>
      <p:pic>
        <p:nvPicPr>
          <p:cNvPr id="2" name="Picture 1">
            <a:extLst>
              <a:ext uri="{FF2B5EF4-FFF2-40B4-BE49-F238E27FC236}">
                <a16:creationId xmlns:a16="http://schemas.microsoft.com/office/drawing/2014/main" id="{70026580-F6CA-836C-C7ED-2C81A2A2390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57276E91-2EF7-3F66-35AE-59EFD3E5985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D9AD9900-DC47-EA5D-5DC8-8554E484AA5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5" name="TextBox 4">
            <a:extLst>
              <a:ext uri="{FF2B5EF4-FFF2-40B4-BE49-F238E27FC236}">
                <a16:creationId xmlns:a16="http://schemas.microsoft.com/office/drawing/2014/main" id="{BDC880B9-31A4-5803-EEC6-1BB5AB9ED676}"/>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 name="Rectangle: Rounded Corners 5">
            <a:extLst>
              <a:ext uri="{FF2B5EF4-FFF2-40B4-BE49-F238E27FC236}">
                <a16:creationId xmlns:a16="http://schemas.microsoft.com/office/drawing/2014/main" id="{7222D6C3-F416-6DAA-DE8B-AB6636B813A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8D0A586-950D-F7F1-BEFE-487A1FC16DFE}"/>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8" name="TextBox 7">
            <a:extLst>
              <a:ext uri="{FF2B5EF4-FFF2-40B4-BE49-F238E27FC236}">
                <a16:creationId xmlns:a16="http://schemas.microsoft.com/office/drawing/2014/main" id="{6E518F91-0592-017C-E144-110F6A964D52}"/>
              </a:ext>
            </a:extLst>
          </p:cNvPr>
          <p:cNvSpPr txBox="1"/>
          <p:nvPr/>
        </p:nvSpPr>
        <p:spPr>
          <a:xfrm>
            <a:off x="4792427" y="699162"/>
            <a:ext cx="7271635" cy="5513304"/>
          </a:xfrm>
          <a:prstGeom prst="rect">
            <a:avLst/>
          </a:prstGeom>
          <a:noFill/>
        </p:spPr>
        <p:txBody>
          <a:bodyPr wrap="square">
            <a:spAutoFit/>
          </a:bodyPr>
          <a:lstStyle/>
          <a:p>
            <a:pPr>
              <a:lnSpc>
                <a:spcPct val="25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5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5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5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DB0A2C72-291A-9A83-3CF5-F7802A28E7CA}"/>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21</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159658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52BA73-D721-27DB-6FFE-9272B54C76AC}"/>
              </a:ext>
            </a:extLst>
          </p:cNvPr>
          <p:cNvSpPr txBox="1"/>
          <p:nvPr/>
        </p:nvSpPr>
        <p:spPr>
          <a:xfrm>
            <a:off x="3623207" y="2341202"/>
            <a:ext cx="4945585" cy="2175596"/>
          </a:xfrm>
          <a:prstGeom prst="rect">
            <a:avLst/>
          </a:prstGeom>
          <a:noFill/>
        </p:spPr>
        <p:txBody>
          <a:bodyPr wrap="square" rtlCol="0">
            <a:spAutoFit/>
          </a:bodyPr>
          <a:lstStyle/>
          <a:p>
            <a:pPr algn="ctr" fontAlgn="base">
              <a:lnSpc>
                <a:spcPct val="150000"/>
              </a:lnSpc>
            </a:pPr>
            <a:r>
              <a:rPr lang="en-US" sz="4800" b="1" dirty="0">
                <a:solidFill>
                  <a:srgbClr val="0000FF"/>
                </a:solidFill>
                <a:latin typeface="Times New Roman" panose="02020603050405020304" pitchFamily="18" charset="0"/>
                <a:cs typeface="Times New Roman" panose="02020603050405020304" pitchFamily="18" charset="0"/>
              </a:rPr>
              <a:t>Thank you </a:t>
            </a:r>
            <a:r>
              <a:rPr lang="en-US" sz="4800" b="1" dirty="0">
                <a:solidFill>
                  <a:srgbClr val="FFC000"/>
                </a:solidFill>
                <a:latin typeface="Times New Roman" panose="02020603050405020304" pitchFamily="18" charset="0"/>
                <a:cs typeface="Times New Roman" panose="02020603050405020304" pitchFamily="18" charset="0"/>
              </a:rPr>
              <a:t>for your attention</a:t>
            </a:r>
          </a:p>
        </p:txBody>
      </p:sp>
    </p:spTree>
    <p:extLst>
      <p:ext uri="{BB962C8B-B14F-4D97-AF65-F5344CB8AC3E}">
        <p14:creationId xmlns:p14="http://schemas.microsoft.com/office/powerpoint/2010/main" val="301487364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99E5D24-6F5A-3F5E-AD58-4441D5713D3A}"/>
              </a:ext>
            </a:extLst>
          </p:cNvPr>
          <p:cNvSpPr/>
          <p:nvPr/>
        </p:nvSpPr>
        <p:spPr>
          <a:xfrm>
            <a:off x="5777737" y="216272"/>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81A6C32F-F102-7AED-A4B4-3DB3462EA812}"/>
              </a:ext>
            </a:extLst>
          </p:cNvPr>
          <p:cNvSpPr/>
          <p:nvPr/>
        </p:nvSpPr>
        <p:spPr>
          <a:xfrm>
            <a:off x="8463025" y="1657857"/>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0D40551C-81C6-00CC-F29C-17FC6805FB31}"/>
              </a:ext>
            </a:extLst>
          </p:cNvPr>
          <p:cNvSpPr/>
          <p:nvPr/>
        </p:nvSpPr>
        <p:spPr>
          <a:xfrm>
            <a:off x="1669766" y="1881630"/>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8AFF7B21-3ECF-D1B2-CEDD-F27A2DDAE0B8}"/>
              </a:ext>
            </a:extLst>
          </p:cNvPr>
          <p:cNvSpPr/>
          <p:nvPr/>
        </p:nvSpPr>
        <p:spPr>
          <a:xfrm>
            <a:off x="1992448" y="4181675"/>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787560E0-1881-1864-5C4C-2083953590CC}"/>
              </a:ext>
            </a:extLst>
          </p:cNvPr>
          <p:cNvSpPr/>
          <p:nvPr/>
        </p:nvSpPr>
        <p:spPr>
          <a:xfrm>
            <a:off x="5901208" y="5698962"/>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7C30DA80-0BBE-686F-D223-D14E0C077187}"/>
              </a:ext>
            </a:extLst>
          </p:cNvPr>
          <p:cNvSpPr/>
          <p:nvPr/>
        </p:nvSpPr>
        <p:spPr>
          <a:xfrm>
            <a:off x="8577464" y="3963060"/>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1B100B5C-B82D-881A-3270-713B03197C9D}"/>
              </a:ext>
            </a:extLst>
          </p:cNvPr>
          <p:cNvCxnSpPr>
            <a:cxnSpLocks/>
          </p:cNvCxnSpPr>
          <p:nvPr/>
        </p:nvCxnSpPr>
        <p:spPr>
          <a:xfrm flipH="1">
            <a:off x="4034458" y="2676323"/>
            <a:ext cx="320359" cy="2012"/>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6D784D-AB08-86AC-1351-91F65CDC7ABE}"/>
              </a:ext>
            </a:extLst>
          </p:cNvPr>
          <p:cNvCxnSpPr>
            <a:cxnSpLocks/>
          </p:cNvCxnSpPr>
          <p:nvPr/>
        </p:nvCxnSpPr>
        <p:spPr>
          <a:xfrm flipH="1">
            <a:off x="7820301" y="2678335"/>
            <a:ext cx="343465" cy="1"/>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6B307A2-B053-2464-10B9-EBB6EB9720DC}"/>
              </a:ext>
            </a:extLst>
          </p:cNvPr>
          <p:cNvCxnSpPr>
            <a:cxnSpLocks/>
          </p:cNvCxnSpPr>
          <p:nvPr/>
        </p:nvCxnSpPr>
        <p:spPr>
          <a:xfrm flipV="1">
            <a:off x="6096000" y="1179443"/>
            <a:ext cx="0" cy="367346"/>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53E3A656-8103-65B0-132F-F534CF6349ED}"/>
              </a:ext>
            </a:extLst>
          </p:cNvPr>
          <p:cNvGrpSpPr/>
          <p:nvPr/>
        </p:nvGrpSpPr>
        <p:grpSpPr>
          <a:xfrm flipH="1">
            <a:off x="4390634" y="1723634"/>
            <a:ext cx="3410731" cy="3410731"/>
            <a:chOff x="8617593" y="1723633"/>
            <a:chExt cx="3410731" cy="3410731"/>
          </a:xfrm>
        </p:grpSpPr>
        <p:grpSp>
          <p:nvGrpSpPr>
            <p:cNvPr id="49" name="Group 48">
              <a:extLst>
                <a:ext uri="{FF2B5EF4-FFF2-40B4-BE49-F238E27FC236}">
                  <a16:creationId xmlns:a16="http://schemas.microsoft.com/office/drawing/2014/main" id="{B91F8AA0-5E33-406E-105B-D72F7050AC90}"/>
                </a:ext>
              </a:extLst>
            </p:cNvPr>
            <p:cNvGrpSpPr/>
            <p:nvPr/>
          </p:nvGrpSpPr>
          <p:grpSpPr>
            <a:xfrm>
              <a:off x="8617593" y="1723633"/>
              <a:ext cx="3410731" cy="3410731"/>
              <a:chOff x="8617593" y="1723633"/>
              <a:chExt cx="3410731" cy="3410731"/>
            </a:xfrm>
          </p:grpSpPr>
          <p:grpSp>
            <p:nvGrpSpPr>
              <p:cNvPr id="51" name="Group 50">
                <a:extLst>
                  <a:ext uri="{FF2B5EF4-FFF2-40B4-BE49-F238E27FC236}">
                    <a16:creationId xmlns:a16="http://schemas.microsoft.com/office/drawing/2014/main" id="{FB3316AE-F487-121A-B38C-754F5D3DAACE}"/>
                  </a:ext>
                </a:extLst>
              </p:cNvPr>
              <p:cNvGrpSpPr/>
              <p:nvPr userDrawn="1"/>
            </p:nvGrpSpPr>
            <p:grpSpPr>
              <a:xfrm>
                <a:off x="8617593" y="1723633"/>
                <a:ext cx="3410731" cy="3410731"/>
                <a:chOff x="4325112" y="2139696"/>
                <a:chExt cx="2962656" cy="2962656"/>
              </a:xfrm>
            </p:grpSpPr>
            <p:sp>
              <p:nvSpPr>
                <p:cNvPr id="58" name="Oval 57">
                  <a:extLst>
                    <a:ext uri="{FF2B5EF4-FFF2-40B4-BE49-F238E27FC236}">
                      <a16:creationId xmlns:a16="http://schemas.microsoft.com/office/drawing/2014/main" id="{6453A2FD-58DB-EFCB-5FFF-72ED995015E8}"/>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a:extLst>
                    <a:ext uri="{FF2B5EF4-FFF2-40B4-BE49-F238E27FC236}">
                      <a16:creationId xmlns:a16="http://schemas.microsoft.com/office/drawing/2014/main" id="{39C54091-18D0-1720-51E6-5AC8ED2084B7}"/>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3E1F80E-BB95-E39D-5FD0-1696AAE8DF8B}"/>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A07BFF3-3036-B97F-8303-A1DCB25706D9}"/>
                    </a:ext>
                  </a:extLst>
                </p:cNvPr>
                <p:cNvCxnSpPr>
                  <a:cxnSpLocks/>
                  <a:stCxn id="58" idx="2"/>
                  <a:endCxn id="5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68B3C9C9-CB08-139A-C772-A47D46200F08}"/>
                  </a:ext>
                </a:extLst>
              </p:cNvPr>
              <p:cNvGrpSpPr/>
              <p:nvPr/>
            </p:nvGrpSpPr>
            <p:grpSpPr>
              <a:xfrm>
                <a:off x="9070567" y="1950363"/>
                <a:ext cx="2607404" cy="2880593"/>
                <a:chOff x="9070567" y="1950363"/>
                <a:chExt cx="2607404" cy="2880593"/>
              </a:xfrm>
            </p:grpSpPr>
            <p:pic>
              <p:nvPicPr>
                <p:cNvPr id="53" name="Picture 52">
                  <a:extLst>
                    <a:ext uri="{FF2B5EF4-FFF2-40B4-BE49-F238E27FC236}">
                      <a16:creationId xmlns:a16="http://schemas.microsoft.com/office/drawing/2014/main" id="{6F947D4D-C32A-F8BB-CB32-0B9C03E72E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54" name="Picture 53">
                  <a:extLst>
                    <a:ext uri="{FF2B5EF4-FFF2-40B4-BE49-F238E27FC236}">
                      <a16:creationId xmlns:a16="http://schemas.microsoft.com/office/drawing/2014/main" id="{A29C3E57-856B-A676-AE69-5804378A09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55" name="Picture 54">
                  <a:extLst>
                    <a:ext uri="{FF2B5EF4-FFF2-40B4-BE49-F238E27FC236}">
                      <a16:creationId xmlns:a16="http://schemas.microsoft.com/office/drawing/2014/main" id="{20629298-F7DA-1E50-7844-A6A128FBA2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56" name="Picture 55">
                  <a:extLst>
                    <a:ext uri="{FF2B5EF4-FFF2-40B4-BE49-F238E27FC236}">
                      <a16:creationId xmlns:a16="http://schemas.microsoft.com/office/drawing/2014/main" id="{EF7D13A1-B722-FA58-5583-6830FB2A5C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57" name="Picture 56">
                  <a:extLst>
                    <a:ext uri="{FF2B5EF4-FFF2-40B4-BE49-F238E27FC236}">
                      <a16:creationId xmlns:a16="http://schemas.microsoft.com/office/drawing/2014/main" id="{F6459AB3-9D95-0F5A-F7FA-941CA178FE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50" name="Picture 49">
              <a:extLst>
                <a:ext uri="{FF2B5EF4-FFF2-40B4-BE49-F238E27FC236}">
                  <a16:creationId xmlns:a16="http://schemas.microsoft.com/office/drawing/2014/main" id="{55C342EE-4839-2BEF-B7A6-18A738F456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5" name="Oval 44">
            <a:extLst>
              <a:ext uri="{FF2B5EF4-FFF2-40B4-BE49-F238E27FC236}">
                <a16:creationId xmlns:a16="http://schemas.microsoft.com/office/drawing/2014/main" id="{2A4C706A-8F4A-F13C-732F-9ECB65DE0D10}"/>
              </a:ext>
            </a:extLst>
          </p:cNvPr>
          <p:cNvSpPr/>
          <p:nvPr/>
        </p:nvSpPr>
        <p:spPr>
          <a:xfrm>
            <a:off x="5343323"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0D1F096F-34F3-C88D-A804-8FCE168DD943}"/>
              </a:ext>
            </a:extLst>
          </p:cNvPr>
          <p:cNvGrpSpPr/>
          <p:nvPr/>
        </p:nvGrpSpPr>
        <p:grpSpPr>
          <a:xfrm>
            <a:off x="5557974" y="3008281"/>
            <a:ext cx="1081043" cy="852741"/>
            <a:chOff x="9789206" y="3025372"/>
            <a:chExt cx="1081043" cy="852741"/>
          </a:xfrm>
        </p:grpSpPr>
        <p:pic>
          <p:nvPicPr>
            <p:cNvPr id="47" name="Picture 46">
              <a:extLst>
                <a:ext uri="{FF2B5EF4-FFF2-40B4-BE49-F238E27FC236}">
                  <a16:creationId xmlns:a16="http://schemas.microsoft.com/office/drawing/2014/main" id="{B8504B71-EB52-09CB-B35C-3C88962569C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8344" y="3025372"/>
              <a:ext cx="462767" cy="462767"/>
            </a:xfrm>
            <a:prstGeom prst="rect">
              <a:avLst/>
            </a:prstGeom>
          </p:spPr>
        </p:pic>
        <p:sp>
          <p:nvSpPr>
            <p:cNvPr id="48" name="TextBox 47">
              <a:extLst>
                <a:ext uri="{FF2B5EF4-FFF2-40B4-BE49-F238E27FC236}">
                  <a16:creationId xmlns:a16="http://schemas.microsoft.com/office/drawing/2014/main" id="{1970BCA6-586C-7771-C8D4-E99543D25E7B}"/>
                </a:ext>
              </a:extLst>
            </p:cNvPr>
            <p:cNvSpPr txBox="1"/>
            <p:nvPr/>
          </p:nvSpPr>
          <p:spPr>
            <a:xfrm>
              <a:off x="9789206" y="3508781"/>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grpSp>
      <p:cxnSp>
        <p:nvCxnSpPr>
          <p:cNvPr id="62" name="Straight Connector 61">
            <a:extLst>
              <a:ext uri="{FF2B5EF4-FFF2-40B4-BE49-F238E27FC236}">
                <a16:creationId xmlns:a16="http://schemas.microsoft.com/office/drawing/2014/main" id="{CFCDA0D8-0AE4-DBB9-2510-590F0AC94A3D}"/>
              </a:ext>
            </a:extLst>
          </p:cNvPr>
          <p:cNvCxnSpPr>
            <a:cxnSpLocks/>
          </p:cNvCxnSpPr>
          <p:nvPr/>
        </p:nvCxnSpPr>
        <p:spPr>
          <a:xfrm flipH="1">
            <a:off x="4013437" y="4125931"/>
            <a:ext cx="341380"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A26D349-0B5D-5524-CCFA-926C7560F940}"/>
              </a:ext>
            </a:extLst>
          </p:cNvPr>
          <p:cNvCxnSpPr>
            <a:cxnSpLocks/>
          </p:cNvCxnSpPr>
          <p:nvPr/>
        </p:nvCxnSpPr>
        <p:spPr>
          <a:xfrm flipH="1">
            <a:off x="7837182" y="4125931"/>
            <a:ext cx="326583" cy="7057"/>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996A959-42D8-2A43-A620-8C1279080392}"/>
              </a:ext>
            </a:extLst>
          </p:cNvPr>
          <p:cNvCxnSpPr>
            <a:cxnSpLocks/>
          </p:cNvCxnSpPr>
          <p:nvPr/>
        </p:nvCxnSpPr>
        <p:spPr>
          <a:xfrm flipV="1">
            <a:off x="6096000" y="5315484"/>
            <a:ext cx="0" cy="363072"/>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2B87A21-1FA3-6162-E0F3-8FDAE20E727C}"/>
              </a:ext>
            </a:extLst>
          </p:cNvPr>
          <p:cNvSpPr txBox="1"/>
          <p:nvPr/>
        </p:nvSpPr>
        <p:spPr>
          <a:xfrm>
            <a:off x="4101696" y="11454"/>
            <a:ext cx="4028377" cy="1205586"/>
          </a:xfrm>
          <a:prstGeom prst="rect">
            <a:avLst/>
          </a:prstGeom>
          <a:noFill/>
        </p:spPr>
        <p:txBody>
          <a:bodyPr wrap="square">
            <a:spAutoFit/>
          </a:bodyPr>
          <a:lstStyle/>
          <a:p>
            <a:pPr algn="ctr" rtl="1">
              <a:lnSpc>
                <a:spcPct val="200000"/>
              </a:lnSpc>
            </a:pPr>
            <a:r>
              <a:rPr lang="en-US" sz="1400" b="1" dirty="0">
                <a:latin typeface="Times New Roman" panose="02020603050405020304" pitchFamily="18" charset="0"/>
                <a:cs typeface="Times New Roman" panose="02020603050405020304" pitchFamily="18" charset="0"/>
              </a:rPr>
              <a:t>References</a:t>
            </a:r>
          </a:p>
          <a:p>
            <a:pPr algn="ctr" rtl="1">
              <a:lnSpc>
                <a:spcPct val="200000"/>
              </a:lnSpc>
            </a:pPr>
            <a:r>
              <a:rPr lang="en-US" sz="1200" dirty="0" err="1">
                <a:latin typeface="Times New Roman" panose="02020603050405020304" pitchFamily="18" charset="0"/>
                <a:cs typeface="Times New Roman" panose="02020603050405020304" pitchFamily="18" charset="0"/>
              </a:rPr>
              <a:t>Minaro</a:t>
            </a:r>
            <a:r>
              <a:rPr lang="en-US" sz="1200" dirty="0">
                <a:latin typeface="Times New Roman" panose="02020603050405020304" pitchFamily="18" charset="0"/>
                <a:cs typeface="Times New Roman" panose="02020603050405020304" pitchFamily="18" charset="0"/>
              </a:rPr>
              <a:t> store provides all kinds of application files with the best quality of this test text</a:t>
            </a:r>
            <a:endParaRPr lang="en-US" sz="9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B3503C58-C4A6-C512-044F-9536FC6972C8}"/>
              </a:ext>
            </a:extLst>
          </p:cNvPr>
          <p:cNvSpPr txBox="1"/>
          <p:nvPr/>
        </p:nvSpPr>
        <p:spPr>
          <a:xfrm>
            <a:off x="4135388" y="5466323"/>
            <a:ext cx="4028377" cy="1319400"/>
          </a:xfrm>
          <a:prstGeom prst="rect">
            <a:avLst/>
          </a:prstGeom>
          <a:noFill/>
        </p:spPr>
        <p:txBody>
          <a:bodyPr wrap="square">
            <a:spAutoFit/>
          </a:bodyPr>
          <a:lstStyle/>
          <a:p>
            <a:pPr algn="ctr" rtl="1">
              <a:lnSpc>
                <a:spcPct val="200000"/>
              </a:lnSpc>
            </a:pPr>
            <a:r>
              <a:rPr lang="en-US" sz="1400" b="1" dirty="0">
                <a:latin typeface="Times New Roman" panose="02020603050405020304" pitchFamily="18" charset="0"/>
                <a:cs typeface="Times New Roman" panose="02020603050405020304" pitchFamily="18" charset="0"/>
              </a:rPr>
              <a:t>Research Methodology</a:t>
            </a:r>
          </a:p>
          <a:p>
            <a:pPr algn="ctr" rtl="1">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16" name="TextBox 15">
            <a:extLst>
              <a:ext uri="{FF2B5EF4-FFF2-40B4-BE49-F238E27FC236}">
                <a16:creationId xmlns:a16="http://schemas.microsoft.com/office/drawing/2014/main" id="{E5AC081F-0745-A2EE-9E4B-C4D4F4329432}"/>
              </a:ext>
            </a:extLst>
          </p:cNvPr>
          <p:cNvSpPr txBox="1"/>
          <p:nvPr/>
        </p:nvSpPr>
        <p:spPr>
          <a:xfrm>
            <a:off x="8340354" y="3771620"/>
            <a:ext cx="2933845" cy="1750287"/>
          </a:xfrm>
          <a:prstGeom prst="rect">
            <a:avLst/>
          </a:prstGeom>
          <a:noFill/>
        </p:spPr>
        <p:txBody>
          <a:bodyPr wrap="square">
            <a:spAutoFit/>
          </a:bodyPr>
          <a:lstStyle/>
          <a:p>
            <a:pPr algn="justLow">
              <a:lnSpc>
                <a:spcPct val="200000"/>
              </a:lnSpc>
            </a:pPr>
            <a:r>
              <a:rPr lang="en-US" sz="1400" b="1" dirty="0">
                <a:latin typeface="Times New Roman" panose="02020603050405020304" pitchFamily="18" charset="0"/>
                <a:cs typeface="Times New Roman" panose="02020603050405020304" pitchFamily="18" charset="0"/>
              </a:rPr>
              <a:t>Theoretical foundations</a:t>
            </a:r>
          </a:p>
          <a:p>
            <a:pPr algn="justLow">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17" name="TextBox 16">
            <a:extLst>
              <a:ext uri="{FF2B5EF4-FFF2-40B4-BE49-F238E27FC236}">
                <a16:creationId xmlns:a16="http://schemas.microsoft.com/office/drawing/2014/main" id="{F1F514F7-61CE-3CB8-5367-C21EBC766CB2}"/>
              </a:ext>
            </a:extLst>
          </p:cNvPr>
          <p:cNvSpPr txBox="1"/>
          <p:nvPr/>
        </p:nvSpPr>
        <p:spPr>
          <a:xfrm>
            <a:off x="8300593" y="1504085"/>
            <a:ext cx="2726288" cy="1811843"/>
          </a:xfrm>
          <a:prstGeom prst="rect">
            <a:avLst/>
          </a:prstGeom>
          <a:noFill/>
        </p:spPr>
        <p:txBody>
          <a:bodyPr wrap="square">
            <a:spAutoFit/>
          </a:bodyPr>
          <a:lstStyle/>
          <a:p>
            <a:pPr algn="justLow">
              <a:lnSpc>
                <a:spcPct val="200000"/>
              </a:lnSpc>
            </a:pPr>
            <a:r>
              <a:rPr lang="en-US" sz="1400" b="1" dirty="0">
                <a:latin typeface="Times New Roman" panose="02020603050405020304" pitchFamily="18" charset="0"/>
                <a:cs typeface="Times New Roman" panose="02020603050405020304" pitchFamily="18" charset="0"/>
              </a:rPr>
              <a:t>General research</a:t>
            </a:r>
          </a:p>
          <a:p>
            <a:pPr algn="justLow">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18" name="TextBox 17">
            <a:extLst>
              <a:ext uri="{FF2B5EF4-FFF2-40B4-BE49-F238E27FC236}">
                <a16:creationId xmlns:a16="http://schemas.microsoft.com/office/drawing/2014/main" id="{59F85ED6-25E3-B5CA-E47F-26DC922F1288}"/>
              </a:ext>
            </a:extLst>
          </p:cNvPr>
          <p:cNvSpPr txBox="1"/>
          <p:nvPr/>
        </p:nvSpPr>
        <p:spPr>
          <a:xfrm>
            <a:off x="1530645" y="3963060"/>
            <a:ext cx="2726288" cy="1750287"/>
          </a:xfrm>
          <a:prstGeom prst="rect">
            <a:avLst/>
          </a:prstGeom>
          <a:noFill/>
        </p:spPr>
        <p:txBody>
          <a:bodyPr wrap="square">
            <a:spAutoFit/>
          </a:bodyPr>
          <a:lstStyle/>
          <a:p>
            <a:pPr algn="justLow">
              <a:lnSpc>
                <a:spcPct val="200000"/>
              </a:lnSpc>
            </a:pPr>
            <a:r>
              <a:rPr lang="en-US" sz="1400" b="1" dirty="0">
                <a:latin typeface="Times New Roman" panose="02020603050405020304" pitchFamily="18" charset="0"/>
                <a:cs typeface="Times New Roman" panose="02020603050405020304" pitchFamily="18" charset="0"/>
              </a:rPr>
              <a:t>Conclusion</a:t>
            </a:r>
          </a:p>
          <a:p>
            <a:pPr algn="justLow">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20" name="TextBox 19">
            <a:extLst>
              <a:ext uri="{FF2B5EF4-FFF2-40B4-BE49-F238E27FC236}">
                <a16:creationId xmlns:a16="http://schemas.microsoft.com/office/drawing/2014/main" id="{45532689-3E54-055A-0B82-1A0F537F7DE1}"/>
              </a:ext>
            </a:extLst>
          </p:cNvPr>
          <p:cNvSpPr txBox="1"/>
          <p:nvPr/>
        </p:nvSpPr>
        <p:spPr>
          <a:xfrm>
            <a:off x="1373280" y="1698787"/>
            <a:ext cx="2726288" cy="1750287"/>
          </a:xfrm>
          <a:prstGeom prst="rect">
            <a:avLst/>
          </a:prstGeom>
          <a:noFill/>
        </p:spPr>
        <p:txBody>
          <a:bodyPr wrap="square">
            <a:spAutoFit/>
          </a:bodyPr>
          <a:lstStyle/>
          <a:p>
            <a:pPr algn="justLow">
              <a:lnSpc>
                <a:spcPct val="200000"/>
              </a:lnSpc>
            </a:pPr>
            <a:r>
              <a:rPr lang="en-US" sz="1400" b="1" dirty="0">
                <a:latin typeface="Times New Roman" panose="02020603050405020304" pitchFamily="18" charset="0"/>
                <a:cs typeface="Times New Roman" panose="02020603050405020304" pitchFamily="18" charset="0"/>
              </a:rPr>
              <a:t>Discussion</a:t>
            </a:r>
          </a:p>
          <a:p>
            <a:pPr algn="justLow">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Tree>
    <p:extLst>
      <p:ext uri="{BB962C8B-B14F-4D97-AF65-F5344CB8AC3E}">
        <p14:creationId xmlns:p14="http://schemas.microsoft.com/office/powerpoint/2010/main" val="420637482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F78F535-8550-E5EB-644D-6550AB121563}"/>
              </a:ext>
            </a:extLst>
          </p:cNvPr>
          <p:cNvGrpSpPr/>
          <p:nvPr/>
        </p:nvGrpSpPr>
        <p:grpSpPr>
          <a:xfrm flipH="1">
            <a:off x="140203" y="1723634"/>
            <a:ext cx="3410731" cy="3410731"/>
            <a:chOff x="8617593" y="1723633"/>
            <a:chExt cx="3410731" cy="3410731"/>
          </a:xfrm>
        </p:grpSpPr>
        <p:grpSp>
          <p:nvGrpSpPr>
            <p:cNvPr id="11" name="Group 10">
              <a:extLst>
                <a:ext uri="{FF2B5EF4-FFF2-40B4-BE49-F238E27FC236}">
                  <a16:creationId xmlns:a16="http://schemas.microsoft.com/office/drawing/2014/main" id="{7B2AAD97-37DB-9B17-D216-90EEAF01E210}"/>
                </a:ext>
              </a:extLst>
            </p:cNvPr>
            <p:cNvGrpSpPr/>
            <p:nvPr/>
          </p:nvGrpSpPr>
          <p:grpSpPr>
            <a:xfrm>
              <a:off x="8617593" y="1723633"/>
              <a:ext cx="3410731" cy="3410731"/>
              <a:chOff x="8617593" y="1723633"/>
              <a:chExt cx="3410731" cy="3410731"/>
            </a:xfrm>
          </p:grpSpPr>
          <p:grpSp>
            <p:nvGrpSpPr>
              <p:cNvPr id="13" name="Group 12">
                <a:extLst>
                  <a:ext uri="{FF2B5EF4-FFF2-40B4-BE49-F238E27FC236}">
                    <a16:creationId xmlns:a16="http://schemas.microsoft.com/office/drawing/2014/main" id="{EF724CFC-488B-0FDF-C958-AA928F9DE7F4}"/>
                  </a:ext>
                </a:extLst>
              </p:cNvPr>
              <p:cNvGrpSpPr/>
              <p:nvPr userDrawn="1"/>
            </p:nvGrpSpPr>
            <p:grpSpPr>
              <a:xfrm>
                <a:off x="8617593" y="1723633"/>
                <a:ext cx="3410731" cy="3410731"/>
                <a:chOff x="4325112" y="2139696"/>
                <a:chExt cx="2962656" cy="2962656"/>
              </a:xfrm>
            </p:grpSpPr>
            <p:sp>
              <p:nvSpPr>
                <p:cNvPr id="20" name="Oval 19">
                  <a:extLst>
                    <a:ext uri="{FF2B5EF4-FFF2-40B4-BE49-F238E27FC236}">
                      <a16:creationId xmlns:a16="http://schemas.microsoft.com/office/drawing/2014/main" id="{2561E634-F2BB-B552-3619-F13365735C09}"/>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822BB895-D173-ADB3-017C-87C16B75540A}"/>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0A31E5-7841-C04E-7DB2-C2AA048FB0F1}"/>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81997AE-E046-4973-F0E3-A1848824C480}"/>
                    </a:ext>
                  </a:extLst>
                </p:cNvPr>
                <p:cNvCxnSpPr>
                  <a:cxnSpLocks/>
                  <a:stCxn id="20" idx="2"/>
                  <a:endCxn id="20"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0441FBDE-FA86-693F-27FC-402B256F7931}"/>
                  </a:ext>
                </a:extLst>
              </p:cNvPr>
              <p:cNvGrpSpPr/>
              <p:nvPr/>
            </p:nvGrpSpPr>
            <p:grpSpPr>
              <a:xfrm>
                <a:off x="9070567" y="1950363"/>
                <a:ext cx="2607404" cy="2880593"/>
                <a:chOff x="9070567" y="1950363"/>
                <a:chExt cx="2607404" cy="2880593"/>
              </a:xfrm>
            </p:grpSpPr>
            <p:pic>
              <p:nvPicPr>
                <p:cNvPr id="15" name="Picture 14">
                  <a:extLst>
                    <a:ext uri="{FF2B5EF4-FFF2-40B4-BE49-F238E27FC236}">
                      <a16:creationId xmlns:a16="http://schemas.microsoft.com/office/drawing/2014/main" id="{9192C0CC-D54C-641C-C627-E41AB640CC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6" name="Picture 15">
                  <a:extLst>
                    <a:ext uri="{FF2B5EF4-FFF2-40B4-BE49-F238E27FC236}">
                      <a16:creationId xmlns:a16="http://schemas.microsoft.com/office/drawing/2014/main" id="{992E0E83-BE8C-F521-F51D-069647C288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17" name="Picture 16">
                  <a:extLst>
                    <a:ext uri="{FF2B5EF4-FFF2-40B4-BE49-F238E27FC236}">
                      <a16:creationId xmlns:a16="http://schemas.microsoft.com/office/drawing/2014/main" id="{BFFEA0E0-69AA-675D-B14A-6EA843FBF7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18" name="Picture 17">
                  <a:extLst>
                    <a:ext uri="{FF2B5EF4-FFF2-40B4-BE49-F238E27FC236}">
                      <a16:creationId xmlns:a16="http://schemas.microsoft.com/office/drawing/2014/main" id="{A1AC03B9-A865-E5B5-E11D-83F6E3F321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19" name="Picture 18">
                  <a:extLst>
                    <a:ext uri="{FF2B5EF4-FFF2-40B4-BE49-F238E27FC236}">
                      <a16:creationId xmlns:a16="http://schemas.microsoft.com/office/drawing/2014/main" id="{1481C319-37F8-A9D6-30A6-68FF3733C0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2" name="Picture 11">
              <a:extLst>
                <a:ext uri="{FF2B5EF4-FFF2-40B4-BE49-F238E27FC236}">
                  <a16:creationId xmlns:a16="http://schemas.microsoft.com/office/drawing/2014/main" id="{7603A010-67EF-8BF2-10D1-738D21ED29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 name="Freeform: Shape 3">
            <a:extLst>
              <a:ext uri="{FF2B5EF4-FFF2-40B4-BE49-F238E27FC236}">
                <a16:creationId xmlns:a16="http://schemas.microsoft.com/office/drawing/2014/main" id="{82D2BC25-E743-1D8F-57C3-D31A60A45534}"/>
              </a:ext>
            </a:extLst>
          </p:cNvPr>
          <p:cNvSpPr/>
          <p:nvPr/>
        </p:nvSpPr>
        <p:spPr>
          <a:xfrm rot="14827781" flipH="1">
            <a:off x="1728748"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12BE3DB5-D3CE-29C5-0A5B-E73C3B092647}"/>
              </a:ext>
            </a:extLst>
          </p:cNvPr>
          <p:cNvSpPr/>
          <p:nvPr/>
        </p:nvSpPr>
        <p:spPr>
          <a:xfrm flipH="1">
            <a:off x="1848542"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Oval 5">
            <a:extLst>
              <a:ext uri="{FF2B5EF4-FFF2-40B4-BE49-F238E27FC236}">
                <a16:creationId xmlns:a16="http://schemas.microsoft.com/office/drawing/2014/main" id="{B647E625-9BEF-E0D0-72C9-8FFB6CAB5F1E}"/>
              </a:ext>
            </a:extLst>
          </p:cNvPr>
          <p:cNvSpPr/>
          <p:nvPr/>
        </p:nvSpPr>
        <p:spPr>
          <a:xfrm flipH="1">
            <a:off x="1092893"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hlinkClick r:id="rId8" action="ppaction://hlinksldjump"/>
            <a:extLst>
              <a:ext uri="{FF2B5EF4-FFF2-40B4-BE49-F238E27FC236}">
                <a16:creationId xmlns:a16="http://schemas.microsoft.com/office/drawing/2014/main" id="{F570FA84-B27B-B14F-F4ED-02410707950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2669880" y="2625075"/>
            <a:ext cx="427587" cy="427587"/>
          </a:xfrm>
          <a:prstGeom prst="rect">
            <a:avLst/>
          </a:prstGeom>
        </p:spPr>
      </p:pic>
      <p:sp>
        <p:nvSpPr>
          <p:cNvPr id="8" name="TextBox 7">
            <a:extLst>
              <a:ext uri="{FF2B5EF4-FFF2-40B4-BE49-F238E27FC236}">
                <a16:creationId xmlns:a16="http://schemas.microsoft.com/office/drawing/2014/main" id="{9E94A6F3-A679-A06D-1847-9F8DE76C4CEE}"/>
              </a:ext>
            </a:extLst>
          </p:cNvPr>
          <p:cNvSpPr txBox="1"/>
          <p:nvPr/>
        </p:nvSpPr>
        <p:spPr>
          <a:xfrm rot="4206342" flipH="1">
            <a:off x="2589633" y="2693240"/>
            <a:ext cx="1658421" cy="369332"/>
          </a:xfrm>
          <a:prstGeom prst="rect">
            <a:avLst/>
          </a:prstGeom>
          <a:noFill/>
        </p:spPr>
        <p:txBody>
          <a:bodyPr wrap="square" rtlCol="0">
            <a:prstTxWarp prst="textArchUp">
              <a:avLst/>
            </a:prstTxWarp>
            <a:spAutoFit/>
          </a:bodyPr>
          <a:lstStyle/>
          <a:p>
            <a:pPr algn="justLow">
              <a:lnSpc>
                <a:spcPct val="200000"/>
              </a:lnSpc>
            </a:pPr>
            <a:endParaRPr lang="en-US" sz="1800" b="1" dirty="0">
              <a:latin typeface="Times New Roman" panose="02020603050405020304" pitchFamily="18" charset="0"/>
              <a:cs typeface="Times New Roman" panose="02020603050405020304" pitchFamily="18" charset="0"/>
            </a:endParaRPr>
          </a:p>
        </p:txBody>
      </p:sp>
      <p:pic>
        <p:nvPicPr>
          <p:cNvPr id="9" name="Picture 8">
            <a:hlinkClick r:id="rId10" action="ppaction://hlinksldjump"/>
            <a:extLst>
              <a:ext uri="{FF2B5EF4-FFF2-40B4-BE49-F238E27FC236}">
                <a16:creationId xmlns:a16="http://schemas.microsoft.com/office/drawing/2014/main" id="{2F358BC1-BCAA-87A7-6B10-2948E3E2DF1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611689" y="3008281"/>
            <a:ext cx="462767" cy="462767"/>
          </a:xfrm>
          <a:prstGeom prst="rect">
            <a:avLst/>
          </a:prstGeom>
        </p:spPr>
      </p:pic>
      <p:sp>
        <p:nvSpPr>
          <p:cNvPr id="10" name="TextBox 9">
            <a:extLst>
              <a:ext uri="{FF2B5EF4-FFF2-40B4-BE49-F238E27FC236}">
                <a16:creationId xmlns:a16="http://schemas.microsoft.com/office/drawing/2014/main" id="{2C66D613-B011-7155-4926-B2EA0DC6E4A2}"/>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25" name="TextBox 24">
            <a:extLst>
              <a:ext uri="{FF2B5EF4-FFF2-40B4-BE49-F238E27FC236}">
                <a16:creationId xmlns:a16="http://schemas.microsoft.com/office/drawing/2014/main" id="{340C74F4-CB06-D735-70E8-FC082FAF137B}"/>
              </a:ext>
            </a:extLst>
          </p:cNvPr>
          <p:cNvSpPr txBox="1"/>
          <p:nvPr/>
        </p:nvSpPr>
        <p:spPr>
          <a:xfrm rot="3882007">
            <a:off x="2442603" y="2747658"/>
            <a:ext cx="2085074" cy="299048"/>
          </a:xfrm>
          <a:prstGeom prst="rect">
            <a:avLst/>
          </a:prstGeom>
          <a:noFill/>
        </p:spPr>
        <p:txBody>
          <a:bodyPr wrap="square">
            <a:prstTxWarp prst="textArchUp">
              <a:avLst>
                <a:gd name="adj" fmla="val 10281657"/>
              </a:avLst>
            </a:prstTxWarp>
            <a:spAutoFit/>
          </a:bodyPr>
          <a:lstStyle/>
          <a:p>
            <a:pPr algn="justLow"/>
            <a:r>
              <a:rPr lang="en-US" sz="1600" b="1" dirty="0">
                <a:latin typeface="Times New Roman" panose="02020603050405020304" pitchFamily="18" charset="0"/>
                <a:cs typeface="Times New Roman" panose="02020603050405020304" pitchFamily="18" charset="0"/>
              </a:rPr>
              <a:t>General research</a:t>
            </a:r>
          </a:p>
        </p:txBody>
      </p:sp>
      <p:sp>
        <p:nvSpPr>
          <p:cNvPr id="26" name="Rectangle: Rounded Corners 25">
            <a:extLst>
              <a:ext uri="{FF2B5EF4-FFF2-40B4-BE49-F238E27FC236}">
                <a16:creationId xmlns:a16="http://schemas.microsoft.com/office/drawing/2014/main" id="{03154E30-47A3-523E-D3A7-625C96F2688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4A8279B-4214-EB52-7B51-22649669764B}"/>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31" name="TextBox 30">
            <a:extLst>
              <a:ext uri="{FF2B5EF4-FFF2-40B4-BE49-F238E27FC236}">
                <a16:creationId xmlns:a16="http://schemas.microsoft.com/office/drawing/2014/main" id="{07A2AFA8-5DB7-0CF6-1C82-0270E938E668}"/>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pic>
        <p:nvPicPr>
          <p:cNvPr id="32" name="Picture 31">
            <a:extLst>
              <a:ext uri="{FF2B5EF4-FFF2-40B4-BE49-F238E27FC236}">
                <a16:creationId xmlns:a16="http://schemas.microsoft.com/office/drawing/2014/main" id="{6B4244CA-AC75-6F27-0618-AEE003F989D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3" name="Picture 32">
            <a:extLst>
              <a:ext uri="{FF2B5EF4-FFF2-40B4-BE49-F238E27FC236}">
                <a16:creationId xmlns:a16="http://schemas.microsoft.com/office/drawing/2014/main" id="{95BD1048-4438-D261-3CC7-3902367261B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34" name="Picture 33">
            <a:extLst>
              <a:ext uri="{FF2B5EF4-FFF2-40B4-BE49-F238E27FC236}">
                <a16:creationId xmlns:a16="http://schemas.microsoft.com/office/drawing/2014/main" id="{4532FD61-8EEE-1B69-1835-809E6F3C13F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36" name="TextBox 35">
            <a:extLst>
              <a:ext uri="{FF2B5EF4-FFF2-40B4-BE49-F238E27FC236}">
                <a16:creationId xmlns:a16="http://schemas.microsoft.com/office/drawing/2014/main" id="{10422CB9-FFB6-C96C-7050-9855ECB8B0EA}"/>
              </a:ext>
            </a:extLst>
          </p:cNvPr>
          <p:cNvSpPr txBox="1"/>
          <p:nvPr/>
        </p:nvSpPr>
        <p:spPr>
          <a:xfrm>
            <a:off x="206303" y="167205"/>
            <a:ext cx="1537005" cy="369332"/>
          </a:xfrm>
          <a:prstGeom prst="rect">
            <a:avLst/>
          </a:prstGeom>
          <a:noFill/>
        </p:spPr>
        <p:txBody>
          <a:bodyPr wrap="square">
            <a:spAutoFit/>
          </a:bodyPr>
          <a:lstStyle/>
          <a:p>
            <a:pPr algn="justLow"/>
            <a:r>
              <a:rPr lang="en-US" sz="1800" kern="1800" spc="-150" dirty="0">
                <a:solidFill>
                  <a:schemeClr val="bg1"/>
                </a:solidFill>
                <a:latin typeface="Times New Roman" panose="02020603050405020304" pitchFamily="18" charset="0"/>
                <a:cs typeface="Times New Roman" panose="02020603050405020304" pitchFamily="18" charset="0"/>
              </a:rPr>
              <a:t>2   3       </a:t>
            </a:r>
            <a:r>
              <a:rPr lang="en-US" sz="1800" kern="1800" spc="-150" dirty="0">
                <a:solidFill>
                  <a:srgbClr val="0000FF"/>
                </a:solidFill>
                <a:latin typeface="Times New Roman" panose="02020603050405020304" pitchFamily="18" charset="0"/>
                <a:cs typeface="Times New Roman" panose="02020603050405020304" pitchFamily="18" charset="0"/>
              </a:rPr>
              <a:t>4</a:t>
            </a:r>
            <a:r>
              <a:rPr lang="en-US" sz="1800" kern="1800" spc="-150" dirty="0">
                <a:solidFill>
                  <a:schemeClr val="bg1"/>
                </a:solidFill>
                <a:latin typeface="Times New Roman" panose="02020603050405020304" pitchFamily="18" charset="0"/>
                <a:cs typeface="Times New Roman" panose="02020603050405020304" pitchFamily="18" charset="0"/>
              </a:rPr>
              <a:t>       5   6</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259568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F78F535-8550-E5EB-644D-6550AB121563}"/>
              </a:ext>
            </a:extLst>
          </p:cNvPr>
          <p:cNvGrpSpPr/>
          <p:nvPr/>
        </p:nvGrpSpPr>
        <p:grpSpPr>
          <a:xfrm flipH="1">
            <a:off x="140203" y="1723634"/>
            <a:ext cx="3410731" cy="3410731"/>
            <a:chOff x="8617593" y="1723633"/>
            <a:chExt cx="3410731" cy="3410731"/>
          </a:xfrm>
        </p:grpSpPr>
        <p:grpSp>
          <p:nvGrpSpPr>
            <p:cNvPr id="11" name="Group 10">
              <a:extLst>
                <a:ext uri="{FF2B5EF4-FFF2-40B4-BE49-F238E27FC236}">
                  <a16:creationId xmlns:a16="http://schemas.microsoft.com/office/drawing/2014/main" id="{7B2AAD97-37DB-9B17-D216-90EEAF01E210}"/>
                </a:ext>
              </a:extLst>
            </p:cNvPr>
            <p:cNvGrpSpPr/>
            <p:nvPr/>
          </p:nvGrpSpPr>
          <p:grpSpPr>
            <a:xfrm>
              <a:off x="8617593" y="1723633"/>
              <a:ext cx="3410731" cy="3410731"/>
              <a:chOff x="8617593" y="1723633"/>
              <a:chExt cx="3410731" cy="3410731"/>
            </a:xfrm>
          </p:grpSpPr>
          <p:grpSp>
            <p:nvGrpSpPr>
              <p:cNvPr id="13" name="Group 12">
                <a:extLst>
                  <a:ext uri="{FF2B5EF4-FFF2-40B4-BE49-F238E27FC236}">
                    <a16:creationId xmlns:a16="http://schemas.microsoft.com/office/drawing/2014/main" id="{EF724CFC-488B-0FDF-C958-AA928F9DE7F4}"/>
                  </a:ext>
                </a:extLst>
              </p:cNvPr>
              <p:cNvGrpSpPr/>
              <p:nvPr userDrawn="1"/>
            </p:nvGrpSpPr>
            <p:grpSpPr>
              <a:xfrm>
                <a:off x="8617593" y="1723633"/>
                <a:ext cx="3410731" cy="3410731"/>
                <a:chOff x="4325112" y="2139696"/>
                <a:chExt cx="2962656" cy="2962656"/>
              </a:xfrm>
            </p:grpSpPr>
            <p:sp>
              <p:nvSpPr>
                <p:cNvPr id="20" name="Oval 19">
                  <a:extLst>
                    <a:ext uri="{FF2B5EF4-FFF2-40B4-BE49-F238E27FC236}">
                      <a16:creationId xmlns:a16="http://schemas.microsoft.com/office/drawing/2014/main" id="{2561E634-F2BB-B552-3619-F13365735C09}"/>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822BB895-D173-ADB3-017C-87C16B75540A}"/>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0A31E5-7841-C04E-7DB2-C2AA048FB0F1}"/>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81997AE-E046-4973-F0E3-A1848824C480}"/>
                    </a:ext>
                  </a:extLst>
                </p:cNvPr>
                <p:cNvCxnSpPr>
                  <a:cxnSpLocks/>
                  <a:stCxn id="20" idx="2"/>
                  <a:endCxn id="20"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0441FBDE-FA86-693F-27FC-402B256F7931}"/>
                  </a:ext>
                </a:extLst>
              </p:cNvPr>
              <p:cNvGrpSpPr/>
              <p:nvPr/>
            </p:nvGrpSpPr>
            <p:grpSpPr>
              <a:xfrm>
                <a:off x="9070567" y="1950363"/>
                <a:ext cx="2607404" cy="2880593"/>
                <a:chOff x="9070567" y="1950363"/>
                <a:chExt cx="2607404" cy="2880593"/>
              </a:xfrm>
            </p:grpSpPr>
            <p:pic>
              <p:nvPicPr>
                <p:cNvPr id="15" name="Picture 14">
                  <a:extLst>
                    <a:ext uri="{FF2B5EF4-FFF2-40B4-BE49-F238E27FC236}">
                      <a16:creationId xmlns:a16="http://schemas.microsoft.com/office/drawing/2014/main" id="{9192C0CC-D54C-641C-C627-E41AB640CC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6" name="Picture 15">
                  <a:extLst>
                    <a:ext uri="{FF2B5EF4-FFF2-40B4-BE49-F238E27FC236}">
                      <a16:creationId xmlns:a16="http://schemas.microsoft.com/office/drawing/2014/main" id="{992E0E83-BE8C-F521-F51D-069647C288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17" name="Picture 16">
                  <a:extLst>
                    <a:ext uri="{FF2B5EF4-FFF2-40B4-BE49-F238E27FC236}">
                      <a16:creationId xmlns:a16="http://schemas.microsoft.com/office/drawing/2014/main" id="{BFFEA0E0-69AA-675D-B14A-6EA843FBF7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18" name="Picture 17">
                  <a:extLst>
                    <a:ext uri="{FF2B5EF4-FFF2-40B4-BE49-F238E27FC236}">
                      <a16:creationId xmlns:a16="http://schemas.microsoft.com/office/drawing/2014/main" id="{A1AC03B9-A865-E5B5-E11D-83F6E3F321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19" name="Picture 18">
                  <a:extLst>
                    <a:ext uri="{FF2B5EF4-FFF2-40B4-BE49-F238E27FC236}">
                      <a16:creationId xmlns:a16="http://schemas.microsoft.com/office/drawing/2014/main" id="{1481C319-37F8-A9D6-30A6-68FF3733C0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2" name="Picture 11">
              <a:extLst>
                <a:ext uri="{FF2B5EF4-FFF2-40B4-BE49-F238E27FC236}">
                  <a16:creationId xmlns:a16="http://schemas.microsoft.com/office/drawing/2014/main" id="{7603A010-67EF-8BF2-10D1-738D21ED29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 name="Freeform: Shape 3">
            <a:extLst>
              <a:ext uri="{FF2B5EF4-FFF2-40B4-BE49-F238E27FC236}">
                <a16:creationId xmlns:a16="http://schemas.microsoft.com/office/drawing/2014/main" id="{82D2BC25-E743-1D8F-57C3-D31A60A45534}"/>
              </a:ext>
            </a:extLst>
          </p:cNvPr>
          <p:cNvSpPr/>
          <p:nvPr/>
        </p:nvSpPr>
        <p:spPr>
          <a:xfrm rot="14827781" flipH="1">
            <a:off x="1728748"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12BE3DB5-D3CE-29C5-0A5B-E73C3B092647}"/>
              </a:ext>
            </a:extLst>
          </p:cNvPr>
          <p:cNvSpPr/>
          <p:nvPr/>
        </p:nvSpPr>
        <p:spPr>
          <a:xfrm flipH="1">
            <a:off x="1848542"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Oval 5">
            <a:extLst>
              <a:ext uri="{FF2B5EF4-FFF2-40B4-BE49-F238E27FC236}">
                <a16:creationId xmlns:a16="http://schemas.microsoft.com/office/drawing/2014/main" id="{B647E625-9BEF-E0D0-72C9-8FFB6CAB5F1E}"/>
              </a:ext>
            </a:extLst>
          </p:cNvPr>
          <p:cNvSpPr/>
          <p:nvPr/>
        </p:nvSpPr>
        <p:spPr>
          <a:xfrm flipH="1">
            <a:off x="1092893"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hlinkClick r:id="rId8" action="ppaction://hlinksldjump"/>
            <a:extLst>
              <a:ext uri="{FF2B5EF4-FFF2-40B4-BE49-F238E27FC236}">
                <a16:creationId xmlns:a16="http://schemas.microsoft.com/office/drawing/2014/main" id="{F570FA84-B27B-B14F-F4ED-02410707950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2669880" y="2625075"/>
            <a:ext cx="427587" cy="427587"/>
          </a:xfrm>
          <a:prstGeom prst="rect">
            <a:avLst/>
          </a:prstGeom>
        </p:spPr>
      </p:pic>
      <p:sp>
        <p:nvSpPr>
          <p:cNvPr id="8" name="TextBox 7">
            <a:extLst>
              <a:ext uri="{FF2B5EF4-FFF2-40B4-BE49-F238E27FC236}">
                <a16:creationId xmlns:a16="http://schemas.microsoft.com/office/drawing/2014/main" id="{9E94A6F3-A679-A06D-1847-9F8DE76C4CEE}"/>
              </a:ext>
            </a:extLst>
          </p:cNvPr>
          <p:cNvSpPr txBox="1"/>
          <p:nvPr/>
        </p:nvSpPr>
        <p:spPr>
          <a:xfrm rot="4206342" flipH="1">
            <a:off x="2589633" y="2693240"/>
            <a:ext cx="1658421" cy="369332"/>
          </a:xfrm>
          <a:prstGeom prst="rect">
            <a:avLst/>
          </a:prstGeom>
          <a:noFill/>
        </p:spPr>
        <p:txBody>
          <a:bodyPr wrap="square" rtlCol="0">
            <a:prstTxWarp prst="textArchUp">
              <a:avLst/>
            </a:prstTxWarp>
            <a:spAutoFit/>
          </a:bodyPr>
          <a:lstStyle/>
          <a:p>
            <a:pPr algn="justLow">
              <a:lnSpc>
                <a:spcPct val="200000"/>
              </a:lnSpc>
            </a:pPr>
            <a:endParaRPr lang="en-US" sz="1800" b="1" dirty="0">
              <a:latin typeface="Times New Roman" panose="02020603050405020304" pitchFamily="18" charset="0"/>
              <a:cs typeface="Times New Roman" panose="02020603050405020304" pitchFamily="18" charset="0"/>
            </a:endParaRPr>
          </a:p>
        </p:txBody>
      </p:sp>
      <p:pic>
        <p:nvPicPr>
          <p:cNvPr id="9" name="Picture 8">
            <a:hlinkClick r:id="rId10" action="ppaction://hlinksldjump"/>
            <a:extLst>
              <a:ext uri="{FF2B5EF4-FFF2-40B4-BE49-F238E27FC236}">
                <a16:creationId xmlns:a16="http://schemas.microsoft.com/office/drawing/2014/main" id="{2F358BC1-BCAA-87A7-6B10-2948E3E2DF1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611689" y="3008281"/>
            <a:ext cx="462767" cy="462767"/>
          </a:xfrm>
          <a:prstGeom prst="rect">
            <a:avLst/>
          </a:prstGeom>
        </p:spPr>
      </p:pic>
      <p:sp>
        <p:nvSpPr>
          <p:cNvPr id="10" name="TextBox 9">
            <a:extLst>
              <a:ext uri="{FF2B5EF4-FFF2-40B4-BE49-F238E27FC236}">
                <a16:creationId xmlns:a16="http://schemas.microsoft.com/office/drawing/2014/main" id="{2C66D613-B011-7155-4926-B2EA0DC6E4A2}"/>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25" name="TextBox 24">
            <a:extLst>
              <a:ext uri="{FF2B5EF4-FFF2-40B4-BE49-F238E27FC236}">
                <a16:creationId xmlns:a16="http://schemas.microsoft.com/office/drawing/2014/main" id="{340C74F4-CB06-D735-70E8-FC082FAF137B}"/>
              </a:ext>
            </a:extLst>
          </p:cNvPr>
          <p:cNvSpPr txBox="1"/>
          <p:nvPr/>
        </p:nvSpPr>
        <p:spPr>
          <a:xfrm rot="3882007">
            <a:off x="2442603" y="2747658"/>
            <a:ext cx="2085074" cy="299048"/>
          </a:xfrm>
          <a:prstGeom prst="rect">
            <a:avLst/>
          </a:prstGeom>
          <a:noFill/>
        </p:spPr>
        <p:txBody>
          <a:bodyPr wrap="square">
            <a:prstTxWarp prst="textArchUp">
              <a:avLst>
                <a:gd name="adj" fmla="val 10281657"/>
              </a:avLst>
            </a:prstTxWarp>
            <a:spAutoFit/>
          </a:bodyPr>
          <a:lstStyle/>
          <a:p>
            <a:pPr algn="justLow"/>
            <a:r>
              <a:rPr lang="en-US" sz="1600" b="1" dirty="0">
                <a:latin typeface="Times New Roman" panose="02020603050405020304" pitchFamily="18" charset="0"/>
                <a:cs typeface="Times New Roman" panose="02020603050405020304" pitchFamily="18" charset="0"/>
              </a:rPr>
              <a:t>General research</a:t>
            </a:r>
          </a:p>
        </p:txBody>
      </p:sp>
      <p:sp>
        <p:nvSpPr>
          <p:cNvPr id="26" name="Rectangle: Rounded Corners 25">
            <a:extLst>
              <a:ext uri="{FF2B5EF4-FFF2-40B4-BE49-F238E27FC236}">
                <a16:creationId xmlns:a16="http://schemas.microsoft.com/office/drawing/2014/main" id="{03154E30-47A3-523E-D3A7-625C96F2688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4A8279B-4214-EB52-7B51-22649669764B}"/>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pic>
        <p:nvPicPr>
          <p:cNvPr id="32" name="Picture 31">
            <a:extLst>
              <a:ext uri="{FF2B5EF4-FFF2-40B4-BE49-F238E27FC236}">
                <a16:creationId xmlns:a16="http://schemas.microsoft.com/office/drawing/2014/main" id="{6B4244CA-AC75-6F27-0618-AEE003F989D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3" name="Picture 32">
            <a:extLst>
              <a:ext uri="{FF2B5EF4-FFF2-40B4-BE49-F238E27FC236}">
                <a16:creationId xmlns:a16="http://schemas.microsoft.com/office/drawing/2014/main" id="{95BD1048-4438-D261-3CC7-3902367261B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34" name="Picture 33">
            <a:extLst>
              <a:ext uri="{FF2B5EF4-FFF2-40B4-BE49-F238E27FC236}">
                <a16:creationId xmlns:a16="http://schemas.microsoft.com/office/drawing/2014/main" id="{4532FD61-8EEE-1B69-1835-809E6F3C13F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27" name="Google Shape;80;p16">
            <a:extLst>
              <a:ext uri="{FF2B5EF4-FFF2-40B4-BE49-F238E27FC236}">
                <a16:creationId xmlns:a16="http://schemas.microsoft.com/office/drawing/2014/main" id="{14C8ED1D-07E3-5244-63BD-CD12CB2E5A5F}"/>
              </a:ext>
            </a:extLst>
          </p:cNvPr>
          <p:cNvGrpSpPr/>
          <p:nvPr/>
        </p:nvGrpSpPr>
        <p:grpSpPr>
          <a:xfrm>
            <a:off x="5392174" y="2553504"/>
            <a:ext cx="875450" cy="875496"/>
            <a:chOff x="1298661" y="1653185"/>
            <a:chExt cx="1063314" cy="1063370"/>
          </a:xfrm>
        </p:grpSpPr>
        <p:sp>
          <p:nvSpPr>
            <p:cNvPr id="28" name="Google Shape;81;p16">
              <a:extLst>
                <a:ext uri="{FF2B5EF4-FFF2-40B4-BE49-F238E27FC236}">
                  <a16:creationId xmlns:a16="http://schemas.microsoft.com/office/drawing/2014/main" id="{F5B58BD0-67CC-C823-C5CE-C5E0EFBDBB07}"/>
                </a:ext>
              </a:extLst>
            </p:cNvPr>
            <p:cNvSpPr/>
            <p:nvPr/>
          </p:nvSpPr>
          <p:spPr>
            <a:xfrm>
              <a:off x="1298661" y="1653185"/>
              <a:ext cx="1063314" cy="1063370"/>
            </a:xfrm>
            <a:custGeom>
              <a:avLst/>
              <a:gdLst/>
              <a:ahLst/>
              <a:cxnLst/>
              <a:rect l="l" t="t" r="r" b="b"/>
              <a:pathLst>
                <a:path w="19209" h="19210" extrusionOk="0">
                  <a:moveTo>
                    <a:pt x="19209" y="9598"/>
                  </a:moveTo>
                  <a:cubicBezTo>
                    <a:pt x="19209" y="14905"/>
                    <a:pt x="14905" y="19209"/>
                    <a:pt x="9598" y="19209"/>
                  </a:cubicBezTo>
                  <a:cubicBezTo>
                    <a:pt x="4291" y="19209"/>
                    <a:pt x="0" y="14905"/>
                    <a:pt x="0" y="9598"/>
                  </a:cubicBezTo>
                  <a:cubicBezTo>
                    <a:pt x="0" y="4291"/>
                    <a:pt x="4291" y="1"/>
                    <a:pt x="9598" y="1"/>
                  </a:cubicBezTo>
                  <a:cubicBezTo>
                    <a:pt x="14905" y="1"/>
                    <a:pt x="19209" y="4291"/>
                    <a:pt x="19209" y="9598"/>
                  </a:cubicBezTo>
                  <a:close/>
                </a:path>
              </a:pathLst>
            </a:custGeom>
            <a:solidFill>
              <a:srgbClr val="0000FF"/>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82;p16">
              <a:extLst>
                <a:ext uri="{FF2B5EF4-FFF2-40B4-BE49-F238E27FC236}">
                  <a16:creationId xmlns:a16="http://schemas.microsoft.com/office/drawing/2014/main" id="{DF1026B6-5C03-E12C-4176-EAE9E235D761}"/>
                </a:ext>
              </a:extLst>
            </p:cNvPr>
            <p:cNvSpPr/>
            <p:nvPr/>
          </p:nvSpPr>
          <p:spPr>
            <a:xfrm>
              <a:off x="1371731" y="1726254"/>
              <a:ext cx="916457" cy="916457"/>
            </a:xfrm>
            <a:custGeom>
              <a:avLst/>
              <a:gdLst/>
              <a:ahLst/>
              <a:cxnLst/>
              <a:rect l="l" t="t" r="r" b="b"/>
              <a:pathLst>
                <a:path w="16556" h="16556" extrusionOk="0">
                  <a:moveTo>
                    <a:pt x="8278" y="1"/>
                  </a:moveTo>
                  <a:cubicBezTo>
                    <a:pt x="3710" y="1"/>
                    <a:pt x="0" y="3710"/>
                    <a:pt x="0" y="8278"/>
                  </a:cubicBezTo>
                  <a:cubicBezTo>
                    <a:pt x="0" y="12846"/>
                    <a:pt x="3710" y="16556"/>
                    <a:pt x="8278" y="16556"/>
                  </a:cubicBezTo>
                  <a:cubicBezTo>
                    <a:pt x="12846" y="16556"/>
                    <a:pt x="16555" y="12846"/>
                    <a:pt x="16555" y="8278"/>
                  </a:cubicBezTo>
                  <a:cubicBezTo>
                    <a:pt x="16555" y="3710"/>
                    <a:pt x="12846" y="1"/>
                    <a:pt x="82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83;p16">
            <a:extLst>
              <a:ext uri="{FF2B5EF4-FFF2-40B4-BE49-F238E27FC236}">
                <a16:creationId xmlns:a16="http://schemas.microsoft.com/office/drawing/2014/main" id="{3EC3EA14-2660-5E2F-AB4A-44A3C96A6DB2}"/>
              </a:ext>
            </a:extLst>
          </p:cNvPr>
          <p:cNvSpPr/>
          <p:nvPr/>
        </p:nvSpPr>
        <p:spPr>
          <a:xfrm>
            <a:off x="5639471" y="2805800"/>
            <a:ext cx="374790" cy="370267"/>
          </a:xfrm>
          <a:custGeom>
            <a:avLst/>
            <a:gdLst/>
            <a:ahLst/>
            <a:cxnLst/>
            <a:rect l="l" t="t" r="r" b="b"/>
            <a:pathLst>
              <a:path w="12761" h="12607" extrusionOk="0">
                <a:moveTo>
                  <a:pt x="1860" y="2084"/>
                </a:moveTo>
                <a:lnTo>
                  <a:pt x="7373" y="2997"/>
                </a:lnTo>
                <a:lnTo>
                  <a:pt x="5861" y="4509"/>
                </a:lnTo>
                <a:lnTo>
                  <a:pt x="1261" y="2682"/>
                </a:lnTo>
                <a:lnTo>
                  <a:pt x="1860" y="2084"/>
                </a:lnTo>
                <a:close/>
                <a:moveTo>
                  <a:pt x="11229" y="836"/>
                </a:moveTo>
                <a:cubicBezTo>
                  <a:pt x="11412" y="836"/>
                  <a:pt x="11578" y="881"/>
                  <a:pt x="11689" y="981"/>
                </a:cubicBezTo>
                <a:cubicBezTo>
                  <a:pt x="11847" y="1107"/>
                  <a:pt x="11878" y="1359"/>
                  <a:pt x="11847" y="1611"/>
                </a:cubicBezTo>
                <a:cubicBezTo>
                  <a:pt x="11815" y="1894"/>
                  <a:pt x="11658" y="2210"/>
                  <a:pt x="11500" y="2367"/>
                </a:cubicBezTo>
                <a:lnTo>
                  <a:pt x="7405" y="6463"/>
                </a:lnTo>
                <a:lnTo>
                  <a:pt x="5168" y="8700"/>
                </a:lnTo>
                <a:cubicBezTo>
                  <a:pt x="5073" y="8794"/>
                  <a:pt x="5010" y="8952"/>
                  <a:pt x="5042" y="9078"/>
                </a:cubicBezTo>
                <a:lnTo>
                  <a:pt x="5262" y="10306"/>
                </a:lnTo>
                <a:lnTo>
                  <a:pt x="4223" y="11377"/>
                </a:lnTo>
                <a:lnTo>
                  <a:pt x="3782" y="9204"/>
                </a:lnTo>
                <a:cubicBezTo>
                  <a:pt x="3750" y="9046"/>
                  <a:pt x="3624" y="8952"/>
                  <a:pt x="3466" y="8889"/>
                </a:cubicBezTo>
                <a:lnTo>
                  <a:pt x="1293" y="8479"/>
                </a:lnTo>
                <a:lnTo>
                  <a:pt x="2364" y="7408"/>
                </a:lnTo>
                <a:lnTo>
                  <a:pt x="3624" y="7628"/>
                </a:lnTo>
                <a:cubicBezTo>
                  <a:pt x="3659" y="7646"/>
                  <a:pt x="3697" y="7654"/>
                  <a:pt x="3734" y="7654"/>
                </a:cubicBezTo>
                <a:cubicBezTo>
                  <a:pt x="3831" y="7654"/>
                  <a:pt x="3925" y="7602"/>
                  <a:pt x="3971" y="7534"/>
                </a:cubicBezTo>
                <a:lnTo>
                  <a:pt x="6207" y="5266"/>
                </a:lnTo>
                <a:lnTo>
                  <a:pt x="10272" y="1233"/>
                </a:lnTo>
                <a:cubicBezTo>
                  <a:pt x="10496" y="988"/>
                  <a:pt x="10892" y="836"/>
                  <a:pt x="11229" y="836"/>
                </a:cubicBezTo>
                <a:close/>
                <a:moveTo>
                  <a:pt x="9641" y="5360"/>
                </a:moveTo>
                <a:lnTo>
                  <a:pt x="10587" y="10873"/>
                </a:lnTo>
                <a:lnTo>
                  <a:pt x="9988" y="11472"/>
                </a:lnTo>
                <a:lnTo>
                  <a:pt x="8161" y="6872"/>
                </a:lnTo>
                <a:lnTo>
                  <a:pt x="9641" y="5360"/>
                </a:lnTo>
                <a:close/>
                <a:moveTo>
                  <a:pt x="11241" y="1"/>
                </a:moveTo>
                <a:cubicBezTo>
                  <a:pt x="10688" y="1"/>
                  <a:pt x="10104" y="248"/>
                  <a:pt x="9736" y="634"/>
                </a:cubicBezTo>
                <a:lnTo>
                  <a:pt x="8066" y="2304"/>
                </a:lnTo>
                <a:lnTo>
                  <a:pt x="1765" y="1233"/>
                </a:lnTo>
                <a:cubicBezTo>
                  <a:pt x="1742" y="1227"/>
                  <a:pt x="1718" y="1225"/>
                  <a:pt x="1693" y="1225"/>
                </a:cubicBezTo>
                <a:cubicBezTo>
                  <a:pt x="1585" y="1225"/>
                  <a:pt x="1470" y="1276"/>
                  <a:pt x="1419" y="1327"/>
                </a:cubicBezTo>
                <a:lnTo>
                  <a:pt x="221" y="2525"/>
                </a:lnTo>
                <a:cubicBezTo>
                  <a:pt x="158" y="2588"/>
                  <a:pt x="64" y="2745"/>
                  <a:pt x="127" y="2903"/>
                </a:cubicBezTo>
                <a:cubicBezTo>
                  <a:pt x="158" y="3029"/>
                  <a:pt x="221" y="3155"/>
                  <a:pt x="348" y="3218"/>
                </a:cubicBezTo>
                <a:lnTo>
                  <a:pt x="5199" y="5171"/>
                </a:lnTo>
                <a:lnTo>
                  <a:pt x="3561" y="6809"/>
                </a:lnTo>
                <a:lnTo>
                  <a:pt x="2301" y="6589"/>
                </a:lnTo>
                <a:cubicBezTo>
                  <a:pt x="2267" y="6572"/>
                  <a:pt x="2231" y="6564"/>
                  <a:pt x="2195" y="6564"/>
                </a:cubicBezTo>
                <a:cubicBezTo>
                  <a:pt x="2095" y="6564"/>
                  <a:pt x="1992" y="6622"/>
                  <a:pt x="1923" y="6715"/>
                </a:cubicBezTo>
                <a:lnTo>
                  <a:pt x="158" y="8479"/>
                </a:lnTo>
                <a:cubicBezTo>
                  <a:pt x="32" y="8605"/>
                  <a:pt x="1" y="8731"/>
                  <a:pt x="32" y="8857"/>
                </a:cubicBezTo>
                <a:cubicBezTo>
                  <a:pt x="95" y="9015"/>
                  <a:pt x="190" y="9109"/>
                  <a:pt x="348" y="9141"/>
                </a:cubicBezTo>
                <a:lnTo>
                  <a:pt x="2994" y="9645"/>
                </a:lnTo>
                <a:lnTo>
                  <a:pt x="3498" y="12291"/>
                </a:lnTo>
                <a:cubicBezTo>
                  <a:pt x="3561" y="12449"/>
                  <a:pt x="3656" y="12575"/>
                  <a:pt x="3782" y="12606"/>
                </a:cubicBezTo>
                <a:lnTo>
                  <a:pt x="3908" y="12606"/>
                </a:lnTo>
                <a:cubicBezTo>
                  <a:pt x="4034" y="12606"/>
                  <a:pt x="4097" y="12575"/>
                  <a:pt x="4191" y="12480"/>
                </a:cubicBezTo>
                <a:lnTo>
                  <a:pt x="5955" y="10716"/>
                </a:lnTo>
                <a:cubicBezTo>
                  <a:pt x="6018" y="10653"/>
                  <a:pt x="6113" y="10464"/>
                  <a:pt x="6081" y="10369"/>
                </a:cubicBezTo>
                <a:lnTo>
                  <a:pt x="5829" y="9109"/>
                </a:lnTo>
                <a:lnTo>
                  <a:pt x="7499" y="7439"/>
                </a:lnTo>
                <a:lnTo>
                  <a:pt x="9421" y="12291"/>
                </a:lnTo>
                <a:cubicBezTo>
                  <a:pt x="9452" y="12417"/>
                  <a:pt x="9578" y="12543"/>
                  <a:pt x="9736" y="12543"/>
                </a:cubicBezTo>
                <a:lnTo>
                  <a:pt x="9799" y="12543"/>
                </a:lnTo>
                <a:cubicBezTo>
                  <a:pt x="9925" y="12543"/>
                  <a:pt x="9988" y="12480"/>
                  <a:pt x="10083" y="12417"/>
                </a:cubicBezTo>
                <a:lnTo>
                  <a:pt x="11248" y="11220"/>
                </a:lnTo>
                <a:cubicBezTo>
                  <a:pt x="11343" y="11157"/>
                  <a:pt x="11374" y="10999"/>
                  <a:pt x="11374" y="10873"/>
                </a:cubicBezTo>
                <a:lnTo>
                  <a:pt x="10303" y="4572"/>
                </a:lnTo>
                <a:lnTo>
                  <a:pt x="11973" y="2903"/>
                </a:lnTo>
                <a:cubicBezTo>
                  <a:pt x="12288" y="2588"/>
                  <a:pt x="12477" y="2178"/>
                  <a:pt x="12571" y="1705"/>
                </a:cubicBezTo>
                <a:cubicBezTo>
                  <a:pt x="12760" y="1201"/>
                  <a:pt x="12603" y="729"/>
                  <a:pt x="12288" y="414"/>
                </a:cubicBezTo>
                <a:cubicBezTo>
                  <a:pt x="12013" y="126"/>
                  <a:pt x="11635" y="1"/>
                  <a:pt x="11241"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 name="Google Shape;84;p16">
            <a:extLst>
              <a:ext uri="{FF2B5EF4-FFF2-40B4-BE49-F238E27FC236}">
                <a16:creationId xmlns:a16="http://schemas.microsoft.com/office/drawing/2014/main" id="{19F04411-F8B8-C230-E2FD-FCE8E6870D94}"/>
              </a:ext>
            </a:extLst>
          </p:cNvPr>
          <p:cNvGrpSpPr/>
          <p:nvPr/>
        </p:nvGrpSpPr>
        <p:grpSpPr>
          <a:xfrm>
            <a:off x="8427806" y="2553504"/>
            <a:ext cx="875496" cy="875496"/>
            <a:chOff x="4985712" y="1653185"/>
            <a:chExt cx="1063370" cy="1063370"/>
          </a:xfrm>
        </p:grpSpPr>
        <p:sp>
          <p:nvSpPr>
            <p:cNvPr id="37" name="Google Shape;85;p16">
              <a:extLst>
                <a:ext uri="{FF2B5EF4-FFF2-40B4-BE49-F238E27FC236}">
                  <a16:creationId xmlns:a16="http://schemas.microsoft.com/office/drawing/2014/main" id="{8DDF2304-42CF-F946-7186-D49C7B10B832}"/>
                </a:ext>
              </a:extLst>
            </p:cNvPr>
            <p:cNvSpPr/>
            <p:nvPr/>
          </p:nvSpPr>
          <p:spPr>
            <a:xfrm>
              <a:off x="4985712" y="1653185"/>
              <a:ext cx="1063370" cy="1063370"/>
            </a:xfrm>
            <a:custGeom>
              <a:avLst/>
              <a:gdLst/>
              <a:ahLst/>
              <a:cxnLst/>
              <a:rect l="l" t="t" r="r" b="b"/>
              <a:pathLst>
                <a:path w="19210" h="19210" extrusionOk="0">
                  <a:moveTo>
                    <a:pt x="19209" y="9598"/>
                  </a:moveTo>
                  <a:cubicBezTo>
                    <a:pt x="19209" y="14905"/>
                    <a:pt x="14905" y="19209"/>
                    <a:pt x="9611" y="19209"/>
                  </a:cubicBezTo>
                  <a:cubicBezTo>
                    <a:pt x="4304" y="19209"/>
                    <a:pt x="1" y="14905"/>
                    <a:pt x="1" y="9598"/>
                  </a:cubicBezTo>
                  <a:cubicBezTo>
                    <a:pt x="1" y="4291"/>
                    <a:pt x="4304" y="1"/>
                    <a:pt x="9611" y="1"/>
                  </a:cubicBezTo>
                  <a:cubicBezTo>
                    <a:pt x="14905" y="1"/>
                    <a:pt x="19209" y="4291"/>
                    <a:pt x="19209" y="9598"/>
                  </a:cubicBezTo>
                  <a:close/>
                </a:path>
              </a:pathLst>
            </a:custGeom>
            <a:solidFill>
              <a:srgbClr val="0000FF"/>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6;p16">
              <a:extLst>
                <a:ext uri="{FF2B5EF4-FFF2-40B4-BE49-F238E27FC236}">
                  <a16:creationId xmlns:a16="http://schemas.microsoft.com/office/drawing/2014/main" id="{0BB2A697-28E9-7FB5-7928-BD2609EB6C19}"/>
                </a:ext>
              </a:extLst>
            </p:cNvPr>
            <p:cNvSpPr/>
            <p:nvPr/>
          </p:nvSpPr>
          <p:spPr>
            <a:xfrm>
              <a:off x="5059556" y="1726254"/>
              <a:ext cx="915682" cy="916457"/>
            </a:xfrm>
            <a:custGeom>
              <a:avLst/>
              <a:gdLst/>
              <a:ahLst/>
              <a:cxnLst/>
              <a:rect l="l" t="t" r="r" b="b"/>
              <a:pathLst>
                <a:path w="16542" h="16556" extrusionOk="0">
                  <a:moveTo>
                    <a:pt x="8277" y="1"/>
                  </a:moveTo>
                  <a:cubicBezTo>
                    <a:pt x="3696" y="1"/>
                    <a:pt x="0" y="3710"/>
                    <a:pt x="0" y="8278"/>
                  </a:cubicBezTo>
                  <a:cubicBezTo>
                    <a:pt x="0" y="12846"/>
                    <a:pt x="3696" y="16556"/>
                    <a:pt x="8277" y="16556"/>
                  </a:cubicBezTo>
                  <a:cubicBezTo>
                    <a:pt x="12845" y="16556"/>
                    <a:pt x="16542" y="12846"/>
                    <a:pt x="16542" y="8278"/>
                  </a:cubicBezTo>
                  <a:cubicBezTo>
                    <a:pt x="16542" y="3710"/>
                    <a:pt x="12845" y="1"/>
                    <a:pt x="82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Google Shape;87;p16">
            <a:extLst>
              <a:ext uri="{FF2B5EF4-FFF2-40B4-BE49-F238E27FC236}">
                <a16:creationId xmlns:a16="http://schemas.microsoft.com/office/drawing/2014/main" id="{4C5BE000-0E63-B178-A836-7175D8B358E0}"/>
              </a:ext>
            </a:extLst>
          </p:cNvPr>
          <p:cNvSpPr/>
          <p:nvPr/>
        </p:nvSpPr>
        <p:spPr>
          <a:xfrm>
            <a:off x="8681204" y="2822430"/>
            <a:ext cx="373850" cy="291497"/>
          </a:xfrm>
          <a:custGeom>
            <a:avLst/>
            <a:gdLst/>
            <a:ahLst/>
            <a:cxnLst/>
            <a:rect l="l" t="t" r="r" b="b"/>
            <a:pathLst>
              <a:path w="12729" h="9925" extrusionOk="0">
                <a:moveTo>
                  <a:pt x="925" y="3644"/>
                </a:moveTo>
                <a:cubicBezTo>
                  <a:pt x="944" y="3644"/>
                  <a:pt x="963" y="3648"/>
                  <a:pt x="978" y="3655"/>
                </a:cubicBezTo>
                <a:lnTo>
                  <a:pt x="1608" y="3970"/>
                </a:lnTo>
                <a:lnTo>
                  <a:pt x="1608" y="5923"/>
                </a:lnTo>
                <a:lnTo>
                  <a:pt x="978" y="6239"/>
                </a:lnTo>
                <a:cubicBezTo>
                  <a:pt x="963" y="6253"/>
                  <a:pt x="945" y="6259"/>
                  <a:pt x="926" y="6259"/>
                </a:cubicBezTo>
                <a:cubicBezTo>
                  <a:pt x="863" y="6259"/>
                  <a:pt x="788" y="6192"/>
                  <a:pt x="788" y="6144"/>
                </a:cubicBezTo>
                <a:lnTo>
                  <a:pt x="788" y="3781"/>
                </a:lnTo>
                <a:cubicBezTo>
                  <a:pt x="788" y="3685"/>
                  <a:pt x="862" y="3644"/>
                  <a:pt x="925" y="3644"/>
                </a:cubicBezTo>
                <a:close/>
                <a:moveTo>
                  <a:pt x="10177" y="1796"/>
                </a:moveTo>
                <a:lnTo>
                  <a:pt x="10177" y="8129"/>
                </a:lnTo>
                <a:lnTo>
                  <a:pt x="2458" y="5892"/>
                </a:lnTo>
                <a:lnTo>
                  <a:pt x="2458" y="4033"/>
                </a:lnTo>
                <a:lnTo>
                  <a:pt x="10177" y="1796"/>
                </a:lnTo>
                <a:close/>
                <a:moveTo>
                  <a:pt x="4128" y="7247"/>
                </a:moveTo>
                <a:lnTo>
                  <a:pt x="6963" y="8066"/>
                </a:lnTo>
                <a:cubicBezTo>
                  <a:pt x="6648" y="8507"/>
                  <a:pt x="6176" y="8822"/>
                  <a:pt x="5640" y="8822"/>
                </a:cubicBezTo>
                <a:cubicBezTo>
                  <a:pt x="4758" y="8822"/>
                  <a:pt x="4097" y="8097"/>
                  <a:pt x="4128" y="7247"/>
                </a:cubicBezTo>
                <a:close/>
                <a:moveTo>
                  <a:pt x="11374" y="820"/>
                </a:moveTo>
                <a:cubicBezTo>
                  <a:pt x="11626" y="820"/>
                  <a:pt x="11815" y="1009"/>
                  <a:pt x="11815" y="1261"/>
                </a:cubicBezTo>
                <a:lnTo>
                  <a:pt x="11815" y="8696"/>
                </a:lnTo>
                <a:cubicBezTo>
                  <a:pt x="11815" y="8916"/>
                  <a:pt x="11626" y="9137"/>
                  <a:pt x="11374" y="9137"/>
                </a:cubicBezTo>
                <a:cubicBezTo>
                  <a:pt x="11154" y="9137"/>
                  <a:pt x="10996" y="8916"/>
                  <a:pt x="10996" y="8696"/>
                </a:cubicBezTo>
                <a:lnTo>
                  <a:pt x="10996" y="1261"/>
                </a:lnTo>
                <a:cubicBezTo>
                  <a:pt x="10996" y="1009"/>
                  <a:pt x="11185" y="820"/>
                  <a:pt x="11374" y="820"/>
                </a:cubicBezTo>
                <a:close/>
                <a:moveTo>
                  <a:pt x="11437" y="1"/>
                </a:moveTo>
                <a:cubicBezTo>
                  <a:pt x="10839"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4"/>
                  <a:pt x="983" y="7094"/>
                </a:cubicBezTo>
                <a:cubicBezTo>
                  <a:pt x="1127" y="7094"/>
                  <a:pt x="1275" y="7063"/>
                  <a:pt x="1419" y="6995"/>
                </a:cubicBezTo>
                <a:lnTo>
                  <a:pt x="2143" y="6648"/>
                </a:lnTo>
                <a:lnTo>
                  <a:pt x="3340" y="6995"/>
                </a:lnTo>
                <a:cubicBezTo>
                  <a:pt x="3151" y="8412"/>
                  <a:pt x="4254" y="9641"/>
                  <a:pt x="5672" y="9641"/>
                </a:cubicBezTo>
                <a:cubicBezTo>
                  <a:pt x="6585" y="9641"/>
                  <a:pt x="7405" y="9074"/>
                  <a:pt x="7814" y="8286"/>
                </a:cubicBezTo>
                <a:lnTo>
                  <a:pt x="10271" y="9011"/>
                </a:lnTo>
                <a:cubicBezTo>
                  <a:pt x="10429" y="9515"/>
                  <a:pt x="10902" y="9925"/>
                  <a:pt x="11469" y="9925"/>
                </a:cubicBezTo>
                <a:cubicBezTo>
                  <a:pt x="12130" y="9925"/>
                  <a:pt x="12729" y="9358"/>
                  <a:pt x="12729" y="8664"/>
                </a:cubicBezTo>
                <a:lnTo>
                  <a:pt x="12729" y="1198"/>
                </a:lnTo>
                <a:cubicBezTo>
                  <a:pt x="12634" y="536"/>
                  <a:pt x="12099" y="1"/>
                  <a:pt x="11437"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 name="Google Shape;88;p16">
            <a:extLst>
              <a:ext uri="{FF2B5EF4-FFF2-40B4-BE49-F238E27FC236}">
                <a16:creationId xmlns:a16="http://schemas.microsoft.com/office/drawing/2014/main" id="{56074073-37D1-E342-B8F9-7DA1BECEFDF9}"/>
              </a:ext>
            </a:extLst>
          </p:cNvPr>
          <p:cNvGrpSpPr/>
          <p:nvPr/>
        </p:nvGrpSpPr>
        <p:grpSpPr>
          <a:xfrm>
            <a:off x="9943428" y="3570968"/>
            <a:ext cx="875450" cy="875450"/>
            <a:chOff x="6826573" y="2888988"/>
            <a:chExt cx="1063314" cy="1063314"/>
          </a:xfrm>
        </p:grpSpPr>
        <p:sp>
          <p:nvSpPr>
            <p:cNvPr id="41" name="Google Shape;89;p16">
              <a:extLst>
                <a:ext uri="{FF2B5EF4-FFF2-40B4-BE49-F238E27FC236}">
                  <a16:creationId xmlns:a16="http://schemas.microsoft.com/office/drawing/2014/main" id="{759C59E9-D578-9BB6-E1EC-8BAAFEDF0E1D}"/>
                </a:ext>
              </a:extLst>
            </p:cNvPr>
            <p:cNvSpPr/>
            <p:nvPr/>
          </p:nvSpPr>
          <p:spPr>
            <a:xfrm>
              <a:off x="6826573" y="2888988"/>
              <a:ext cx="1063314" cy="1063314"/>
            </a:xfrm>
            <a:custGeom>
              <a:avLst/>
              <a:gdLst/>
              <a:ahLst/>
              <a:cxnLst/>
              <a:rect l="l" t="t" r="r" b="b"/>
              <a:pathLst>
                <a:path w="19209" h="19209" extrusionOk="0">
                  <a:moveTo>
                    <a:pt x="19209" y="9598"/>
                  </a:moveTo>
                  <a:cubicBezTo>
                    <a:pt x="19209" y="14905"/>
                    <a:pt x="14905" y="19209"/>
                    <a:pt x="9598" y="19209"/>
                  </a:cubicBezTo>
                  <a:cubicBezTo>
                    <a:pt x="4304" y="19209"/>
                    <a:pt x="0" y="14905"/>
                    <a:pt x="0" y="9598"/>
                  </a:cubicBezTo>
                  <a:cubicBezTo>
                    <a:pt x="0" y="4291"/>
                    <a:pt x="4304" y="0"/>
                    <a:pt x="9598" y="0"/>
                  </a:cubicBezTo>
                  <a:cubicBezTo>
                    <a:pt x="14905" y="0"/>
                    <a:pt x="19209" y="4291"/>
                    <a:pt x="19209" y="9598"/>
                  </a:cubicBezTo>
                  <a:close/>
                </a:path>
              </a:pathLst>
            </a:custGeom>
            <a:solidFill>
              <a:srgbClr val="0000FF"/>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90;p16">
              <a:extLst>
                <a:ext uri="{FF2B5EF4-FFF2-40B4-BE49-F238E27FC236}">
                  <a16:creationId xmlns:a16="http://schemas.microsoft.com/office/drawing/2014/main" id="{567610C0-34E3-1896-6966-B952B8B6554B}"/>
                </a:ext>
              </a:extLst>
            </p:cNvPr>
            <p:cNvSpPr/>
            <p:nvPr/>
          </p:nvSpPr>
          <p:spPr>
            <a:xfrm>
              <a:off x="6900362" y="2962057"/>
              <a:ext cx="915738" cy="916457"/>
            </a:xfrm>
            <a:custGeom>
              <a:avLst/>
              <a:gdLst/>
              <a:ahLst/>
              <a:cxnLst/>
              <a:rect l="l" t="t" r="r" b="b"/>
              <a:pathLst>
                <a:path w="16543" h="16556" extrusionOk="0">
                  <a:moveTo>
                    <a:pt x="8265" y="0"/>
                  </a:moveTo>
                  <a:cubicBezTo>
                    <a:pt x="3697" y="0"/>
                    <a:pt x="1" y="3710"/>
                    <a:pt x="1" y="8278"/>
                  </a:cubicBezTo>
                  <a:cubicBezTo>
                    <a:pt x="1" y="12845"/>
                    <a:pt x="3697" y="16555"/>
                    <a:pt x="8265" y="16555"/>
                  </a:cubicBezTo>
                  <a:cubicBezTo>
                    <a:pt x="12846" y="16555"/>
                    <a:pt x="16542" y="12845"/>
                    <a:pt x="16542" y="8278"/>
                  </a:cubicBezTo>
                  <a:cubicBezTo>
                    <a:pt x="16542" y="3710"/>
                    <a:pt x="12846" y="0"/>
                    <a:pt x="82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91;p16">
            <a:extLst>
              <a:ext uri="{FF2B5EF4-FFF2-40B4-BE49-F238E27FC236}">
                <a16:creationId xmlns:a16="http://schemas.microsoft.com/office/drawing/2014/main" id="{8653698E-A83F-3F1C-7735-298F029C6EB9}"/>
              </a:ext>
            </a:extLst>
          </p:cNvPr>
          <p:cNvGrpSpPr/>
          <p:nvPr/>
        </p:nvGrpSpPr>
        <p:grpSpPr>
          <a:xfrm>
            <a:off x="4675072" y="3138327"/>
            <a:ext cx="6824151" cy="667905"/>
            <a:chOff x="427675" y="2363506"/>
            <a:chExt cx="8288553" cy="811232"/>
          </a:xfrm>
          <a:solidFill>
            <a:srgbClr val="0000FF"/>
          </a:solidFill>
        </p:grpSpPr>
        <p:sp>
          <p:nvSpPr>
            <p:cNvPr id="44" name="Google Shape;92;p16">
              <a:extLst>
                <a:ext uri="{FF2B5EF4-FFF2-40B4-BE49-F238E27FC236}">
                  <a16:creationId xmlns:a16="http://schemas.microsoft.com/office/drawing/2014/main" id="{EFD1B9E7-A5C7-CCFF-AC06-68309AF8B3FC}"/>
                </a:ext>
              </a:extLst>
            </p:cNvPr>
            <p:cNvSpPr/>
            <p:nvPr/>
          </p:nvSpPr>
          <p:spPr>
            <a:xfrm>
              <a:off x="427675" y="2430759"/>
              <a:ext cx="8288553" cy="675995"/>
            </a:xfrm>
            <a:custGeom>
              <a:avLst/>
              <a:gdLst/>
              <a:ahLst/>
              <a:cxnLst/>
              <a:rect l="l" t="t" r="r" b="b"/>
              <a:pathLst>
                <a:path w="108188" h="12212" extrusionOk="0">
                  <a:moveTo>
                    <a:pt x="107422" y="9070"/>
                  </a:moveTo>
                  <a:cubicBezTo>
                    <a:pt x="105362" y="8146"/>
                    <a:pt x="103805" y="6799"/>
                    <a:pt x="102155" y="5360"/>
                  </a:cubicBezTo>
                  <a:cubicBezTo>
                    <a:pt x="99118" y="2720"/>
                    <a:pt x="95976" y="0"/>
                    <a:pt x="89705" y="0"/>
                  </a:cubicBezTo>
                  <a:cubicBezTo>
                    <a:pt x="83435" y="0"/>
                    <a:pt x="80293" y="2733"/>
                    <a:pt x="77243" y="5360"/>
                  </a:cubicBezTo>
                  <a:cubicBezTo>
                    <a:pt x="74352" y="7868"/>
                    <a:pt x="71619" y="10231"/>
                    <a:pt x="66088" y="10231"/>
                  </a:cubicBezTo>
                  <a:cubicBezTo>
                    <a:pt x="60556" y="10231"/>
                    <a:pt x="57837" y="7868"/>
                    <a:pt x="54932" y="5360"/>
                  </a:cubicBezTo>
                  <a:cubicBezTo>
                    <a:pt x="51896" y="2720"/>
                    <a:pt x="48754" y="0"/>
                    <a:pt x="42483" y="0"/>
                  </a:cubicBezTo>
                  <a:cubicBezTo>
                    <a:pt x="36212" y="0"/>
                    <a:pt x="33070" y="2720"/>
                    <a:pt x="30034" y="5360"/>
                  </a:cubicBezTo>
                  <a:cubicBezTo>
                    <a:pt x="27143" y="7868"/>
                    <a:pt x="24410" y="10231"/>
                    <a:pt x="18879" y="10231"/>
                  </a:cubicBezTo>
                  <a:cubicBezTo>
                    <a:pt x="13347" y="10231"/>
                    <a:pt x="10614" y="7868"/>
                    <a:pt x="7723" y="5360"/>
                  </a:cubicBezTo>
                  <a:cubicBezTo>
                    <a:pt x="6033" y="3895"/>
                    <a:pt x="4291" y="2390"/>
                    <a:pt x="1967" y="1347"/>
                  </a:cubicBezTo>
                  <a:cubicBezTo>
                    <a:pt x="779" y="845"/>
                    <a:pt x="0" y="2588"/>
                    <a:pt x="1149" y="3142"/>
                  </a:cubicBezTo>
                  <a:cubicBezTo>
                    <a:pt x="3208" y="4066"/>
                    <a:pt x="4766" y="5426"/>
                    <a:pt x="6416" y="6852"/>
                  </a:cubicBezTo>
                  <a:cubicBezTo>
                    <a:pt x="9466" y="9492"/>
                    <a:pt x="12608" y="12212"/>
                    <a:pt x="18879" y="12212"/>
                  </a:cubicBezTo>
                  <a:cubicBezTo>
                    <a:pt x="25149" y="12212"/>
                    <a:pt x="28278" y="9492"/>
                    <a:pt x="31328" y="6852"/>
                  </a:cubicBezTo>
                  <a:cubicBezTo>
                    <a:pt x="34219" y="4344"/>
                    <a:pt x="36952" y="1980"/>
                    <a:pt x="42483" y="1980"/>
                  </a:cubicBezTo>
                  <a:cubicBezTo>
                    <a:pt x="48015" y="1980"/>
                    <a:pt x="50747" y="4344"/>
                    <a:pt x="53639" y="6852"/>
                  </a:cubicBezTo>
                  <a:cubicBezTo>
                    <a:pt x="56675" y="9492"/>
                    <a:pt x="59817" y="12212"/>
                    <a:pt x="66088" y="12212"/>
                  </a:cubicBezTo>
                  <a:cubicBezTo>
                    <a:pt x="72358" y="12212"/>
                    <a:pt x="75500" y="9492"/>
                    <a:pt x="78550" y="6852"/>
                  </a:cubicBezTo>
                  <a:cubicBezTo>
                    <a:pt x="81441" y="4344"/>
                    <a:pt x="84174" y="1980"/>
                    <a:pt x="89705" y="1980"/>
                  </a:cubicBezTo>
                  <a:cubicBezTo>
                    <a:pt x="95237" y="1980"/>
                    <a:pt x="97970" y="4344"/>
                    <a:pt x="100861" y="6852"/>
                  </a:cubicBezTo>
                  <a:cubicBezTo>
                    <a:pt x="102551" y="8317"/>
                    <a:pt x="104293" y="9822"/>
                    <a:pt x="106617" y="10878"/>
                  </a:cubicBezTo>
                  <a:cubicBezTo>
                    <a:pt x="107118" y="11129"/>
                    <a:pt x="107726" y="10905"/>
                    <a:pt x="107950" y="10390"/>
                  </a:cubicBezTo>
                  <a:cubicBezTo>
                    <a:pt x="108188" y="9875"/>
                    <a:pt x="107950" y="9281"/>
                    <a:pt x="107422" y="907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 name="Google Shape;93;p16">
              <a:extLst>
                <a:ext uri="{FF2B5EF4-FFF2-40B4-BE49-F238E27FC236}">
                  <a16:creationId xmlns:a16="http://schemas.microsoft.com/office/drawing/2014/main" id="{FFAEE478-9C1D-A787-230E-2F8E10222333}"/>
                </a:ext>
              </a:extLst>
            </p:cNvPr>
            <p:cNvGrpSpPr/>
            <p:nvPr/>
          </p:nvGrpSpPr>
          <p:grpSpPr>
            <a:xfrm>
              <a:off x="1708067" y="2929847"/>
              <a:ext cx="245610" cy="244891"/>
              <a:chOff x="1177442" y="2884512"/>
              <a:chExt cx="245610" cy="244891"/>
            </a:xfrm>
            <a:grpFill/>
          </p:grpSpPr>
          <p:sp>
            <p:nvSpPr>
              <p:cNvPr id="55" name="Google Shape;94;p16">
                <a:extLst>
                  <a:ext uri="{FF2B5EF4-FFF2-40B4-BE49-F238E27FC236}">
                    <a16:creationId xmlns:a16="http://schemas.microsoft.com/office/drawing/2014/main" id="{D6B9721C-5F34-4D61-EBE2-DDAEB294E5B7}"/>
                  </a:ext>
                </a:extLst>
              </p:cNvPr>
              <p:cNvSpPr/>
              <p:nvPr/>
            </p:nvSpPr>
            <p:spPr>
              <a:xfrm>
                <a:off x="1177442" y="2884512"/>
                <a:ext cx="245610" cy="244891"/>
              </a:xfrm>
              <a:custGeom>
                <a:avLst/>
                <a:gdLst/>
                <a:ahLst/>
                <a:cxnLst/>
                <a:rect l="l" t="t" r="r" b="b"/>
                <a:pathLst>
                  <a:path w="4437" h="4424" extrusionOk="0">
                    <a:moveTo>
                      <a:pt x="2219" y="1"/>
                    </a:moveTo>
                    <a:cubicBezTo>
                      <a:pt x="991" y="1"/>
                      <a:pt x="1" y="991"/>
                      <a:pt x="1" y="2206"/>
                    </a:cubicBezTo>
                    <a:cubicBezTo>
                      <a:pt x="1" y="3433"/>
                      <a:pt x="991" y="4423"/>
                      <a:pt x="2219" y="4423"/>
                    </a:cubicBezTo>
                    <a:cubicBezTo>
                      <a:pt x="3447" y="4423"/>
                      <a:pt x="4437" y="3433"/>
                      <a:pt x="4437" y="2206"/>
                    </a:cubicBezTo>
                    <a:cubicBezTo>
                      <a:pt x="4437" y="991"/>
                      <a:pt x="3447" y="1"/>
                      <a:pt x="2219" y="1"/>
                    </a:cubicBezTo>
                    <a:close/>
                  </a:path>
                </a:pathLst>
              </a:custGeom>
              <a:solidFill>
                <a:srgbClr val="FFC000"/>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95;p16">
                <a:extLst>
                  <a:ext uri="{FF2B5EF4-FFF2-40B4-BE49-F238E27FC236}">
                    <a16:creationId xmlns:a16="http://schemas.microsoft.com/office/drawing/2014/main" id="{384CAF1F-29AC-6B03-9FB8-CD2016EE534E}"/>
                  </a:ext>
                </a:extLst>
              </p:cNvPr>
              <p:cNvSpPr/>
              <p:nvPr/>
            </p:nvSpPr>
            <p:spPr>
              <a:xfrm>
                <a:off x="1234458" y="2940809"/>
                <a:ext cx="131579" cy="131579"/>
              </a:xfrm>
              <a:custGeom>
                <a:avLst/>
                <a:gdLst/>
                <a:ahLst/>
                <a:cxnLst/>
                <a:rect l="l" t="t" r="r" b="b"/>
                <a:pathLst>
                  <a:path w="2377" h="2377" extrusionOk="0">
                    <a:moveTo>
                      <a:pt x="2377" y="1189"/>
                    </a:moveTo>
                    <a:cubicBezTo>
                      <a:pt x="2377" y="1849"/>
                      <a:pt x="1849" y="2377"/>
                      <a:pt x="1189" y="2377"/>
                    </a:cubicBezTo>
                    <a:cubicBezTo>
                      <a:pt x="529" y="2377"/>
                      <a:pt x="1" y="1849"/>
                      <a:pt x="1" y="1189"/>
                    </a:cubicBezTo>
                    <a:cubicBezTo>
                      <a:pt x="1" y="529"/>
                      <a:pt x="529" y="0"/>
                      <a:pt x="1189" y="0"/>
                    </a:cubicBezTo>
                    <a:cubicBezTo>
                      <a:pt x="1849" y="0"/>
                      <a:pt x="2377" y="529"/>
                      <a:pt x="2377" y="1189"/>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96;p16">
              <a:extLst>
                <a:ext uri="{FF2B5EF4-FFF2-40B4-BE49-F238E27FC236}">
                  <a16:creationId xmlns:a16="http://schemas.microsoft.com/office/drawing/2014/main" id="{EE8860A6-BC41-9A81-90CD-880AD9C60FCD}"/>
                </a:ext>
              </a:extLst>
            </p:cNvPr>
            <p:cNvGrpSpPr/>
            <p:nvPr/>
          </p:nvGrpSpPr>
          <p:grpSpPr>
            <a:xfrm>
              <a:off x="3551407" y="2363506"/>
              <a:ext cx="245610" cy="244891"/>
              <a:chOff x="3804994" y="2454571"/>
              <a:chExt cx="245610" cy="244891"/>
            </a:xfrm>
            <a:grpFill/>
          </p:grpSpPr>
          <p:sp>
            <p:nvSpPr>
              <p:cNvPr id="53" name="Google Shape;97;p16">
                <a:extLst>
                  <a:ext uri="{FF2B5EF4-FFF2-40B4-BE49-F238E27FC236}">
                    <a16:creationId xmlns:a16="http://schemas.microsoft.com/office/drawing/2014/main" id="{A0471322-09DB-C4B6-E5A4-1E27E74925DD}"/>
                  </a:ext>
                </a:extLst>
              </p:cNvPr>
              <p:cNvSpPr/>
              <p:nvPr/>
            </p:nvSpPr>
            <p:spPr>
              <a:xfrm>
                <a:off x="3804994" y="2454571"/>
                <a:ext cx="245610" cy="244891"/>
              </a:xfrm>
              <a:custGeom>
                <a:avLst/>
                <a:gdLst/>
                <a:ahLst/>
                <a:cxnLst/>
                <a:rect l="l" t="t" r="r" b="b"/>
                <a:pathLst>
                  <a:path w="4437" h="4424" extrusionOk="0">
                    <a:moveTo>
                      <a:pt x="2219" y="1"/>
                    </a:moveTo>
                    <a:cubicBezTo>
                      <a:pt x="991" y="1"/>
                      <a:pt x="1" y="991"/>
                      <a:pt x="1" y="2205"/>
                    </a:cubicBezTo>
                    <a:cubicBezTo>
                      <a:pt x="1" y="3433"/>
                      <a:pt x="991" y="4423"/>
                      <a:pt x="2219" y="4423"/>
                    </a:cubicBezTo>
                    <a:cubicBezTo>
                      <a:pt x="3433" y="4423"/>
                      <a:pt x="4437" y="3433"/>
                      <a:pt x="4437" y="2205"/>
                    </a:cubicBezTo>
                    <a:cubicBezTo>
                      <a:pt x="4437" y="991"/>
                      <a:pt x="3433" y="1"/>
                      <a:pt x="2219" y="1"/>
                    </a:cubicBezTo>
                    <a:close/>
                  </a:path>
                </a:pathLst>
              </a:custGeom>
              <a:solidFill>
                <a:srgbClr val="FFC000"/>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98;p16">
                <a:extLst>
                  <a:ext uri="{FF2B5EF4-FFF2-40B4-BE49-F238E27FC236}">
                    <a16:creationId xmlns:a16="http://schemas.microsoft.com/office/drawing/2014/main" id="{D911084D-215F-213A-EFDF-C85D1D4851B6}"/>
                  </a:ext>
                </a:extLst>
              </p:cNvPr>
              <p:cNvSpPr/>
              <p:nvPr/>
            </p:nvSpPr>
            <p:spPr>
              <a:xfrm>
                <a:off x="3862010" y="2510868"/>
                <a:ext cx="131579" cy="131579"/>
              </a:xfrm>
              <a:custGeom>
                <a:avLst/>
                <a:gdLst/>
                <a:ahLst/>
                <a:cxnLst/>
                <a:rect l="l" t="t" r="r" b="b"/>
                <a:pathLst>
                  <a:path w="2377" h="2377" extrusionOk="0">
                    <a:moveTo>
                      <a:pt x="2377" y="1188"/>
                    </a:moveTo>
                    <a:cubicBezTo>
                      <a:pt x="2377" y="1848"/>
                      <a:pt x="1849" y="2376"/>
                      <a:pt x="1189" y="2376"/>
                    </a:cubicBezTo>
                    <a:cubicBezTo>
                      <a:pt x="529" y="2376"/>
                      <a:pt x="1" y="1848"/>
                      <a:pt x="1" y="1188"/>
                    </a:cubicBezTo>
                    <a:cubicBezTo>
                      <a:pt x="1" y="528"/>
                      <a:pt x="529" y="0"/>
                      <a:pt x="1189" y="0"/>
                    </a:cubicBezTo>
                    <a:cubicBezTo>
                      <a:pt x="1849" y="0"/>
                      <a:pt x="2377" y="528"/>
                      <a:pt x="2377" y="1188"/>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 name="Google Shape;99;p16">
              <a:extLst>
                <a:ext uri="{FF2B5EF4-FFF2-40B4-BE49-F238E27FC236}">
                  <a16:creationId xmlns:a16="http://schemas.microsoft.com/office/drawing/2014/main" id="{4B813A51-C426-1BA2-A1E5-796D9BDA2362}"/>
                </a:ext>
              </a:extLst>
            </p:cNvPr>
            <p:cNvGrpSpPr/>
            <p:nvPr/>
          </p:nvGrpSpPr>
          <p:grpSpPr>
            <a:xfrm>
              <a:off x="5394746" y="2929847"/>
              <a:ext cx="244891" cy="244891"/>
              <a:chOff x="5112380" y="3020912"/>
              <a:chExt cx="244891" cy="244891"/>
            </a:xfrm>
            <a:grpFill/>
          </p:grpSpPr>
          <p:sp>
            <p:nvSpPr>
              <p:cNvPr id="51" name="Google Shape;100;p16">
                <a:extLst>
                  <a:ext uri="{FF2B5EF4-FFF2-40B4-BE49-F238E27FC236}">
                    <a16:creationId xmlns:a16="http://schemas.microsoft.com/office/drawing/2014/main" id="{16957521-DDA2-D7AD-FA03-CEFE2E5ACE2C}"/>
                  </a:ext>
                </a:extLst>
              </p:cNvPr>
              <p:cNvSpPr/>
              <p:nvPr/>
            </p:nvSpPr>
            <p:spPr>
              <a:xfrm>
                <a:off x="5112380" y="3020912"/>
                <a:ext cx="244891" cy="244891"/>
              </a:xfrm>
              <a:custGeom>
                <a:avLst/>
                <a:gdLst/>
                <a:ahLst/>
                <a:cxnLst/>
                <a:rect l="l" t="t" r="r" b="b"/>
                <a:pathLst>
                  <a:path w="4424" h="4424" extrusionOk="0">
                    <a:moveTo>
                      <a:pt x="2218" y="1"/>
                    </a:moveTo>
                    <a:cubicBezTo>
                      <a:pt x="991" y="1"/>
                      <a:pt x="1" y="991"/>
                      <a:pt x="1" y="2206"/>
                    </a:cubicBezTo>
                    <a:cubicBezTo>
                      <a:pt x="1" y="3433"/>
                      <a:pt x="991" y="4423"/>
                      <a:pt x="2218" y="4423"/>
                    </a:cubicBezTo>
                    <a:cubicBezTo>
                      <a:pt x="3433" y="4423"/>
                      <a:pt x="4423" y="3433"/>
                      <a:pt x="4423" y="2206"/>
                    </a:cubicBezTo>
                    <a:cubicBezTo>
                      <a:pt x="4423" y="991"/>
                      <a:pt x="3433" y="1"/>
                      <a:pt x="2218" y="1"/>
                    </a:cubicBezTo>
                    <a:close/>
                  </a:path>
                </a:pathLst>
              </a:custGeom>
              <a:solidFill>
                <a:srgbClr val="FFC000"/>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1;p16">
                <a:extLst>
                  <a:ext uri="{FF2B5EF4-FFF2-40B4-BE49-F238E27FC236}">
                    <a16:creationId xmlns:a16="http://schemas.microsoft.com/office/drawing/2014/main" id="{A32E2639-25F6-DD9C-5538-D3AB2E6B4F0B}"/>
                  </a:ext>
                </a:extLst>
              </p:cNvPr>
              <p:cNvSpPr/>
              <p:nvPr/>
            </p:nvSpPr>
            <p:spPr>
              <a:xfrm>
                <a:off x="5169396" y="3077209"/>
                <a:ext cx="130859" cy="131579"/>
              </a:xfrm>
              <a:custGeom>
                <a:avLst/>
                <a:gdLst/>
                <a:ahLst/>
                <a:cxnLst/>
                <a:rect l="l" t="t" r="r" b="b"/>
                <a:pathLst>
                  <a:path w="2364" h="2377" extrusionOk="0">
                    <a:moveTo>
                      <a:pt x="2363" y="1189"/>
                    </a:moveTo>
                    <a:cubicBezTo>
                      <a:pt x="2363" y="1849"/>
                      <a:pt x="1835" y="2377"/>
                      <a:pt x="1188" y="2377"/>
                    </a:cubicBezTo>
                    <a:cubicBezTo>
                      <a:pt x="528" y="2377"/>
                      <a:pt x="0" y="1849"/>
                      <a:pt x="0" y="1189"/>
                    </a:cubicBezTo>
                    <a:cubicBezTo>
                      <a:pt x="0" y="529"/>
                      <a:pt x="528" y="0"/>
                      <a:pt x="1188" y="0"/>
                    </a:cubicBezTo>
                    <a:cubicBezTo>
                      <a:pt x="1835" y="0"/>
                      <a:pt x="2363" y="529"/>
                      <a:pt x="2363" y="1189"/>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102;p16">
              <a:extLst>
                <a:ext uri="{FF2B5EF4-FFF2-40B4-BE49-F238E27FC236}">
                  <a16:creationId xmlns:a16="http://schemas.microsoft.com/office/drawing/2014/main" id="{AEFD218E-E871-D5E1-31F4-26EBAB97FE60}"/>
                </a:ext>
              </a:extLst>
            </p:cNvPr>
            <p:cNvGrpSpPr/>
            <p:nvPr/>
          </p:nvGrpSpPr>
          <p:grpSpPr>
            <a:xfrm>
              <a:off x="7237366" y="2363506"/>
              <a:ext cx="244835" cy="244891"/>
              <a:chOff x="7723466" y="2521821"/>
              <a:chExt cx="244835" cy="244891"/>
            </a:xfrm>
            <a:grpFill/>
          </p:grpSpPr>
          <p:sp>
            <p:nvSpPr>
              <p:cNvPr id="49" name="Google Shape;103;p16">
                <a:extLst>
                  <a:ext uri="{FF2B5EF4-FFF2-40B4-BE49-F238E27FC236}">
                    <a16:creationId xmlns:a16="http://schemas.microsoft.com/office/drawing/2014/main" id="{ECF16319-13D6-CF28-41A2-8E0BBB9863AE}"/>
                  </a:ext>
                </a:extLst>
              </p:cNvPr>
              <p:cNvSpPr/>
              <p:nvPr/>
            </p:nvSpPr>
            <p:spPr>
              <a:xfrm>
                <a:off x="7723466" y="2521821"/>
                <a:ext cx="244835" cy="244891"/>
              </a:xfrm>
              <a:custGeom>
                <a:avLst/>
                <a:gdLst/>
                <a:ahLst/>
                <a:cxnLst/>
                <a:rect l="l" t="t" r="r" b="b"/>
                <a:pathLst>
                  <a:path w="4423" h="4424" extrusionOk="0">
                    <a:moveTo>
                      <a:pt x="2205" y="1"/>
                    </a:moveTo>
                    <a:cubicBezTo>
                      <a:pt x="990" y="1"/>
                      <a:pt x="0" y="991"/>
                      <a:pt x="0" y="2205"/>
                    </a:cubicBezTo>
                    <a:cubicBezTo>
                      <a:pt x="0" y="3433"/>
                      <a:pt x="990" y="4423"/>
                      <a:pt x="2205" y="4423"/>
                    </a:cubicBezTo>
                    <a:cubicBezTo>
                      <a:pt x="3433" y="4423"/>
                      <a:pt x="4423" y="3433"/>
                      <a:pt x="4423" y="2205"/>
                    </a:cubicBezTo>
                    <a:cubicBezTo>
                      <a:pt x="4423" y="991"/>
                      <a:pt x="3433" y="1"/>
                      <a:pt x="2205" y="1"/>
                    </a:cubicBezTo>
                    <a:close/>
                  </a:path>
                </a:pathLst>
              </a:custGeom>
              <a:solidFill>
                <a:srgbClr val="FFC000"/>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p16">
                <a:extLst>
                  <a:ext uri="{FF2B5EF4-FFF2-40B4-BE49-F238E27FC236}">
                    <a16:creationId xmlns:a16="http://schemas.microsoft.com/office/drawing/2014/main" id="{E59D2CFA-0F91-F81E-7E28-D1CC09A0ACC5}"/>
                  </a:ext>
                </a:extLst>
              </p:cNvPr>
              <p:cNvSpPr/>
              <p:nvPr/>
            </p:nvSpPr>
            <p:spPr>
              <a:xfrm>
                <a:off x="7780482" y="2578118"/>
                <a:ext cx="130859" cy="131579"/>
              </a:xfrm>
              <a:custGeom>
                <a:avLst/>
                <a:gdLst/>
                <a:ahLst/>
                <a:cxnLst/>
                <a:rect l="l" t="t" r="r" b="b"/>
                <a:pathLst>
                  <a:path w="2364" h="2377" extrusionOk="0">
                    <a:moveTo>
                      <a:pt x="2363" y="1188"/>
                    </a:moveTo>
                    <a:cubicBezTo>
                      <a:pt x="2363" y="1848"/>
                      <a:pt x="1835" y="2376"/>
                      <a:pt x="1175" y="2376"/>
                    </a:cubicBezTo>
                    <a:cubicBezTo>
                      <a:pt x="528" y="2376"/>
                      <a:pt x="0" y="1848"/>
                      <a:pt x="0" y="1188"/>
                    </a:cubicBezTo>
                    <a:cubicBezTo>
                      <a:pt x="0" y="528"/>
                      <a:pt x="528" y="0"/>
                      <a:pt x="1175" y="0"/>
                    </a:cubicBezTo>
                    <a:cubicBezTo>
                      <a:pt x="1835" y="0"/>
                      <a:pt x="2363" y="528"/>
                      <a:pt x="2363" y="1188"/>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7" name="Google Shape;105;p16">
            <a:extLst>
              <a:ext uri="{FF2B5EF4-FFF2-40B4-BE49-F238E27FC236}">
                <a16:creationId xmlns:a16="http://schemas.microsoft.com/office/drawing/2014/main" id="{3CD36481-1949-CE03-0D62-F1F8AFE81BBF}"/>
              </a:ext>
            </a:extLst>
          </p:cNvPr>
          <p:cNvGrpSpPr/>
          <p:nvPr/>
        </p:nvGrpSpPr>
        <p:grpSpPr>
          <a:xfrm>
            <a:off x="6910434" y="3515600"/>
            <a:ext cx="875496" cy="875450"/>
            <a:chOff x="3142726" y="2821738"/>
            <a:chExt cx="1063370" cy="1063314"/>
          </a:xfrm>
        </p:grpSpPr>
        <p:sp>
          <p:nvSpPr>
            <p:cNvPr id="58" name="Google Shape;106;p16">
              <a:extLst>
                <a:ext uri="{FF2B5EF4-FFF2-40B4-BE49-F238E27FC236}">
                  <a16:creationId xmlns:a16="http://schemas.microsoft.com/office/drawing/2014/main" id="{430A2E19-5266-340B-7EDD-C0F10D5F3B0E}"/>
                </a:ext>
              </a:extLst>
            </p:cNvPr>
            <p:cNvSpPr/>
            <p:nvPr/>
          </p:nvSpPr>
          <p:spPr>
            <a:xfrm>
              <a:off x="3142726" y="2821738"/>
              <a:ext cx="1063370" cy="1063314"/>
            </a:xfrm>
            <a:custGeom>
              <a:avLst/>
              <a:gdLst/>
              <a:ahLst/>
              <a:cxnLst/>
              <a:rect l="l" t="t" r="r" b="b"/>
              <a:pathLst>
                <a:path w="19210" h="19209" extrusionOk="0">
                  <a:moveTo>
                    <a:pt x="19209" y="9598"/>
                  </a:moveTo>
                  <a:cubicBezTo>
                    <a:pt x="19209" y="14905"/>
                    <a:pt x="14919" y="19209"/>
                    <a:pt x="9612" y="19209"/>
                  </a:cubicBezTo>
                  <a:cubicBezTo>
                    <a:pt x="4305" y="19209"/>
                    <a:pt x="1" y="14905"/>
                    <a:pt x="1" y="9598"/>
                  </a:cubicBezTo>
                  <a:cubicBezTo>
                    <a:pt x="1" y="4291"/>
                    <a:pt x="4305" y="0"/>
                    <a:pt x="9612" y="0"/>
                  </a:cubicBezTo>
                  <a:cubicBezTo>
                    <a:pt x="14919" y="0"/>
                    <a:pt x="19209" y="4291"/>
                    <a:pt x="19209" y="9598"/>
                  </a:cubicBezTo>
                  <a:close/>
                </a:path>
              </a:pathLst>
            </a:custGeom>
            <a:solidFill>
              <a:srgbClr val="0000FF"/>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7;p16">
              <a:extLst>
                <a:ext uri="{FF2B5EF4-FFF2-40B4-BE49-F238E27FC236}">
                  <a16:creationId xmlns:a16="http://schemas.microsoft.com/office/drawing/2014/main" id="{59FF70EF-B76D-5C86-A425-91B84BCDC238}"/>
                </a:ext>
              </a:extLst>
            </p:cNvPr>
            <p:cNvSpPr/>
            <p:nvPr/>
          </p:nvSpPr>
          <p:spPr>
            <a:xfrm>
              <a:off x="3216570" y="2894807"/>
              <a:ext cx="916457" cy="916457"/>
            </a:xfrm>
            <a:custGeom>
              <a:avLst/>
              <a:gdLst/>
              <a:ahLst/>
              <a:cxnLst/>
              <a:rect l="l" t="t" r="r" b="b"/>
              <a:pathLst>
                <a:path w="16556" h="16556" extrusionOk="0">
                  <a:moveTo>
                    <a:pt x="8278" y="0"/>
                  </a:moveTo>
                  <a:cubicBezTo>
                    <a:pt x="3710" y="0"/>
                    <a:pt x="0" y="3710"/>
                    <a:pt x="0" y="8278"/>
                  </a:cubicBezTo>
                  <a:cubicBezTo>
                    <a:pt x="0" y="12845"/>
                    <a:pt x="3710" y="16555"/>
                    <a:pt x="8278" y="16555"/>
                  </a:cubicBezTo>
                  <a:cubicBezTo>
                    <a:pt x="12846" y="16555"/>
                    <a:pt x="16555" y="12845"/>
                    <a:pt x="16555" y="8278"/>
                  </a:cubicBezTo>
                  <a:cubicBezTo>
                    <a:pt x="16555" y="3710"/>
                    <a:pt x="12846" y="0"/>
                    <a:pt x="82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108;p16">
            <a:extLst>
              <a:ext uri="{FF2B5EF4-FFF2-40B4-BE49-F238E27FC236}">
                <a16:creationId xmlns:a16="http://schemas.microsoft.com/office/drawing/2014/main" id="{ED74D389-2013-544C-268B-17E5EDFE9601}"/>
              </a:ext>
            </a:extLst>
          </p:cNvPr>
          <p:cNvGrpSpPr/>
          <p:nvPr/>
        </p:nvGrpSpPr>
        <p:grpSpPr>
          <a:xfrm>
            <a:off x="7155359" y="3765879"/>
            <a:ext cx="374761" cy="374290"/>
            <a:chOff x="-60620800" y="2304600"/>
            <a:chExt cx="319000" cy="318600"/>
          </a:xfrm>
          <a:solidFill>
            <a:schemeClr val="tx1"/>
          </a:solidFill>
        </p:grpSpPr>
        <p:sp>
          <p:nvSpPr>
            <p:cNvPr id="61" name="Google Shape;109;p16">
              <a:extLst>
                <a:ext uri="{FF2B5EF4-FFF2-40B4-BE49-F238E27FC236}">
                  <a16:creationId xmlns:a16="http://schemas.microsoft.com/office/drawing/2014/main" id="{00D8E7ED-9B42-EAC6-5C2A-9CCDE0CA5BCB}"/>
                </a:ext>
              </a:extLst>
            </p:cNvPr>
            <p:cNvSpPr/>
            <p:nvPr/>
          </p:nvSpPr>
          <p:spPr>
            <a:xfrm>
              <a:off x="-60620800" y="2304600"/>
              <a:ext cx="319000" cy="318600"/>
            </a:xfrm>
            <a:custGeom>
              <a:avLst/>
              <a:gdLst/>
              <a:ahLst/>
              <a:cxnLst/>
              <a:rect l="l" t="t" r="r" b="b"/>
              <a:pathLst>
                <a:path w="12760" h="12744" extrusionOk="0">
                  <a:moveTo>
                    <a:pt x="10939" y="845"/>
                  </a:moveTo>
                  <a:cubicBezTo>
                    <a:pt x="10969" y="845"/>
                    <a:pt x="11001" y="853"/>
                    <a:pt x="11027" y="866"/>
                  </a:cubicBezTo>
                  <a:lnTo>
                    <a:pt x="11752" y="1276"/>
                  </a:lnTo>
                  <a:cubicBezTo>
                    <a:pt x="11783" y="1339"/>
                    <a:pt x="11815" y="1433"/>
                    <a:pt x="11783" y="1465"/>
                  </a:cubicBezTo>
                  <a:lnTo>
                    <a:pt x="11437" y="2063"/>
                  </a:lnTo>
                  <a:lnTo>
                    <a:pt x="10491" y="1496"/>
                  </a:lnTo>
                  <a:lnTo>
                    <a:pt x="10838" y="898"/>
                  </a:lnTo>
                  <a:cubicBezTo>
                    <a:pt x="10856" y="861"/>
                    <a:pt x="10897" y="845"/>
                    <a:pt x="10939" y="845"/>
                  </a:cubicBezTo>
                  <a:close/>
                  <a:moveTo>
                    <a:pt x="10050" y="2252"/>
                  </a:moveTo>
                  <a:lnTo>
                    <a:pt x="10995" y="2819"/>
                  </a:lnTo>
                  <a:lnTo>
                    <a:pt x="8916" y="6379"/>
                  </a:lnTo>
                  <a:lnTo>
                    <a:pt x="7971" y="5844"/>
                  </a:lnTo>
                  <a:lnTo>
                    <a:pt x="10050" y="2252"/>
                  </a:lnTo>
                  <a:close/>
                  <a:moveTo>
                    <a:pt x="7813" y="6663"/>
                  </a:moveTo>
                  <a:lnTo>
                    <a:pt x="8318" y="6978"/>
                  </a:lnTo>
                  <a:lnTo>
                    <a:pt x="7782" y="7324"/>
                  </a:lnTo>
                  <a:lnTo>
                    <a:pt x="7813" y="6663"/>
                  </a:lnTo>
                  <a:close/>
                  <a:moveTo>
                    <a:pt x="11342" y="5245"/>
                  </a:moveTo>
                  <a:cubicBezTo>
                    <a:pt x="11594" y="5245"/>
                    <a:pt x="11752" y="5434"/>
                    <a:pt x="11752" y="5686"/>
                  </a:cubicBezTo>
                  <a:lnTo>
                    <a:pt x="11752" y="11483"/>
                  </a:lnTo>
                  <a:cubicBezTo>
                    <a:pt x="11752" y="11704"/>
                    <a:pt x="11531" y="11893"/>
                    <a:pt x="11342" y="11893"/>
                  </a:cubicBezTo>
                  <a:lnTo>
                    <a:pt x="1197" y="11893"/>
                  </a:lnTo>
                  <a:cubicBezTo>
                    <a:pt x="945" y="11893"/>
                    <a:pt x="788" y="11704"/>
                    <a:pt x="788" y="11483"/>
                  </a:cubicBezTo>
                  <a:lnTo>
                    <a:pt x="788" y="5686"/>
                  </a:lnTo>
                  <a:cubicBezTo>
                    <a:pt x="788" y="5434"/>
                    <a:pt x="977" y="5245"/>
                    <a:pt x="1197" y="5245"/>
                  </a:cubicBezTo>
                  <a:lnTo>
                    <a:pt x="7372" y="5245"/>
                  </a:lnTo>
                  <a:lnTo>
                    <a:pt x="7057" y="5749"/>
                  </a:lnTo>
                  <a:cubicBezTo>
                    <a:pt x="7026" y="5812"/>
                    <a:pt x="7026" y="5875"/>
                    <a:pt x="7026" y="5970"/>
                  </a:cubicBezTo>
                  <a:lnTo>
                    <a:pt x="6900" y="7734"/>
                  </a:lnTo>
                  <a:lnTo>
                    <a:pt x="5545" y="7734"/>
                  </a:lnTo>
                  <a:cubicBezTo>
                    <a:pt x="5325" y="7734"/>
                    <a:pt x="5167" y="7923"/>
                    <a:pt x="5167" y="8175"/>
                  </a:cubicBezTo>
                  <a:cubicBezTo>
                    <a:pt x="5167" y="8396"/>
                    <a:pt x="5356" y="8585"/>
                    <a:pt x="5545" y="8585"/>
                  </a:cubicBezTo>
                  <a:lnTo>
                    <a:pt x="10523" y="8585"/>
                  </a:lnTo>
                  <a:cubicBezTo>
                    <a:pt x="10743" y="8585"/>
                    <a:pt x="10964" y="8396"/>
                    <a:pt x="10964" y="8175"/>
                  </a:cubicBezTo>
                  <a:cubicBezTo>
                    <a:pt x="10964" y="7923"/>
                    <a:pt x="10743" y="7734"/>
                    <a:pt x="10523" y="7734"/>
                  </a:cubicBezTo>
                  <a:lnTo>
                    <a:pt x="8633" y="7734"/>
                  </a:lnTo>
                  <a:lnTo>
                    <a:pt x="9294" y="7293"/>
                  </a:lnTo>
                  <a:cubicBezTo>
                    <a:pt x="9326" y="7261"/>
                    <a:pt x="9420" y="7230"/>
                    <a:pt x="9420" y="7135"/>
                  </a:cubicBezTo>
                  <a:lnTo>
                    <a:pt x="10523" y="5245"/>
                  </a:lnTo>
                  <a:close/>
                  <a:moveTo>
                    <a:pt x="10933" y="0"/>
                  </a:moveTo>
                  <a:cubicBezTo>
                    <a:pt x="10599" y="0"/>
                    <a:pt x="10280" y="175"/>
                    <a:pt x="10113" y="488"/>
                  </a:cubicBezTo>
                  <a:lnTo>
                    <a:pt x="9578" y="1433"/>
                  </a:lnTo>
                  <a:lnTo>
                    <a:pt x="7877" y="4395"/>
                  </a:lnTo>
                  <a:lnTo>
                    <a:pt x="1229" y="4395"/>
                  </a:lnTo>
                  <a:cubicBezTo>
                    <a:pt x="567" y="4395"/>
                    <a:pt x="0" y="4930"/>
                    <a:pt x="0" y="5592"/>
                  </a:cubicBezTo>
                  <a:lnTo>
                    <a:pt x="0" y="11483"/>
                  </a:lnTo>
                  <a:cubicBezTo>
                    <a:pt x="0" y="12145"/>
                    <a:pt x="567" y="12743"/>
                    <a:pt x="1229" y="12743"/>
                  </a:cubicBezTo>
                  <a:lnTo>
                    <a:pt x="11374" y="12743"/>
                  </a:lnTo>
                  <a:cubicBezTo>
                    <a:pt x="12067" y="12743"/>
                    <a:pt x="12602" y="12176"/>
                    <a:pt x="12602" y="11483"/>
                  </a:cubicBezTo>
                  <a:lnTo>
                    <a:pt x="12602" y="5686"/>
                  </a:lnTo>
                  <a:cubicBezTo>
                    <a:pt x="12602" y="5025"/>
                    <a:pt x="12067" y="4458"/>
                    <a:pt x="11374" y="4458"/>
                  </a:cubicBezTo>
                  <a:lnTo>
                    <a:pt x="11027" y="4458"/>
                  </a:lnTo>
                  <a:lnTo>
                    <a:pt x="12508" y="1937"/>
                  </a:lnTo>
                  <a:cubicBezTo>
                    <a:pt x="12760" y="1433"/>
                    <a:pt x="12602" y="835"/>
                    <a:pt x="12130" y="551"/>
                  </a:cubicBezTo>
                  <a:lnTo>
                    <a:pt x="11437" y="141"/>
                  </a:lnTo>
                  <a:cubicBezTo>
                    <a:pt x="11277" y="46"/>
                    <a:pt x="11103" y="0"/>
                    <a:pt x="109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0;p16">
              <a:extLst>
                <a:ext uri="{FF2B5EF4-FFF2-40B4-BE49-F238E27FC236}">
                  <a16:creationId xmlns:a16="http://schemas.microsoft.com/office/drawing/2014/main" id="{823E8430-068B-C34B-239F-BC341F19B664}"/>
                </a:ext>
              </a:extLst>
            </p:cNvPr>
            <p:cNvSpPr/>
            <p:nvPr/>
          </p:nvSpPr>
          <p:spPr>
            <a:xfrm>
              <a:off x="-60491625" y="2560150"/>
              <a:ext cx="144925" cy="20525"/>
            </a:xfrm>
            <a:custGeom>
              <a:avLst/>
              <a:gdLst/>
              <a:ahLst/>
              <a:cxnLst/>
              <a:rect l="l" t="t" r="r" b="b"/>
              <a:pathLst>
                <a:path w="5797" h="821" extrusionOk="0">
                  <a:moveTo>
                    <a:pt x="378" y="1"/>
                  </a:moveTo>
                  <a:cubicBezTo>
                    <a:pt x="158" y="1"/>
                    <a:pt x="0" y="190"/>
                    <a:pt x="0" y="411"/>
                  </a:cubicBezTo>
                  <a:cubicBezTo>
                    <a:pt x="0" y="663"/>
                    <a:pt x="189" y="820"/>
                    <a:pt x="378" y="820"/>
                  </a:cubicBezTo>
                  <a:lnTo>
                    <a:pt x="5356" y="820"/>
                  </a:lnTo>
                  <a:cubicBezTo>
                    <a:pt x="5576" y="820"/>
                    <a:pt x="5797" y="631"/>
                    <a:pt x="5797" y="411"/>
                  </a:cubicBezTo>
                  <a:cubicBezTo>
                    <a:pt x="5797" y="190"/>
                    <a:pt x="5576" y="1"/>
                    <a:pt x="53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1;p16">
              <a:extLst>
                <a:ext uri="{FF2B5EF4-FFF2-40B4-BE49-F238E27FC236}">
                  <a16:creationId xmlns:a16="http://schemas.microsoft.com/office/drawing/2014/main" id="{2F735E5A-2DF6-B9EB-3CD2-BD04E9895B31}"/>
                </a:ext>
              </a:extLst>
            </p:cNvPr>
            <p:cNvSpPr/>
            <p:nvPr/>
          </p:nvSpPr>
          <p:spPr>
            <a:xfrm>
              <a:off x="-60573550" y="2445950"/>
              <a:ext cx="62250" cy="146525"/>
            </a:xfrm>
            <a:custGeom>
              <a:avLst/>
              <a:gdLst/>
              <a:ahLst/>
              <a:cxnLst/>
              <a:rect l="l" t="t" r="r" b="b"/>
              <a:pathLst>
                <a:path w="2490" h="5861" extrusionOk="0">
                  <a:moveTo>
                    <a:pt x="1229" y="1"/>
                  </a:moveTo>
                  <a:cubicBezTo>
                    <a:pt x="977" y="1"/>
                    <a:pt x="820" y="190"/>
                    <a:pt x="820" y="410"/>
                  </a:cubicBezTo>
                  <a:lnTo>
                    <a:pt x="820" y="694"/>
                  </a:lnTo>
                  <a:cubicBezTo>
                    <a:pt x="347" y="851"/>
                    <a:pt x="1" y="1324"/>
                    <a:pt x="1" y="1891"/>
                  </a:cubicBezTo>
                  <a:cubicBezTo>
                    <a:pt x="1" y="2553"/>
                    <a:pt x="568" y="2931"/>
                    <a:pt x="977" y="3246"/>
                  </a:cubicBezTo>
                  <a:cubicBezTo>
                    <a:pt x="1292" y="3498"/>
                    <a:pt x="1670" y="3718"/>
                    <a:pt x="1670" y="3970"/>
                  </a:cubicBezTo>
                  <a:cubicBezTo>
                    <a:pt x="1670" y="4191"/>
                    <a:pt x="1450" y="4348"/>
                    <a:pt x="1229" y="4348"/>
                  </a:cubicBezTo>
                  <a:cubicBezTo>
                    <a:pt x="977" y="4348"/>
                    <a:pt x="820" y="4159"/>
                    <a:pt x="820" y="3970"/>
                  </a:cubicBezTo>
                  <a:cubicBezTo>
                    <a:pt x="820" y="3718"/>
                    <a:pt x="631" y="3529"/>
                    <a:pt x="442" y="3529"/>
                  </a:cubicBezTo>
                  <a:cubicBezTo>
                    <a:pt x="190" y="3529"/>
                    <a:pt x="1" y="3718"/>
                    <a:pt x="1" y="3970"/>
                  </a:cubicBezTo>
                  <a:cubicBezTo>
                    <a:pt x="1" y="4506"/>
                    <a:pt x="347" y="4947"/>
                    <a:pt x="820" y="5136"/>
                  </a:cubicBezTo>
                  <a:lnTo>
                    <a:pt x="820" y="5420"/>
                  </a:lnTo>
                  <a:cubicBezTo>
                    <a:pt x="820" y="5672"/>
                    <a:pt x="1040" y="5861"/>
                    <a:pt x="1229" y="5861"/>
                  </a:cubicBezTo>
                  <a:cubicBezTo>
                    <a:pt x="1450" y="5861"/>
                    <a:pt x="1670" y="5672"/>
                    <a:pt x="1670" y="5420"/>
                  </a:cubicBezTo>
                  <a:lnTo>
                    <a:pt x="1670" y="5136"/>
                  </a:lnTo>
                  <a:cubicBezTo>
                    <a:pt x="2143" y="4979"/>
                    <a:pt x="2489" y="4506"/>
                    <a:pt x="2489" y="3970"/>
                  </a:cubicBezTo>
                  <a:cubicBezTo>
                    <a:pt x="2489" y="3309"/>
                    <a:pt x="1922" y="2899"/>
                    <a:pt x="1513" y="2584"/>
                  </a:cubicBezTo>
                  <a:cubicBezTo>
                    <a:pt x="1198" y="2364"/>
                    <a:pt x="820" y="2112"/>
                    <a:pt x="820" y="1891"/>
                  </a:cubicBezTo>
                  <a:cubicBezTo>
                    <a:pt x="788" y="1639"/>
                    <a:pt x="977" y="1450"/>
                    <a:pt x="1229" y="1450"/>
                  </a:cubicBezTo>
                  <a:cubicBezTo>
                    <a:pt x="1450" y="1450"/>
                    <a:pt x="1670" y="1639"/>
                    <a:pt x="1670" y="1891"/>
                  </a:cubicBezTo>
                  <a:cubicBezTo>
                    <a:pt x="1670" y="2112"/>
                    <a:pt x="1859" y="2269"/>
                    <a:pt x="2048" y="2269"/>
                  </a:cubicBezTo>
                  <a:cubicBezTo>
                    <a:pt x="2300" y="2269"/>
                    <a:pt x="2489" y="2080"/>
                    <a:pt x="2489" y="1891"/>
                  </a:cubicBezTo>
                  <a:cubicBezTo>
                    <a:pt x="2489" y="1324"/>
                    <a:pt x="2143" y="883"/>
                    <a:pt x="1670" y="694"/>
                  </a:cubicBezTo>
                  <a:lnTo>
                    <a:pt x="1670" y="410"/>
                  </a:lnTo>
                  <a:cubicBezTo>
                    <a:pt x="1670" y="190"/>
                    <a:pt x="1450" y="1"/>
                    <a:pt x="12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 name="Google Shape;112;p16">
            <a:extLst>
              <a:ext uri="{FF2B5EF4-FFF2-40B4-BE49-F238E27FC236}">
                <a16:creationId xmlns:a16="http://schemas.microsoft.com/office/drawing/2014/main" id="{07818013-051D-28DF-DC33-4037D09DD6AC}"/>
              </a:ext>
            </a:extLst>
          </p:cNvPr>
          <p:cNvSpPr/>
          <p:nvPr/>
        </p:nvSpPr>
        <p:spPr>
          <a:xfrm>
            <a:off x="10191249" y="3806224"/>
            <a:ext cx="384116" cy="376432"/>
          </a:xfrm>
          <a:custGeom>
            <a:avLst/>
            <a:gdLst/>
            <a:ahLst/>
            <a:cxnLst/>
            <a:rect l="l" t="t" r="r" b="b"/>
            <a:pathLst>
              <a:path w="12005" h="11815" extrusionOk="0">
                <a:moveTo>
                  <a:pt x="6003" y="693"/>
                </a:moveTo>
                <a:cubicBezTo>
                  <a:pt x="6089" y="693"/>
                  <a:pt x="6176" y="725"/>
                  <a:pt x="6239" y="788"/>
                </a:cubicBezTo>
                <a:lnTo>
                  <a:pt x="8444" y="2993"/>
                </a:lnTo>
                <a:lnTo>
                  <a:pt x="7972" y="3466"/>
                </a:lnTo>
                <a:lnTo>
                  <a:pt x="7751" y="3214"/>
                </a:lnTo>
                <a:cubicBezTo>
                  <a:pt x="7562" y="3025"/>
                  <a:pt x="7279" y="2899"/>
                  <a:pt x="6995" y="2899"/>
                </a:cubicBezTo>
                <a:cubicBezTo>
                  <a:pt x="6711" y="2899"/>
                  <a:pt x="6459" y="3025"/>
                  <a:pt x="6239" y="3214"/>
                </a:cubicBezTo>
                <a:cubicBezTo>
                  <a:pt x="5861" y="3623"/>
                  <a:pt x="5861" y="4285"/>
                  <a:pt x="6239" y="4663"/>
                </a:cubicBezTo>
                <a:lnTo>
                  <a:pt x="6491" y="4915"/>
                </a:lnTo>
                <a:lnTo>
                  <a:pt x="6018" y="5388"/>
                </a:lnTo>
                <a:lnTo>
                  <a:pt x="5262" y="4631"/>
                </a:lnTo>
                <a:cubicBezTo>
                  <a:pt x="5199" y="4568"/>
                  <a:pt x="5113" y="4537"/>
                  <a:pt x="5026" y="4537"/>
                </a:cubicBezTo>
                <a:cubicBezTo>
                  <a:pt x="4939" y="4537"/>
                  <a:pt x="4853" y="4568"/>
                  <a:pt x="4790" y="4631"/>
                </a:cubicBezTo>
                <a:lnTo>
                  <a:pt x="4317" y="5104"/>
                </a:lnTo>
                <a:cubicBezTo>
                  <a:pt x="4254" y="5167"/>
                  <a:pt x="4167" y="5198"/>
                  <a:pt x="4081" y="5198"/>
                </a:cubicBezTo>
                <a:cubicBezTo>
                  <a:pt x="3994" y="5198"/>
                  <a:pt x="3907" y="5167"/>
                  <a:pt x="3844" y="5104"/>
                </a:cubicBezTo>
                <a:cubicBezTo>
                  <a:pt x="3718" y="4978"/>
                  <a:pt x="3718" y="4757"/>
                  <a:pt x="3844" y="4631"/>
                </a:cubicBezTo>
                <a:lnTo>
                  <a:pt x="4317" y="4159"/>
                </a:lnTo>
                <a:cubicBezTo>
                  <a:pt x="4443" y="4033"/>
                  <a:pt x="4443" y="3812"/>
                  <a:pt x="4317" y="3686"/>
                </a:cubicBezTo>
                <a:lnTo>
                  <a:pt x="3624" y="2993"/>
                </a:lnTo>
                <a:lnTo>
                  <a:pt x="5766" y="788"/>
                </a:lnTo>
                <a:cubicBezTo>
                  <a:pt x="5829" y="725"/>
                  <a:pt x="5916" y="693"/>
                  <a:pt x="6003" y="693"/>
                </a:cubicBezTo>
                <a:close/>
                <a:moveTo>
                  <a:pt x="3088" y="3466"/>
                </a:moveTo>
                <a:lnTo>
                  <a:pt x="3561" y="3938"/>
                </a:lnTo>
                <a:lnTo>
                  <a:pt x="3340" y="4159"/>
                </a:lnTo>
                <a:cubicBezTo>
                  <a:pt x="2931" y="4568"/>
                  <a:pt x="2931" y="5230"/>
                  <a:pt x="3340" y="5608"/>
                </a:cubicBezTo>
                <a:cubicBezTo>
                  <a:pt x="3529" y="5813"/>
                  <a:pt x="3797" y="5915"/>
                  <a:pt x="4065" y="5915"/>
                </a:cubicBezTo>
                <a:cubicBezTo>
                  <a:pt x="4333" y="5915"/>
                  <a:pt x="4601" y="5813"/>
                  <a:pt x="4790" y="5608"/>
                </a:cubicBezTo>
                <a:lnTo>
                  <a:pt x="5042" y="5388"/>
                </a:lnTo>
                <a:lnTo>
                  <a:pt x="5514" y="5860"/>
                </a:lnTo>
                <a:lnTo>
                  <a:pt x="4758" y="6616"/>
                </a:lnTo>
                <a:cubicBezTo>
                  <a:pt x="4632" y="6711"/>
                  <a:pt x="4632" y="6963"/>
                  <a:pt x="4758" y="7089"/>
                </a:cubicBezTo>
                <a:lnTo>
                  <a:pt x="5231" y="7561"/>
                </a:lnTo>
                <a:cubicBezTo>
                  <a:pt x="5357" y="7656"/>
                  <a:pt x="5357" y="7908"/>
                  <a:pt x="5231" y="8002"/>
                </a:cubicBezTo>
                <a:cubicBezTo>
                  <a:pt x="5168" y="8065"/>
                  <a:pt x="5081" y="8097"/>
                  <a:pt x="4994" y="8097"/>
                </a:cubicBezTo>
                <a:cubicBezTo>
                  <a:pt x="4908" y="8097"/>
                  <a:pt x="4821" y="8065"/>
                  <a:pt x="4758" y="8002"/>
                </a:cubicBezTo>
                <a:lnTo>
                  <a:pt x="4286" y="7561"/>
                </a:lnTo>
                <a:cubicBezTo>
                  <a:pt x="4223" y="7498"/>
                  <a:pt x="4136" y="7467"/>
                  <a:pt x="4049" y="7467"/>
                </a:cubicBezTo>
                <a:cubicBezTo>
                  <a:pt x="3963" y="7467"/>
                  <a:pt x="3876" y="7498"/>
                  <a:pt x="3813" y="7561"/>
                </a:cubicBezTo>
                <a:lnTo>
                  <a:pt x="3088" y="8254"/>
                </a:lnTo>
                <a:lnTo>
                  <a:pt x="883" y="6049"/>
                </a:lnTo>
                <a:cubicBezTo>
                  <a:pt x="789" y="6018"/>
                  <a:pt x="789" y="5829"/>
                  <a:pt x="883" y="5671"/>
                </a:cubicBezTo>
                <a:lnTo>
                  <a:pt x="3088" y="3466"/>
                </a:lnTo>
                <a:close/>
                <a:moveTo>
                  <a:pt x="8917" y="3529"/>
                </a:moveTo>
                <a:lnTo>
                  <a:pt x="11122" y="5671"/>
                </a:lnTo>
                <a:cubicBezTo>
                  <a:pt x="11248" y="5766"/>
                  <a:pt x="11248" y="6018"/>
                  <a:pt x="11122" y="6144"/>
                </a:cubicBezTo>
                <a:lnTo>
                  <a:pt x="8917" y="8349"/>
                </a:lnTo>
                <a:lnTo>
                  <a:pt x="8444" y="7876"/>
                </a:lnTo>
                <a:lnTo>
                  <a:pt x="8696" y="7624"/>
                </a:lnTo>
                <a:cubicBezTo>
                  <a:pt x="9074" y="7246"/>
                  <a:pt x="9074" y="6553"/>
                  <a:pt x="8696" y="6175"/>
                </a:cubicBezTo>
                <a:cubicBezTo>
                  <a:pt x="8491" y="5970"/>
                  <a:pt x="8224" y="5868"/>
                  <a:pt x="7956" y="5868"/>
                </a:cubicBezTo>
                <a:cubicBezTo>
                  <a:pt x="7688" y="5868"/>
                  <a:pt x="7420" y="5970"/>
                  <a:pt x="7216" y="6175"/>
                </a:cubicBezTo>
                <a:lnTo>
                  <a:pt x="6995" y="6396"/>
                </a:lnTo>
                <a:lnTo>
                  <a:pt x="6522" y="5923"/>
                </a:lnTo>
                <a:lnTo>
                  <a:pt x="7279" y="5198"/>
                </a:lnTo>
                <a:cubicBezTo>
                  <a:pt x="7373" y="5072"/>
                  <a:pt x="7373" y="4820"/>
                  <a:pt x="7279" y="4726"/>
                </a:cubicBezTo>
                <a:lnTo>
                  <a:pt x="6806" y="4222"/>
                </a:lnTo>
                <a:cubicBezTo>
                  <a:pt x="6680" y="4127"/>
                  <a:pt x="6680" y="3875"/>
                  <a:pt x="6806" y="3749"/>
                </a:cubicBezTo>
                <a:cubicBezTo>
                  <a:pt x="6869" y="3686"/>
                  <a:pt x="6963" y="3655"/>
                  <a:pt x="7026" y="3655"/>
                </a:cubicBezTo>
                <a:cubicBezTo>
                  <a:pt x="7121" y="3655"/>
                  <a:pt x="7216" y="3686"/>
                  <a:pt x="7279" y="3749"/>
                </a:cubicBezTo>
                <a:lnTo>
                  <a:pt x="7751" y="4222"/>
                </a:lnTo>
                <a:cubicBezTo>
                  <a:pt x="7798" y="4285"/>
                  <a:pt x="7885" y="4316"/>
                  <a:pt x="7976" y="4316"/>
                </a:cubicBezTo>
                <a:cubicBezTo>
                  <a:pt x="8066" y="4316"/>
                  <a:pt x="8161" y="4285"/>
                  <a:pt x="8224" y="4222"/>
                </a:cubicBezTo>
                <a:lnTo>
                  <a:pt x="8917" y="3529"/>
                </a:lnTo>
                <a:close/>
                <a:moveTo>
                  <a:pt x="5987" y="6396"/>
                </a:moveTo>
                <a:lnTo>
                  <a:pt x="6711" y="7152"/>
                </a:lnTo>
                <a:cubicBezTo>
                  <a:pt x="6774" y="7215"/>
                  <a:pt x="6869" y="7246"/>
                  <a:pt x="6960" y="7246"/>
                </a:cubicBezTo>
                <a:cubicBezTo>
                  <a:pt x="7050" y="7246"/>
                  <a:pt x="7137" y="7215"/>
                  <a:pt x="7184" y="7152"/>
                </a:cubicBezTo>
                <a:lnTo>
                  <a:pt x="7657" y="6679"/>
                </a:lnTo>
                <a:cubicBezTo>
                  <a:pt x="7720" y="6616"/>
                  <a:pt x="7814" y="6585"/>
                  <a:pt x="7905" y="6585"/>
                </a:cubicBezTo>
                <a:cubicBezTo>
                  <a:pt x="7995" y="6585"/>
                  <a:pt x="8082" y="6616"/>
                  <a:pt x="8129" y="6679"/>
                </a:cubicBezTo>
                <a:cubicBezTo>
                  <a:pt x="8255" y="6805"/>
                  <a:pt x="8255" y="7026"/>
                  <a:pt x="8129" y="7152"/>
                </a:cubicBezTo>
                <a:lnTo>
                  <a:pt x="7657" y="7624"/>
                </a:lnTo>
                <a:cubicBezTo>
                  <a:pt x="7562" y="7750"/>
                  <a:pt x="7562" y="7971"/>
                  <a:pt x="7657" y="8097"/>
                </a:cubicBezTo>
                <a:lnTo>
                  <a:pt x="8381" y="8822"/>
                </a:lnTo>
                <a:lnTo>
                  <a:pt x="6239" y="11027"/>
                </a:lnTo>
                <a:cubicBezTo>
                  <a:pt x="6192" y="11074"/>
                  <a:pt x="6105" y="11098"/>
                  <a:pt x="6014" y="11098"/>
                </a:cubicBezTo>
                <a:cubicBezTo>
                  <a:pt x="5924" y="11098"/>
                  <a:pt x="5829" y="11074"/>
                  <a:pt x="5766" y="11027"/>
                </a:cubicBezTo>
                <a:lnTo>
                  <a:pt x="3561" y="8822"/>
                </a:lnTo>
                <a:lnTo>
                  <a:pt x="4034" y="8349"/>
                </a:lnTo>
                <a:lnTo>
                  <a:pt x="4286" y="8570"/>
                </a:lnTo>
                <a:cubicBezTo>
                  <a:pt x="4475" y="8774"/>
                  <a:pt x="4742" y="8877"/>
                  <a:pt x="5010" y="8877"/>
                </a:cubicBezTo>
                <a:cubicBezTo>
                  <a:pt x="5278" y="8877"/>
                  <a:pt x="5546" y="8774"/>
                  <a:pt x="5735" y="8570"/>
                </a:cubicBezTo>
                <a:cubicBezTo>
                  <a:pt x="6144" y="8191"/>
                  <a:pt x="6144" y="7498"/>
                  <a:pt x="5735" y="7120"/>
                </a:cubicBezTo>
                <a:lnTo>
                  <a:pt x="5514" y="6868"/>
                </a:lnTo>
                <a:lnTo>
                  <a:pt x="5987" y="6396"/>
                </a:lnTo>
                <a:close/>
                <a:moveTo>
                  <a:pt x="5999" y="0"/>
                </a:moveTo>
                <a:cubicBezTo>
                  <a:pt x="5735" y="0"/>
                  <a:pt x="5467" y="95"/>
                  <a:pt x="5262" y="284"/>
                </a:cubicBezTo>
                <a:lnTo>
                  <a:pt x="379" y="5167"/>
                </a:lnTo>
                <a:cubicBezTo>
                  <a:pt x="1" y="5577"/>
                  <a:pt x="1" y="6238"/>
                  <a:pt x="379" y="6648"/>
                </a:cubicBezTo>
                <a:lnTo>
                  <a:pt x="5262" y="11531"/>
                </a:lnTo>
                <a:cubicBezTo>
                  <a:pt x="5467" y="11720"/>
                  <a:pt x="5735" y="11814"/>
                  <a:pt x="5999" y="11814"/>
                </a:cubicBezTo>
                <a:cubicBezTo>
                  <a:pt x="6262" y="11814"/>
                  <a:pt x="6522" y="11720"/>
                  <a:pt x="6711" y="11531"/>
                </a:cubicBezTo>
                <a:lnTo>
                  <a:pt x="11595" y="6648"/>
                </a:lnTo>
                <a:cubicBezTo>
                  <a:pt x="12004" y="6238"/>
                  <a:pt x="12004" y="5577"/>
                  <a:pt x="11595" y="5167"/>
                </a:cubicBezTo>
                <a:lnTo>
                  <a:pt x="6711" y="284"/>
                </a:lnTo>
                <a:cubicBezTo>
                  <a:pt x="6522" y="95"/>
                  <a:pt x="6262" y="0"/>
                  <a:pt x="5999" y="0"/>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TextBox 65">
            <a:extLst>
              <a:ext uri="{FF2B5EF4-FFF2-40B4-BE49-F238E27FC236}">
                <a16:creationId xmlns:a16="http://schemas.microsoft.com/office/drawing/2014/main" id="{A2E4F39F-82C2-4252-7C80-B51933703BD3}"/>
              </a:ext>
            </a:extLst>
          </p:cNvPr>
          <p:cNvSpPr txBox="1"/>
          <p:nvPr/>
        </p:nvSpPr>
        <p:spPr>
          <a:xfrm>
            <a:off x="4767973" y="4056235"/>
            <a:ext cx="2049561" cy="1538691"/>
          </a:xfrm>
          <a:prstGeom prst="rect">
            <a:avLst/>
          </a:prstGeom>
          <a:noFill/>
        </p:spPr>
        <p:txBody>
          <a:bodyPr wrap="square">
            <a:spAutoFit/>
          </a:bodyPr>
          <a:lstStyle/>
          <a:p>
            <a:pPr algn="justLow"/>
            <a:r>
              <a:rPr lang="en-US" sz="1600" dirty="0">
                <a:latin typeface="Times New Roman" panose="02020603050405020304" pitchFamily="18" charset="0"/>
                <a:cs typeface="Times New Roman" panose="02020603050405020304" pitchFamily="18" charset="0"/>
              </a:rPr>
              <a:t>Enter the subject title</a:t>
            </a:r>
            <a:endParaRPr lang="en-US" sz="1100"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67" name="TextBox 66">
            <a:extLst>
              <a:ext uri="{FF2B5EF4-FFF2-40B4-BE49-F238E27FC236}">
                <a16:creationId xmlns:a16="http://schemas.microsoft.com/office/drawing/2014/main" id="{2877956D-6CC4-663D-E173-6CD9D35B6508}"/>
              </a:ext>
            </a:extLst>
          </p:cNvPr>
          <p:cNvSpPr txBox="1"/>
          <p:nvPr/>
        </p:nvSpPr>
        <p:spPr>
          <a:xfrm>
            <a:off x="6383732" y="1411171"/>
            <a:ext cx="2049561" cy="1538691"/>
          </a:xfrm>
          <a:prstGeom prst="rect">
            <a:avLst/>
          </a:prstGeom>
          <a:noFill/>
        </p:spPr>
        <p:txBody>
          <a:bodyPr wrap="square">
            <a:spAutoFit/>
          </a:bodyPr>
          <a:lstStyle/>
          <a:p>
            <a:pPr algn="justLow"/>
            <a:r>
              <a:rPr lang="en-US" sz="1600" dirty="0">
                <a:latin typeface="Times New Roman" panose="02020603050405020304" pitchFamily="18" charset="0"/>
                <a:cs typeface="Times New Roman" panose="02020603050405020304" pitchFamily="18" charset="0"/>
              </a:rPr>
              <a:t>Enter the subject title</a:t>
            </a:r>
            <a:endParaRPr lang="en-US" sz="1100"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68" name="TextBox 67">
            <a:extLst>
              <a:ext uri="{FF2B5EF4-FFF2-40B4-BE49-F238E27FC236}">
                <a16:creationId xmlns:a16="http://schemas.microsoft.com/office/drawing/2014/main" id="{C2005601-880A-4872-D9EA-27CB634EED24}"/>
              </a:ext>
            </a:extLst>
          </p:cNvPr>
          <p:cNvSpPr txBox="1"/>
          <p:nvPr/>
        </p:nvSpPr>
        <p:spPr>
          <a:xfrm>
            <a:off x="8040484" y="4056235"/>
            <a:ext cx="2049561" cy="1538691"/>
          </a:xfrm>
          <a:prstGeom prst="rect">
            <a:avLst/>
          </a:prstGeom>
          <a:noFill/>
        </p:spPr>
        <p:txBody>
          <a:bodyPr wrap="square">
            <a:spAutoFit/>
          </a:bodyPr>
          <a:lstStyle/>
          <a:p>
            <a:pPr algn="justLow"/>
            <a:r>
              <a:rPr lang="en-US" sz="1600" dirty="0">
                <a:latin typeface="Times New Roman" panose="02020603050405020304" pitchFamily="18" charset="0"/>
                <a:cs typeface="Times New Roman" panose="02020603050405020304" pitchFamily="18" charset="0"/>
              </a:rPr>
              <a:t>Enter the subject title</a:t>
            </a:r>
            <a:endParaRPr lang="en-US" sz="1100"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69" name="TextBox 68">
            <a:extLst>
              <a:ext uri="{FF2B5EF4-FFF2-40B4-BE49-F238E27FC236}">
                <a16:creationId xmlns:a16="http://schemas.microsoft.com/office/drawing/2014/main" id="{E3325932-A752-ACAC-29F1-7517E109A761}"/>
              </a:ext>
            </a:extLst>
          </p:cNvPr>
          <p:cNvSpPr txBox="1"/>
          <p:nvPr/>
        </p:nvSpPr>
        <p:spPr>
          <a:xfrm>
            <a:off x="9568694" y="1411171"/>
            <a:ext cx="2049561" cy="1538691"/>
          </a:xfrm>
          <a:prstGeom prst="rect">
            <a:avLst/>
          </a:prstGeom>
          <a:noFill/>
        </p:spPr>
        <p:txBody>
          <a:bodyPr wrap="square">
            <a:spAutoFit/>
          </a:bodyPr>
          <a:lstStyle/>
          <a:p>
            <a:pPr algn="justLow"/>
            <a:r>
              <a:rPr lang="en-US" sz="1600" dirty="0">
                <a:latin typeface="Times New Roman" panose="02020603050405020304" pitchFamily="18" charset="0"/>
                <a:cs typeface="Times New Roman" panose="02020603050405020304" pitchFamily="18" charset="0"/>
              </a:rPr>
              <a:t>Enter the subject title</a:t>
            </a:r>
            <a:endParaRPr lang="en-US" sz="1100"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1" name="TextBox 70">
            <a:extLst>
              <a:ext uri="{FF2B5EF4-FFF2-40B4-BE49-F238E27FC236}">
                <a16:creationId xmlns:a16="http://schemas.microsoft.com/office/drawing/2014/main" id="{FB4C4177-2ED6-2CBB-060E-8DCE65AA66C9}"/>
              </a:ext>
            </a:extLst>
          </p:cNvPr>
          <p:cNvSpPr txBox="1"/>
          <p:nvPr/>
        </p:nvSpPr>
        <p:spPr>
          <a:xfrm>
            <a:off x="206303" y="167205"/>
            <a:ext cx="1537005" cy="369332"/>
          </a:xfrm>
          <a:prstGeom prst="rect">
            <a:avLst/>
          </a:prstGeom>
          <a:noFill/>
        </p:spPr>
        <p:txBody>
          <a:bodyPr wrap="square">
            <a:spAutoFit/>
          </a:bodyPr>
          <a:lstStyle/>
          <a:p>
            <a:pPr algn="justLow"/>
            <a:r>
              <a:rPr lang="en-US" sz="1800" kern="1800" spc="-150" dirty="0">
                <a:solidFill>
                  <a:schemeClr val="bg1"/>
                </a:solidFill>
                <a:latin typeface="Times New Roman" panose="02020603050405020304" pitchFamily="18" charset="0"/>
                <a:cs typeface="Times New Roman" panose="02020603050405020304" pitchFamily="18" charset="0"/>
              </a:rPr>
              <a:t>3   4       </a:t>
            </a:r>
            <a:r>
              <a:rPr lang="en-US" sz="1800" kern="1800" spc="-150" dirty="0">
                <a:solidFill>
                  <a:srgbClr val="0000FF"/>
                </a:solidFill>
                <a:latin typeface="Times New Roman" panose="02020603050405020304" pitchFamily="18" charset="0"/>
                <a:cs typeface="Times New Roman" panose="02020603050405020304" pitchFamily="18" charset="0"/>
              </a:rPr>
              <a:t>5</a:t>
            </a:r>
            <a:r>
              <a:rPr lang="en-US" sz="1800" kern="1800" spc="-150" dirty="0">
                <a:solidFill>
                  <a:schemeClr val="bg1"/>
                </a:solidFill>
                <a:latin typeface="Times New Roman" panose="02020603050405020304" pitchFamily="18" charset="0"/>
                <a:cs typeface="Times New Roman" panose="02020603050405020304" pitchFamily="18" charset="0"/>
              </a:rPr>
              <a:t>       6   7</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376526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par>
                                <p:cTn id="27" presetID="53" presetClass="entr" presetSubtype="16"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wipe(down)">
                                      <p:cBhvr>
                                        <p:cTn id="60" dur="500"/>
                                        <p:tgtEl>
                                          <p:spTgt spid="66"/>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7"/>
                                        </p:tgtEl>
                                        <p:attrNameLst>
                                          <p:attrName>style.visibility</p:attrName>
                                        </p:attrNameLst>
                                      </p:cBhvr>
                                      <p:to>
                                        <p:strVal val="visible"/>
                                      </p:to>
                                    </p:set>
                                    <p:animEffect transition="in" filter="wipe(down)">
                                      <p:cBhvr>
                                        <p:cTn id="65" dur="500"/>
                                        <p:tgtEl>
                                          <p:spTgt spid="67"/>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wipe(down)">
                                      <p:cBhvr>
                                        <p:cTn id="70" dur="500"/>
                                        <p:tgtEl>
                                          <p:spTgt spid="68"/>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69"/>
                                        </p:tgtEl>
                                        <p:attrNameLst>
                                          <p:attrName>style.visibility</p:attrName>
                                        </p:attrNameLst>
                                      </p:cBhvr>
                                      <p:to>
                                        <p:strVal val="visible"/>
                                      </p:to>
                                    </p:set>
                                    <p:animEffect transition="in" filter="wipe(down)">
                                      <p:cBhvr>
                                        <p:cTn id="7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animBg="1"/>
      <p:bldP spid="64" grpId="0" animBg="1"/>
      <p:bldP spid="66" grpId="0"/>
      <p:bldP spid="67" grpId="0"/>
      <p:bldP spid="68" grpId="0"/>
      <p:bldP spid="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F78F535-8550-E5EB-644D-6550AB121563}"/>
              </a:ext>
            </a:extLst>
          </p:cNvPr>
          <p:cNvGrpSpPr/>
          <p:nvPr/>
        </p:nvGrpSpPr>
        <p:grpSpPr>
          <a:xfrm flipH="1">
            <a:off x="140203" y="1723634"/>
            <a:ext cx="3410731" cy="3410731"/>
            <a:chOff x="8617593" y="1723633"/>
            <a:chExt cx="3410731" cy="3410731"/>
          </a:xfrm>
        </p:grpSpPr>
        <p:grpSp>
          <p:nvGrpSpPr>
            <p:cNvPr id="11" name="Group 10">
              <a:extLst>
                <a:ext uri="{FF2B5EF4-FFF2-40B4-BE49-F238E27FC236}">
                  <a16:creationId xmlns:a16="http://schemas.microsoft.com/office/drawing/2014/main" id="{7B2AAD97-37DB-9B17-D216-90EEAF01E210}"/>
                </a:ext>
              </a:extLst>
            </p:cNvPr>
            <p:cNvGrpSpPr/>
            <p:nvPr/>
          </p:nvGrpSpPr>
          <p:grpSpPr>
            <a:xfrm>
              <a:off x="8617593" y="1723633"/>
              <a:ext cx="3410731" cy="3410731"/>
              <a:chOff x="8617593" y="1723633"/>
              <a:chExt cx="3410731" cy="3410731"/>
            </a:xfrm>
          </p:grpSpPr>
          <p:grpSp>
            <p:nvGrpSpPr>
              <p:cNvPr id="13" name="Group 12">
                <a:extLst>
                  <a:ext uri="{FF2B5EF4-FFF2-40B4-BE49-F238E27FC236}">
                    <a16:creationId xmlns:a16="http://schemas.microsoft.com/office/drawing/2014/main" id="{EF724CFC-488B-0FDF-C958-AA928F9DE7F4}"/>
                  </a:ext>
                </a:extLst>
              </p:cNvPr>
              <p:cNvGrpSpPr/>
              <p:nvPr userDrawn="1"/>
            </p:nvGrpSpPr>
            <p:grpSpPr>
              <a:xfrm>
                <a:off x="8617593" y="1723633"/>
                <a:ext cx="3410731" cy="3410731"/>
                <a:chOff x="4325112" y="2139696"/>
                <a:chExt cx="2962656" cy="2962656"/>
              </a:xfrm>
            </p:grpSpPr>
            <p:sp>
              <p:nvSpPr>
                <p:cNvPr id="20" name="Oval 19">
                  <a:extLst>
                    <a:ext uri="{FF2B5EF4-FFF2-40B4-BE49-F238E27FC236}">
                      <a16:creationId xmlns:a16="http://schemas.microsoft.com/office/drawing/2014/main" id="{2561E634-F2BB-B552-3619-F13365735C09}"/>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822BB895-D173-ADB3-017C-87C16B75540A}"/>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0A31E5-7841-C04E-7DB2-C2AA048FB0F1}"/>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81997AE-E046-4973-F0E3-A1848824C480}"/>
                    </a:ext>
                  </a:extLst>
                </p:cNvPr>
                <p:cNvCxnSpPr>
                  <a:cxnSpLocks/>
                  <a:stCxn id="20" idx="2"/>
                  <a:endCxn id="20"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0441FBDE-FA86-693F-27FC-402B256F7931}"/>
                  </a:ext>
                </a:extLst>
              </p:cNvPr>
              <p:cNvGrpSpPr/>
              <p:nvPr/>
            </p:nvGrpSpPr>
            <p:grpSpPr>
              <a:xfrm>
                <a:off x="9070567" y="1950363"/>
                <a:ext cx="2607404" cy="2880593"/>
                <a:chOff x="9070567" y="1950363"/>
                <a:chExt cx="2607404" cy="2880593"/>
              </a:xfrm>
            </p:grpSpPr>
            <p:pic>
              <p:nvPicPr>
                <p:cNvPr id="15" name="Picture 14">
                  <a:extLst>
                    <a:ext uri="{FF2B5EF4-FFF2-40B4-BE49-F238E27FC236}">
                      <a16:creationId xmlns:a16="http://schemas.microsoft.com/office/drawing/2014/main" id="{9192C0CC-D54C-641C-C627-E41AB640CC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6" name="Picture 15">
                  <a:extLst>
                    <a:ext uri="{FF2B5EF4-FFF2-40B4-BE49-F238E27FC236}">
                      <a16:creationId xmlns:a16="http://schemas.microsoft.com/office/drawing/2014/main" id="{992E0E83-BE8C-F521-F51D-069647C288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17" name="Picture 16">
                  <a:extLst>
                    <a:ext uri="{FF2B5EF4-FFF2-40B4-BE49-F238E27FC236}">
                      <a16:creationId xmlns:a16="http://schemas.microsoft.com/office/drawing/2014/main" id="{BFFEA0E0-69AA-675D-B14A-6EA843FBF7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18" name="Picture 17">
                  <a:extLst>
                    <a:ext uri="{FF2B5EF4-FFF2-40B4-BE49-F238E27FC236}">
                      <a16:creationId xmlns:a16="http://schemas.microsoft.com/office/drawing/2014/main" id="{A1AC03B9-A865-E5B5-E11D-83F6E3F321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19" name="Picture 18">
                  <a:extLst>
                    <a:ext uri="{FF2B5EF4-FFF2-40B4-BE49-F238E27FC236}">
                      <a16:creationId xmlns:a16="http://schemas.microsoft.com/office/drawing/2014/main" id="{1481C319-37F8-A9D6-30A6-68FF3733C0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2" name="Picture 11">
              <a:extLst>
                <a:ext uri="{FF2B5EF4-FFF2-40B4-BE49-F238E27FC236}">
                  <a16:creationId xmlns:a16="http://schemas.microsoft.com/office/drawing/2014/main" id="{7603A010-67EF-8BF2-10D1-738D21ED29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 name="Freeform: Shape 3">
            <a:extLst>
              <a:ext uri="{FF2B5EF4-FFF2-40B4-BE49-F238E27FC236}">
                <a16:creationId xmlns:a16="http://schemas.microsoft.com/office/drawing/2014/main" id="{82D2BC25-E743-1D8F-57C3-D31A60A45534}"/>
              </a:ext>
            </a:extLst>
          </p:cNvPr>
          <p:cNvSpPr/>
          <p:nvPr/>
        </p:nvSpPr>
        <p:spPr>
          <a:xfrm rot="14827781" flipH="1">
            <a:off x="1728748"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12BE3DB5-D3CE-29C5-0A5B-E73C3B092647}"/>
              </a:ext>
            </a:extLst>
          </p:cNvPr>
          <p:cNvSpPr/>
          <p:nvPr/>
        </p:nvSpPr>
        <p:spPr>
          <a:xfrm flipH="1">
            <a:off x="1848542"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Oval 5">
            <a:extLst>
              <a:ext uri="{FF2B5EF4-FFF2-40B4-BE49-F238E27FC236}">
                <a16:creationId xmlns:a16="http://schemas.microsoft.com/office/drawing/2014/main" id="{B647E625-9BEF-E0D0-72C9-8FFB6CAB5F1E}"/>
              </a:ext>
            </a:extLst>
          </p:cNvPr>
          <p:cNvSpPr/>
          <p:nvPr/>
        </p:nvSpPr>
        <p:spPr>
          <a:xfrm flipH="1">
            <a:off x="1092893"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hlinkClick r:id="rId8" action="ppaction://hlinksldjump"/>
            <a:extLst>
              <a:ext uri="{FF2B5EF4-FFF2-40B4-BE49-F238E27FC236}">
                <a16:creationId xmlns:a16="http://schemas.microsoft.com/office/drawing/2014/main" id="{F570FA84-B27B-B14F-F4ED-02410707950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2669880" y="2625075"/>
            <a:ext cx="427587" cy="427587"/>
          </a:xfrm>
          <a:prstGeom prst="rect">
            <a:avLst/>
          </a:prstGeom>
        </p:spPr>
      </p:pic>
      <p:sp>
        <p:nvSpPr>
          <p:cNvPr id="8" name="TextBox 7">
            <a:extLst>
              <a:ext uri="{FF2B5EF4-FFF2-40B4-BE49-F238E27FC236}">
                <a16:creationId xmlns:a16="http://schemas.microsoft.com/office/drawing/2014/main" id="{9E94A6F3-A679-A06D-1847-9F8DE76C4CEE}"/>
              </a:ext>
            </a:extLst>
          </p:cNvPr>
          <p:cNvSpPr txBox="1"/>
          <p:nvPr/>
        </p:nvSpPr>
        <p:spPr>
          <a:xfrm rot="4206342" flipH="1">
            <a:off x="2589633" y="2693240"/>
            <a:ext cx="1658421" cy="369332"/>
          </a:xfrm>
          <a:prstGeom prst="rect">
            <a:avLst/>
          </a:prstGeom>
          <a:noFill/>
        </p:spPr>
        <p:txBody>
          <a:bodyPr wrap="square" rtlCol="0">
            <a:prstTxWarp prst="textArchUp">
              <a:avLst/>
            </a:prstTxWarp>
            <a:spAutoFit/>
          </a:bodyPr>
          <a:lstStyle/>
          <a:p>
            <a:pPr algn="justLow">
              <a:lnSpc>
                <a:spcPct val="200000"/>
              </a:lnSpc>
            </a:pPr>
            <a:endParaRPr lang="en-US" sz="1800" b="1" dirty="0">
              <a:latin typeface="Times New Roman" panose="02020603050405020304" pitchFamily="18" charset="0"/>
              <a:cs typeface="Times New Roman" panose="02020603050405020304" pitchFamily="18" charset="0"/>
            </a:endParaRPr>
          </a:p>
        </p:txBody>
      </p:sp>
      <p:pic>
        <p:nvPicPr>
          <p:cNvPr id="9" name="Picture 8">
            <a:hlinkClick r:id="rId10" action="ppaction://hlinksldjump"/>
            <a:extLst>
              <a:ext uri="{FF2B5EF4-FFF2-40B4-BE49-F238E27FC236}">
                <a16:creationId xmlns:a16="http://schemas.microsoft.com/office/drawing/2014/main" id="{2F358BC1-BCAA-87A7-6B10-2948E3E2DF1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611689" y="3008281"/>
            <a:ext cx="462767" cy="462767"/>
          </a:xfrm>
          <a:prstGeom prst="rect">
            <a:avLst/>
          </a:prstGeom>
        </p:spPr>
      </p:pic>
      <p:sp>
        <p:nvSpPr>
          <p:cNvPr id="10" name="TextBox 9">
            <a:extLst>
              <a:ext uri="{FF2B5EF4-FFF2-40B4-BE49-F238E27FC236}">
                <a16:creationId xmlns:a16="http://schemas.microsoft.com/office/drawing/2014/main" id="{2C66D613-B011-7155-4926-B2EA0DC6E4A2}"/>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25" name="TextBox 24">
            <a:extLst>
              <a:ext uri="{FF2B5EF4-FFF2-40B4-BE49-F238E27FC236}">
                <a16:creationId xmlns:a16="http://schemas.microsoft.com/office/drawing/2014/main" id="{340C74F4-CB06-D735-70E8-FC082FAF137B}"/>
              </a:ext>
            </a:extLst>
          </p:cNvPr>
          <p:cNvSpPr txBox="1"/>
          <p:nvPr/>
        </p:nvSpPr>
        <p:spPr>
          <a:xfrm rot="3882007">
            <a:off x="2442603" y="2747658"/>
            <a:ext cx="2085074" cy="299048"/>
          </a:xfrm>
          <a:prstGeom prst="rect">
            <a:avLst/>
          </a:prstGeom>
          <a:noFill/>
        </p:spPr>
        <p:txBody>
          <a:bodyPr wrap="square">
            <a:prstTxWarp prst="textArchUp">
              <a:avLst>
                <a:gd name="adj" fmla="val 10281657"/>
              </a:avLst>
            </a:prstTxWarp>
            <a:spAutoFit/>
          </a:bodyPr>
          <a:lstStyle/>
          <a:p>
            <a:pPr algn="justLow"/>
            <a:r>
              <a:rPr lang="en-US" sz="1600" b="1" dirty="0">
                <a:latin typeface="Times New Roman" panose="02020603050405020304" pitchFamily="18" charset="0"/>
                <a:cs typeface="Times New Roman" panose="02020603050405020304" pitchFamily="18" charset="0"/>
              </a:rPr>
              <a:t>General research</a:t>
            </a:r>
          </a:p>
        </p:txBody>
      </p:sp>
      <p:sp>
        <p:nvSpPr>
          <p:cNvPr id="26" name="Rectangle: Rounded Corners 25">
            <a:extLst>
              <a:ext uri="{FF2B5EF4-FFF2-40B4-BE49-F238E27FC236}">
                <a16:creationId xmlns:a16="http://schemas.microsoft.com/office/drawing/2014/main" id="{03154E30-47A3-523E-D3A7-625C96F2688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4A8279B-4214-EB52-7B51-22649669764B}"/>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pic>
        <p:nvPicPr>
          <p:cNvPr id="32" name="Picture 31">
            <a:extLst>
              <a:ext uri="{FF2B5EF4-FFF2-40B4-BE49-F238E27FC236}">
                <a16:creationId xmlns:a16="http://schemas.microsoft.com/office/drawing/2014/main" id="{6B4244CA-AC75-6F27-0618-AEE003F989D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3" name="Picture 32">
            <a:extLst>
              <a:ext uri="{FF2B5EF4-FFF2-40B4-BE49-F238E27FC236}">
                <a16:creationId xmlns:a16="http://schemas.microsoft.com/office/drawing/2014/main" id="{95BD1048-4438-D261-3CC7-3902367261B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34" name="Picture 33">
            <a:extLst>
              <a:ext uri="{FF2B5EF4-FFF2-40B4-BE49-F238E27FC236}">
                <a16:creationId xmlns:a16="http://schemas.microsoft.com/office/drawing/2014/main" id="{4532FD61-8EEE-1B69-1835-809E6F3C13F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2" name="Group 1">
            <a:extLst>
              <a:ext uri="{FF2B5EF4-FFF2-40B4-BE49-F238E27FC236}">
                <a16:creationId xmlns:a16="http://schemas.microsoft.com/office/drawing/2014/main" id="{A35904B9-7078-9FE6-2A20-9E3BBD3BAC0E}"/>
              </a:ext>
            </a:extLst>
          </p:cNvPr>
          <p:cNvGrpSpPr/>
          <p:nvPr/>
        </p:nvGrpSpPr>
        <p:grpSpPr>
          <a:xfrm>
            <a:off x="4663391" y="2676323"/>
            <a:ext cx="1432609" cy="1241098"/>
            <a:chOff x="921251" y="2694544"/>
            <a:chExt cx="1432609" cy="1241098"/>
          </a:xfrm>
        </p:grpSpPr>
        <p:grpSp>
          <p:nvGrpSpPr>
            <p:cNvPr id="24" name="Google Shape;141;p17">
              <a:extLst>
                <a:ext uri="{FF2B5EF4-FFF2-40B4-BE49-F238E27FC236}">
                  <a16:creationId xmlns:a16="http://schemas.microsoft.com/office/drawing/2014/main" id="{77FCE984-C997-9F8B-B689-83885F1B976F}"/>
                </a:ext>
              </a:extLst>
            </p:cNvPr>
            <p:cNvGrpSpPr/>
            <p:nvPr/>
          </p:nvGrpSpPr>
          <p:grpSpPr>
            <a:xfrm>
              <a:off x="921251" y="2694544"/>
              <a:ext cx="1432609" cy="1241098"/>
              <a:chOff x="414894" y="1686928"/>
              <a:chExt cx="1788962" cy="1549814"/>
            </a:xfrm>
            <a:solidFill>
              <a:srgbClr val="0000FF"/>
            </a:solidFill>
          </p:grpSpPr>
          <p:grpSp>
            <p:nvGrpSpPr>
              <p:cNvPr id="72" name="Google Shape;142;p17">
                <a:extLst>
                  <a:ext uri="{FF2B5EF4-FFF2-40B4-BE49-F238E27FC236}">
                    <a16:creationId xmlns:a16="http://schemas.microsoft.com/office/drawing/2014/main" id="{3B80971A-4E10-6554-1781-3CDE0F0AA567}"/>
                  </a:ext>
                </a:extLst>
              </p:cNvPr>
              <p:cNvGrpSpPr/>
              <p:nvPr/>
            </p:nvGrpSpPr>
            <p:grpSpPr>
              <a:xfrm>
                <a:off x="414894" y="1686928"/>
                <a:ext cx="1741990" cy="1371168"/>
                <a:chOff x="414894" y="1577635"/>
                <a:chExt cx="1741990" cy="1371168"/>
              </a:xfrm>
              <a:grpFill/>
            </p:grpSpPr>
            <p:grpSp>
              <p:nvGrpSpPr>
                <p:cNvPr id="74" name="Google Shape;143;p17">
                  <a:extLst>
                    <a:ext uri="{FF2B5EF4-FFF2-40B4-BE49-F238E27FC236}">
                      <a16:creationId xmlns:a16="http://schemas.microsoft.com/office/drawing/2014/main" id="{F53A03C0-90BD-1E71-2506-745C2EE1CF81}"/>
                    </a:ext>
                  </a:extLst>
                </p:cNvPr>
                <p:cNvGrpSpPr/>
                <p:nvPr/>
              </p:nvGrpSpPr>
              <p:grpSpPr>
                <a:xfrm>
                  <a:off x="414894" y="1577635"/>
                  <a:ext cx="1741990" cy="1371168"/>
                  <a:chOff x="1552694" y="1781812"/>
                  <a:chExt cx="1482671" cy="1167150"/>
                </a:xfrm>
                <a:grpFill/>
              </p:grpSpPr>
              <p:sp>
                <p:nvSpPr>
                  <p:cNvPr id="76" name="Google Shape;144;p17">
                    <a:extLst>
                      <a:ext uri="{FF2B5EF4-FFF2-40B4-BE49-F238E27FC236}">
                        <a16:creationId xmlns:a16="http://schemas.microsoft.com/office/drawing/2014/main" id="{5665CC93-3AB4-3355-C131-6119D73BF31E}"/>
                      </a:ext>
                    </a:extLst>
                  </p:cNvPr>
                  <p:cNvSpPr/>
                  <p:nvPr/>
                </p:nvSpPr>
                <p:spPr>
                  <a:xfrm>
                    <a:off x="1552694" y="1781812"/>
                    <a:ext cx="1482671" cy="1167150"/>
                  </a:xfrm>
                  <a:custGeom>
                    <a:avLst/>
                    <a:gdLst/>
                    <a:ahLst/>
                    <a:cxnLst/>
                    <a:rect l="l" t="t" r="r" b="b"/>
                    <a:pathLst>
                      <a:path w="29578" h="23350" extrusionOk="0">
                        <a:moveTo>
                          <a:pt x="17311" y="0"/>
                        </a:moveTo>
                        <a:cubicBezTo>
                          <a:pt x="14749" y="0"/>
                          <a:pt x="12222" y="842"/>
                          <a:pt x="10146" y="2454"/>
                        </a:cubicBezTo>
                        <a:cubicBezTo>
                          <a:pt x="9998" y="2560"/>
                          <a:pt x="10102" y="2756"/>
                          <a:pt x="10240" y="2756"/>
                        </a:cubicBezTo>
                        <a:cubicBezTo>
                          <a:pt x="10276" y="2756"/>
                          <a:pt x="10314" y="2743"/>
                          <a:pt x="10350" y="2712"/>
                        </a:cubicBezTo>
                        <a:cubicBezTo>
                          <a:pt x="12380" y="1136"/>
                          <a:pt x="14835" y="331"/>
                          <a:pt x="17307" y="331"/>
                        </a:cubicBezTo>
                        <a:cubicBezTo>
                          <a:pt x="19121" y="331"/>
                          <a:pt x="20945" y="765"/>
                          <a:pt x="22615" y="1647"/>
                        </a:cubicBezTo>
                        <a:cubicBezTo>
                          <a:pt x="26553" y="3732"/>
                          <a:pt x="28903" y="7935"/>
                          <a:pt x="28628" y="12387"/>
                        </a:cubicBezTo>
                        <a:cubicBezTo>
                          <a:pt x="28345" y="16839"/>
                          <a:pt x="25489" y="20715"/>
                          <a:pt x="21312" y="22294"/>
                        </a:cubicBezTo>
                        <a:cubicBezTo>
                          <a:pt x="20009" y="22787"/>
                          <a:pt x="18653" y="23027"/>
                          <a:pt x="17308" y="23027"/>
                        </a:cubicBezTo>
                        <a:cubicBezTo>
                          <a:pt x="14351" y="23027"/>
                          <a:pt x="11447" y="21868"/>
                          <a:pt x="9277" y="19704"/>
                        </a:cubicBezTo>
                        <a:cubicBezTo>
                          <a:pt x="9099" y="19518"/>
                          <a:pt x="8922" y="19332"/>
                          <a:pt x="8754" y="19136"/>
                        </a:cubicBezTo>
                        <a:lnTo>
                          <a:pt x="8709" y="19083"/>
                        </a:lnTo>
                        <a:lnTo>
                          <a:pt x="4576" y="19083"/>
                        </a:lnTo>
                        <a:lnTo>
                          <a:pt x="4576" y="11261"/>
                        </a:lnTo>
                        <a:cubicBezTo>
                          <a:pt x="4576" y="10303"/>
                          <a:pt x="4594" y="9416"/>
                          <a:pt x="4630" y="8609"/>
                        </a:cubicBezTo>
                        <a:lnTo>
                          <a:pt x="4656" y="8122"/>
                        </a:lnTo>
                        <a:lnTo>
                          <a:pt x="4346" y="8503"/>
                        </a:lnTo>
                        <a:cubicBezTo>
                          <a:pt x="4062" y="8840"/>
                          <a:pt x="3752" y="9159"/>
                          <a:pt x="3415" y="9452"/>
                        </a:cubicBezTo>
                        <a:lnTo>
                          <a:pt x="2359" y="10356"/>
                        </a:lnTo>
                        <a:lnTo>
                          <a:pt x="452" y="8006"/>
                        </a:lnTo>
                        <a:lnTo>
                          <a:pt x="4931" y="4335"/>
                        </a:lnTo>
                        <a:lnTo>
                          <a:pt x="8550" y="4335"/>
                        </a:lnTo>
                        <a:cubicBezTo>
                          <a:pt x="8762" y="4335"/>
                          <a:pt x="8762" y="4006"/>
                          <a:pt x="8550" y="4006"/>
                        </a:cubicBezTo>
                        <a:lnTo>
                          <a:pt x="4816" y="4006"/>
                        </a:lnTo>
                        <a:lnTo>
                          <a:pt x="0" y="7962"/>
                        </a:lnTo>
                        <a:lnTo>
                          <a:pt x="2324" y="10818"/>
                        </a:lnTo>
                        <a:lnTo>
                          <a:pt x="3627" y="9691"/>
                        </a:lnTo>
                        <a:cubicBezTo>
                          <a:pt x="3867" y="9478"/>
                          <a:pt x="4089" y="9266"/>
                          <a:pt x="4284" y="9053"/>
                        </a:cubicBezTo>
                        <a:lnTo>
                          <a:pt x="4284" y="9053"/>
                        </a:lnTo>
                        <a:cubicBezTo>
                          <a:pt x="4257" y="9736"/>
                          <a:pt x="4248" y="10481"/>
                          <a:pt x="4248" y="11270"/>
                        </a:cubicBezTo>
                        <a:lnTo>
                          <a:pt x="4248" y="19411"/>
                        </a:lnTo>
                        <a:lnTo>
                          <a:pt x="8558" y="19411"/>
                        </a:lnTo>
                        <a:cubicBezTo>
                          <a:pt x="8718" y="19589"/>
                          <a:pt x="8878" y="19766"/>
                          <a:pt x="9046" y="19935"/>
                        </a:cubicBezTo>
                        <a:cubicBezTo>
                          <a:pt x="11237" y="22125"/>
                          <a:pt x="14208" y="23349"/>
                          <a:pt x="17303" y="23349"/>
                        </a:cubicBezTo>
                        <a:cubicBezTo>
                          <a:pt x="21072" y="23349"/>
                          <a:pt x="24611" y="21531"/>
                          <a:pt x="26801" y="18462"/>
                        </a:cubicBezTo>
                        <a:cubicBezTo>
                          <a:pt x="29001" y="15394"/>
                          <a:pt x="29577" y="11456"/>
                          <a:pt x="28353" y="7891"/>
                        </a:cubicBezTo>
                        <a:cubicBezTo>
                          <a:pt x="27130" y="4326"/>
                          <a:pt x="24256" y="1568"/>
                          <a:pt x="20647" y="486"/>
                        </a:cubicBezTo>
                        <a:cubicBezTo>
                          <a:pt x="19551" y="160"/>
                          <a:pt x="18428" y="0"/>
                          <a:pt x="17311" y="0"/>
                        </a:cubicBezTo>
                        <a:close/>
                      </a:path>
                    </a:pathLst>
                  </a:custGeom>
                  <a:solidFill>
                    <a:srgbClr val="FFC000"/>
                  </a:solidFill>
                  <a:ln w="19050" cap="flat" cmpd="sng">
                    <a:solidFill>
                      <a:srgbClr val="FFC000"/>
                    </a:solidFill>
                    <a:prstDash val="solid"/>
                    <a:miter lim="886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45;p17">
                    <a:extLst>
                      <a:ext uri="{FF2B5EF4-FFF2-40B4-BE49-F238E27FC236}">
                        <a16:creationId xmlns:a16="http://schemas.microsoft.com/office/drawing/2014/main" id="{B1566D41-B7C0-0E41-BC04-22CD635E23A8}"/>
                      </a:ext>
                    </a:extLst>
                  </p:cNvPr>
                  <p:cNvSpPr/>
                  <p:nvPr/>
                </p:nvSpPr>
                <p:spPr>
                  <a:xfrm>
                    <a:off x="2017225" y="1874784"/>
                    <a:ext cx="85417" cy="72678"/>
                  </a:xfrm>
                  <a:custGeom>
                    <a:avLst/>
                    <a:gdLst/>
                    <a:ahLst/>
                    <a:cxnLst/>
                    <a:rect l="l" t="t" r="r" b="b"/>
                    <a:pathLst>
                      <a:path w="1704" h="1454" extrusionOk="0">
                        <a:moveTo>
                          <a:pt x="977" y="0"/>
                        </a:moveTo>
                        <a:cubicBezTo>
                          <a:pt x="329" y="0"/>
                          <a:pt x="1" y="781"/>
                          <a:pt x="462" y="1242"/>
                        </a:cubicBezTo>
                        <a:cubicBezTo>
                          <a:pt x="608" y="1388"/>
                          <a:pt x="790" y="1454"/>
                          <a:pt x="968" y="1454"/>
                        </a:cubicBezTo>
                        <a:cubicBezTo>
                          <a:pt x="1342" y="1454"/>
                          <a:pt x="1704" y="1166"/>
                          <a:pt x="1704" y="727"/>
                        </a:cubicBezTo>
                        <a:cubicBezTo>
                          <a:pt x="1704" y="320"/>
                          <a:pt x="1376" y="0"/>
                          <a:pt x="977" y="0"/>
                        </a:cubicBezTo>
                        <a:close/>
                      </a:path>
                    </a:pathLst>
                  </a:custGeom>
                  <a:solidFill>
                    <a:srgbClr val="FFC000"/>
                  </a:solidFill>
                  <a:ln w="5550" cap="flat" cmpd="sng">
                    <a:noFill/>
                    <a:prstDash val="solid"/>
                    <a:miter lim="886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 name="Google Shape;146;p17">
                  <a:extLst>
                    <a:ext uri="{FF2B5EF4-FFF2-40B4-BE49-F238E27FC236}">
                      <a16:creationId xmlns:a16="http://schemas.microsoft.com/office/drawing/2014/main" id="{D01665C1-BEA0-4DB8-392E-FCFBAD898478}"/>
                    </a:ext>
                  </a:extLst>
                </p:cNvPr>
                <p:cNvSpPr/>
                <p:nvPr/>
              </p:nvSpPr>
              <p:spPr>
                <a:xfrm>
                  <a:off x="882819" y="2210601"/>
                  <a:ext cx="1102114" cy="602401"/>
                </a:xfrm>
                <a:custGeom>
                  <a:avLst/>
                  <a:gdLst/>
                  <a:ahLst/>
                  <a:cxnLst/>
                  <a:rect l="l" t="t" r="r" b="b"/>
                  <a:pathLst>
                    <a:path w="18714" h="10258" extrusionOk="0">
                      <a:moveTo>
                        <a:pt x="9356" y="1"/>
                      </a:moveTo>
                      <a:cubicBezTo>
                        <a:pt x="9313" y="1"/>
                        <a:pt x="9268" y="23"/>
                        <a:pt x="9242" y="67"/>
                      </a:cubicBezTo>
                      <a:lnTo>
                        <a:pt x="8763" y="901"/>
                      </a:lnTo>
                      <a:lnTo>
                        <a:pt x="1" y="901"/>
                      </a:lnTo>
                      <a:cubicBezTo>
                        <a:pt x="1" y="6071"/>
                        <a:pt x="4195" y="10257"/>
                        <a:pt x="9357" y="10257"/>
                      </a:cubicBezTo>
                      <a:cubicBezTo>
                        <a:pt x="14527" y="10257"/>
                        <a:pt x="18714" y="6071"/>
                        <a:pt x="18714" y="901"/>
                      </a:cubicBezTo>
                      <a:lnTo>
                        <a:pt x="9951" y="901"/>
                      </a:lnTo>
                      <a:lnTo>
                        <a:pt x="9463" y="67"/>
                      </a:lnTo>
                      <a:cubicBezTo>
                        <a:pt x="9441" y="23"/>
                        <a:pt x="9399" y="1"/>
                        <a:pt x="9356" y="1"/>
                      </a:cubicBezTo>
                      <a:close/>
                    </a:path>
                  </a:pathLst>
                </a:custGeom>
                <a:grpFill/>
                <a:ln>
                  <a:solidFill>
                    <a:srgbClr val="0000F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 name="Google Shape;147;p17">
                <a:extLst>
                  <a:ext uri="{FF2B5EF4-FFF2-40B4-BE49-F238E27FC236}">
                    <a16:creationId xmlns:a16="http://schemas.microsoft.com/office/drawing/2014/main" id="{C13AA8F5-0DC5-02DB-79B9-2C3C96C3E2E0}"/>
                  </a:ext>
                </a:extLst>
              </p:cNvPr>
              <p:cNvSpPr/>
              <p:nvPr/>
            </p:nvSpPr>
            <p:spPr>
              <a:xfrm>
                <a:off x="663901" y="3219992"/>
                <a:ext cx="1539955" cy="16750"/>
              </a:xfrm>
              <a:custGeom>
                <a:avLst/>
                <a:gdLst/>
                <a:ahLst/>
                <a:cxnLst/>
                <a:rect l="l" t="t" r="r" b="b"/>
                <a:pathLst>
                  <a:path w="17497" h="363" extrusionOk="0">
                    <a:moveTo>
                      <a:pt x="247" y="0"/>
                    </a:moveTo>
                    <a:cubicBezTo>
                      <a:pt x="0" y="0"/>
                      <a:pt x="0" y="363"/>
                      <a:pt x="247" y="363"/>
                    </a:cubicBezTo>
                    <a:lnTo>
                      <a:pt x="17250" y="363"/>
                    </a:lnTo>
                    <a:cubicBezTo>
                      <a:pt x="17497" y="363"/>
                      <a:pt x="17497" y="0"/>
                      <a:pt x="17250" y="0"/>
                    </a:cubicBezTo>
                    <a:close/>
                  </a:path>
                </a:pathLst>
              </a:custGeom>
              <a:grp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150;p17">
              <a:extLst>
                <a:ext uri="{FF2B5EF4-FFF2-40B4-BE49-F238E27FC236}">
                  <a16:creationId xmlns:a16="http://schemas.microsoft.com/office/drawing/2014/main" id="{3C8155C7-A923-A700-22C4-30F6B3D53E86}"/>
                </a:ext>
              </a:extLst>
            </p:cNvPr>
            <p:cNvGrpSpPr/>
            <p:nvPr/>
          </p:nvGrpSpPr>
          <p:grpSpPr>
            <a:xfrm>
              <a:off x="1563394" y="2848527"/>
              <a:ext cx="293310" cy="288215"/>
              <a:chOff x="-60988625" y="2310475"/>
              <a:chExt cx="316650" cy="311150"/>
            </a:xfrm>
            <a:solidFill>
              <a:schemeClr val="tx1"/>
            </a:solidFill>
          </p:grpSpPr>
          <p:sp>
            <p:nvSpPr>
              <p:cNvPr id="66" name="Google Shape;151;p17">
                <a:extLst>
                  <a:ext uri="{FF2B5EF4-FFF2-40B4-BE49-F238E27FC236}">
                    <a16:creationId xmlns:a16="http://schemas.microsoft.com/office/drawing/2014/main" id="{4D8F9F7B-7BCE-99E9-1A4C-372A9B20B3E7}"/>
                  </a:ext>
                </a:extLst>
              </p:cNvPr>
              <p:cNvSpPr/>
              <p:nvPr/>
            </p:nvSpPr>
            <p:spPr>
              <a:xfrm>
                <a:off x="-60988625" y="2310475"/>
                <a:ext cx="311125" cy="311150"/>
              </a:xfrm>
              <a:custGeom>
                <a:avLst/>
                <a:gdLst/>
                <a:ahLst/>
                <a:cxnLst/>
                <a:rect l="l" t="t" r="r" b="b"/>
                <a:pathLst>
                  <a:path w="12445" h="12446" extrusionOk="0">
                    <a:moveTo>
                      <a:pt x="7877" y="883"/>
                    </a:moveTo>
                    <a:cubicBezTo>
                      <a:pt x="8097" y="883"/>
                      <a:pt x="8318" y="1072"/>
                      <a:pt x="8318" y="1324"/>
                    </a:cubicBezTo>
                    <a:lnTo>
                      <a:pt x="8318" y="10398"/>
                    </a:lnTo>
                    <a:cubicBezTo>
                      <a:pt x="8318" y="10870"/>
                      <a:pt x="8444" y="11311"/>
                      <a:pt x="8727" y="11626"/>
                    </a:cubicBezTo>
                    <a:lnTo>
                      <a:pt x="2111" y="11626"/>
                    </a:lnTo>
                    <a:cubicBezTo>
                      <a:pt x="1450" y="11626"/>
                      <a:pt x="851" y="11091"/>
                      <a:pt x="851" y="10398"/>
                    </a:cubicBezTo>
                    <a:lnTo>
                      <a:pt x="851" y="1324"/>
                    </a:lnTo>
                    <a:lnTo>
                      <a:pt x="820" y="1324"/>
                    </a:lnTo>
                    <a:cubicBezTo>
                      <a:pt x="820" y="1072"/>
                      <a:pt x="1009" y="883"/>
                      <a:pt x="1261" y="883"/>
                    </a:cubicBezTo>
                    <a:close/>
                    <a:moveTo>
                      <a:pt x="11500" y="10807"/>
                    </a:moveTo>
                    <a:cubicBezTo>
                      <a:pt x="11342" y="11280"/>
                      <a:pt x="10870" y="11626"/>
                      <a:pt x="10303" y="11626"/>
                    </a:cubicBezTo>
                    <a:cubicBezTo>
                      <a:pt x="9767" y="11626"/>
                      <a:pt x="9326" y="11280"/>
                      <a:pt x="9137" y="10807"/>
                    </a:cubicBezTo>
                    <a:close/>
                    <a:moveTo>
                      <a:pt x="1261" y="1"/>
                    </a:moveTo>
                    <a:cubicBezTo>
                      <a:pt x="568" y="1"/>
                      <a:pt x="32" y="568"/>
                      <a:pt x="32" y="1230"/>
                    </a:cubicBezTo>
                    <a:lnTo>
                      <a:pt x="32" y="10334"/>
                    </a:lnTo>
                    <a:cubicBezTo>
                      <a:pt x="0" y="11563"/>
                      <a:pt x="946" y="12445"/>
                      <a:pt x="2080" y="12445"/>
                    </a:cubicBezTo>
                    <a:lnTo>
                      <a:pt x="10334" y="12445"/>
                    </a:lnTo>
                    <a:cubicBezTo>
                      <a:pt x="11500" y="12445"/>
                      <a:pt x="12445" y="11500"/>
                      <a:pt x="12445" y="10366"/>
                    </a:cubicBezTo>
                    <a:cubicBezTo>
                      <a:pt x="12445" y="10145"/>
                      <a:pt x="12224" y="9925"/>
                      <a:pt x="12004" y="9925"/>
                    </a:cubicBezTo>
                    <a:lnTo>
                      <a:pt x="9074" y="9925"/>
                    </a:lnTo>
                    <a:lnTo>
                      <a:pt x="9074" y="1230"/>
                    </a:lnTo>
                    <a:cubicBezTo>
                      <a:pt x="9074" y="568"/>
                      <a:pt x="8538" y="1"/>
                      <a:pt x="78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52;p17">
                <a:extLst>
                  <a:ext uri="{FF2B5EF4-FFF2-40B4-BE49-F238E27FC236}">
                    <a16:creationId xmlns:a16="http://schemas.microsoft.com/office/drawing/2014/main" id="{C1E74D9B-5F3E-56C9-5285-9F12DD403881}"/>
                  </a:ext>
                </a:extLst>
              </p:cNvPr>
              <p:cNvSpPr/>
              <p:nvPr/>
            </p:nvSpPr>
            <p:spPr>
              <a:xfrm>
                <a:off x="-60947675" y="2353025"/>
                <a:ext cx="145725" cy="20500"/>
              </a:xfrm>
              <a:custGeom>
                <a:avLst/>
                <a:gdLst/>
                <a:ahLst/>
                <a:cxnLst/>
                <a:rect l="l" t="t" r="r" b="b"/>
                <a:pathLst>
                  <a:path w="5829" h="820" extrusionOk="0">
                    <a:moveTo>
                      <a:pt x="442" y="0"/>
                    </a:moveTo>
                    <a:cubicBezTo>
                      <a:pt x="190" y="0"/>
                      <a:pt x="1" y="189"/>
                      <a:pt x="1" y="441"/>
                    </a:cubicBezTo>
                    <a:cubicBezTo>
                      <a:pt x="1" y="630"/>
                      <a:pt x="190" y="819"/>
                      <a:pt x="442" y="819"/>
                    </a:cubicBezTo>
                    <a:lnTo>
                      <a:pt x="5388" y="819"/>
                    </a:lnTo>
                    <a:cubicBezTo>
                      <a:pt x="5640" y="819"/>
                      <a:pt x="5829" y="630"/>
                      <a:pt x="5829" y="441"/>
                    </a:cubicBezTo>
                    <a:cubicBezTo>
                      <a:pt x="5829" y="189"/>
                      <a:pt x="5640" y="0"/>
                      <a:pt x="53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53;p17">
                <a:extLst>
                  <a:ext uri="{FF2B5EF4-FFF2-40B4-BE49-F238E27FC236}">
                    <a16:creationId xmlns:a16="http://schemas.microsoft.com/office/drawing/2014/main" id="{9A0AA1F9-0A2E-5B36-5E6E-19243CEF6A91}"/>
                  </a:ext>
                </a:extLst>
              </p:cNvPr>
              <p:cNvSpPr/>
              <p:nvPr/>
            </p:nvSpPr>
            <p:spPr>
              <a:xfrm>
                <a:off x="-60947675" y="2415250"/>
                <a:ext cx="145725" cy="20500"/>
              </a:xfrm>
              <a:custGeom>
                <a:avLst/>
                <a:gdLst/>
                <a:ahLst/>
                <a:cxnLst/>
                <a:rect l="l" t="t" r="r" b="b"/>
                <a:pathLst>
                  <a:path w="5829" h="820" extrusionOk="0">
                    <a:moveTo>
                      <a:pt x="442" y="0"/>
                    </a:moveTo>
                    <a:cubicBezTo>
                      <a:pt x="190" y="0"/>
                      <a:pt x="1" y="189"/>
                      <a:pt x="1" y="378"/>
                    </a:cubicBezTo>
                    <a:cubicBezTo>
                      <a:pt x="1" y="630"/>
                      <a:pt x="190" y="819"/>
                      <a:pt x="442" y="819"/>
                    </a:cubicBezTo>
                    <a:lnTo>
                      <a:pt x="5388" y="819"/>
                    </a:lnTo>
                    <a:cubicBezTo>
                      <a:pt x="5640" y="819"/>
                      <a:pt x="5829" y="630"/>
                      <a:pt x="5829" y="378"/>
                    </a:cubicBezTo>
                    <a:cubicBezTo>
                      <a:pt x="5829" y="158"/>
                      <a:pt x="5640" y="0"/>
                      <a:pt x="53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54;p17">
                <a:extLst>
                  <a:ext uri="{FF2B5EF4-FFF2-40B4-BE49-F238E27FC236}">
                    <a16:creationId xmlns:a16="http://schemas.microsoft.com/office/drawing/2014/main" id="{DB7F0930-B455-84E7-361C-65153D9B9F64}"/>
                  </a:ext>
                </a:extLst>
              </p:cNvPr>
              <p:cNvSpPr/>
              <p:nvPr/>
            </p:nvSpPr>
            <p:spPr>
              <a:xfrm>
                <a:off x="-60947675" y="2475875"/>
                <a:ext cx="145725" cy="22100"/>
              </a:xfrm>
              <a:custGeom>
                <a:avLst/>
                <a:gdLst/>
                <a:ahLst/>
                <a:cxnLst/>
                <a:rect l="l" t="t" r="r" b="b"/>
                <a:pathLst>
                  <a:path w="5829" h="884" extrusionOk="0">
                    <a:moveTo>
                      <a:pt x="442" y="1"/>
                    </a:moveTo>
                    <a:cubicBezTo>
                      <a:pt x="190" y="1"/>
                      <a:pt x="1" y="221"/>
                      <a:pt x="1" y="442"/>
                    </a:cubicBezTo>
                    <a:cubicBezTo>
                      <a:pt x="1" y="694"/>
                      <a:pt x="190" y="883"/>
                      <a:pt x="442" y="883"/>
                    </a:cubicBezTo>
                    <a:lnTo>
                      <a:pt x="5388" y="883"/>
                    </a:lnTo>
                    <a:cubicBezTo>
                      <a:pt x="5640" y="883"/>
                      <a:pt x="5829" y="694"/>
                      <a:pt x="5829" y="442"/>
                    </a:cubicBezTo>
                    <a:cubicBezTo>
                      <a:pt x="5829" y="221"/>
                      <a:pt x="5640" y="1"/>
                      <a:pt x="5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55;p17">
                <a:extLst>
                  <a:ext uri="{FF2B5EF4-FFF2-40B4-BE49-F238E27FC236}">
                    <a16:creationId xmlns:a16="http://schemas.microsoft.com/office/drawing/2014/main" id="{15280874-8197-4CCA-C441-A0EFBA233C48}"/>
                  </a:ext>
                </a:extLst>
              </p:cNvPr>
              <p:cNvSpPr/>
              <p:nvPr/>
            </p:nvSpPr>
            <p:spPr>
              <a:xfrm>
                <a:off x="-60947675" y="2538100"/>
                <a:ext cx="145725" cy="22075"/>
              </a:xfrm>
              <a:custGeom>
                <a:avLst/>
                <a:gdLst/>
                <a:ahLst/>
                <a:cxnLst/>
                <a:rect l="l" t="t" r="r" b="b"/>
                <a:pathLst>
                  <a:path w="5829" h="883" extrusionOk="0">
                    <a:moveTo>
                      <a:pt x="442" y="1"/>
                    </a:moveTo>
                    <a:cubicBezTo>
                      <a:pt x="190" y="1"/>
                      <a:pt x="1" y="190"/>
                      <a:pt x="1" y="442"/>
                    </a:cubicBezTo>
                    <a:cubicBezTo>
                      <a:pt x="1" y="662"/>
                      <a:pt x="190" y="883"/>
                      <a:pt x="442" y="883"/>
                    </a:cubicBezTo>
                    <a:lnTo>
                      <a:pt x="5388" y="883"/>
                    </a:lnTo>
                    <a:cubicBezTo>
                      <a:pt x="5640" y="883"/>
                      <a:pt x="5829" y="662"/>
                      <a:pt x="5829" y="442"/>
                    </a:cubicBezTo>
                    <a:cubicBezTo>
                      <a:pt x="5829" y="190"/>
                      <a:pt x="5640" y="1"/>
                      <a:pt x="5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56;p17">
                <a:extLst>
                  <a:ext uri="{FF2B5EF4-FFF2-40B4-BE49-F238E27FC236}">
                    <a16:creationId xmlns:a16="http://schemas.microsoft.com/office/drawing/2014/main" id="{F405D497-B108-3A61-6387-1E1CCB380A96}"/>
                  </a:ext>
                </a:extLst>
              </p:cNvPr>
              <p:cNvSpPr/>
              <p:nvPr/>
            </p:nvSpPr>
            <p:spPr>
              <a:xfrm>
                <a:off x="-60740525" y="2312050"/>
                <a:ext cx="68550" cy="233950"/>
              </a:xfrm>
              <a:custGeom>
                <a:avLst/>
                <a:gdLst/>
                <a:ahLst/>
                <a:cxnLst/>
                <a:rect l="l" t="t" r="r" b="b"/>
                <a:pathLst>
                  <a:path w="2742" h="9358" extrusionOk="0">
                    <a:moveTo>
                      <a:pt x="1796" y="789"/>
                    </a:moveTo>
                    <a:cubicBezTo>
                      <a:pt x="1891" y="789"/>
                      <a:pt x="1922" y="852"/>
                      <a:pt x="1922" y="946"/>
                    </a:cubicBezTo>
                    <a:lnTo>
                      <a:pt x="1922" y="1639"/>
                    </a:lnTo>
                    <a:lnTo>
                      <a:pt x="820" y="1639"/>
                    </a:lnTo>
                    <a:lnTo>
                      <a:pt x="820" y="946"/>
                    </a:lnTo>
                    <a:cubicBezTo>
                      <a:pt x="820" y="852"/>
                      <a:pt x="883" y="789"/>
                      <a:pt x="977" y="789"/>
                    </a:cubicBezTo>
                    <a:close/>
                    <a:moveTo>
                      <a:pt x="1922" y="2458"/>
                    </a:moveTo>
                    <a:lnTo>
                      <a:pt x="1922" y="6617"/>
                    </a:lnTo>
                    <a:lnTo>
                      <a:pt x="820" y="6617"/>
                    </a:lnTo>
                    <a:lnTo>
                      <a:pt x="820" y="2458"/>
                    </a:lnTo>
                    <a:close/>
                    <a:moveTo>
                      <a:pt x="1639" y="7436"/>
                    </a:moveTo>
                    <a:lnTo>
                      <a:pt x="1355" y="8035"/>
                    </a:lnTo>
                    <a:lnTo>
                      <a:pt x="1040" y="7436"/>
                    </a:lnTo>
                    <a:close/>
                    <a:moveTo>
                      <a:pt x="977" y="1"/>
                    </a:moveTo>
                    <a:cubicBezTo>
                      <a:pt x="410" y="1"/>
                      <a:pt x="1" y="410"/>
                      <a:pt x="1" y="946"/>
                    </a:cubicBezTo>
                    <a:lnTo>
                      <a:pt x="1" y="6995"/>
                    </a:lnTo>
                    <a:cubicBezTo>
                      <a:pt x="1" y="7090"/>
                      <a:pt x="1" y="7121"/>
                      <a:pt x="32" y="7184"/>
                    </a:cubicBezTo>
                    <a:lnTo>
                      <a:pt x="1009" y="9137"/>
                    </a:lnTo>
                    <a:cubicBezTo>
                      <a:pt x="1103" y="9295"/>
                      <a:pt x="1198" y="9358"/>
                      <a:pt x="1355" y="9358"/>
                    </a:cubicBezTo>
                    <a:cubicBezTo>
                      <a:pt x="1513" y="9358"/>
                      <a:pt x="1670" y="9295"/>
                      <a:pt x="1733" y="9137"/>
                    </a:cubicBezTo>
                    <a:lnTo>
                      <a:pt x="2678" y="7184"/>
                    </a:lnTo>
                    <a:cubicBezTo>
                      <a:pt x="2710" y="7153"/>
                      <a:pt x="2710" y="7090"/>
                      <a:pt x="2710" y="6995"/>
                    </a:cubicBezTo>
                    <a:lnTo>
                      <a:pt x="2710" y="946"/>
                    </a:lnTo>
                    <a:cubicBezTo>
                      <a:pt x="2741" y="410"/>
                      <a:pt x="2300" y="1"/>
                      <a:pt x="179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TextBox 64">
              <a:extLst>
                <a:ext uri="{FF2B5EF4-FFF2-40B4-BE49-F238E27FC236}">
                  <a16:creationId xmlns:a16="http://schemas.microsoft.com/office/drawing/2014/main" id="{B28B8891-CA8B-CA2C-4DD0-653AEB109D4C}"/>
                </a:ext>
              </a:extLst>
            </p:cNvPr>
            <p:cNvSpPr txBox="1"/>
            <p:nvPr/>
          </p:nvSpPr>
          <p:spPr>
            <a:xfrm>
              <a:off x="1177213" y="3278746"/>
              <a:ext cx="1115861" cy="276999"/>
            </a:xfrm>
            <a:prstGeom prst="rect">
              <a:avLst/>
            </a:prstGeom>
            <a:noFill/>
          </p:spPr>
          <p:txBody>
            <a:bodyPr wrap="square">
              <a:spAutoFit/>
            </a:bodyPr>
            <a:lstStyle/>
            <a:p>
              <a:pPr algn="ctr" rtl="1"/>
              <a:r>
                <a:rPr lang="en-US" sz="1200" b="1" dirty="0">
                  <a:solidFill>
                    <a:schemeClr val="bg1"/>
                  </a:solidFill>
                  <a:latin typeface="Times New Roman" panose="02020603050405020304" pitchFamily="18" charset="0"/>
                  <a:cs typeface="Times New Roman" panose="02020603050405020304" pitchFamily="18" charset="0"/>
                </a:rPr>
                <a:t>Title </a:t>
              </a:r>
              <a:r>
                <a:rPr lang="en-US" sz="1200" b="1" dirty="0" err="1">
                  <a:solidFill>
                    <a:schemeClr val="bg1"/>
                  </a:solidFill>
                  <a:latin typeface="Times New Roman" panose="02020603050405020304" pitchFamily="18" charset="0"/>
                  <a:cs typeface="Times New Roman" panose="02020603050405020304" pitchFamily="18" charset="0"/>
                </a:rPr>
                <a:t>title</a:t>
              </a:r>
              <a:endParaRPr lang="fa-IR" sz="1200" b="1" dirty="0">
                <a:solidFill>
                  <a:schemeClr val="bg1"/>
                </a:solidFill>
                <a:latin typeface="Times New Roman" panose="02020603050405020304" pitchFamily="18" charset="0"/>
                <a:cs typeface="Times New Roman" panose="02020603050405020304" pitchFamily="18" charset="0"/>
              </a:endParaRPr>
            </a:p>
          </p:txBody>
        </p:sp>
      </p:grpSp>
      <p:grpSp>
        <p:nvGrpSpPr>
          <p:cNvPr id="78" name="Group 77">
            <a:extLst>
              <a:ext uri="{FF2B5EF4-FFF2-40B4-BE49-F238E27FC236}">
                <a16:creationId xmlns:a16="http://schemas.microsoft.com/office/drawing/2014/main" id="{788389D9-DC21-C3D2-FB17-B8AB905C1411}"/>
              </a:ext>
            </a:extLst>
          </p:cNvPr>
          <p:cNvGrpSpPr/>
          <p:nvPr/>
        </p:nvGrpSpPr>
        <p:grpSpPr>
          <a:xfrm>
            <a:off x="6425818" y="2672197"/>
            <a:ext cx="1432535" cy="1245223"/>
            <a:chOff x="2683678" y="2690418"/>
            <a:chExt cx="1432535" cy="1245223"/>
          </a:xfrm>
        </p:grpSpPr>
        <p:grpSp>
          <p:nvGrpSpPr>
            <p:cNvPr id="79" name="Google Shape;117;p17">
              <a:extLst>
                <a:ext uri="{FF2B5EF4-FFF2-40B4-BE49-F238E27FC236}">
                  <a16:creationId xmlns:a16="http://schemas.microsoft.com/office/drawing/2014/main" id="{70DB8A31-5DCF-91B8-2412-AA6F529F9799}"/>
                </a:ext>
              </a:extLst>
            </p:cNvPr>
            <p:cNvGrpSpPr/>
            <p:nvPr/>
          </p:nvGrpSpPr>
          <p:grpSpPr>
            <a:xfrm>
              <a:off x="2683678" y="2690418"/>
              <a:ext cx="1432535" cy="1245223"/>
              <a:chOff x="2601076" y="1681775"/>
              <a:chExt cx="1788870" cy="1554966"/>
            </a:xfrm>
            <a:solidFill>
              <a:srgbClr val="0000FF"/>
            </a:solidFill>
          </p:grpSpPr>
          <p:grpSp>
            <p:nvGrpSpPr>
              <p:cNvPr id="84" name="Google Shape;118;p17">
                <a:extLst>
                  <a:ext uri="{FF2B5EF4-FFF2-40B4-BE49-F238E27FC236}">
                    <a16:creationId xmlns:a16="http://schemas.microsoft.com/office/drawing/2014/main" id="{AF9BFBD4-BBA1-EB84-B752-E4127E1BA86D}"/>
                  </a:ext>
                </a:extLst>
              </p:cNvPr>
              <p:cNvGrpSpPr/>
              <p:nvPr/>
            </p:nvGrpSpPr>
            <p:grpSpPr>
              <a:xfrm>
                <a:off x="2601076" y="1681775"/>
                <a:ext cx="1742390" cy="1376309"/>
                <a:chOff x="2601076" y="1690883"/>
                <a:chExt cx="1742390" cy="1376309"/>
              </a:xfrm>
              <a:grpFill/>
            </p:grpSpPr>
            <p:sp>
              <p:nvSpPr>
                <p:cNvPr id="86" name="Google Shape;119;p17">
                  <a:extLst>
                    <a:ext uri="{FF2B5EF4-FFF2-40B4-BE49-F238E27FC236}">
                      <a16:creationId xmlns:a16="http://schemas.microsoft.com/office/drawing/2014/main" id="{1636BB60-1245-19CF-1661-2713FC881AFC}"/>
                    </a:ext>
                  </a:extLst>
                </p:cNvPr>
                <p:cNvSpPr/>
                <p:nvPr/>
              </p:nvSpPr>
              <p:spPr>
                <a:xfrm>
                  <a:off x="3061318" y="2328184"/>
                  <a:ext cx="1120548" cy="612582"/>
                </a:xfrm>
                <a:custGeom>
                  <a:avLst/>
                  <a:gdLst/>
                  <a:ahLst/>
                  <a:cxnLst/>
                  <a:rect l="l" t="t" r="r" b="b"/>
                  <a:pathLst>
                    <a:path w="18714" h="10258" extrusionOk="0">
                      <a:moveTo>
                        <a:pt x="9358" y="1"/>
                      </a:moveTo>
                      <a:cubicBezTo>
                        <a:pt x="9315" y="1"/>
                        <a:pt x="9273" y="23"/>
                        <a:pt x="9251" y="67"/>
                      </a:cubicBezTo>
                      <a:lnTo>
                        <a:pt x="8763" y="901"/>
                      </a:lnTo>
                      <a:lnTo>
                        <a:pt x="1" y="901"/>
                      </a:lnTo>
                      <a:cubicBezTo>
                        <a:pt x="1" y="6071"/>
                        <a:pt x="4196" y="10257"/>
                        <a:pt x="9357" y="10257"/>
                      </a:cubicBezTo>
                      <a:cubicBezTo>
                        <a:pt x="14528" y="10257"/>
                        <a:pt x="18714" y="6071"/>
                        <a:pt x="18714" y="901"/>
                      </a:cubicBezTo>
                      <a:lnTo>
                        <a:pt x="9951" y="901"/>
                      </a:lnTo>
                      <a:lnTo>
                        <a:pt x="9472" y="67"/>
                      </a:lnTo>
                      <a:cubicBezTo>
                        <a:pt x="9446" y="23"/>
                        <a:pt x="9402" y="1"/>
                        <a:pt x="9358" y="1"/>
                      </a:cubicBezTo>
                      <a:close/>
                    </a:path>
                  </a:pathLst>
                </a:custGeom>
                <a:grpFill/>
                <a:ln>
                  <a:solidFill>
                    <a:srgbClr val="0000F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 name="Google Shape;120;p17">
                  <a:extLst>
                    <a:ext uri="{FF2B5EF4-FFF2-40B4-BE49-F238E27FC236}">
                      <a16:creationId xmlns:a16="http://schemas.microsoft.com/office/drawing/2014/main" id="{EE72805A-7038-AD9B-3459-CB3905162AA0}"/>
                    </a:ext>
                  </a:extLst>
                </p:cNvPr>
                <p:cNvGrpSpPr/>
                <p:nvPr/>
              </p:nvGrpSpPr>
              <p:grpSpPr>
                <a:xfrm>
                  <a:off x="2601076" y="1690883"/>
                  <a:ext cx="1742390" cy="1376309"/>
                  <a:chOff x="2724512" y="1572495"/>
                  <a:chExt cx="1742390" cy="1376309"/>
                </a:xfrm>
                <a:grpFill/>
              </p:grpSpPr>
              <p:sp>
                <p:nvSpPr>
                  <p:cNvPr id="88" name="Google Shape;121;p17">
                    <a:extLst>
                      <a:ext uri="{FF2B5EF4-FFF2-40B4-BE49-F238E27FC236}">
                        <a16:creationId xmlns:a16="http://schemas.microsoft.com/office/drawing/2014/main" id="{45A3915E-EB99-0B90-58D6-E266BB82B674}"/>
                      </a:ext>
                    </a:extLst>
                  </p:cNvPr>
                  <p:cNvSpPr/>
                  <p:nvPr/>
                </p:nvSpPr>
                <p:spPr>
                  <a:xfrm>
                    <a:off x="2724512" y="1572495"/>
                    <a:ext cx="1742390" cy="1376309"/>
                  </a:xfrm>
                  <a:custGeom>
                    <a:avLst/>
                    <a:gdLst/>
                    <a:ahLst/>
                    <a:cxnLst/>
                    <a:rect l="l" t="t" r="r" b="b"/>
                    <a:pathLst>
                      <a:path w="29436" h="23350" extrusionOk="0">
                        <a:moveTo>
                          <a:pt x="7163" y="13829"/>
                        </a:moveTo>
                        <a:cubicBezTo>
                          <a:pt x="7126" y="13829"/>
                          <a:pt x="7087" y="13843"/>
                          <a:pt x="7051" y="13877"/>
                        </a:cubicBezTo>
                        <a:cubicBezTo>
                          <a:pt x="6572" y="14321"/>
                          <a:pt x="6306" y="14551"/>
                          <a:pt x="5668" y="15128"/>
                        </a:cubicBezTo>
                        <a:lnTo>
                          <a:pt x="5464" y="15314"/>
                        </a:lnTo>
                        <a:lnTo>
                          <a:pt x="5464" y="15642"/>
                        </a:lnTo>
                        <a:lnTo>
                          <a:pt x="7592" y="15642"/>
                        </a:lnTo>
                        <a:lnTo>
                          <a:pt x="7592" y="15651"/>
                        </a:lnTo>
                        <a:cubicBezTo>
                          <a:pt x="7814" y="15651"/>
                          <a:pt x="7814" y="15332"/>
                          <a:pt x="7592" y="15332"/>
                        </a:cubicBezTo>
                        <a:lnTo>
                          <a:pt x="5934" y="15332"/>
                        </a:lnTo>
                        <a:cubicBezTo>
                          <a:pt x="6537" y="14773"/>
                          <a:pt x="6803" y="14542"/>
                          <a:pt x="7273" y="14108"/>
                        </a:cubicBezTo>
                        <a:cubicBezTo>
                          <a:pt x="7397" y="13998"/>
                          <a:pt x="7291" y="13829"/>
                          <a:pt x="7163" y="13829"/>
                        </a:cubicBezTo>
                        <a:close/>
                        <a:moveTo>
                          <a:pt x="17173" y="0"/>
                        </a:moveTo>
                        <a:cubicBezTo>
                          <a:pt x="14608" y="0"/>
                          <a:pt x="12083" y="842"/>
                          <a:pt x="10013" y="2454"/>
                        </a:cubicBezTo>
                        <a:cubicBezTo>
                          <a:pt x="9883" y="2563"/>
                          <a:pt x="9983" y="2742"/>
                          <a:pt x="10116" y="2742"/>
                        </a:cubicBezTo>
                        <a:cubicBezTo>
                          <a:pt x="10146" y="2742"/>
                          <a:pt x="10177" y="2733"/>
                          <a:pt x="10209" y="2712"/>
                        </a:cubicBezTo>
                        <a:cubicBezTo>
                          <a:pt x="12239" y="1136"/>
                          <a:pt x="14697" y="331"/>
                          <a:pt x="17169" y="331"/>
                        </a:cubicBezTo>
                        <a:cubicBezTo>
                          <a:pt x="18984" y="331"/>
                          <a:pt x="20807" y="765"/>
                          <a:pt x="22474" y="1647"/>
                        </a:cubicBezTo>
                        <a:cubicBezTo>
                          <a:pt x="26421" y="3740"/>
                          <a:pt x="28771" y="7944"/>
                          <a:pt x="28487" y="12396"/>
                        </a:cubicBezTo>
                        <a:cubicBezTo>
                          <a:pt x="28212" y="16848"/>
                          <a:pt x="25347" y="20724"/>
                          <a:pt x="21170" y="22294"/>
                        </a:cubicBezTo>
                        <a:cubicBezTo>
                          <a:pt x="19868" y="22787"/>
                          <a:pt x="18513" y="23026"/>
                          <a:pt x="17169" y="23026"/>
                        </a:cubicBezTo>
                        <a:cubicBezTo>
                          <a:pt x="14211" y="23026"/>
                          <a:pt x="11306" y="21866"/>
                          <a:pt x="9135" y="19695"/>
                        </a:cubicBezTo>
                        <a:cubicBezTo>
                          <a:pt x="8958" y="19518"/>
                          <a:pt x="8781" y="19332"/>
                          <a:pt x="8612" y="19145"/>
                        </a:cubicBezTo>
                        <a:lnTo>
                          <a:pt x="8231" y="18675"/>
                        </a:lnTo>
                        <a:lnTo>
                          <a:pt x="550" y="18675"/>
                        </a:lnTo>
                        <a:lnTo>
                          <a:pt x="550" y="16228"/>
                        </a:lnTo>
                        <a:lnTo>
                          <a:pt x="4187" y="12556"/>
                        </a:lnTo>
                        <a:cubicBezTo>
                          <a:pt x="5233" y="11465"/>
                          <a:pt x="5925" y="10702"/>
                          <a:pt x="6253" y="10294"/>
                        </a:cubicBezTo>
                        <a:cubicBezTo>
                          <a:pt x="6528" y="9975"/>
                          <a:pt x="6759" y="9611"/>
                          <a:pt x="6945" y="9230"/>
                        </a:cubicBezTo>
                        <a:cubicBezTo>
                          <a:pt x="7078" y="8920"/>
                          <a:pt x="7149" y="8592"/>
                          <a:pt x="7149" y="8255"/>
                        </a:cubicBezTo>
                        <a:cubicBezTo>
                          <a:pt x="7167" y="7864"/>
                          <a:pt x="7007" y="7474"/>
                          <a:pt x="6714" y="7208"/>
                        </a:cubicBezTo>
                        <a:cubicBezTo>
                          <a:pt x="6430" y="6960"/>
                          <a:pt x="6040" y="6827"/>
                          <a:pt x="5535" y="6827"/>
                        </a:cubicBezTo>
                        <a:cubicBezTo>
                          <a:pt x="5003" y="6836"/>
                          <a:pt x="4479" y="6986"/>
                          <a:pt x="4027" y="7252"/>
                        </a:cubicBezTo>
                        <a:cubicBezTo>
                          <a:pt x="3477" y="7581"/>
                          <a:pt x="2954" y="7944"/>
                          <a:pt x="2475" y="8361"/>
                        </a:cubicBezTo>
                        <a:lnTo>
                          <a:pt x="453" y="5993"/>
                        </a:lnTo>
                        <a:cubicBezTo>
                          <a:pt x="1162" y="5363"/>
                          <a:pt x="1774" y="4911"/>
                          <a:pt x="2262" y="4636"/>
                        </a:cubicBezTo>
                        <a:cubicBezTo>
                          <a:pt x="2794" y="4335"/>
                          <a:pt x="3362" y="4113"/>
                          <a:pt x="3947" y="3971"/>
                        </a:cubicBezTo>
                        <a:cubicBezTo>
                          <a:pt x="4621" y="3802"/>
                          <a:pt x="5313" y="3732"/>
                          <a:pt x="6005" y="3732"/>
                        </a:cubicBezTo>
                        <a:cubicBezTo>
                          <a:pt x="6026" y="3731"/>
                          <a:pt x="6048" y="3731"/>
                          <a:pt x="6070" y="3731"/>
                        </a:cubicBezTo>
                        <a:cubicBezTo>
                          <a:pt x="6917" y="3731"/>
                          <a:pt x="7763" y="3900"/>
                          <a:pt x="8541" y="4237"/>
                        </a:cubicBezTo>
                        <a:cubicBezTo>
                          <a:pt x="8566" y="4249"/>
                          <a:pt x="8591" y="4254"/>
                          <a:pt x="8613" y="4254"/>
                        </a:cubicBezTo>
                        <a:cubicBezTo>
                          <a:pt x="8765" y="4254"/>
                          <a:pt x="8844" y="4022"/>
                          <a:pt x="8674" y="3944"/>
                        </a:cubicBezTo>
                        <a:cubicBezTo>
                          <a:pt x="7868" y="3597"/>
                          <a:pt x="6998" y="3411"/>
                          <a:pt x="6124" y="3411"/>
                        </a:cubicBezTo>
                        <a:cubicBezTo>
                          <a:pt x="6084" y="3411"/>
                          <a:pt x="6045" y="3411"/>
                          <a:pt x="6005" y="3412"/>
                        </a:cubicBezTo>
                        <a:cubicBezTo>
                          <a:pt x="5968" y="3412"/>
                          <a:pt x="5932" y="3412"/>
                          <a:pt x="5896" y="3412"/>
                        </a:cubicBezTo>
                        <a:cubicBezTo>
                          <a:pt x="5207" y="3412"/>
                          <a:pt x="4533" y="3492"/>
                          <a:pt x="3867" y="3652"/>
                        </a:cubicBezTo>
                        <a:cubicBezTo>
                          <a:pt x="3247" y="3811"/>
                          <a:pt x="2661" y="4042"/>
                          <a:pt x="2102" y="4352"/>
                        </a:cubicBezTo>
                        <a:cubicBezTo>
                          <a:pt x="1570" y="4654"/>
                          <a:pt x="896" y="5168"/>
                          <a:pt x="116" y="5860"/>
                        </a:cubicBezTo>
                        <a:lnTo>
                          <a:pt x="1" y="5975"/>
                        </a:lnTo>
                        <a:lnTo>
                          <a:pt x="2440" y="8831"/>
                        </a:lnTo>
                        <a:lnTo>
                          <a:pt x="2564" y="8725"/>
                        </a:lnTo>
                        <a:cubicBezTo>
                          <a:pt x="3060" y="8272"/>
                          <a:pt x="3601" y="7882"/>
                          <a:pt x="4178" y="7536"/>
                        </a:cubicBezTo>
                        <a:cubicBezTo>
                          <a:pt x="4586" y="7297"/>
                          <a:pt x="5056" y="7164"/>
                          <a:pt x="5535" y="7155"/>
                        </a:cubicBezTo>
                        <a:cubicBezTo>
                          <a:pt x="5952" y="7155"/>
                          <a:pt x="6280" y="7252"/>
                          <a:pt x="6501" y="7456"/>
                        </a:cubicBezTo>
                        <a:cubicBezTo>
                          <a:pt x="6723" y="7660"/>
                          <a:pt x="6847" y="7953"/>
                          <a:pt x="6830" y="8255"/>
                        </a:cubicBezTo>
                        <a:cubicBezTo>
                          <a:pt x="6830" y="8547"/>
                          <a:pt x="6767" y="8831"/>
                          <a:pt x="6652" y="9097"/>
                        </a:cubicBezTo>
                        <a:cubicBezTo>
                          <a:pt x="6475" y="9461"/>
                          <a:pt x="6262" y="9789"/>
                          <a:pt x="6005" y="10099"/>
                        </a:cubicBezTo>
                        <a:cubicBezTo>
                          <a:pt x="5685" y="10498"/>
                          <a:pt x="4994" y="11243"/>
                          <a:pt x="3956" y="12334"/>
                        </a:cubicBezTo>
                        <a:lnTo>
                          <a:pt x="231" y="16094"/>
                        </a:lnTo>
                        <a:lnTo>
                          <a:pt x="231" y="19003"/>
                        </a:lnTo>
                        <a:lnTo>
                          <a:pt x="8080" y="19003"/>
                        </a:lnTo>
                        <a:lnTo>
                          <a:pt x="8373" y="19358"/>
                        </a:lnTo>
                        <a:cubicBezTo>
                          <a:pt x="8541" y="19553"/>
                          <a:pt x="8719" y="19748"/>
                          <a:pt x="8905" y="19935"/>
                        </a:cubicBezTo>
                        <a:cubicBezTo>
                          <a:pt x="11095" y="22125"/>
                          <a:pt x="14066" y="23349"/>
                          <a:pt x="17162" y="23349"/>
                        </a:cubicBezTo>
                        <a:lnTo>
                          <a:pt x="17170" y="23349"/>
                        </a:lnTo>
                        <a:cubicBezTo>
                          <a:pt x="20940" y="23349"/>
                          <a:pt x="24478" y="21531"/>
                          <a:pt x="26669" y="18462"/>
                        </a:cubicBezTo>
                        <a:cubicBezTo>
                          <a:pt x="28859" y="15394"/>
                          <a:pt x="29436" y="11456"/>
                          <a:pt x="28212" y="7891"/>
                        </a:cubicBezTo>
                        <a:cubicBezTo>
                          <a:pt x="26997" y="4326"/>
                          <a:pt x="24124" y="1568"/>
                          <a:pt x="20514" y="486"/>
                        </a:cubicBezTo>
                        <a:cubicBezTo>
                          <a:pt x="19416" y="160"/>
                          <a:pt x="18291" y="0"/>
                          <a:pt x="17173" y="0"/>
                        </a:cubicBezTo>
                        <a:close/>
                      </a:path>
                    </a:pathLst>
                  </a:custGeom>
                  <a:solidFill>
                    <a:srgbClr val="FFC000"/>
                  </a:solidFill>
                  <a:ln w="19050" cap="flat" cmpd="sng">
                    <a:solidFill>
                      <a:srgbClr val="FFC000"/>
                    </a:solidFill>
                    <a:prstDash val="solid"/>
                    <a:miter lim="886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22;p17">
                    <a:extLst>
                      <a:ext uri="{FF2B5EF4-FFF2-40B4-BE49-F238E27FC236}">
                        <a16:creationId xmlns:a16="http://schemas.microsoft.com/office/drawing/2014/main" id="{30C7E42B-BB32-8F65-E450-C905413E42FC}"/>
                      </a:ext>
                    </a:extLst>
                  </p:cNvPr>
                  <p:cNvSpPr/>
                  <p:nvPr/>
                </p:nvSpPr>
                <p:spPr>
                  <a:xfrm>
                    <a:off x="3271901" y="1682689"/>
                    <a:ext cx="106505" cy="91104"/>
                  </a:xfrm>
                  <a:custGeom>
                    <a:avLst/>
                    <a:gdLst/>
                    <a:ahLst/>
                    <a:cxnLst/>
                    <a:rect l="l" t="t" r="r" b="b"/>
                    <a:pathLst>
                      <a:path w="1695" h="1454" extrusionOk="0">
                        <a:moveTo>
                          <a:pt x="977" y="0"/>
                        </a:moveTo>
                        <a:cubicBezTo>
                          <a:pt x="329" y="0"/>
                          <a:pt x="1" y="781"/>
                          <a:pt x="462" y="1242"/>
                        </a:cubicBezTo>
                        <a:cubicBezTo>
                          <a:pt x="608" y="1388"/>
                          <a:pt x="789" y="1454"/>
                          <a:pt x="966" y="1454"/>
                        </a:cubicBezTo>
                        <a:cubicBezTo>
                          <a:pt x="1337" y="1454"/>
                          <a:pt x="1695" y="1166"/>
                          <a:pt x="1695" y="727"/>
                        </a:cubicBezTo>
                        <a:cubicBezTo>
                          <a:pt x="1695" y="320"/>
                          <a:pt x="1376" y="0"/>
                          <a:pt x="977" y="0"/>
                        </a:cubicBez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5" name="Google Shape;123;p17">
                <a:extLst>
                  <a:ext uri="{FF2B5EF4-FFF2-40B4-BE49-F238E27FC236}">
                    <a16:creationId xmlns:a16="http://schemas.microsoft.com/office/drawing/2014/main" id="{4D41959D-957D-D6BF-7DDF-3E12AA348892}"/>
                  </a:ext>
                </a:extLst>
              </p:cNvPr>
              <p:cNvSpPr/>
              <p:nvPr/>
            </p:nvSpPr>
            <p:spPr>
              <a:xfrm>
                <a:off x="2849991" y="3219992"/>
                <a:ext cx="1539955" cy="16749"/>
              </a:xfrm>
              <a:custGeom>
                <a:avLst/>
                <a:gdLst/>
                <a:ahLst/>
                <a:cxnLst/>
                <a:rect l="l" t="t" r="r" b="b"/>
                <a:pathLst>
                  <a:path w="17497" h="363" extrusionOk="0">
                    <a:moveTo>
                      <a:pt x="247" y="0"/>
                    </a:moveTo>
                    <a:cubicBezTo>
                      <a:pt x="0" y="0"/>
                      <a:pt x="0" y="363"/>
                      <a:pt x="247" y="363"/>
                    </a:cubicBezTo>
                    <a:lnTo>
                      <a:pt x="17250" y="363"/>
                    </a:lnTo>
                    <a:cubicBezTo>
                      <a:pt x="17497" y="363"/>
                      <a:pt x="17497" y="0"/>
                      <a:pt x="17250" y="0"/>
                    </a:cubicBezTo>
                    <a:close/>
                  </a:path>
                </a:pathLst>
              </a:custGeom>
              <a:grp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159;p17">
              <a:extLst>
                <a:ext uri="{FF2B5EF4-FFF2-40B4-BE49-F238E27FC236}">
                  <a16:creationId xmlns:a16="http://schemas.microsoft.com/office/drawing/2014/main" id="{7F2CEBF3-6E55-45F3-8776-CBE6E35611D5}"/>
                </a:ext>
              </a:extLst>
            </p:cNvPr>
            <p:cNvGrpSpPr/>
            <p:nvPr/>
          </p:nvGrpSpPr>
          <p:grpSpPr>
            <a:xfrm>
              <a:off x="3305702" y="2845979"/>
              <a:ext cx="294027" cy="293310"/>
              <a:chOff x="-59092025" y="2296300"/>
              <a:chExt cx="317425" cy="316650"/>
            </a:xfrm>
            <a:solidFill>
              <a:schemeClr val="tx1"/>
            </a:solidFill>
          </p:grpSpPr>
          <p:sp>
            <p:nvSpPr>
              <p:cNvPr id="82" name="Google Shape;160;p17">
                <a:extLst>
                  <a:ext uri="{FF2B5EF4-FFF2-40B4-BE49-F238E27FC236}">
                    <a16:creationId xmlns:a16="http://schemas.microsoft.com/office/drawing/2014/main" id="{79CAA9D0-1D83-8A00-2D17-D0FE397307F9}"/>
                  </a:ext>
                </a:extLst>
              </p:cNvPr>
              <p:cNvSpPr/>
              <p:nvPr/>
            </p:nvSpPr>
            <p:spPr>
              <a:xfrm>
                <a:off x="-58994350" y="2382950"/>
                <a:ext cx="122875" cy="133925"/>
              </a:xfrm>
              <a:custGeom>
                <a:avLst/>
                <a:gdLst/>
                <a:ahLst/>
                <a:cxnLst/>
                <a:rect l="l" t="t" r="r" b="b"/>
                <a:pathLst>
                  <a:path w="4915" h="5357" extrusionOk="0">
                    <a:moveTo>
                      <a:pt x="2457" y="819"/>
                    </a:moveTo>
                    <a:cubicBezTo>
                      <a:pt x="2930" y="819"/>
                      <a:pt x="3277" y="1166"/>
                      <a:pt x="3277" y="1639"/>
                    </a:cubicBezTo>
                    <a:cubicBezTo>
                      <a:pt x="3277" y="2111"/>
                      <a:pt x="2930" y="2458"/>
                      <a:pt x="2457" y="2458"/>
                    </a:cubicBezTo>
                    <a:cubicBezTo>
                      <a:pt x="1985" y="2458"/>
                      <a:pt x="1607" y="2111"/>
                      <a:pt x="1607" y="1639"/>
                    </a:cubicBezTo>
                    <a:cubicBezTo>
                      <a:pt x="1607" y="1166"/>
                      <a:pt x="2016" y="819"/>
                      <a:pt x="2457" y="819"/>
                    </a:cubicBezTo>
                    <a:close/>
                    <a:moveTo>
                      <a:pt x="2489" y="3245"/>
                    </a:moveTo>
                    <a:cubicBezTo>
                      <a:pt x="3277" y="3245"/>
                      <a:pt x="3907" y="3781"/>
                      <a:pt x="4096" y="4506"/>
                    </a:cubicBezTo>
                    <a:lnTo>
                      <a:pt x="882" y="4506"/>
                    </a:lnTo>
                    <a:cubicBezTo>
                      <a:pt x="1071" y="3812"/>
                      <a:pt x="1701" y="3245"/>
                      <a:pt x="2489" y="3245"/>
                    </a:cubicBezTo>
                    <a:close/>
                    <a:moveTo>
                      <a:pt x="2489" y="0"/>
                    </a:moveTo>
                    <a:cubicBezTo>
                      <a:pt x="1575" y="0"/>
                      <a:pt x="819" y="725"/>
                      <a:pt x="819" y="1639"/>
                    </a:cubicBezTo>
                    <a:cubicBezTo>
                      <a:pt x="819" y="2080"/>
                      <a:pt x="977" y="2458"/>
                      <a:pt x="1292" y="2773"/>
                    </a:cubicBezTo>
                    <a:cubicBezTo>
                      <a:pt x="567" y="3214"/>
                      <a:pt x="0" y="4001"/>
                      <a:pt x="0" y="4947"/>
                    </a:cubicBezTo>
                    <a:cubicBezTo>
                      <a:pt x="0" y="5199"/>
                      <a:pt x="189" y="5356"/>
                      <a:pt x="410" y="5356"/>
                    </a:cubicBezTo>
                    <a:lnTo>
                      <a:pt x="4537" y="5356"/>
                    </a:lnTo>
                    <a:cubicBezTo>
                      <a:pt x="4757" y="5356"/>
                      <a:pt x="4915" y="5136"/>
                      <a:pt x="4915" y="4947"/>
                    </a:cubicBezTo>
                    <a:cubicBezTo>
                      <a:pt x="4915" y="4001"/>
                      <a:pt x="4411" y="3182"/>
                      <a:pt x="3655" y="2773"/>
                    </a:cubicBezTo>
                    <a:cubicBezTo>
                      <a:pt x="3938" y="2458"/>
                      <a:pt x="4127" y="2080"/>
                      <a:pt x="4127" y="1639"/>
                    </a:cubicBezTo>
                    <a:cubicBezTo>
                      <a:pt x="4127" y="725"/>
                      <a:pt x="3403" y="0"/>
                      <a:pt x="248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61;p17">
                <a:extLst>
                  <a:ext uri="{FF2B5EF4-FFF2-40B4-BE49-F238E27FC236}">
                    <a16:creationId xmlns:a16="http://schemas.microsoft.com/office/drawing/2014/main" id="{E8A38CAA-553F-A185-2441-2DE11220ED51}"/>
                  </a:ext>
                </a:extLst>
              </p:cNvPr>
              <p:cNvSpPr/>
              <p:nvPr/>
            </p:nvSpPr>
            <p:spPr>
              <a:xfrm>
                <a:off x="-59092025" y="2296300"/>
                <a:ext cx="317425" cy="316650"/>
              </a:xfrm>
              <a:custGeom>
                <a:avLst/>
                <a:gdLst/>
                <a:ahLst/>
                <a:cxnLst/>
                <a:rect l="l" t="t" r="r" b="b"/>
                <a:pathLst>
                  <a:path w="12697" h="12666" extrusionOk="0">
                    <a:moveTo>
                      <a:pt x="1261" y="820"/>
                    </a:moveTo>
                    <a:cubicBezTo>
                      <a:pt x="1513" y="820"/>
                      <a:pt x="1702" y="1009"/>
                      <a:pt x="1702" y="1198"/>
                    </a:cubicBezTo>
                    <a:cubicBezTo>
                      <a:pt x="1670" y="1450"/>
                      <a:pt x="1513" y="1639"/>
                      <a:pt x="1261" y="1639"/>
                    </a:cubicBezTo>
                    <a:cubicBezTo>
                      <a:pt x="1040" y="1639"/>
                      <a:pt x="883" y="1450"/>
                      <a:pt x="883" y="1198"/>
                    </a:cubicBezTo>
                    <a:cubicBezTo>
                      <a:pt x="883" y="977"/>
                      <a:pt x="1072" y="820"/>
                      <a:pt x="1261" y="820"/>
                    </a:cubicBezTo>
                    <a:close/>
                    <a:moveTo>
                      <a:pt x="11468" y="820"/>
                    </a:moveTo>
                    <a:cubicBezTo>
                      <a:pt x="11720" y="820"/>
                      <a:pt x="11878" y="1009"/>
                      <a:pt x="11878" y="1198"/>
                    </a:cubicBezTo>
                    <a:cubicBezTo>
                      <a:pt x="11878" y="1450"/>
                      <a:pt x="11657" y="1639"/>
                      <a:pt x="11468" y="1639"/>
                    </a:cubicBezTo>
                    <a:cubicBezTo>
                      <a:pt x="11248" y="1639"/>
                      <a:pt x="11027" y="1450"/>
                      <a:pt x="11027" y="1198"/>
                    </a:cubicBezTo>
                    <a:cubicBezTo>
                      <a:pt x="11027" y="1009"/>
                      <a:pt x="11248" y="820"/>
                      <a:pt x="11468" y="820"/>
                    </a:cubicBezTo>
                    <a:close/>
                    <a:moveTo>
                      <a:pt x="6396" y="2616"/>
                    </a:moveTo>
                    <a:cubicBezTo>
                      <a:pt x="7341" y="2616"/>
                      <a:pt x="8286" y="2994"/>
                      <a:pt x="9042" y="3718"/>
                    </a:cubicBezTo>
                    <a:cubicBezTo>
                      <a:pt x="10492" y="5136"/>
                      <a:pt x="10492" y="7499"/>
                      <a:pt x="9042" y="8917"/>
                    </a:cubicBezTo>
                    <a:cubicBezTo>
                      <a:pt x="8318" y="9641"/>
                      <a:pt x="7373" y="10019"/>
                      <a:pt x="6396" y="10019"/>
                    </a:cubicBezTo>
                    <a:cubicBezTo>
                      <a:pt x="4348" y="10019"/>
                      <a:pt x="2647" y="8381"/>
                      <a:pt x="2647" y="6333"/>
                    </a:cubicBezTo>
                    <a:cubicBezTo>
                      <a:pt x="2647" y="4222"/>
                      <a:pt x="4348" y="2616"/>
                      <a:pt x="6396" y="2616"/>
                    </a:cubicBezTo>
                    <a:close/>
                    <a:moveTo>
                      <a:pt x="1261" y="10965"/>
                    </a:moveTo>
                    <a:cubicBezTo>
                      <a:pt x="1513" y="10965"/>
                      <a:pt x="1702" y="11185"/>
                      <a:pt x="1702" y="11406"/>
                    </a:cubicBezTo>
                    <a:cubicBezTo>
                      <a:pt x="1670" y="11658"/>
                      <a:pt x="1513" y="11847"/>
                      <a:pt x="1261" y="11847"/>
                    </a:cubicBezTo>
                    <a:cubicBezTo>
                      <a:pt x="1040" y="11847"/>
                      <a:pt x="883" y="11658"/>
                      <a:pt x="883" y="11406"/>
                    </a:cubicBezTo>
                    <a:cubicBezTo>
                      <a:pt x="883" y="11185"/>
                      <a:pt x="1072" y="10965"/>
                      <a:pt x="1261" y="10965"/>
                    </a:cubicBezTo>
                    <a:close/>
                    <a:moveTo>
                      <a:pt x="11468" y="11028"/>
                    </a:moveTo>
                    <a:cubicBezTo>
                      <a:pt x="11720" y="11028"/>
                      <a:pt x="11878" y="11217"/>
                      <a:pt x="11878" y="11437"/>
                    </a:cubicBezTo>
                    <a:cubicBezTo>
                      <a:pt x="11878" y="11689"/>
                      <a:pt x="11657" y="11878"/>
                      <a:pt x="11468" y="11878"/>
                    </a:cubicBezTo>
                    <a:cubicBezTo>
                      <a:pt x="11248" y="11878"/>
                      <a:pt x="11027" y="11689"/>
                      <a:pt x="11027" y="11437"/>
                    </a:cubicBezTo>
                    <a:cubicBezTo>
                      <a:pt x="11027" y="11217"/>
                      <a:pt x="11248" y="11028"/>
                      <a:pt x="11468" y="11028"/>
                    </a:cubicBezTo>
                    <a:close/>
                    <a:moveTo>
                      <a:pt x="1229" y="1"/>
                    </a:moveTo>
                    <a:cubicBezTo>
                      <a:pt x="567" y="1"/>
                      <a:pt x="0" y="536"/>
                      <a:pt x="0" y="1198"/>
                    </a:cubicBezTo>
                    <a:cubicBezTo>
                      <a:pt x="0" y="1891"/>
                      <a:pt x="567" y="2458"/>
                      <a:pt x="1229" y="2458"/>
                    </a:cubicBezTo>
                    <a:cubicBezTo>
                      <a:pt x="1418" y="2458"/>
                      <a:pt x="1576" y="2427"/>
                      <a:pt x="1796" y="2364"/>
                    </a:cubicBezTo>
                    <a:lnTo>
                      <a:pt x="2836" y="3403"/>
                    </a:lnTo>
                    <a:cubicBezTo>
                      <a:pt x="2174" y="4222"/>
                      <a:pt x="1828" y="5231"/>
                      <a:pt x="1828" y="6302"/>
                    </a:cubicBezTo>
                    <a:cubicBezTo>
                      <a:pt x="1828" y="7341"/>
                      <a:pt x="2174" y="8381"/>
                      <a:pt x="2899" y="9200"/>
                    </a:cubicBezTo>
                    <a:lnTo>
                      <a:pt x="1796" y="10303"/>
                    </a:lnTo>
                    <a:cubicBezTo>
                      <a:pt x="1639" y="10240"/>
                      <a:pt x="1418" y="10177"/>
                      <a:pt x="1229" y="10177"/>
                    </a:cubicBezTo>
                    <a:cubicBezTo>
                      <a:pt x="567" y="10177"/>
                      <a:pt x="0" y="10744"/>
                      <a:pt x="0" y="11437"/>
                    </a:cubicBezTo>
                    <a:cubicBezTo>
                      <a:pt x="0" y="12130"/>
                      <a:pt x="567" y="12666"/>
                      <a:pt x="1229" y="12666"/>
                    </a:cubicBezTo>
                    <a:cubicBezTo>
                      <a:pt x="1891" y="12666"/>
                      <a:pt x="2489" y="12130"/>
                      <a:pt x="2489" y="11437"/>
                    </a:cubicBezTo>
                    <a:cubicBezTo>
                      <a:pt x="2489" y="11248"/>
                      <a:pt x="2458" y="11091"/>
                      <a:pt x="2363" y="10901"/>
                    </a:cubicBezTo>
                    <a:lnTo>
                      <a:pt x="3466" y="9799"/>
                    </a:lnTo>
                    <a:cubicBezTo>
                      <a:pt x="4317" y="10460"/>
                      <a:pt x="5325" y="10838"/>
                      <a:pt x="6396" y="10838"/>
                    </a:cubicBezTo>
                    <a:cubicBezTo>
                      <a:pt x="7467" y="10838"/>
                      <a:pt x="8475" y="10492"/>
                      <a:pt x="9263" y="9830"/>
                    </a:cubicBezTo>
                    <a:lnTo>
                      <a:pt x="10334" y="10901"/>
                    </a:lnTo>
                    <a:cubicBezTo>
                      <a:pt x="10240" y="11059"/>
                      <a:pt x="10208" y="11248"/>
                      <a:pt x="10208" y="11437"/>
                    </a:cubicBezTo>
                    <a:cubicBezTo>
                      <a:pt x="10208" y="12099"/>
                      <a:pt x="10775" y="12666"/>
                      <a:pt x="11468" y="12666"/>
                    </a:cubicBezTo>
                    <a:cubicBezTo>
                      <a:pt x="12130" y="12666"/>
                      <a:pt x="12697" y="12099"/>
                      <a:pt x="12697" y="11437"/>
                    </a:cubicBezTo>
                    <a:cubicBezTo>
                      <a:pt x="12697" y="10775"/>
                      <a:pt x="12130" y="10177"/>
                      <a:pt x="11468" y="10177"/>
                    </a:cubicBezTo>
                    <a:cubicBezTo>
                      <a:pt x="11279" y="10177"/>
                      <a:pt x="11122" y="10208"/>
                      <a:pt x="10933" y="10303"/>
                    </a:cubicBezTo>
                    <a:lnTo>
                      <a:pt x="9861" y="9232"/>
                    </a:lnTo>
                    <a:cubicBezTo>
                      <a:pt x="11279" y="7562"/>
                      <a:pt x="11279" y="5073"/>
                      <a:pt x="9861" y="3403"/>
                    </a:cubicBezTo>
                    <a:lnTo>
                      <a:pt x="10933" y="2364"/>
                    </a:lnTo>
                    <a:cubicBezTo>
                      <a:pt x="11122" y="2427"/>
                      <a:pt x="11279" y="2458"/>
                      <a:pt x="11468" y="2458"/>
                    </a:cubicBezTo>
                    <a:cubicBezTo>
                      <a:pt x="12130" y="2458"/>
                      <a:pt x="12697" y="1923"/>
                      <a:pt x="12697" y="1198"/>
                    </a:cubicBezTo>
                    <a:cubicBezTo>
                      <a:pt x="12697" y="536"/>
                      <a:pt x="12130" y="1"/>
                      <a:pt x="11468" y="1"/>
                    </a:cubicBezTo>
                    <a:cubicBezTo>
                      <a:pt x="10807" y="1"/>
                      <a:pt x="10208" y="536"/>
                      <a:pt x="10208" y="1198"/>
                    </a:cubicBezTo>
                    <a:cubicBezTo>
                      <a:pt x="10208" y="1419"/>
                      <a:pt x="10240" y="1576"/>
                      <a:pt x="10334" y="1765"/>
                    </a:cubicBezTo>
                    <a:lnTo>
                      <a:pt x="9263" y="2836"/>
                    </a:lnTo>
                    <a:cubicBezTo>
                      <a:pt x="8412" y="2127"/>
                      <a:pt x="7373" y="1773"/>
                      <a:pt x="6337" y="1773"/>
                    </a:cubicBezTo>
                    <a:cubicBezTo>
                      <a:pt x="5301" y="1773"/>
                      <a:pt x="4269" y="2127"/>
                      <a:pt x="3434" y="2836"/>
                    </a:cubicBezTo>
                    <a:lnTo>
                      <a:pt x="2363" y="1765"/>
                    </a:lnTo>
                    <a:cubicBezTo>
                      <a:pt x="2458" y="1608"/>
                      <a:pt x="2489" y="1419"/>
                      <a:pt x="2489" y="1198"/>
                    </a:cubicBezTo>
                    <a:cubicBezTo>
                      <a:pt x="2489" y="536"/>
                      <a:pt x="1954" y="1"/>
                      <a:pt x="12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TextBox 80">
              <a:extLst>
                <a:ext uri="{FF2B5EF4-FFF2-40B4-BE49-F238E27FC236}">
                  <a16:creationId xmlns:a16="http://schemas.microsoft.com/office/drawing/2014/main" id="{6B6F83A9-D168-857F-369D-802BE1676C9A}"/>
                </a:ext>
              </a:extLst>
            </p:cNvPr>
            <p:cNvSpPr txBox="1"/>
            <p:nvPr/>
          </p:nvSpPr>
          <p:spPr>
            <a:xfrm>
              <a:off x="2952547" y="3267595"/>
              <a:ext cx="1115861" cy="276999"/>
            </a:xfrm>
            <a:prstGeom prst="rect">
              <a:avLst/>
            </a:prstGeom>
            <a:noFill/>
          </p:spPr>
          <p:txBody>
            <a:bodyPr wrap="square">
              <a:spAutoFit/>
            </a:bodyPr>
            <a:lstStyle/>
            <a:p>
              <a:pPr algn="ctr" rtl="1"/>
              <a:r>
                <a:rPr lang="en-US" sz="1200" b="1" dirty="0">
                  <a:solidFill>
                    <a:schemeClr val="bg1"/>
                  </a:solidFill>
                  <a:latin typeface="Times New Roman" panose="02020603050405020304" pitchFamily="18" charset="0"/>
                  <a:cs typeface="Times New Roman" panose="02020603050405020304" pitchFamily="18" charset="0"/>
                </a:rPr>
                <a:t>Title </a:t>
              </a:r>
              <a:r>
                <a:rPr lang="en-US" sz="1200" b="1" dirty="0" err="1">
                  <a:solidFill>
                    <a:schemeClr val="bg1"/>
                  </a:solidFill>
                  <a:latin typeface="Times New Roman" panose="02020603050405020304" pitchFamily="18" charset="0"/>
                  <a:cs typeface="Times New Roman" panose="02020603050405020304" pitchFamily="18" charset="0"/>
                </a:rPr>
                <a:t>title</a:t>
              </a:r>
              <a:endParaRPr lang="fa-IR" sz="1200" b="1" dirty="0">
                <a:solidFill>
                  <a:schemeClr val="bg1"/>
                </a:solidFill>
                <a:latin typeface="Times New Roman" panose="02020603050405020304" pitchFamily="18" charset="0"/>
                <a:cs typeface="Times New Roman" panose="02020603050405020304" pitchFamily="18" charset="0"/>
              </a:endParaRPr>
            </a:p>
          </p:txBody>
        </p:sp>
      </p:grpSp>
      <p:grpSp>
        <p:nvGrpSpPr>
          <p:cNvPr id="90" name="Group 89">
            <a:extLst>
              <a:ext uri="{FF2B5EF4-FFF2-40B4-BE49-F238E27FC236}">
                <a16:creationId xmlns:a16="http://schemas.microsoft.com/office/drawing/2014/main" id="{9B12C030-99D5-A479-6F57-A2F31E5E4BFE}"/>
              </a:ext>
            </a:extLst>
          </p:cNvPr>
          <p:cNvGrpSpPr/>
          <p:nvPr/>
        </p:nvGrpSpPr>
        <p:grpSpPr>
          <a:xfrm>
            <a:off x="8206065" y="2658101"/>
            <a:ext cx="1425369" cy="1259320"/>
            <a:chOff x="4463925" y="2676322"/>
            <a:chExt cx="1425369" cy="1259320"/>
          </a:xfrm>
        </p:grpSpPr>
        <p:grpSp>
          <p:nvGrpSpPr>
            <p:cNvPr id="91" name="Google Shape;124;p17">
              <a:extLst>
                <a:ext uri="{FF2B5EF4-FFF2-40B4-BE49-F238E27FC236}">
                  <a16:creationId xmlns:a16="http://schemas.microsoft.com/office/drawing/2014/main" id="{A9245716-E30F-77DC-2359-C0B75FCE7F3A}"/>
                </a:ext>
              </a:extLst>
            </p:cNvPr>
            <p:cNvGrpSpPr/>
            <p:nvPr/>
          </p:nvGrpSpPr>
          <p:grpSpPr>
            <a:xfrm>
              <a:off x="4463925" y="2676322"/>
              <a:ext cx="1425369" cy="1259320"/>
              <a:chOff x="4809510" y="1664173"/>
              <a:chExt cx="1779921" cy="1572569"/>
            </a:xfrm>
            <a:solidFill>
              <a:srgbClr val="0000FF"/>
            </a:solidFill>
          </p:grpSpPr>
          <p:grpSp>
            <p:nvGrpSpPr>
              <p:cNvPr id="103" name="Google Shape;125;p17">
                <a:extLst>
                  <a:ext uri="{FF2B5EF4-FFF2-40B4-BE49-F238E27FC236}">
                    <a16:creationId xmlns:a16="http://schemas.microsoft.com/office/drawing/2014/main" id="{84254C65-E2F2-B7F0-E8F7-780BE830D037}"/>
                  </a:ext>
                </a:extLst>
              </p:cNvPr>
              <p:cNvGrpSpPr/>
              <p:nvPr/>
            </p:nvGrpSpPr>
            <p:grpSpPr>
              <a:xfrm>
                <a:off x="4809510" y="1664173"/>
                <a:ext cx="1742370" cy="1393916"/>
                <a:chOff x="4534734" y="1782206"/>
                <a:chExt cx="1742370" cy="1393916"/>
              </a:xfrm>
              <a:grpFill/>
            </p:grpSpPr>
            <p:grpSp>
              <p:nvGrpSpPr>
                <p:cNvPr id="105" name="Google Shape;126;p17">
                  <a:extLst>
                    <a:ext uri="{FF2B5EF4-FFF2-40B4-BE49-F238E27FC236}">
                      <a16:creationId xmlns:a16="http://schemas.microsoft.com/office/drawing/2014/main" id="{F55D21CD-16BB-EB18-3FE5-67712E6BA4BC}"/>
                    </a:ext>
                  </a:extLst>
                </p:cNvPr>
                <p:cNvGrpSpPr/>
                <p:nvPr/>
              </p:nvGrpSpPr>
              <p:grpSpPr>
                <a:xfrm>
                  <a:off x="4534734" y="1782206"/>
                  <a:ext cx="1742370" cy="1393916"/>
                  <a:chOff x="4534829" y="1782212"/>
                  <a:chExt cx="1458660" cy="1166750"/>
                </a:xfrm>
                <a:grpFill/>
              </p:grpSpPr>
              <p:sp>
                <p:nvSpPr>
                  <p:cNvPr id="107" name="Google Shape;127;p17">
                    <a:extLst>
                      <a:ext uri="{FF2B5EF4-FFF2-40B4-BE49-F238E27FC236}">
                        <a16:creationId xmlns:a16="http://schemas.microsoft.com/office/drawing/2014/main" id="{5ACB4817-D3C4-6503-55C9-A2A85DEB903E}"/>
                      </a:ext>
                    </a:extLst>
                  </p:cNvPr>
                  <p:cNvSpPr/>
                  <p:nvPr/>
                </p:nvSpPr>
                <p:spPr>
                  <a:xfrm>
                    <a:off x="4534829" y="1782212"/>
                    <a:ext cx="1458660" cy="1166750"/>
                  </a:xfrm>
                  <a:custGeom>
                    <a:avLst/>
                    <a:gdLst/>
                    <a:ahLst/>
                    <a:cxnLst/>
                    <a:rect l="l" t="t" r="r" b="b"/>
                    <a:pathLst>
                      <a:path w="29099" h="23342" extrusionOk="0">
                        <a:moveTo>
                          <a:pt x="16842" y="1"/>
                        </a:moveTo>
                        <a:cubicBezTo>
                          <a:pt x="14279" y="1"/>
                          <a:pt x="11752" y="843"/>
                          <a:pt x="9676" y="2455"/>
                        </a:cubicBezTo>
                        <a:cubicBezTo>
                          <a:pt x="9528" y="2561"/>
                          <a:pt x="9632" y="2756"/>
                          <a:pt x="9766" y="2756"/>
                        </a:cubicBezTo>
                        <a:cubicBezTo>
                          <a:pt x="9800" y="2756"/>
                          <a:pt x="9837" y="2743"/>
                          <a:pt x="9871" y="2713"/>
                        </a:cubicBezTo>
                        <a:cubicBezTo>
                          <a:pt x="11905" y="1134"/>
                          <a:pt x="14359" y="329"/>
                          <a:pt x="16828" y="329"/>
                        </a:cubicBezTo>
                        <a:cubicBezTo>
                          <a:pt x="18644" y="329"/>
                          <a:pt x="20468" y="765"/>
                          <a:pt x="22137" y="1648"/>
                        </a:cubicBezTo>
                        <a:cubicBezTo>
                          <a:pt x="26083" y="3732"/>
                          <a:pt x="28434" y="7936"/>
                          <a:pt x="28159" y="12388"/>
                        </a:cubicBezTo>
                        <a:cubicBezTo>
                          <a:pt x="27875" y="16840"/>
                          <a:pt x="25019" y="20716"/>
                          <a:pt x="20842" y="22295"/>
                        </a:cubicBezTo>
                        <a:cubicBezTo>
                          <a:pt x="19539" y="22788"/>
                          <a:pt x="18183" y="23028"/>
                          <a:pt x="16838" y="23028"/>
                        </a:cubicBezTo>
                        <a:cubicBezTo>
                          <a:pt x="13881" y="23028"/>
                          <a:pt x="10977" y="21869"/>
                          <a:pt x="8807" y="19705"/>
                        </a:cubicBezTo>
                        <a:cubicBezTo>
                          <a:pt x="8630" y="19528"/>
                          <a:pt x="8452" y="19341"/>
                          <a:pt x="8284" y="19146"/>
                        </a:cubicBezTo>
                        <a:lnTo>
                          <a:pt x="7761" y="18437"/>
                        </a:lnTo>
                        <a:lnTo>
                          <a:pt x="7654" y="18472"/>
                        </a:lnTo>
                        <a:cubicBezTo>
                          <a:pt x="7583" y="18499"/>
                          <a:pt x="7512" y="18525"/>
                          <a:pt x="7441" y="18543"/>
                        </a:cubicBezTo>
                        <a:cubicBezTo>
                          <a:pt x="6569" y="18774"/>
                          <a:pt x="5672" y="18889"/>
                          <a:pt x="4774" y="18889"/>
                        </a:cubicBezTo>
                        <a:cubicBezTo>
                          <a:pt x="4741" y="18889"/>
                          <a:pt x="4708" y="18889"/>
                          <a:pt x="4674" y="18889"/>
                        </a:cubicBezTo>
                        <a:cubicBezTo>
                          <a:pt x="3929" y="18889"/>
                          <a:pt x="3193" y="18827"/>
                          <a:pt x="2457" y="18712"/>
                        </a:cubicBezTo>
                        <a:cubicBezTo>
                          <a:pt x="1739" y="18579"/>
                          <a:pt x="1029" y="18383"/>
                          <a:pt x="355" y="18126"/>
                        </a:cubicBezTo>
                        <a:lnTo>
                          <a:pt x="355" y="15120"/>
                        </a:lnTo>
                        <a:cubicBezTo>
                          <a:pt x="932" y="15395"/>
                          <a:pt x="1535" y="15608"/>
                          <a:pt x="2164" y="15758"/>
                        </a:cubicBezTo>
                        <a:cubicBezTo>
                          <a:pt x="2794" y="15918"/>
                          <a:pt x="3442" y="15998"/>
                          <a:pt x="4089" y="16007"/>
                        </a:cubicBezTo>
                        <a:cubicBezTo>
                          <a:pt x="5020" y="16007"/>
                          <a:pt x="5685" y="15874"/>
                          <a:pt x="6129" y="15608"/>
                        </a:cubicBezTo>
                        <a:cubicBezTo>
                          <a:pt x="6581" y="15324"/>
                          <a:pt x="6812" y="14880"/>
                          <a:pt x="6812" y="14295"/>
                        </a:cubicBezTo>
                        <a:cubicBezTo>
                          <a:pt x="6812" y="13843"/>
                          <a:pt x="6688" y="13479"/>
                          <a:pt x="6448" y="13231"/>
                        </a:cubicBezTo>
                        <a:cubicBezTo>
                          <a:pt x="6217" y="12982"/>
                          <a:pt x="5845" y="12796"/>
                          <a:pt x="5339" y="12672"/>
                        </a:cubicBezTo>
                        <a:cubicBezTo>
                          <a:pt x="4758" y="12556"/>
                          <a:pt x="4168" y="12494"/>
                          <a:pt x="3578" y="12494"/>
                        </a:cubicBezTo>
                        <a:cubicBezTo>
                          <a:pt x="3538" y="12494"/>
                          <a:pt x="3499" y="12494"/>
                          <a:pt x="3459" y="12495"/>
                        </a:cubicBezTo>
                        <a:lnTo>
                          <a:pt x="2697" y="12495"/>
                        </a:lnTo>
                        <a:lnTo>
                          <a:pt x="2697" y="9763"/>
                        </a:lnTo>
                        <a:lnTo>
                          <a:pt x="3486" y="9763"/>
                        </a:lnTo>
                        <a:cubicBezTo>
                          <a:pt x="5650" y="9763"/>
                          <a:pt x="6741" y="9178"/>
                          <a:pt x="6741" y="8016"/>
                        </a:cubicBezTo>
                        <a:cubicBezTo>
                          <a:pt x="6767" y="7608"/>
                          <a:pt x="6563" y="7218"/>
                          <a:pt x="6209" y="6996"/>
                        </a:cubicBezTo>
                        <a:cubicBezTo>
                          <a:pt x="5880" y="6792"/>
                          <a:pt x="5437" y="6686"/>
                          <a:pt x="4896" y="6686"/>
                        </a:cubicBezTo>
                        <a:cubicBezTo>
                          <a:pt x="3947" y="6686"/>
                          <a:pt x="2963" y="6987"/>
                          <a:pt x="1960" y="7590"/>
                        </a:cubicBezTo>
                        <a:lnTo>
                          <a:pt x="435" y="5143"/>
                        </a:lnTo>
                        <a:cubicBezTo>
                          <a:pt x="1136" y="4672"/>
                          <a:pt x="1898" y="4309"/>
                          <a:pt x="2705" y="4078"/>
                        </a:cubicBezTo>
                        <a:cubicBezTo>
                          <a:pt x="3595" y="3847"/>
                          <a:pt x="4509" y="3732"/>
                          <a:pt x="5432" y="3732"/>
                        </a:cubicBezTo>
                        <a:cubicBezTo>
                          <a:pt x="5466" y="3732"/>
                          <a:pt x="5500" y="3732"/>
                          <a:pt x="5535" y="3732"/>
                        </a:cubicBezTo>
                        <a:cubicBezTo>
                          <a:pt x="5567" y="3732"/>
                          <a:pt x="5600" y="3732"/>
                          <a:pt x="5633" y="3732"/>
                        </a:cubicBezTo>
                        <a:cubicBezTo>
                          <a:pt x="6390" y="3732"/>
                          <a:pt x="7154" y="3830"/>
                          <a:pt x="7885" y="4043"/>
                        </a:cubicBezTo>
                        <a:cubicBezTo>
                          <a:pt x="7905" y="4050"/>
                          <a:pt x="7925" y="4053"/>
                          <a:pt x="7943" y="4053"/>
                        </a:cubicBezTo>
                        <a:cubicBezTo>
                          <a:pt x="8105" y="4053"/>
                          <a:pt x="8166" y="3797"/>
                          <a:pt x="7982" y="3741"/>
                        </a:cubicBezTo>
                        <a:cubicBezTo>
                          <a:pt x="7215" y="3511"/>
                          <a:pt x="6423" y="3404"/>
                          <a:pt x="5629" y="3404"/>
                        </a:cubicBezTo>
                        <a:cubicBezTo>
                          <a:pt x="5598" y="3404"/>
                          <a:pt x="5566" y="3404"/>
                          <a:pt x="5535" y="3404"/>
                        </a:cubicBezTo>
                        <a:cubicBezTo>
                          <a:pt x="5499" y="3404"/>
                          <a:pt x="5464" y="3404"/>
                          <a:pt x="5429" y="3404"/>
                        </a:cubicBezTo>
                        <a:cubicBezTo>
                          <a:pt x="4481" y="3404"/>
                          <a:pt x="3540" y="3520"/>
                          <a:pt x="2617" y="3759"/>
                        </a:cubicBezTo>
                        <a:cubicBezTo>
                          <a:pt x="1730" y="4016"/>
                          <a:pt x="887" y="4424"/>
                          <a:pt x="125" y="4956"/>
                        </a:cubicBezTo>
                        <a:lnTo>
                          <a:pt x="0" y="5045"/>
                        </a:lnTo>
                        <a:lnTo>
                          <a:pt x="1854" y="8034"/>
                        </a:lnTo>
                        <a:lnTo>
                          <a:pt x="1996" y="7945"/>
                        </a:lnTo>
                        <a:cubicBezTo>
                          <a:pt x="2989" y="7315"/>
                          <a:pt x="3965" y="7005"/>
                          <a:pt x="4896" y="7005"/>
                        </a:cubicBezTo>
                        <a:cubicBezTo>
                          <a:pt x="5375" y="7005"/>
                          <a:pt x="5756" y="7094"/>
                          <a:pt x="6040" y="7262"/>
                        </a:cubicBezTo>
                        <a:cubicBezTo>
                          <a:pt x="6297" y="7422"/>
                          <a:pt x="6439" y="7714"/>
                          <a:pt x="6421" y="8016"/>
                        </a:cubicBezTo>
                        <a:cubicBezTo>
                          <a:pt x="6421" y="8956"/>
                          <a:pt x="5428" y="9435"/>
                          <a:pt x="3486" y="9435"/>
                        </a:cubicBezTo>
                        <a:lnTo>
                          <a:pt x="2377" y="9435"/>
                        </a:lnTo>
                        <a:lnTo>
                          <a:pt x="2377" y="12814"/>
                        </a:lnTo>
                        <a:lnTo>
                          <a:pt x="3459" y="12814"/>
                        </a:lnTo>
                        <a:cubicBezTo>
                          <a:pt x="3503" y="12813"/>
                          <a:pt x="3546" y="12813"/>
                          <a:pt x="3590" y="12813"/>
                        </a:cubicBezTo>
                        <a:cubicBezTo>
                          <a:pt x="4158" y="12813"/>
                          <a:pt x="4725" y="12867"/>
                          <a:pt x="5277" y="12982"/>
                        </a:cubicBezTo>
                        <a:cubicBezTo>
                          <a:pt x="5721" y="13089"/>
                          <a:pt x="6049" y="13249"/>
                          <a:pt x="6226" y="13444"/>
                        </a:cubicBezTo>
                        <a:cubicBezTo>
                          <a:pt x="6413" y="13630"/>
                          <a:pt x="6501" y="13914"/>
                          <a:pt x="6501" y="14286"/>
                        </a:cubicBezTo>
                        <a:cubicBezTo>
                          <a:pt x="6501" y="14765"/>
                          <a:pt x="6324" y="15102"/>
                          <a:pt x="5969" y="15324"/>
                        </a:cubicBezTo>
                        <a:cubicBezTo>
                          <a:pt x="5588" y="15554"/>
                          <a:pt x="4958" y="15679"/>
                          <a:pt x="4098" y="15679"/>
                        </a:cubicBezTo>
                        <a:cubicBezTo>
                          <a:pt x="3477" y="15670"/>
                          <a:pt x="2856" y="15590"/>
                          <a:pt x="2244" y="15439"/>
                        </a:cubicBezTo>
                        <a:cubicBezTo>
                          <a:pt x="1561" y="15271"/>
                          <a:pt x="896" y="15022"/>
                          <a:pt x="275" y="14703"/>
                        </a:cubicBezTo>
                        <a:lnTo>
                          <a:pt x="36" y="14588"/>
                        </a:lnTo>
                        <a:lnTo>
                          <a:pt x="36" y="18339"/>
                        </a:lnTo>
                        <a:lnTo>
                          <a:pt x="142" y="18375"/>
                        </a:lnTo>
                        <a:cubicBezTo>
                          <a:pt x="878" y="18667"/>
                          <a:pt x="1632" y="18880"/>
                          <a:pt x="2413" y="19022"/>
                        </a:cubicBezTo>
                        <a:cubicBezTo>
                          <a:pt x="3167" y="19146"/>
                          <a:pt x="3929" y="19199"/>
                          <a:pt x="4692" y="19199"/>
                        </a:cubicBezTo>
                        <a:cubicBezTo>
                          <a:pt x="4752" y="19201"/>
                          <a:pt x="4812" y="19201"/>
                          <a:pt x="4872" y="19201"/>
                        </a:cubicBezTo>
                        <a:cubicBezTo>
                          <a:pt x="5770" y="19201"/>
                          <a:pt x="6666" y="19077"/>
                          <a:pt x="7539" y="18845"/>
                        </a:cubicBezTo>
                        <a:lnTo>
                          <a:pt x="7654" y="18809"/>
                        </a:lnTo>
                        <a:lnTo>
                          <a:pt x="8044" y="19341"/>
                        </a:lnTo>
                        <a:lnTo>
                          <a:pt x="8053" y="19350"/>
                        </a:lnTo>
                        <a:cubicBezTo>
                          <a:pt x="8222" y="19545"/>
                          <a:pt x="8408" y="19740"/>
                          <a:pt x="8594" y="19927"/>
                        </a:cubicBezTo>
                        <a:cubicBezTo>
                          <a:pt x="10776" y="22117"/>
                          <a:pt x="13747" y="23341"/>
                          <a:pt x="16842" y="23341"/>
                        </a:cubicBezTo>
                        <a:lnTo>
                          <a:pt x="16833" y="23341"/>
                        </a:lnTo>
                        <a:cubicBezTo>
                          <a:pt x="16842" y="23341"/>
                          <a:pt x="16852" y="23341"/>
                          <a:pt x="16861" y="23341"/>
                        </a:cubicBezTo>
                        <a:cubicBezTo>
                          <a:pt x="20620" y="23341"/>
                          <a:pt x="24146" y="21516"/>
                          <a:pt x="26332" y="18463"/>
                        </a:cubicBezTo>
                        <a:cubicBezTo>
                          <a:pt x="28522" y="15395"/>
                          <a:pt x="29099" y="11457"/>
                          <a:pt x="27884" y="7892"/>
                        </a:cubicBezTo>
                        <a:cubicBezTo>
                          <a:pt x="26660" y="4327"/>
                          <a:pt x="23786" y="1568"/>
                          <a:pt x="20177" y="486"/>
                        </a:cubicBezTo>
                        <a:cubicBezTo>
                          <a:pt x="19081" y="161"/>
                          <a:pt x="17958" y="1"/>
                          <a:pt x="16842" y="1"/>
                        </a:cubicBezTo>
                        <a:close/>
                      </a:path>
                    </a:pathLst>
                  </a:custGeom>
                  <a:solidFill>
                    <a:srgbClr val="FFC000"/>
                  </a:solidFill>
                  <a:ln w="19050" cap="flat" cmpd="sng">
                    <a:solidFill>
                      <a:srgbClr val="FFC000"/>
                    </a:solidFill>
                    <a:prstDash val="solid"/>
                    <a:miter lim="886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28;p17">
                    <a:extLst>
                      <a:ext uri="{FF2B5EF4-FFF2-40B4-BE49-F238E27FC236}">
                        <a16:creationId xmlns:a16="http://schemas.microsoft.com/office/drawing/2014/main" id="{7FFFED6B-4692-D72C-14CE-FC7161E9901C}"/>
                      </a:ext>
                    </a:extLst>
                  </p:cNvPr>
                  <p:cNvSpPr/>
                  <p:nvPr/>
                </p:nvSpPr>
                <p:spPr>
                  <a:xfrm>
                    <a:off x="4981164" y="1874784"/>
                    <a:ext cx="84966" cy="72678"/>
                  </a:xfrm>
                  <a:custGeom>
                    <a:avLst/>
                    <a:gdLst/>
                    <a:ahLst/>
                    <a:cxnLst/>
                    <a:rect l="l" t="t" r="r" b="b"/>
                    <a:pathLst>
                      <a:path w="1695" h="1454" extrusionOk="0">
                        <a:moveTo>
                          <a:pt x="967" y="0"/>
                        </a:moveTo>
                        <a:cubicBezTo>
                          <a:pt x="320" y="0"/>
                          <a:pt x="1" y="781"/>
                          <a:pt x="453" y="1242"/>
                        </a:cubicBezTo>
                        <a:cubicBezTo>
                          <a:pt x="602" y="1388"/>
                          <a:pt x="784" y="1454"/>
                          <a:pt x="963" y="1454"/>
                        </a:cubicBezTo>
                        <a:cubicBezTo>
                          <a:pt x="1337" y="1454"/>
                          <a:pt x="1695" y="1166"/>
                          <a:pt x="1695" y="727"/>
                        </a:cubicBezTo>
                        <a:cubicBezTo>
                          <a:pt x="1695" y="320"/>
                          <a:pt x="1375" y="0"/>
                          <a:pt x="967" y="0"/>
                        </a:cubicBez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 name="Google Shape;129;p17">
                  <a:extLst>
                    <a:ext uri="{FF2B5EF4-FFF2-40B4-BE49-F238E27FC236}">
                      <a16:creationId xmlns:a16="http://schemas.microsoft.com/office/drawing/2014/main" id="{42F93B3B-7DE4-2D65-2DD2-4EC13B6B0AB8}"/>
                    </a:ext>
                  </a:extLst>
                </p:cNvPr>
                <p:cNvSpPr/>
                <p:nvPr/>
              </p:nvSpPr>
              <p:spPr>
                <a:xfrm>
                  <a:off x="4983018" y="2436807"/>
                  <a:ext cx="1120548" cy="612582"/>
                </a:xfrm>
                <a:custGeom>
                  <a:avLst/>
                  <a:gdLst/>
                  <a:ahLst/>
                  <a:cxnLst/>
                  <a:rect l="l" t="t" r="r" b="b"/>
                  <a:pathLst>
                    <a:path w="18714" h="10258" extrusionOk="0">
                      <a:moveTo>
                        <a:pt x="9358" y="1"/>
                      </a:moveTo>
                      <a:cubicBezTo>
                        <a:pt x="9315" y="1"/>
                        <a:pt x="9273" y="23"/>
                        <a:pt x="9251" y="67"/>
                      </a:cubicBezTo>
                      <a:lnTo>
                        <a:pt x="8763" y="901"/>
                      </a:lnTo>
                      <a:lnTo>
                        <a:pt x="1" y="901"/>
                      </a:lnTo>
                      <a:cubicBezTo>
                        <a:pt x="1" y="6071"/>
                        <a:pt x="4196" y="10257"/>
                        <a:pt x="9357" y="10257"/>
                      </a:cubicBezTo>
                      <a:cubicBezTo>
                        <a:pt x="14528" y="10257"/>
                        <a:pt x="18714" y="6071"/>
                        <a:pt x="18714" y="901"/>
                      </a:cubicBezTo>
                      <a:lnTo>
                        <a:pt x="9951" y="901"/>
                      </a:lnTo>
                      <a:lnTo>
                        <a:pt x="9472" y="67"/>
                      </a:lnTo>
                      <a:cubicBezTo>
                        <a:pt x="9446" y="23"/>
                        <a:pt x="9402" y="1"/>
                        <a:pt x="9358" y="1"/>
                      </a:cubicBezTo>
                      <a:close/>
                    </a:path>
                  </a:pathLst>
                </a:custGeom>
                <a:grpFill/>
                <a:ln>
                  <a:solidFill>
                    <a:srgbClr val="0000F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30;p17">
                <a:extLst>
                  <a:ext uri="{FF2B5EF4-FFF2-40B4-BE49-F238E27FC236}">
                    <a16:creationId xmlns:a16="http://schemas.microsoft.com/office/drawing/2014/main" id="{AEF333B0-6C56-CB68-0DC7-1B8EF47A1995}"/>
                  </a:ext>
                </a:extLst>
              </p:cNvPr>
              <p:cNvSpPr/>
              <p:nvPr/>
            </p:nvSpPr>
            <p:spPr>
              <a:xfrm>
                <a:off x="5049477" y="3219992"/>
                <a:ext cx="1539955" cy="16750"/>
              </a:xfrm>
              <a:custGeom>
                <a:avLst/>
                <a:gdLst/>
                <a:ahLst/>
                <a:cxnLst/>
                <a:rect l="l" t="t" r="r" b="b"/>
                <a:pathLst>
                  <a:path w="17497" h="363" extrusionOk="0">
                    <a:moveTo>
                      <a:pt x="247" y="0"/>
                    </a:moveTo>
                    <a:cubicBezTo>
                      <a:pt x="0" y="0"/>
                      <a:pt x="0" y="363"/>
                      <a:pt x="247" y="363"/>
                    </a:cubicBezTo>
                    <a:lnTo>
                      <a:pt x="17250" y="363"/>
                    </a:lnTo>
                    <a:cubicBezTo>
                      <a:pt x="17497" y="363"/>
                      <a:pt x="17497" y="0"/>
                      <a:pt x="17250" y="0"/>
                    </a:cubicBezTo>
                    <a:close/>
                  </a:path>
                </a:pathLst>
              </a:custGeom>
              <a:grp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oogle Shape;163;p17">
              <a:extLst>
                <a:ext uri="{FF2B5EF4-FFF2-40B4-BE49-F238E27FC236}">
                  <a16:creationId xmlns:a16="http://schemas.microsoft.com/office/drawing/2014/main" id="{0A0AF6B7-4900-352B-4B98-5F258F9D7D77}"/>
                </a:ext>
              </a:extLst>
            </p:cNvPr>
            <p:cNvGrpSpPr/>
            <p:nvPr/>
          </p:nvGrpSpPr>
          <p:grpSpPr>
            <a:xfrm>
              <a:off x="5067267" y="2845920"/>
              <a:ext cx="293613" cy="293431"/>
              <a:chOff x="6479471" y="2079003"/>
              <a:chExt cx="348923" cy="348706"/>
            </a:xfrm>
            <a:solidFill>
              <a:schemeClr val="tx1"/>
            </a:solidFill>
          </p:grpSpPr>
          <p:sp>
            <p:nvSpPr>
              <p:cNvPr id="94" name="Google Shape;164;p17">
                <a:extLst>
                  <a:ext uri="{FF2B5EF4-FFF2-40B4-BE49-F238E27FC236}">
                    <a16:creationId xmlns:a16="http://schemas.microsoft.com/office/drawing/2014/main" id="{4C77DEA9-703B-062B-7BD7-2B130C5C3D98}"/>
                  </a:ext>
                </a:extLst>
              </p:cNvPr>
              <p:cNvSpPr/>
              <p:nvPr/>
            </p:nvSpPr>
            <p:spPr>
              <a:xfrm>
                <a:off x="6479471" y="2200291"/>
                <a:ext cx="38170" cy="22566"/>
              </a:xfrm>
              <a:custGeom>
                <a:avLst/>
                <a:gdLst/>
                <a:ahLst/>
                <a:cxnLst/>
                <a:rect l="l" t="t" r="r" b="b"/>
                <a:pathLst>
                  <a:path w="1387" h="820" extrusionOk="0">
                    <a:moveTo>
                      <a:pt x="379" y="0"/>
                    </a:moveTo>
                    <a:cubicBezTo>
                      <a:pt x="158" y="0"/>
                      <a:pt x="1" y="189"/>
                      <a:pt x="1" y="378"/>
                    </a:cubicBezTo>
                    <a:cubicBezTo>
                      <a:pt x="1" y="630"/>
                      <a:pt x="190" y="819"/>
                      <a:pt x="379" y="819"/>
                    </a:cubicBezTo>
                    <a:lnTo>
                      <a:pt x="946" y="819"/>
                    </a:lnTo>
                    <a:cubicBezTo>
                      <a:pt x="1166" y="819"/>
                      <a:pt x="1387" y="630"/>
                      <a:pt x="1387" y="378"/>
                    </a:cubicBezTo>
                    <a:cubicBezTo>
                      <a:pt x="1387" y="189"/>
                      <a:pt x="1166" y="0"/>
                      <a:pt x="94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 name="Google Shape;165;p17">
                <a:extLst>
                  <a:ext uri="{FF2B5EF4-FFF2-40B4-BE49-F238E27FC236}">
                    <a16:creationId xmlns:a16="http://schemas.microsoft.com/office/drawing/2014/main" id="{70430309-B138-CB0C-E80C-E742329DCB44}"/>
                  </a:ext>
                </a:extLst>
              </p:cNvPr>
              <p:cNvGrpSpPr/>
              <p:nvPr/>
            </p:nvGrpSpPr>
            <p:grpSpPr>
              <a:xfrm>
                <a:off x="6520582" y="2079003"/>
                <a:ext cx="307811" cy="348706"/>
                <a:chOff x="-60218325" y="2304850"/>
                <a:chExt cx="279625" cy="316775"/>
              </a:xfrm>
              <a:grpFill/>
            </p:grpSpPr>
            <p:sp>
              <p:nvSpPr>
                <p:cNvPr id="96" name="Google Shape;166;p17">
                  <a:extLst>
                    <a:ext uri="{FF2B5EF4-FFF2-40B4-BE49-F238E27FC236}">
                      <a16:creationId xmlns:a16="http://schemas.microsoft.com/office/drawing/2014/main" id="{7F286412-91D6-CDB2-8BF6-7BA4AEFE6F13}"/>
                    </a:ext>
                  </a:extLst>
                </p:cNvPr>
                <p:cNvSpPr/>
                <p:nvPr/>
              </p:nvSpPr>
              <p:spPr>
                <a:xfrm>
                  <a:off x="-60218325" y="2304850"/>
                  <a:ext cx="235525" cy="316775"/>
                </a:xfrm>
                <a:custGeom>
                  <a:avLst/>
                  <a:gdLst/>
                  <a:ahLst/>
                  <a:cxnLst/>
                  <a:rect l="l" t="t" r="r" b="b"/>
                  <a:pathLst>
                    <a:path w="9421" h="12671" extrusionOk="0">
                      <a:moveTo>
                        <a:pt x="4884" y="825"/>
                      </a:moveTo>
                      <a:cubicBezTo>
                        <a:pt x="6994" y="825"/>
                        <a:pt x="8633" y="2463"/>
                        <a:pt x="8633" y="4542"/>
                      </a:cubicBezTo>
                      <a:cubicBezTo>
                        <a:pt x="8570" y="6023"/>
                        <a:pt x="7688" y="7378"/>
                        <a:pt x="6364" y="7945"/>
                      </a:cubicBezTo>
                      <a:cubicBezTo>
                        <a:pt x="6207" y="8039"/>
                        <a:pt x="6112" y="8165"/>
                        <a:pt x="6112" y="8354"/>
                      </a:cubicBezTo>
                      <a:lnTo>
                        <a:pt x="6112" y="8543"/>
                      </a:lnTo>
                      <a:lnTo>
                        <a:pt x="3623" y="8543"/>
                      </a:lnTo>
                      <a:lnTo>
                        <a:pt x="3623" y="8354"/>
                      </a:lnTo>
                      <a:cubicBezTo>
                        <a:pt x="3623" y="8197"/>
                        <a:pt x="3560" y="8039"/>
                        <a:pt x="3403" y="7945"/>
                      </a:cubicBezTo>
                      <a:cubicBezTo>
                        <a:pt x="1828" y="7251"/>
                        <a:pt x="914" y="5582"/>
                        <a:pt x="1229" y="3880"/>
                      </a:cubicBezTo>
                      <a:cubicBezTo>
                        <a:pt x="1481" y="2431"/>
                        <a:pt x="2647" y="1203"/>
                        <a:pt x="4096" y="888"/>
                      </a:cubicBezTo>
                      <a:cubicBezTo>
                        <a:pt x="4379" y="856"/>
                        <a:pt x="4663" y="825"/>
                        <a:pt x="4884" y="825"/>
                      </a:cubicBezTo>
                      <a:close/>
                      <a:moveTo>
                        <a:pt x="6081" y="9362"/>
                      </a:moveTo>
                      <a:lnTo>
                        <a:pt x="6081" y="10213"/>
                      </a:lnTo>
                      <a:lnTo>
                        <a:pt x="3592" y="10213"/>
                      </a:lnTo>
                      <a:lnTo>
                        <a:pt x="3592" y="9362"/>
                      </a:lnTo>
                      <a:close/>
                      <a:moveTo>
                        <a:pt x="5986" y="11032"/>
                      </a:moveTo>
                      <a:cubicBezTo>
                        <a:pt x="5829" y="11505"/>
                        <a:pt x="5419" y="11851"/>
                        <a:pt x="4852" y="11851"/>
                      </a:cubicBezTo>
                      <a:cubicBezTo>
                        <a:pt x="4316" y="11851"/>
                        <a:pt x="3875" y="11505"/>
                        <a:pt x="3686" y="11032"/>
                      </a:cubicBezTo>
                      <a:close/>
                      <a:moveTo>
                        <a:pt x="4842" y="0"/>
                      </a:moveTo>
                      <a:cubicBezTo>
                        <a:pt x="4526" y="0"/>
                        <a:pt x="4202" y="32"/>
                        <a:pt x="3875" y="100"/>
                      </a:cubicBezTo>
                      <a:cubicBezTo>
                        <a:pt x="2111" y="509"/>
                        <a:pt x="693" y="1959"/>
                        <a:pt x="378" y="3723"/>
                      </a:cubicBezTo>
                      <a:cubicBezTo>
                        <a:pt x="0" y="5834"/>
                        <a:pt x="1071" y="7724"/>
                        <a:pt x="2773" y="8575"/>
                      </a:cubicBezTo>
                      <a:lnTo>
                        <a:pt x="2773" y="10591"/>
                      </a:lnTo>
                      <a:cubicBezTo>
                        <a:pt x="2773" y="11725"/>
                        <a:pt x="3718" y="12670"/>
                        <a:pt x="4852" y="12670"/>
                      </a:cubicBezTo>
                      <a:cubicBezTo>
                        <a:pt x="5986" y="12670"/>
                        <a:pt x="6963" y="11725"/>
                        <a:pt x="6963" y="10591"/>
                      </a:cubicBezTo>
                      <a:lnTo>
                        <a:pt x="6963" y="8575"/>
                      </a:lnTo>
                      <a:cubicBezTo>
                        <a:pt x="8444" y="7787"/>
                        <a:pt x="9420" y="6243"/>
                        <a:pt x="9420" y="4511"/>
                      </a:cubicBezTo>
                      <a:cubicBezTo>
                        <a:pt x="9392" y="1995"/>
                        <a:pt x="7331" y="0"/>
                        <a:pt x="48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67;p17">
                  <a:extLst>
                    <a:ext uri="{FF2B5EF4-FFF2-40B4-BE49-F238E27FC236}">
                      <a16:creationId xmlns:a16="http://schemas.microsoft.com/office/drawing/2014/main" id="{5D44B927-0DB2-7ACE-7584-33F841FB095D}"/>
                    </a:ext>
                  </a:extLst>
                </p:cNvPr>
                <p:cNvSpPr/>
                <p:nvPr/>
              </p:nvSpPr>
              <p:spPr>
                <a:xfrm>
                  <a:off x="-60127750" y="2347500"/>
                  <a:ext cx="62250" cy="145750"/>
                </a:xfrm>
                <a:custGeom>
                  <a:avLst/>
                  <a:gdLst/>
                  <a:ahLst/>
                  <a:cxnLst/>
                  <a:rect l="l" t="t" r="r" b="b"/>
                  <a:pathLst>
                    <a:path w="2490" h="5830" extrusionOk="0">
                      <a:moveTo>
                        <a:pt x="1229" y="1"/>
                      </a:moveTo>
                      <a:cubicBezTo>
                        <a:pt x="1009" y="1"/>
                        <a:pt x="851" y="190"/>
                        <a:pt x="851" y="379"/>
                      </a:cubicBezTo>
                      <a:lnTo>
                        <a:pt x="851" y="662"/>
                      </a:lnTo>
                      <a:cubicBezTo>
                        <a:pt x="378" y="820"/>
                        <a:pt x="0" y="1292"/>
                        <a:pt x="0" y="1828"/>
                      </a:cubicBezTo>
                      <a:cubicBezTo>
                        <a:pt x="0" y="2521"/>
                        <a:pt x="567" y="2899"/>
                        <a:pt x="1009" y="3214"/>
                      </a:cubicBezTo>
                      <a:cubicBezTo>
                        <a:pt x="1324" y="3466"/>
                        <a:pt x="1670" y="3687"/>
                        <a:pt x="1670" y="3939"/>
                      </a:cubicBezTo>
                      <a:cubicBezTo>
                        <a:pt x="1670" y="4159"/>
                        <a:pt x="1481" y="4348"/>
                        <a:pt x="1229" y="4348"/>
                      </a:cubicBezTo>
                      <a:cubicBezTo>
                        <a:pt x="1009" y="4348"/>
                        <a:pt x="851" y="4159"/>
                        <a:pt x="851" y="3939"/>
                      </a:cubicBezTo>
                      <a:cubicBezTo>
                        <a:pt x="851" y="3687"/>
                        <a:pt x="630" y="3498"/>
                        <a:pt x="441" y="3498"/>
                      </a:cubicBezTo>
                      <a:cubicBezTo>
                        <a:pt x="221" y="3498"/>
                        <a:pt x="0" y="3687"/>
                        <a:pt x="0" y="3939"/>
                      </a:cubicBezTo>
                      <a:cubicBezTo>
                        <a:pt x="0" y="4474"/>
                        <a:pt x="378" y="4915"/>
                        <a:pt x="851" y="5104"/>
                      </a:cubicBezTo>
                      <a:lnTo>
                        <a:pt x="851" y="5388"/>
                      </a:lnTo>
                      <a:cubicBezTo>
                        <a:pt x="851" y="5608"/>
                        <a:pt x="1040" y="5829"/>
                        <a:pt x="1229" y="5829"/>
                      </a:cubicBezTo>
                      <a:cubicBezTo>
                        <a:pt x="1481" y="5829"/>
                        <a:pt x="1670" y="5608"/>
                        <a:pt x="1670" y="5388"/>
                      </a:cubicBezTo>
                      <a:lnTo>
                        <a:pt x="1670" y="5104"/>
                      </a:lnTo>
                      <a:cubicBezTo>
                        <a:pt x="2143" y="4947"/>
                        <a:pt x="2489" y="4474"/>
                        <a:pt x="2489" y="3939"/>
                      </a:cubicBezTo>
                      <a:cubicBezTo>
                        <a:pt x="2489" y="3246"/>
                        <a:pt x="1954" y="2868"/>
                        <a:pt x="1513" y="2553"/>
                      </a:cubicBezTo>
                      <a:cubicBezTo>
                        <a:pt x="1198" y="2300"/>
                        <a:pt x="851" y="2080"/>
                        <a:pt x="851" y="1828"/>
                      </a:cubicBezTo>
                      <a:cubicBezTo>
                        <a:pt x="788" y="1607"/>
                        <a:pt x="1009" y="1418"/>
                        <a:pt x="1229" y="1418"/>
                      </a:cubicBezTo>
                      <a:cubicBezTo>
                        <a:pt x="1481" y="1418"/>
                        <a:pt x="1670" y="1607"/>
                        <a:pt x="1670" y="1828"/>
                      </a:cubicBezTo>
                      <a:cubicBezTo>
                        <a:pt x="1670" y="2080"/>
                        <a:pt x="1859" y="2269"/>
                        <a:pt x="2048" y="2269"/>
                      </a:cubicBezTo>
                      <a:cubicBezTo>
                        <a:pt x="2300" y="2269"/>
                        <a:pt x="2489" y="2080"/>
                        <a:pt x="2489" y="1828"/>
                      </a:cubicBezTo>
                      <a:cubicBezTo>
                        <a:pt x="2489" y="1292"/>
                        <a:pt x="2143" y="851"/>
                        <a:pt x="1670" y="662"/>
                      </a:cubicBezTo>
                      <a:lnTo>
                        <a:pt x="1670" y="379"/>
                      </a:lnTo>
                      <a:cubicBezTo>
                        <a:pt x="1670" y="158"/>
                        <a:pt x="1481" y="1"/>
                        <a:pt x="12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68;p17">
                  <a:extLst>
                    <a:ext uri="{FF2B5EF4-FFF2-40B4-BE49-F238E27FC236}">
                      <a16:creationId xmlns:a16="http://schemas.microsoft.com/office/drawing/2014/main" id="{8D55CC7E-B547-FDEA-91E8-16051F9C31E0}"/>
                    </a:ext>
                  </a:extLst>
                </p:cNvPr>
                <p:cNvSpPr/>
                <p:nvPr/>
              </p:nvSpPr>
              <p:spPr>
                <a:xfrm>
                  <a:off x="-60212825" y="2510750"/>
                  <a:ext cx="32325" cy="30325"/>
                </a:xfrm>
                <a:custGeom>
                  <a:avLst/>
                  <a:gdLst/>
                  <a:ahLst/>
                  <a:cxnLst/>
                  <a:rect l="l" t="t" r="r" b="b"/>
                  <a:pathLst>
                    <a:path w="1293" h="1213" extrusionOk="0">
                      <a:moveTo>
                        <a:pt x="836" y="0"/>
                      </a:moveTo>
                      <a:cubicBezTo>
                        <a:pt x="725" y="0"/>
                        <a:pt x="615" y="39"/>
                        <a:pt x="536" y="118"/>
                      </a:cubicBezTo>
                      <a:lnTo>
                        <a:pt x="158" y="496"/>
                      </a:lnTo>
                      <a:cubicBezTo>
                        <a:pt x="1" y="654"/>
                        <a:pt x="1" y="906"/>
                        <a:pt x="158" y="1095"/>
                      </a:cubicBezTo>
                      <a:cubicBezTo>
                        <a:pt x="237" y="1174"/>
                        <a:pt x="340" y="1213"/>
                        <a:pt x="442" y="1213"/>
                      </a:cubicBezTo>
                      <a:cubicBezTo>
                        <a:pt x="544" y="1213"/>
                        <a:pt x="647" y="1174"/>
                        <a:pt x="725" y="1095"/>
                      </a:cubicBezTo>
                      <a:lnTo>
                        <a:pt x="1135" y="717"/>
                      </a:lnTo>
                      <a:cubicBezTo>
                        <a:pt x="1293" y="559"/>
                        <a:pt x="1293" y="276"/>
                        <a:pt x="1135" y="118"/>
                      </a:cubicBezTo>
                      <a:cubicBezTo>
                        <a:pt x="1056" y="39"/>
                        <a:pt x="946" y="0"/>
                        <a:pt x="83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69;p17">
                  <a:extLst>
                    <a:ext uri="{FF2B5EF4-FFF2-40B4-BE49-F238E27FC236}">
                      <a16:creationId xmlns:a16="http://schemas.microsoft.com/office/drawing/2014/main" id="{B3C91B5F-A9E7-FE41-BFB9-A1042E157029}"/>
                    </a:ext>
                  </a:extLst>
                </p:cNvPr>
                <p:cNvSpPr/>
                <p:nvPr/>
              </p:nvSpPr>
              <p:spPr>
                <a:xfrm>
                  <a:off x="-60012750" y="2310675"/>
                  <a:ext cx="32300" cy="30350"/>
                </a:xfrm>
                <a:custGeom>
                  <a:avLst/>
                  <a:gdLst/>
                  <a:ahLst/>
                  <a:cxnLst/>
                  <a:rect l="l" t="t" r="r" b="b"/>
                  <a:pathLst>
                    <a:path w="1292" h="1214" extrusionOk="0">
                      <a:moveTo>
                        <a:pt x="835" y="1"/>
                      </a:moveTo>
                      <a:cubicBezTo>
                        <a:pt x="725" y="1"/>
                        <a:pt x="614" y="40"/>
                        <a:pt x="536" y="119"/>
                      </a:cubicBezTo>
                      <a:lnTo>
                        <a:pt x="126" y="528"/>
                      </a:lnTo>
                      <a:cubicBezTo>
                        <a:pt x="0" y="686"/>
                        <a:pt x="0" y="938"/>
                        <a:pt x="126" y="1096"/>
                      </a:cubicBezTo>
                      <a:cubicBezTo>
                        <a:pt x="205" y="1174"/>
                        <a:pt x="315" y="1214"/>
                        <a:pt x="425" y="1214"/>
                      </a:cubicBezTo>
                      <a:cubicBezTo>
                        <a:pt x="536" y="1214"/>
                        <a:pt x="646" y="1174"/>
                        <a:pt x="725" y="1096"/>
                      </a:cubicBezTo>
                      <a:lnTo>
                        <a:pt x="1134" y="718"/>
                      </a:lnTo>
                      <a:cubicBezTo>
                        <a:pt x="1292" y="560"/>
                        <a:pt x="1292" y="276"/>
                        <a:pt x="1134" y="119"/>
                      </a:cubicBezTo>
                      <a:cubicBezTo>
                        <a:pt x="1056" y="40"/>
                        <a:pt x="945" y="1"/>
                        <a:pt x="8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70;p17">
                  <a:extLst>
                    <a:ext uri="{FF2B5EF4-FFF2-40B4-BE49-F238E27FC236}">
                      <a16:creationId xmlns:a16="http://schemas.microsoft.com/office/drawing/2014/main" id="{F643FFEC-B811-B431-FF1E-4C043E291D2E}"/>
                    </a:ext>
                  </a:extLst>
                </p:cNvPr>
                <p:cNvSpPr/>
                <p:nvPr/>
              </p:nvSpPr>
              <p:spPr>
                <a:xfrm>
                  <a:off x="-60012750" y="2510750"/>
                  <a:ext cx="32300" cy="30325"/>
                </a:xfrm>
                <a:custGeom>
                  <a:avLst/>
                  <a:gdLst/>
                  <a:ahLst/>
                  <a:cxnLst/>
                  <a:rect l="l" t="t" r="r" b="b"/>
                  <a:pathLst>
                    <a:path w="1292" h="1213" extrusionOk="0">
                      <a:moveTo>
                        <a:pt x="425" y="0"/>
                      </a:moveTo>
                      <a:cubicBezTo>
                        <a:pt x="315" y="0"/>
                        <a:pt x="205" y="39"/>
                        <a:pt x="126" y="118"/>
                      </a:cubicBezTo>
                      <a:cubicBezTo>
                        <a:pt x="0" y="276"/>
                        <a:pt x="0" y="559"/>
                        <a:pt x="126" y="717"/>
                      </a:cubicBezTo>
                      <a:lnTo>
                        <a:pt x="536" y="1095"/>
                      </a:lnTo>
                      <a:cubicBezTo>
                        <a:pt x="614" y="1174"/>
                        <a:pt x="725" y="1213"/>
                        <a:pt x="835" y="1213"/>
                      </a:cubicBezTo>
                      <a:cubicBezTo>
                        <a:pt x="945" y="1213"/>
                        <a:pt x="1056" y="1174"/>
                        <a:pt x="1134" y="1095"/>
                      </a:cubicBezTo>
                      <a:cubicBezTo>
                        <a:pt x="1292" y="937"/>
                        <a:pt x="1292" y="654"/>
                        <a:pt x="1134" y="496"/>
                      </a:cubicBezTo>
                      <a:lnTo>
                        <a:pt x="725" y="118"/>
                      </a:lnTo>
                      <a:cubicBezTo>
                        <a:pt x="646" y="39"/>
                        <a:pt x="536" y="0"/>
                        <a:pt x="4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71;p17">
                  <a:extLst>
                    <a:ext uri="{FF2B5EF4-FFF2-40B4-BE49-F238E27FC236}">
                      <a16:creationId xmlns:a16="http://schemas.microsoft.com/office/drawing/2014/main" id="{28C0B814-EC5B-4159-91BE-BD82C1B296A3}"/>
                    </a:ext>
                  </a:extLst>
                </p:cNvPr>
                <p:cNvSpPr/>
                <p:nvPr/>
              </p:nvSpPr>
              <p:spPr>
                <a:xfrm>
                  <a:off x="-60212825" y="2310675"/>
                  <a:ext cx="32325" cy="30350"/>
                </a:xfrm>
                <a:custGeom>
                  <a:avLst/>
                  <a:gdLst/>
                  <a:ahLst/>
                  <a:cxnLst/>
                  <a:rect l="l" t="t" r="r" b="b"/>
                  <a:pathLst>
                    <a:path w="1293" h="1214" extrusionOk="0">
                      <a:moveTo>
                        <a:pt x="442" y="1"/>
                      </a:moveTo>
                      <a:cubicBezTo>
                        <a:pt x="340" y="1"/>
                        <a:pt x="237" y="40"/>
                        <a:pt x="158" y="119"/>
                      </a:cubicBezTo>
                      <a:cubicBezTo>
                        <a:pt x="1" y="276"/>
                        <a:pt x="1" y="560"/>
                        <a:pt x="158" y="718"/>
                      </a:cubicBezTo>
                      <a:lnTo>
                        <a:pt x="536" y="1096"/>
                      </a:lnTo>
                      <a:cubicBezTo>
                        <a:pt x="615" y="1174"/>
                        <a:pt x="725" y="1214"/>
                        <a:pt x="836" y="1214"/>
                      </a:cubicBezTo>
                      <a:cubicBezTo>
                        <a:pt x="946" y="1214"/>
                        <a:pt x="1056" y="1174"/>
                        <a:pt x="1135" y="1096"/>
                      </a:cubicBezTo>
                      <a:cubicBezTo>
                        <a:pt x="1293" y="938"/>
                        <a:pt x="1293" y="686"/>
                        <a:pt x="1135" y="528"/>
                      </a:cubicBezTo>
                      <a:lnTo>
                        <a:pt x="725" y="119"/>
                      </a:lnTo>
                      <a:cubicBezTo>
                        <a:pt x="647" y="40"/>
                        <a:pt x="544" y="1"/>
                        <a:pt x="4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72;p17">
                  <a:extLst>
                    <a:ext uri="{FF2B5EF4-FFF2-40B4-BE49-F238E27FC236}">
                      <a16:creationId xmlns:a16="http://schemas.microsoft.com/office/drawing/2014/main" id="{5AE77D58-05C2-7F29-D799-6D79DC59CE60}"/>
                    </a:ext>
                  </a:extLst>
                </p:cNvPr>
                <p:cNvSpPr/>
                <p:nvPr/>
              </p:nvSpPr>
              <p:spPr>
                <a:xfrm>
                  <a:off x="-59974175" y="2415250"/>
                  <a:ext cx="35475" cy="20500"/>
                </a:xfrm>
                <a:custGeom>
                  <a:avLst/>
                  <a:gdLst/>
                  <a:ahLst/>
                  <a:cxnLst/>
                  <a:rect l="l" t="t" r="r" b="b"/>
                  <a:pathLst>
                    <a:path w="1419" h="820" extrusionOk="0">
                      <a:moveTo>
                        <a:pt x="442" y="0"/>
                      </a:moveTo>
                      <a:cubicBezTo>
                        <a:pt x="221" y="0"/>
                        <a:pt x="1" y="189"/>
                        <a:pt x="1" y="378"/>
                      </a:cubicBezTo>
                      <a:cubicBezTo>
                        <a:pt x="1" y="630"/>
                        <a:pt x="221" y="819"/>
                        <a:pt x="442" y="819"/>
                      </a:cubicBezTo>
                      <a:lnTo>
                        <a:pt x="1009" y="819"/>
                      </a:lnTo>
                      <a:cubicBezTo>
                        <a:pt x="1230" y="819"/>
                        <a:pt x="1387" y="630"/>
                        <a:pt x="1387" y="378"/>
                      </a:cubicBezTo>
                      <a:cubicBezTo>
                        <a:pt x="1419" y="189"/>
                        <a:pt x="1230" y="0"/>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3" name="TextBox 92">
              <a:extLst>
                <a:ext uri="{FF2B5EF4-FFF2-40B4-BE49-F238E27FC236}">
                  <a16:creationId xmlns:a16="http://schemas.microsoft.com/office/drawing/2014/main" id="{5D06FF4E-3EB0-C19B-BB0D-E191749E43D2}"/>
                </a:ext>
              </a:extLst>
            </p:cNvPr>
            <p:cNvSpPr txBox="1"/>
            <p:nvPr/>
          </p:nvSpPr>
          <p:spPr>
            <a:xfrm>
              <a:off x="4727881" y="3267595"/>
              <a:ext cx="1115861" cy="276999"/>
            </a:xfrm>
            <a:prstGeom prst="rect">
              <a:avLst/>
            </a:prstGeom>
            <a:noFill/>
          </p:spPr>
          <p:txBody>
            <a:bodyPr wrap="square">
              <a:spAutoFit/>
            </a:bodyPr>
            <a:lstStyle/>
            <a:p>
              <a:pPr algn="ctr" rtl="1"/>
              <a:r>
                <a:rPr lang="en-US" sz="1200" b="1" dirty="0">
                  <a:solidFill>
                    <a:schemeClr val="bg1"/>
                  </a:solidFill>
                  <a:latin typeface="Times New Roman" panose="02020603050405020304" pitchFamily="18" charset="0"/>
                  <a:cs typeface="Times New Roman" panose="02020603050405020304" pitchFamily="18" charset="0"/>
                </a:rPr>
                <a:t>Title </a:t>
              </a:r>
              <a:r>
                <a:rPr lang="en-US" sz="1200" b="1" dirty="0" err="1">
                  <a:solidFill>
                    <a:schemeClr val="bg1"/>
                  </a:solidFill>
                  <a:latin typeface="Times New Roman" panose="02020603050405020304" pitchFamily="18" charset="0"/>
                  <a:cs typeface="Times New Roman" panose="02020603050405020304" pitchFamily="18" charset="0"/>
                </a:rPr>
                <a:t>title</a:t>
              </a:r>
              <a:endParaRPr lang="fa-IR" sz="1200" b="1" dirty="0">
                <a:solidFill>
                  <a:schemeClr val="bg1"/>
                </a:solidFill>
                <a:latin typeface="Times New Roman" panose="02020603050405020304" pitchFamily="18" charset="0"/>
                <a:cs typeface="Times New Roman" panose="02020603050405020304" pitchFamily="18" charset="0"/>
              </a:endParaRPr>
            </a:p>
          </p:txBody>
        </p:sp>
      </p:grpSp>
      <p:grpSp>
        <p:nvGrpSpPr>
          <p:cNvPr id="109" name="Group 108">
            <a:extLst>
              <a:ext uri="{FF2B5EF4-FFF2-40B4-BE49-F238E27FC236}">
                <a16:creationId xmlns:a16="http://schemas.microsoft.com/office/drawing/2014/main" id="{E0D6FB9E-6F5C-BEC9-4F5A-FE355573209B}"/>
              </a:ext>
            </a:extLst>
          </p:cNvPr>
          <p:cNvGrpSpPr/>
          <p:nvPr/>
        </p:nvGrpSpPr>
        <p:grpSpPr>
          <a:xfrm>
            <a:off x="10008146" y="2686486"/>
            <a:ext cx="1411701" cy="1230935"/>
            <a:chOff x="6266006" y="2704707"/>
            <a:chExt cx="1411701" cy="1230935"/>
          </a:xfrm>
        </p:grpSpPr>
        <p:grpSp>
          <p:nvGrpSpPr>
            <p:cNvPr id="110" name="Google Shape;131;p17">
              <a:extLst>
                <a:ext uri="{FF2B5EF4-FFF2-40B4-BE49-F238E27FC236}">
                  <a16:creationId xmlns:a16="http://schemas.microsoft.com/office/drawing/2014/main" id="{96970834-D1D0-5051-4524-9CE575A13AAC}"/>
                </a:ext>
              </a:extLst>
            </p:cNvPr>
            <p:cNvGrpSpPr/>
            <p:nvPr/>
          </p:nvGrpSpPr>
          <p:grpSpPr>
            <a:xfrm>
              <a:off x="6266006" y="2704707"/>
              <a:ext cx="1411701" cy="1230935"/>
              <a:chOff x="6986652" y="1699618"/>
              <a:chExt cx="1762854" cy="1537124"/>
            </a:xfrm>
            <a:solidFill>
              <a:srgbClr val="0000FF"/>
            </a:solidFill>
          </p:grpSpPr>
          <p:grpSp>
            <p:nvGrpSpPr>
              <p:cNvPr id="118" name="Google Shape;132;p17">
                <a:extLst>
                  <a:ext uri="{FF2B5EF4-FFF2-40B4-BE49-F238E27FC236}">
                    <a16:creationId xmlns:a16="http://schemas.microsoft.com/office/drawing/2014/main" id="{8CF049EF-962D-ED1D-4B5E-D4E0D101AFE8}"/>
                  </a:ext>
                </a:extLst>
              </p:cNvPr>
              <p:cNvGrpSpPr/>
              <p:nvPr/>
            </p:nvGrpSpPr>
            <p:grpSpPr>
              <a:xfrm>
                <a:off x="6986652" y="1699618"/>
                <a:ext cx="1742456" cy="1358469"/>
                <a:chOff x="6030102" y="1773801"/>
                <a:chExt cx="1742456" cy="1358469"/>
              </a:xfrm>
              <a:grpFill/>
            </p:grpSpPr>
            <p:sp>
              <p:nvSpPr>
                <p:cNvPr id="120" name="Google Shape;133;p17">
                  <a:extLst>
                    <a:ext uri="{FF2B5EF4-FFF2-40B4-BE49-F238E27FC236}">
                      <a16:creationId xmlns:a16="http://schemas.microsoft.com/office/drawing/2014/main" id="{18A98DCA-E887-E3DE-2F06-52CD5B32D064}"/>
                    </a:ext>
                  </a:extLst>
                </p:cNvPr>
                <p:cNvSpPr/>
                <p:nvPr/>
              </p:nvSpPr>
              <p:spPr>
                <a:xfrm>
                  <a:off x="6220500" y="2266100"/>
                  <a:ext cx="182349" cy="231031"/>
                </a:xfrm>
                <a:custGeom>
                  <a:avLst/>
                  <a:gdLst/>
                  <a:ahLst/>
                  <a:cxnLst/>
                  <a:rect l="l" t="t" r="r" b="b"/>
                  <a:pathLst>
                    <a:path w="3548" h="4622" extrusionOk="0">
                      <a:moveTo>
                        <a:pt x="2794" y="1615"/>
                      </a:moveTo>
                      <a:cubicBezTo>
                        <a:pt x="2776" y="1987"/>
                        <a:pt x="2776" y="2297"/>
                        <a:pt x="2776" y="2537"/>
                      </a:cubicBezTo>
                      <a:lnTo>
                        <a:pt x="2767" y="2537"/>
                      </a:lnTo>
                      <a:lnTo>
                        <a:pt x="2767" y="3965"/>
                      </a:lnTo>
                      <a:lnTo>
                        <a:pt x="1233" y="3965"/>
                      </a:lnTo>
                      <a:lnTo>
                        <a:pt x="2563" y="1987"/>
                      </a:lnTo>
                      <a:cubicBezTo>
                        <a:pt x="2643" y="1872"/>
                        <a:pt x="2723" y="1748"/>
                        <a:pt x="2794" y="1615"/>
                      </a:cubicBezTo>
                      <a:close/>
                      <a:moveTo>
                        <a:pt x="2865" y="0"/>
                      </a:moveTo>
                      <a:lnTo>
                        <a:pt x="2776" y="196"/>
                      </a:lnTo>
                      <a:cubicBezTo>
                        <a:pt x="2554" y="692"/>
                        <a:pt x="2306" y="1171"/>
                        <a:pt x="2013" y="1623"/>
                      </a:cubicBezTo>
                      <a:lnTo>
                        <a:pt x="0" y="4621"/>
                      </a:lnTo>
                      <a:lnTo>
                        <a:pt x="3423" y="4621"/>
                      </a:lnTo>
                      <a:lnTo>
                        <a:pt x="3423" y="2537"/>
                      </a:lnTo>
                      <a:cubicBezTo>
                        <a:pt x="3423" y="2226"/>
                        <a:pt x="3539" y="196"/>
                        <a:pt x="3539" y="178"/>
                      </a:cubicBezTo>
                      <a:lnTo>
                        <a:pt x="3548" y="0"/>
                      </a:ln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 name="Google Shape;134;p17">
                  <a:extLst>
                    <a:ext uri="{FF2B5EF4-FFF2-40B4-BE49-F238E27FC236}">
                      <a16:creationId xmlns:a16="http://schemas.microsoft.com/office/drawing/2014/main" id="{050D720F-1025-C358-C62A-388C5C09ED4A}"/>
                    </a:ext>
                  </a:extLst>
                </p:cNvPr>
                <p:cNvGrpSpPr/>
                <p:nvPr/>
              </p:nvGrpSpPr>
              <p:grpSpPr>
                <a:xfrm>
                  <a:off x="6030102" y="1773801"/>
                  <a:ext cx="1742456" cy="1358469"/>
                  <a:chOff x="6030102" y="1773801"/>
                  <a:chExt cx="1742456" cy="1358469"/>
                </a:xfrm>
                <a:grpFill/>
              </p:grpSpPr>
              <p:grpSp>
                <p:nvGrpSpPr>
                  <p:cNvPr id="122" name="Google Shape;135;p17">
                    <a:extLst>
                      <a:ext uri="{FF2B5EF4-FFF2-40B4-BE49-F238E27FC236}">
                        <a16:creationId xmlns:a16="http://schemas.microsoft.com/office/drawing/2014/main" id="{91650866-F227-A0DE-FF01-9D8645492696}"/>
                      </a:ext>
                    </a:extLst>
                  </p:cNvPr>
                  <p:cNvGrpSpPr/>
                  <p:nvPr/>
                </p:nvGrpSpPr>
                <p:grpSpPr>
                  <a:xfrm>
                    <a:off x="6030102" y="1773801"/>
                    <a:ext cx="1742456" cy="1358469"/>
                    <a:chOff x="6029882" y="1773714"/>
                    <a:chExt cx="1520467" cy="1183645"/>
                  </a:xfrm>
                  <a:grpFill/>
                </p:grpSpPr>
                <p:sp>
                  <p:nvSpPr>
                    <p:cNvPr id="124" name="Google Shape;136;p17">
                      <a:extLst>
                        <a:ext uri="{FF2B5EF4-FFF2-40B4-BE49-F238E27FC236}">
                          <a16:creationId xmlns:a16="http://schemas.microsoft.com/office/drawing/2014/main" id="{C5A06921-C96E-4B68-0521-680051EA6CF5}"/>
                        </a:ext>
                      </a:extLst>
                    </p:cNvPr>
                    <p:cNvSpPr/>
                    <p:nvPr/>
                  </p:nvSpPr>
                  <p:spPr>
                    <a:xfrm>
                      <a:off x="6029882" y="1773714"/>
                      <a:ext cx="1520467" cy="1183645"/>
                    </a:xfrm>
                    <a:custGeom>
                      <a:avLst/>
                      <a:gdLst/>
                      <a:ahLst/>
                      <a:cxnLst/>
                      <a:rect l="l" t="t" r="r" b="b"/>
                      <a:pathLst>
                        <a:path w="30332" h="23680" extrusionOk="0">
                          <a:moveTo>
                            <a:pt x="17266" y="1"/>
                          </a:moveTo>
                          <a:cubicBezTo>
                            <a:pt x="14719" y="1"/>
                            <a:pt x="12161" y="819"/>
                            <a:pt x="10014" y="2483"/>
                          </a:cubicBezTo>
                          <a:cubicBezTo>
                            <a:pt x="9745" y="2643"/>
                            <a:pt x="10012" y="3077"/>
                            <a:pt x="10259" y="3077"/>
                          </a:cubicBezTo>
                          <a:cubicBezTo>
                            <a:pt x="10313" y="3077"/>
                            <a:pt x="10366" y="3056"/>
                            <a:pt x="10413" y="3007"/>
                          </a:cubicBezTo>
                          <a:cubicBezTo>
                            <a:pt x="12484" y="1402"/>
                            <a:pt x="14883" y="654"/>
                            <a:pt x="17245" y="654"/>
                          </a:cubicBezTo>
                          <a:cubicBezTo>
                            <a:pt x="21800" y="654"/>
                            <a:pt x="26213" y="3438"/>
                            <a:pt x="27849" y="8221"/>
                          </a:cubicBezTo>
                          <a:cubicBezTo>
                            <a:pt x="30332" y="15476"/>
                            <a:pt x="24940" y="23023"/>
                            <a:pt x="17268" y="23023"/>
                          </a:cubicBezTo>
                          <a:lnTo>
                            <a:pt x="17197" y="23023"/>
                          </a:lnTo>
                          <a:cubicBezTo>
                            <a:pt x="14253" y="23014"/>
                            <a:pt x="11442" y="21835"/>
                            <a:pt x="9366" y="19751"/>
                          </a:cubicBezTo>
                          <a:cubicBezTo>
                            <a:pt x="9233" y="19609"/>
                            <a:pt x="9100" y="19476"/>
                            <a:pt x="8967" y="19325"/>
                          </a:cubicBezTo>
                          <a:cubicBezTo>
                            <a:pt x="8896" y="19254"/>
                            <a:pt x="8843" y="19174"/>
                            <a:pt x="8799" y="19086"/>
                          </a:cubicBezTo>
                          <a:lnTo>
                            <a:pt x="8559" y="18669"/>
                          </a:lnTo>
                          <a:lnTo>
                            <a:pt x="6670" y="18669"/>
                          </a:lnTo>
                          <a:lnTo>
                            <a:pt x="6670" y="15760"/>
                          </a:lnTo>
                          <a:lnTo>
                            <a:pt x="666" y="15760"/>
                          </a:lnTo>
                          <a:lnTo>
                            <a:pt x="666" y="13206"/>
                          </a:lnTo>
                          <a:lnTo>
                            <a:pt x="6768" y="4284"/>
                          </a:lnTo>
                          <a:lnTo>
                            <a:pt x="9029" y="4284"/>
                          </a:lnTo>
                          <a:cubicBezTo>
                            <a:pt x="9049" y="4287"/>
                            <a:pt x="9068" y="4289"/>
                            <a:pt x="9086" y="4289"/>
                          </a:cubicBezTo>
                          <a:cubicBezTo>
                            <a:pt x="9265" y="4289"/>
                            <a:pt x="9411" y="4140"/>
                            <a:pt x="9411" y="3956"/>
                          </a:cubicBezTo>
                          <a:cubicBezTo>
                            <a:pt x="9411" y="3767"/>
                            <a:pt x="9260" y="3624"/>
                            <a:pt x="9076" y="3624"/>
                          </a:cubicBezTo>
                          <a:cubicBezTo>
                            <a:pt x="9061" y="3624"/>
                            <a:pt x="9045" y="3625"/>
                            <a:pt x="9029" y="3627"/>
                          </a:cubicBezTo>
                          <a:lnTo>
                            <a:pt x="6422" y="3627"/>
                          </a:lnTo>
                          <a:lnTo>
                            <a:pt x="63" y="12922"/>
                          </a:lnTo>
                          <a:lnTo>
                            <a:pt x="1" y="13002"/>
                          </a:lnTo>
                          <a:lnTo>
                            <a:pt x="1" y="16425"/>
                          </a:lnTo>
                          <a:lnTo>
                            <a:pt x="6014" y="16425"/>
                          </a:lnTo>
                          <a:lnTo>
                            <a:pt x="6014" y="19334"/>
                          </a:lnTo>
                          <a:lnTo>
                            <a:pt x="8178" y="19334"/>
                          </a:lnTo>
                          <a:lnTo>
                            <a:pt x="8222" y="19414"/>
                          </a:lnTo>
                          <a:cubicBezTo>
                            <a:pt x="8293" y="19538"/>
                            <a:pt x="8382" y="19662"/>
                            <a:pt x="8479" y="19768"/>
                          </a:cubicBezTo>
                          <a:cubicBezTo>
                            <a:pt x="8621" y="19919"/>
                            <a:pt x="8754" y="20070"/>
                            <a:pt x="8905" y="20212"/>
                          </a:cubicBezTo>
                          <a:cubicBezTo>
                            <a:pt x="11096" y="22420"/>
                            <a:pt x="14085" y="23671"/>
                            <a:pt x="17197" y="23680"/>
                          </a:cubicBezTo>
                          <a:lnTo>
                            <a:pt x="17277" y="23680"/>
                          </a:lnTo>
                          <a:cubicBezTo>
                            <a:pt x="17285" y="23680"/>
                            <a:pt x="17292" y="23680"/>
                            <a:pt x="17299" y="23680"/>
                          </a:cubicBezTo>
                          <a:cubicBezTo>
                            <a:pt x="22071" y="23680"/>
                            <a:pt x="26379" y="20808"/>
                            <a:pt x="28221" y="16398"/>
                          </a:cubicBezTo>
                          <a:cubicBezTo>
                            <a:pt x="30057" y="11982"/>
                            <a:pt x="29055" y="6882"/>
                            <a:pt x="25676" y="3494"/>
                          </a:cubicBezTo>
                          <a:lnTo>
                            <a:pt x="25667" y="3494"/>
                          </a:lnTo>
                          <a:cubicBezTo>
                            <a:pt x="23368" y="1181"/>
                            <a:pt x="20325" y="1"/>
                            <a:pt x="17266" y="1"/>
                          </a:cubicBez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37;p17">
                      <a:extLst>
                        <a:ext uri="{FF2B5EF4-FFF2-40B4-BE49-F238E27FC236}">
                          <a16:creationId xmlns:a16="http://schemas.microsoft.com/office/drawing/2014/main" id="{38CC6B52-B62D-E8B4-E9FD-801E79E19DB7}"/>
                        </a:ext>
                      </a:extLst>
                    </p:cNvPr>
                    <p:cNvSpPr/>
                    <p:nvPr/>
                  </p:nvSpPr>
                  <p:spPr>
                    <a:xfrm>
                      <a:off x="6493160" y="1874784"/>
                      <a:ext cx="85367" cy="72678"/>
                    </a:xfrm>
                    <a:custGeom>
                      <a:avLst/>
                      <a:gdLst/>
                      <a:ahLst/>
                      <a:cxnLst/>
                      <a:rect l="l" t="t" r="r" b="b"/>
                      <a:pathLst>
                        <a:path w="1703" h="1454" extrusionOk="0">
                          <a:moveTo>
                            <a:pt x="976" y="0"/>
                          </a:moveTo>
                          <a:cubicBezTo>
                            <a:pt x="328" y="0"/>
                            <a:pt x="0" y="781"/>
                            <a:pt x="461" y="1242"/>
                          </a:cubicBezTo>
                          <a:cubicBezTo>
                            <a:pt x="608" y="1388"/>
                            <a:pt x="789" y="1454"/>
                            <a:pt x="967" y="1454"/>
                          </a:cubicBezTo>
                          <a:cubicBezTo>
                            <a:pt x="1341" y="1454"/>
                            <a:pt x="1703" y="1166"/>
                            <a:pt x="1703" y="727"/>
                          </a:cubicBezTo>
                          <a:cubicBezTo>
                            <a:pt x="1703" y="320"/>
                            <a:pt x="1375" y="0"/>
                            <a:pt x="976" y="0"/>
                          </a:cubicBez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38;p17">
                    <a:extLst>
                      <a:ext uri="{FF2B5EF4-FFF2-40B4-BE49-F238E27FC236}">
                        <a16:creationId xmlns:a16="http://schemas.microsoft.com/office/drawing/2014/main" id="{A1A7EDD1-E949-CE6F-B81D-844FDA06D42F}"/>
                      </a:ext>
                    </a:extLst>
                  </p:cNvPr>
                  <p:cNvSpPr/>
                  <p:nvPr/>
                </p:nvSpPr>
                <p:spPr>
                  <a:xfrm>
                    <a:off x="6484840" y="2394159"/>
                    <a:ext cx="1075026" cy="588450"/>
                  </a:xfrm>
                  <a:custGeom>
                    <a:avLst/>
                    <a:gdLst/>
                    <a:ahLst/>
                    <a:cxnLst/>
                    <a:rect l="l" t="t" r="r" b="b"/>
                    <a:pathLst>
                      <a:path w="18714" h="10258" extrusionOk="0">
                        <a:moveTo>
                          <a:pt x="9349" y="1"/>
                        </a:moveTo>
                        <a:cubicBezTo>
                          <a:pt x="9306" y="1"/>
                          <a:pt x="9264" y="23"/>
                          <a:pt x="9242" y="67"/>
                        </a:cubicBezTo>
                        <a:lnTo>
                          <a:pt x="8754" y="901"/>
                        </a:lnTo>
                        <a:lnTo>
                          <a:pt x="1" y="901"/>
                        </a:lnTo>
                        <a:cubicBezTo>
                          <a:pt x="1" y="6071"/>
                          <a:pt x="4187" y="10257"/>
                          <a:pt x="9357" y="10257"/>
                        </a:cubicBezTo>
                        <a:cubicBezTo>
                          <a:pt x="14519" y="10257"/>
                          <a:pt x="18714" y="6071"/>
                          <a:pt x="18714" y="901"/>
                        </a:cubicBezTo>
                        <a:lnTo>
                          <a:pt x="9943" y="901"/>
                        </a:lnTo>
                        <a:lnTo>
                          <a:pt x="9464" y="67"/>
                        </a:lnTo>
                        <a:cubicBezTo>
                          <a:pt x="9437" y="23"/>
                          <a:pt x="9393" y="1"/>
                          <a:pt x="9349" y="1"/>
                        </a:cubicBezTo>
                        <a:close/>
                      </a:path>
                    </a:pathLst>
                  </a:custGeom>
                  <a:grpFill/>
                  <a:ln>
                    <a:solidFill>
                      <a:srgbClr val="0000F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9" name="Google Shape;139;p17">
                <a:extLst>
                  <a:ext uri="{FF2B5EF4-FFF2-40B4-BE49-F238E27FC236}">
                    <a16:creationId xmlns:a16="http://schemas.microsoft.com/office/drawing/2014/main" id="{3DF3B758-6932-AF1B-7AC0-39C5C2F3D796}"/>
                  </a:ext>
                </a:extLst>
              </p:cNvPr>
              <p:cNvSpPr/>
              <p:nvPr/>
            </p:nvSpPr>
            <p:spPr>
              <a:xfrm>
                <a:off x="7209551" y="3219992"/>
                <a:ext cx="1539955" cy="16750"/>
              </a:xfrm>
              <a:custGeom>
                <a:avLst/>
                <a:gdLst/>
                <a:ahLst/>
                <a:cxnLst/>
                <a:rect l="l" t="t" r="r" b="b"/>
                <a:pathLst>
                  <a:path w="17497" h="363" extrusionOk="0">
                    <a:moveTo>
                      <a:pt x="247" y="0"/>
                    </a:moveTo>
                    <a:cubicBezTo>
                      <a:pt x="0" y="0"/>
                      <a:pt x="0" y="363"/>
                      <a:pt x="247" y="363"/>
                    </a:cubicBezTo>
                    <a:lnTo>
                      <a:pt x="17250" y="363"/>
                    </a:lnTo>
                    <a:cubicBezTo>
                      <a:pt x="17497" y="363"/>
                      <a:pt x="17497" y="0"/>
                      <a:pt x="17250" y="0"/>
                    </a:cubicBezTo>
                    <a:close/>
                  </a:path>
                </a:pathLst>
              </a:custGeom>
              <a:grp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oogle Shape;175;p17">
              <a:extLst>
                <a:ext uri="{FF2B5EF4-FFF2-40B4-BE49-F238E27FC236}">
                  <a16:creationId xmlns:a16="http://schemas.microsoft.com/office/drawing/2014/main" id="{023196B5-8658-E830-146E-BAA1F45E5C6A}"/>
                </a:ext>
              </a:extLst>
            </p:cNvPr>
            <p:cNvGrpSpPr/>
            <p:nvPr/>
          </p:nvGrpSpPr>
          <p:grpSpPr>
            <a:xfrm>
              <a:off x="6825732" y="2849999"/>
              <a:ext cx="291110" cy="292592"/>
              <a:chOff x="-62150375" y="2297875"/>
              <a:chExt cx="314275" cy="315875"/>
            </a:xfrm>
            <a:solidFill>
              <a:schemeClr val="tx1"/>
            </a:solidFill>
          </p:grpSpPr>
          <p:sp>
            <p:nvSpPr>
              <p:cNvPr id="113" name="Google Shape;176;p17">
                <a:extLst>
                  <a:ext uri="{FF2B5EF4-FFF2-40B4-BE49-F238E27FC236}">
                    <a16:creationId xmlns:a16="http://schemas.microsoft.com/office/drawing/2014/main" id="{7D2C8DDD-9E03-7817-CD23-AE8084C76778}"/>
                  </a:ext>
                </a:extLst>
              </p:cNvPr>
              <p:cNvSpPr/>
              <p:nvPr/>
            </p:nvSpPr>
            <p:spPr>
              <a:xfrm>
                <a:off x="-61994425" y="2297875"/>
                <a:ext cx="64600" cy="69925"/>
              </a:xfrm>
              <a:custGeom>
                <a:avLst/>
                <a:gdLst/>
                <a:ahLst/>
                <a:cxnLst/>
                <a:rect l="l" t="t" r="r" b="b"/>
                <a:pathLst>
                  <a:path w="2584" h="2797" extrusionOk="0">
                    <a:moveTo>
                      <a:pt x="1324" y="1"/>
                    </a:moveTo>
                    <a:cubicBezTo>
                      <a:pt x="1072" y="1"/>
                      <a:pt x="883" y="190"/>
                      <a:pt x="883" y="442"/>
                    </a:cubicBezTo>
                    <a:lnTo>
                      <a:pt x="883" y="1387"/>
                    </a:lnTo>
                    <a:lnTo>
                      <a:pt x="757" y="1261"/>
                    </a:lnTo>
                    <a:cubicBezTo>
                      <a:pt x="678" y="1182"/>
                      <a:pt x="568" y="1143"/>
                      <a:pt x="457" y="1143"/>
                    </a:cubicBezTo>
                    <a:cubicBezTo>
                      <a:pt x="347" y="1143"/>
                      <a:pt x="237" y="1182"/>
                      <a:pt x="158" y="1261"/>
                    </a:cubicBezTo>
                    <a:cubicBezTo>
                      <a:pt x="1" y="1419"/>
                      <a:pt x="1" y="1702"/>
                      <a:pt x="158" y="1860"/>
                    </a:cubicBezTo>
                    <a:lnTo>
                      <a:pt x="1009" y="2679"/>
                    </a:lnTo>
                    <a:cubicBezTo>
                      <a:pt x="1088" y="2758"/>
                      <a:pt x="1190" y="2797"/>
                      <a:pt x="1292" y="2797"/>
                    </a:cubicBezTo>
                    <a:cubicBezTo>
                      <a:pt x="1395" y="2797"/>
                      <a:pt x="1497" y="2758"/>
                      <a:pt x="1576" y="2679"/>
                    </a:cubicBezTo>
                    <a:lnTo>
                      <a:pt x="2426" y="1860"/>
                    </a:lnTo>
                    <a:cubicBezTo>
                      <a:pt x="2584" y="1702"/>
                      <a:pt x="2584" y="1419"/>
                      <a:pt x="2426" y="1261"/>
                    </a:cubicBezTo>
                    <a:cubicBezTo>
                      <a:pt x="2348" y="1182"/>
                      <a:pt x="2237" y="1143"/>
                      <a:pt x="2127" y="1143"/>
                    </a:cubicBezTo>
                    <a:cubicBezTo>
                      <a:pt x="2017" y="1143"/>
                      <a:pt x="1907" y="1182"/>
                      <a:pt x="1828" y="1261"/>
                    </a:cubicBezTo>
                    <a:lnTo>
                      <a:pt x="1702" y="1387"/>
                    </a:lnTo>
                    <a:lnTo>
                      <a:pt x="1702" y="442"/>
                    </a:lnTo>
                    <a:cubicBezTo>
                      <a:pt x="1733" y="190"/>
                      <a:pt x="1544" y="1"/>
                      <a:pt x="132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77;p17">
                <a:extLst>
                  <a:ext uri="{FF2B5EF4-FFF2-40B4-BE49-F238E27FC236}">
                    <a16:creationId xmlns:a16="http://schemas.microsoft.com/office/drawing/2014/main" id="{D49D632C-4117-75E4-8250-EFA41863A46E}"/>
                  </a:ext>
                </a:extLst>
              </p:cNvPr>
              <p:cNvSpPr/>
              <p:nvPr/>
            </p:nvSpPr>
            <p:spPr>
              <a:xfrm>
                <a:off x="-62150375" y="2338050"/>
                <a:ext cx="314275" cy="275700"/>
              </a:xfrm>
              <a:custGeom>
                <a:avLst/>
                <a:gdLst/>
                <a:ahLst/>
                <a:cxnLst/>
                <a:rect l="l" t="t" r="r" b="b"/>
                <a:pathLst>
                  <a:path w="12571" h="11028" extrusionOk="0">
                    <a:moveTo>
                      <a:pt x="11752" y="2805"/>
                    </a:moveTo>
                    <a:lnTo>
                      <a:pt x="11059" y="6932"/>
                    </a:lnTo>
                    <a:lnTo>
                      <a:pt x="3970" y="6932"/>
                    </a:lnTo>
                    <a:lnTo>
                      <a:pt x="3183" y="2805"/>
                    </a:lnTo>
                    <a:close/>
                    <a:moveTo>
                      <a:pt x="5199" y="9421"/>
                    </a:moveTo>
                    <a:cubicBezTo>
                      <a:pt x="5388" y="9452"/>
                      <a:pt x="5514" y="9610"/>
                      <a:pt x="5514" y="9830"/>
                    </a:cubicBezTo>
                    <a:cubicBezTo>
                      <a:pt x="5514" y="10051"/>
                      <a:pt x="5293" y="10240"/>
                      <a:pt x="5073" y="10240"/>
                    </a:cubicBezTo>
                    <a:cubicBezTo>
                      <a:pt x="4821" y="10240"/>
                      <a:pt x="4663" y="10051"/>
                      <a:pt x="4663" y="9830"/>
                    </a:cubicBezTo>
                    <a:cubicBezTo>
                      <a:pt x="4663" y="9610"/>
                      <a:pt x="4789" y="9452"/>
                      <a:pt x="4978" y="9421"/>
                    </a:cubicBezTo>
                    <a:close/>
                    <a:moveTo>
                      <a:pt x="9830" y="9421"/>
                    </a:moveTo>
                    <a:cubicBezTo>
                      <a:pt x="10019" y="9452"/>
                      <a:pt x="10145" y="9610"/>
                      <a:pt x="10145" y="9830"/>
                    </a:cubicBezTo>
                    <a:cubicBezTo>
                      <a:pt x="10145" y="10051"/>
                      <a:pt x="9956" y="10240"/>
                      <a:pt x="9704" y="10240"/>
                    </a:cubicBezTo>
                    <a:cubicBezTo>
                      <a:pt x="9484" y="10240"/>
                      <a:pt x="9326" y="10051"/>
                      <a:pt x="9326" y="9830"/>
                    </a:cubicBezTo>
                    <a:cubicBezTo>
                      <a:pt x="9358" y="9610"/>
                      <a:pt x="9484" y="9452"/>
                      <a:pt x="9673" y="9421"/>
                    </a:cubicBezTo>
                    <a:close/>
                    <a:moveTo>
                      <a:pt x="284" y="1"/>
                    </a:moveTo>
                    <a:cubicBezTo>
                      <a:pt x="190" y="64"/>
                      <a:pt x="1" y="253"/>
                      <a:pt x="1" y="473"/>
                    </a:cubicBezTo>
                    <a:cubicBezTo>
                      <a:pt x="1" y="725"/>
                      <a:pt x="190" y="883"/>
                      <a:pt x="379" y="883"/>
                    </a:cubicBezTo>
                    <a:lnTo>
                      <a:pt x="1954" y="883"/>
                    </a:lnTo>
                    <a:lnTo>
                      <a:pt x="3151" y="7058"/>
                    </a:lnTo>
                    <a:cubicBezTo>
                      <a:pt x="2710" y="7247"/>
                      <a:pt x="2427" y="7688"/>
                      <a:pt x="2427" y="8192"/>
                    </a:cubicBezTo>
                    <a:cubicBezTo>
                      <a:pt x="2427" y="8885"/>
                      <a:pt x="2994" y="9421"/>
                      <a:pt x="3655" y="9421"/>
                    </a:cubicBezTo>
                    <a:lnTo>
                      <a:pt x="3844" y="9421"/>
                    </a:lnTo>
                    <a:cubicBezTo>
                      <a:pt x="3813" y="9547"/>
                      <a:pt x="3781" y="9704"/>
                      <a:pt x="3781" y="9830"/>
                    </a:cubicBezTo>
                    <a:cubicBezTo>
                      <a:pt x="3781" y="10492"/>
                      <a:pt x="4317" y="11027"/>
                      <a:pt x="5010" y="11027"/>
                    </a:cubicBezTo>
                    <a:cubicBezTo>
                      <a:pt x="5672" y="11027"/>
                      <a:pt x="6207" y="10492"/>
                      <a:pt x="6207" y="9830"/>
                    </a:cubicBezTo>
                    <a:cubicBezTo>
                      <a:pt x="6207" y="9673"/>
                      <a:pt x="6176" y="9547"/>
                      <a:pt x="6144" y="9421"/>
                    </a:cubicBezTo>
                    <a:lnTo>
                      <a:pt x="8475" y="9421"/>
                    </a:lnTo>
                    <a:cubicBezTo>
                      <a:pt x="8412" y="9547"/>
                      <a:pt x="8381" y="9704"/>
                      <a:pt x="8381" y="9830"/>
                    </a:cubicBezTo>
                    <a:cubicBezTo>
                      <a:pt x="8381" y="10492"/>
                      <a:pt x="8948" y="11027"/>
                      <a:pt x="9610" y="11027"/>
                    </a:cubicBezTo>
                    <a:cubicBezTo>
                      <a:pt x="10271" y="11027"/>
                      <a:pt x="10870" y="10492"/>
                      <a:pt x="10870" y="9830"/>
                    </a:cubicBezTo>
                    <a:cubicBezTo>
                      <a:pt x="10870" y="9673"/>
                      <a:pt x="10838" y="9547"/>
                      <a:pt x="10775" y="9421"/>
                    </a:cubicBezTo>
                    <a:lnTo>
                      <a:pt x="11405" y="9421"/>
                    </a:lnTo>
                    <a:cubicBezTo>
                      <a:pt x="11657" y="9421"/>
                      <a:pt x="11815" y="9231"/>
                      <a:pt x="11815" y="9042"/>
                    </a:cubicBezTo>
                    <a:cubicBezTo>
                      <a:pt x="11815" y="8822"/>
                      <a:pt x="11626" y="8601"/>
                      <a:pt x="11405" y="8601"/>
                    </a:cubicBezTo>
                    <a:lnTo>
                      <a:pt x="3529" y="8601"/>
                    </a:lnTo>
                    <a:cubicBezTo>
                      <a:pt x="3309" y="8601"/>
                      <a:pt x="3151" y="8412"/>
                      <a:pt x="3151" y="8160"/>
                    </a:cubicBezTo>
                    <a:cubicBezTo>
                      <a:pt x="3151" y="7940"/>
                      <a:pt x="3340" y="7719"/>
                      <a:pt x="3529" y="7719"/>
                    </a:cubicBezTo>
                    <a:lnTo>
                      <a:pt x="11311" y="7719"/>
                    </a:lnTo>
                    <a:cubicBezTo>
                      <a:pt x="11500" y="7719"/>
                      <a:pt x="11689" y="7562"/>
                      <a:pt x="11689" y="7373"/>
                    </a:cubicBezTo>
                    <a:lnTo>
                      <a:pt x="12508" y="2426"/>
                    </a:lnTo>
                    <a:cubicBezTo>
                      <a:pt x="12571" y="2174"/>
                      <a:pt x="12351" y="1954"/>
                      <a:pt x="12130" y="1954"/>
                    </a:cubicBezTo>
                    <a:lnTo>
                      <a:pt x="2899" y="1954"/>
                    </a:lnTo>
                    <a:lnTo>
                      <a:pt x="2584" y="379"/>
                    </a:lnTo>
                    <a:cubicBezTo>
                      <a:pt x="2553" y="158"/>
                      <a:pt x="2395" y="1"/>
                      <a:pt x="220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78;p17">
                <a:extLst>
                  <a:ext uri="{FF2B5EF4-FFF2-40B4-BE49-F238E27FC236}">
                    <a16:creationId xmlns:a16="http://schemas.microsoft.com/office/drawing/2014/main" id="{20B642FA-F21E-5505-4D97-6D78299A28D8}"/>
                  </a:ext>
                </a:extLst>
              </p:cNvPr>
              <p:cNvSpPr/>
              <p:nvPr/>
            </p:nvSpPr>
            <p:spPr>
              <a:xfrm>
                <a:off x="-61972375" y="2430200"/>
                <a:ext cx="20500" cy="60675"/>
              </a:xfrm>
              <a:custGeom>
                <a:avLst/>
                <a:gdLst/>
                <a:ahLst/>
                <a:cxnLst/>
                <a:rect l="l" t="t" r="r" b="b"/>
                <a:pathLst>
                  <a:path w="820" h="2427" extrusionOk="0">
                    <a:moveTo>
                      <a:pt x="442" y="1"/>
                    </a:moveTo>
                    <a:cubicBezTo>
                      <a:pt x="190" y="1"/>
                      <a:pt x="1" y="190"/>
                      <a:pt x="1" y="379"/>
                    </a:cubicBezTo>
                    <a:lnTo>
                      <a:pt x="1" y="2048"/>
                    </a:lnTo>
                    <a:cubicBezTo>
                      <a:pt x="32" y="2269"/>
                      <a:pt x="221" y="2427"/>
                      <a:pt x="442" y="2427"/>
                    </a:cubicBezTo>
                    <a:cubicBezTo>
                      <a:pt x="662" y="2427"/>
                      <a:pt x="820" y="2237"/>
                      <a:pt x="820" y="2048"/>
                    </a:cubicBezTo>
                    <a:lnTo>
                      <a:pt x="820" y="379"/>
                    </a:lnTo>
                    <a:cubicBezTo>
                      <a:pt x="820" y="158"/>
                      <a:pt x="631" y="1"/>
                      <a:pt x="4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79;p17">
                <a:extLst>
                  <a:ext uri="{FF2B5EF4-FFF2-40B4-BE49-F238E27FC236}">
                    <a16:creationId xmlns:a16="http://schemas.microsoft.com/office/drawing/2014/main" id="{F9A73311-AF81-68B5-D795-0689F478AD77}"/>
                  </a:ext>
                </a:extLst>
              </p:cNvPr>
              <p:cNvSpPr/>
              <p:nvPr/>
            </p:nvSpPr>
            <p:spPr>
              <a:xfrm>
                <a:off x="-61909350" y="2430200"/>
                <a:ext cx="19700" cy="60675"/>
              </a:xfrm>
              <a:custGeom>
                <a:avLst/>
                <a:gdLst/>
                <a:ahLst/>
                <a:cxnLst/>
                <a:rect l="l" t="t" r="r" b="b"/>
                <a:pathLst>
                  <a:path w="788" h="2427" extrusionOk="0">
                    <a:moveTo>
                      <a:pt x="378" y="1"/>
                    </a:moveTo>
                    <a:cubicBezTo>
                      <a:pt x="189" y="1"/>
                      <a:pt x="0" y="190"/>
                      <a:pt x="0" y="379"/>
                    </a:cubicBezTo>
                    <a:lnTo>
                      <a:pt x="0" y="2048"/>
                    </a:lnTo>
                    <a:cubicBezTo>
                      <a:pt x="0" y="2269"/>
                      <a:pt x="189" y="2427"/>
                      <a:pt x="378" y="2427"/>
                    </a:cubicBezTo>
                    <a:cubicBezTo>
                      <a:pt x="630" y="2427"/>
                      <a:pt x="788" y="2237"/>
                      <a:pt x="788" y="2048"/>
                    </a:cubicBezTo>
                    <a:lnTo>
                      <a:pt x="788" y="379"/>
                    </a:lnTo>
                    <a:cubicBezTo>
                      <a:pt x="788" y="158"/>
                      <a:pt x="599" y="1"/>
                      <a:pt x="37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80;p17">
                <a:extLst>
                  <a:ext uri="{FF2B5EF4-FFF2-40B4-BE49-F238E27FC236}">
                    <a16:creationId xmlns:a16="http://schemas.microsoft.com/office/drawing/2014/main" id="{4DBED5A7-5A8D-340A-5F17-69D22FDD1062}"/>
                  </a:ext>
                </a:extLst>
              </p:cNvPr>
              <p:cNvSpPr/>
              <p:nvPr/>
            </p:nvSpPr>
            <p:spPr>
              <a:xfrm>
                <a:off x="-62033800" y="2430200"/>
                <a:ext cx="21275" cy="60675"/>
              </a:xfrm>
              <a:custGeom>
                <a:avLst/>
                <a:gdLst/>
                <a:ahLst/>
                <a:cxnLst/>
                <a:rect l="l" t="t" r="r" b="b"/>
                <a:pathLst>
                  <a:path w="851" h="2427" extrusionOk="0">
                    <a:moveTo>
                      <a:pt x="410" y="1"/>
                    </a:moveTo>
                    <a:cubicBezTo>
                      <a:pt x="158" y="1"/>
                      <a:pt x="0" y="190"/>
                      <a:pt x="0" y="379"/>
                    </a:cubicBezTo>
                    <a:lnTo>
                      <a:pt x="0" y="2048"/>
                    </a:lnTo>
                    <a:cubicBezTo>
                      <a:pt x="0" y="2269"/>
                      <a:pt x="221" y="2427"/>
                      <a:pt x="410" y="2427"/>
                    </a:cubicBezTo>
                    <a:cubicBezTo>
                      <a:pt x="630" y="2427"/>
                      <a:pt x="851" y="2237"/>
                      <a:pt x="851" y="2048"/>
                    </a:cubicBezTo>
                    <a:lnTo>
                      <a:pt x="851" y="379"/>
                    </a:lnTo>
                    <a:cubicBezTo>
                      <a:pt x="851" y="158"/>
                      <a:pt x="630" y="1"/>
                      <a:pt x="41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 name="TextBox 111">
              <a:extLst>
                <a:ext uri="{FF2B5EF4-FFF2-40B4-BE49-F238E27FC236}">
                  <a16:creationId xmlns:a16="http://schemas.microsoft.com/office/drawing/2014/main" id="{6148F3AF-FC70-0131-D441-BEFBB400B9D4}"/>
                </a:ext>
              </a:extLst>
            </p:cNvPr>
            <p:cNvSpPr txBox="1"/>
            <p:nvPr/>
          </p:nvSpPr>
          <p:spPr>
            <a:xfrm>
              <a:off x="6503215" y="3267595"/>
              <a:ext cx="1115861" cy="276999"/>
            </a:xfrm>
            <a:prstGeom prst="rect">
              <a:avLst/>
            </a:prstGeom>
            <a:noFill/>
          </p:spPr>
          <p:txBody>
            <a:bodyPr wrap="square">
              <a:spAutoFit/>
            </a:bodyPr>
            <a:lstStyle/>
            <a:p>
              <a:pPr algn="ctr" rtl="1"/>
              <a:r>
                <a:rPr lang="en-US" sz="1200" b="1" dirty="0">
                  <a:solidFill>
                    <a:schemeClr val="bg1"/>
                  </a:solidFill>
                  <a:latin typeface="Times New Roman" panose="02020603050405020304" pitchFamily="18" charset="0"/>
                  <a:cs typeface="Times New Roman" panose="02020603050405020304" pitchFamily="18" charset="0"/>
                </a:rPr>
                <a:t>Title </a:t>
              </a:r>
              <a:r>
                <a:rPr lang="en-US" sz="1200" b="1" dirty="0" err="1">
                  <a:solidFill>
                    <a:schemeClr val="bg1"/>
                  </a:solidFill>
                  <a:latin typeface="Times New Roman" panose="02020603050405020304" pitchFamily="18" charset="0"/>
                  <a:cs typeface="Times New Roman" panose="02020603050405020304" pitchFamily="18" charset="0"/>
                </a:rPr>
                <a:t>title</a:t>
              </a:r>
              <a:endParaRPr lang="fa-IR" sz="1200" b="1" dirty="0">
                <a:solidFill>
                  <a:schemeClr val="bg1"/>
                </a:solidFill>
                <a:latin typeface="Times New Roman" panose="02020603050405020304" pitchFamily="18" charset="0"/>
                <a:cs typeface="Times New Roman" panose="02020603050405020304" pitchFamily="18" charset="0"/>
              </a:endParaRPr>
            </a:p>
          </p:txBody>
        </p:sp>
      </p:grpSp>
      <p:sp>
        <p:nvSpPr>
          <p:cNvPr id="126" name="TextBox 125">
            <a:extLst>
              <a:ext uri="{FF2B5EF4-FFF2-40B4-BE49-F238E27FC236}">
                <a16:creationId xmlns:a16="http://schemas.microsoft.com/office/drawing/2014/main" id="{B9FF463F-0AA2-8EEC-2EB6-374C053F560B}"/>
              </a:ext>
            </a:extLst>
          </p:cNvPr>
          <p:cNvSpPr txBox="1"/>
          <p:nvPr/>
        </p:nvSpPr>
        <p:spPr>
          <a:xfrm>
            <a:off x="4559365" y="3830573"/>
            <a:ext cx="1786077" cy="1292470"/>
          </a:xfrm>
          <a:prstGeom prst="rect">
            <a:avLst/>
          </a:prstGeom>
          <a:noFill/>
        </p:spPr>
        <p:txBody>
          <a:bodyPr wrap="square">
            <a:spAutoFit/>
          </a:bodyPr>
          <a:lstStyle/>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27" name="TextBox 126">
            <a:extLst>
              <a:ext uri="{FF2B5EF4-FFF2-40B4-BE49-F238E27FC236}">
                <a16:creationId xmlns:a16="http://schemas.microsoft.com/office/drawing/2014/main" id="{DEBC195B-4DB4-E823-14D3-C3EB25748397}"/>
              </a:ext>
            </a:extLst>
          </p:cNvPr>
          <p:cNvSpPr txBox="1"/>
          <p:nvPr/>
        </p:nvSpPr>
        <p:spPr>
          <a:xfrm>
            <a:off x="6371097" y="3830573"/>
            <a:ext cx="1786077" cy="1292470"/>
          </a:xfrm>
          <a:prstGeom prst="rect">
            <a:avLst/>
          </a:prstGeom>
          <a:noFill/>
        </p:spPr>
        <p:txBody>
          <a:bodyPr wrap="square">
            <a:spAutoFit/>
          </a:bodyPr>
          <a:lstStyle/>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28" name="TextBox 127">
            <a:extLst>
              <a:ext uri="{FF2B5EF4-FFF2-40B4-BE49-F238E27FC236}">
                <a16:creationId xmlns:a16="http://schemas.microsoft.com/office/drawing/2014/main" id="{675A15BE-FA68-BEBA-3216-C78F77681292}"/>
              </a:ext>
            </a:extLst>
          </p:cNvPr>
          <p:cNvSpPr txBox="1"/>
          <p:nvPr/>
        </p:nvSpPr>
        <p:spPr>
          <a:xfrm>
            <a:off x="8206065" y="3830573"/>
            <a:ext cx="1786077" cy="1292470"/>
          </a:xfrm>
          <a:prstGeom prst="rect">
            <a:avLst/>
          </a:prstGeom>
          <a:noFill/>
        </p:spPr>
        <p:txBody>
          <a:bodyPr wrap="square">
            <a:spAutoFit/>
          </a:bodyPr>
          <a:lstStyle/>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29" name="TextBox 128">
            <a:extLst>
              <a:ext uri="{FF2B5EF4-FFF2-40B4-BE49-F238E27FC236}">
                <a16:creationId xmlns:a16="http://schemas.microsoft.com/office/drawing/2014/main" id="{2FAEEA22-E481-6292-5EC8-55A422CD58B7}"/>
              </a:ext>
            </a:extLst>
          </p:cNvPr>
          <p:cNvSpPr txBox="1"/>
          <p:nvPr/>
        </p:nvSpPr>
        <p:spPr>
          <a:xfrm>
            <a:off x="10017797" y="3830573"/>
            <a:ext cx="1786077" cy="1292470"/>
          </a:xfrm>
          <a:prstGeom prst="rect">
            <a:avLst/>
          </a:prstGeom>
          <a:noFill/>
        </p:spPr>
        <p:txBody>
          <a:bodyPr wrap="square">
            <a:spAutoFit/>
          </a:bodyPr>
          <a:lstStyle/>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30" name="TextBox 129">
            <a:extLst>
              <a:ext uri="{FF2B5EF4-FFF2-40B4-BE49-F238E27FC236}">
                <a16:creationId xmlns:a16="http://schemas.microsoft.com/office/drawing/2014/main" id="{003865BF-D8D1-AE50-C72C-FF39E1B24923}"/>
              </a:ext>
            </a:extLst>
          </p:cNvPr>
          <p:cNvSpPr txBox="1"/>
          <p:nvPr/>
        </p:nvSpPr>
        <p:spPr>
          <a:xfrm>
            <a:off x="4098606" y="844409"/>
            <a:ext cx="7780080" cy="1525418"/>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151" name="TextBox 150">
            <a:extLst>
              <a:ext uri="{FF2B5EF4-FFF2-40B4-BE49-F238E27FC236}">
                <a16:creationId xmlns:a16="http://schemas.microsoft.com/office/drawing/2014/main" id="{99C3D2D6-9ADE-742E-5393-E688183E270F}"/>
              </a:ext>
            </a:extLst>
          </p:cNvPr>
          <p:cNvSpPr txBox="1"/>
          <p:nvPr/>
        </p:nvSpPr>
        <p:spPr>
          <a:xfrm>
            <a:off x="206303" y="167205"/>
            <a:ext cx="1537005" cy="369332"/>
          </a:xfrm>
          <a:prstGeom prst="rect">
            <a:avLst/>
          </a:prstGeom>
          <a:noFill/>
        </p:spPr>
        <p:txBody>
          <a:bodyPr wrap="square">
            <a:spAutoFit/>
          </a:bodyPr>
          <a:lstStyle/>
          <a:p>
            <a:pPr algn="justLow"/>
            <a:r>
              <a:rPr lang="en-US" sz="1800" kern="1800" spc="-150" dirty="0">
                <a:solidFill>
                  <a:schemeClr val="bg1"/>
                </a:solidFill>
                <a:latin typeface="Times New Roman" panose="02020603050405020304" pitchFamily="18" charset="0"/>
                <a:cs typeface="Times New Roman" panose="02020603050405020304" pitchFamily="18" charset="0"/>
              </a:rPr>
              <a:t>4   5       </a:t>
            </a:r>
            <a:r>
              <a:rPr lang="en-US" sz="1800" kern="1800" spc="-150" dirty="0">
                <a:solidFill>
                  <a:srgbClr val="0000FF"/>
                </a:solidFill>
                <a:latin typeface="Times New Roman" panose="02020603050405020304" pitchFamily="18" charset="0"/>
                <a:cs typeface="Times New Roman" panose="02020603050405020304" pitchFamily="18" charset="0"/>
              </a:rPr>
              <a:t>6</a:t>
            </a:r>
            <a:r>
              <a:rPr lang="en-US" sz="1800" kern="1800" spc="-150" dirty="0">
                <a:solidFill>
                  <a:schemeClr val="bg1"/>
                </a:solidFill>
                <a:latin typeface="Times New Roman" panose="02020603050405020304" pitchFamily="18" charset="0"/>
                <a:cs typeface="Times New Roman" panose="02020603050405020304" pitchFamily="18" charset="0"/>
              </a:rPr>
              <a:t>       7   8</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1578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wipe(left)">
                                      <p:cBhvr>
                                        <p:cTn id="7" dur="500"/>
                                        <p:tgtEl>
                                          <p:spTgt spid="1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wipe(down)">
                                      <p:cBhvr>
                                        <p:cTn id="17" dur="500"/>
                                        <p:tgtEl>
                                          <p:spTgt spid="7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wipe(down)">
                                      <p:cBhvr>
                                        <p:cTn id="22" dur="500"/>
                                        <p:tgtEl>
                                          <p:spTgt spid="9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09"/>
                                        </p:tgtEl>
                                        <p:attrNameLst>
                                          <p:attrName>style.visibility</p:attrName>
                                        </p:attrNameLst>
                                      </p:cBhvr>
                                      <p:to>
                                        <p:strVal val="visible"/>
                                      </p:to>
                                    </p:set>
                                    <p:animEffect transition="in" filter="wipe(down)">
                                      <p:cBhvr>
                                        <p:cTn id="27" dur="500"/>
                                        <p:tgtEl>
                                          <p:spTgt spid="10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26"/>
                                        </p:tgtEl>
                                        <p:attrNameLst>
                                          <p:attrName>style.visibility</p:attrName>
                                        </p:attrNameLst>
                                      </p:cBhvr>
                                      <p:to>
                                        <p:strVal val="visible"/>
                                      </p:to>
                                    </p:set>
                                    <p:animEffect transition="in" filter="wipe(down)">
                                      <p:cBhvr>
                                        <p:cTn id="32" dur="500"/>
                                        <p:tgtEl>
                                          <p:spTgt spid="12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27"/>
                                        </p:tgtEl>
                                        <p:attrNameLst>
                                          <p:attrName>style.visibility</p:attrName>
                                        </p:attrNameLst>
                                      </p:cBhvr>
                                      <p:to>
                                        <p:strVal val="visible"/>
                                      </p:to>
                                    </p:set>
                                    <p:animEffect transition="in" filter="wipe(down)">
                                      <p:cBhvr>
                                        <p:cTn id="37" dur="500"/>
                                        <p:tgtEl>
                                          <p:spTgt spid="12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28"/>
                                        </p:tgtEl>
                                        <p:attrNameLst>
                                          <p:attrName>style.visibility</p:attrName>
                                        </p:attrNameLst>
                                      </p:cBhvr>
                                      <p:to>
                                        <p:strVal val="visible"/>
                                      </p:to>
                                    </p:set>
                                    <p:animEffect transition="in" filter="wipe(down)">
                                      <p:cBhvr>
                                        <p:cTn id="42" dur="500"/>
                                        <p:tgtEl>
                                          <p:spTgt spid="12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ipe(down)">
                                      <p:cBhvr>
                                        <p:cTn id="47"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7" grpId="0"/>
      <p:bldP spid="128" grpId="0"/>
      <p:bldP spid="129" grpId="0"/>
      <p:bldP spid="1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D892CE8-5744-76B5-3C66-280812BB3F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79C7D0A6-D7C6-224A-CA72-ABF3339903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9C6D2A61-EE6F-B766-0748-D767F38DE4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25" name="Group 24">
            <a:extLst>
              <a:ext uri="{FF2B5EF4-FFF2-40B4-BE49-F238E27FC236}">
                <a16:creationId xmlns:a16="http://schemas.microsoft.com/office/drawing/2014/main" id="{D0B97B99-CFCF-97D8-5AD0-836EDD280B9F}"/>
              </a:ext>
            </a:extLst>
          </p:cNvPr>
          <p:cNvGrpSpPr/>
          <p:nvPr/>
        </p:nvGrpSpPr>
        <p:grpSpPr>
          <a:xfrm rot="18182851" flipH="1">
            <a:off x="144189" y="1735357"/>
            <a:ext cx="3410731" cy="3410731"/>
            <a:chOff x="8617593" y="1723633"/>
            <a:chExt cx="3410731" cy="3410731"/>
          </a:xfrm>
        </p:grpSpPr>
        <p:grpSp>
          <p:nvGrpSpPr>
            <p:cNvPr id="30" name="Group 29">
              <a:extLst>
                <a:ext uri="{FF2B5EF4-FFF2-40B4-BE49-F238E27FC236}">
                  <a16:creationId xmlns:a16="http://schemas.microsoft.com/office/drawing/2014/main" id="{6F4089E9-7439-CDDD-6095-8949D294EB70}"/>
                </a:ext>
              </a:extLst>
            </p:cNvPr>
            <p:cNvGrpSpPr/>
            <p:nvPr/>
          </p:nvGrpSpPr>
          <p:grpSpPr>
            <a:xfrm>
              <a:off x="8617593" y="1723633"/>
              <a:ext cx="3410731" cy="3410731"/>
              <a:chOff x="8617593" y="1723633"/>
              <a:chExt cx="3410731" cy="3410731"/>
            </a:xfrm>
          </p:grpSpPr>
          <p:grpSp>
            <p:nvGrpSpPr>
              <p:cNvPr id="32" name="Group 31">
                <a:extLst>
                  <a:ext uri="{FF2B5EF4-FFF2-40B4-BE49-F238E27FC236}">
                    <a16:creationId xmlns:a16="http://schemas.microsoft.com/office/drawing/2014/main" id="{B77D0172-1FCD-2F6C-F7CB-187CDD293B9E}"/>
                  </a:ext>
                </a:extLst>
              </p:cNvPr>
              <p:cNvGrpSpPr/>
              <p:nvPr userDrawn="1"/>
            </p:nvGrpSpPr>
            <p:grpSpPr>
              <a:xfrm>
                <a:off x="8617593" y="1723633"/>
                <a:ext cx="3410731" cy="3410731"/>
                <a:chOff x="4325112" y="2139696"/>
                <a:chExt cx="2962656" cy="2962656"/>
              </a:xfrm>
            </p:grpSpPr>
            <p:sp>
              <p:nvSpPr>
                <p:cNvPr id="39" name="Oval 38">
                  <a:extLst>
                    <a:ext uri="{FF2B5EF4-FFF2-40B4-BE49-F238E27FC236}">
                      <a16:creationId xmlns:a16="http://schemas.microsoft.com/office/drawing/2014/main" id="{0A498658-B3B2-300A-329E-E2F42D17E9DA}"/>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8A08D0A1-DE73-FEC5-1AFA-56BD282093D2}"/>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CBB3209-3325-23AA-BE36-D89D389E190D}"/>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D753BB8A-24CB-5DD2-D09A-42698D3F85AA}"/>
                    </a:ext>
                  </a:extLst>
                </p:cNvPr>
                <p:cNvCxnSpPr>
                  <a:cxnSpLocks/>
                  <a:stCxn id="39" idx="2"/>
                  <a:endCxn id="39"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0C570392-E14F-EA2D-0A02-9191FA59D78B}"/>
                  </a:ext>
                </a:extLst>
              </p:cNvPr>
              <p:cNvGrpSpPr/>
              <p:nvPr/>
            </p:nvGrpSpPr>
            <p:grpSpPr>
              <a:xfrm>
                <a:off x="9070567" y="1950363"/>
                <a:ext cx="2607404" cy="2880593"/>
                <a:chOff x="9070567" y="1950363"/>
                <a:chExt cx="2607404" cy="2880593"/>
              </a:xfrm>
            </p:grpSpPr>
            <p:pic>
              <p:nvPicPr>
                <p:cNvPr id="34" name="Picture 33">
                  <a:extLst>
                    <a:ext uri="{FF2B5EF4-FFF2-40B4-BE49-F238E27FC236}">
                      <a16:creationId xmlns:a16="http://schemas.microsoft.com/office/drawing/2014/main" id="{12084995-EEEC-9B0B-D963-F1C11C9A3F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5" name="Picture 34">
                  <a:extLst>
                    <a:ext uri="{FF2B5EF4-FFF2-40B4-BE49-F238E27FC236}">
                      <a16:creationId xmlns:a16="http://schemas.microsoft.com/office/drawing/2014/main" id="{504132CA-0826-B5B9-40B0-893C16F3C9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36" name="Picture 35">
                  <a:extLst>
                    <a:ext uri="{FF2B5EF4-FFF2-40B4-BE49-F238E27FC236}">
                      <a16:creationId xmlns:a16="http://schemas.microsoft.com/office/drawing/2014/main" id="{7DE57419-3582-6E63-2E82-74BCF3AEEA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7" name="Picture 36">
                  <a:extLst>
                    <a:ext uri="{FF2B5EF4-FFF2-40B4-BE49-F238E27FC236}">
                      <a16:creationId xmlns:a16="http://schemas.microsoft.com/office/drawing/2014/main" id="{749FD631-6ECF-A6FE-755E-DD2F2DF5D1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8" name="Picture 37">
                  <a:extLst>
                    <a:ext uri="{FF2B5EF4-FFF2-40B4-BE49-F238E27FC236}">
                      <a16:creationId xmlns:a16="http://schemas.microsoft.com/office/drawing/2014/main" id="{15DE671E-D270-6DF7-348C-14F45F8645F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1" name="Picture 30">
              <a:extLst>
                <a:ext uri="{FF2B5EF4-FFF2-40B4-BE49-F238E27FC236}">
                  <a16:creationId xmlns:a16="http://schemas.microsoft.com/office/drawing/2014/main" id="{18F3ED54-C460-DFC7-14E0-D72D0592174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26" name="Freeform: Shape 25">
            <a:extLst>
              <a:ext uri="{FF2B5EF4-FFF2-40B4-BE49-F238E27FC236}">
                <a16:creationId xmlns:a16="http://schemas.microsoft.com/office/drawing/2014/main" id="{F9FA78F7-95FA-6606-DCBD-E996B934021F}"/>
              </a:ext>
            </a:extLst>
          </p:cNvPr>
          <p:cNvSpPr/>
          <p:nvPr/>
        </p:nvSpPr>
        <p:spPr>
          <a:xfrm rot="14827781" flipH="1">
            <a:off x="1732734" y="1842354"/>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C7961688-0D04-2F53-A4E5-19B8310FF522}"/>
              </a:ext>
            </a:extLst>
          </p:cNvPr>
          <p:cNvSpPr/>
          <p:nvPr/>
        </p:nvSpPr>
        <p:spPr>
          <a:xfrm flipH="1">
            <a:off x="1852528" y="2027566"/>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Oval 27">
            <a:extLst>
              <a:ext uri="{FF2B5EF4-FFF2-40B4-BE49-F238E27FC236}">
                <a16:creationId xmlns:a16="http://schemas.microsoft.com/office/drawing/2014/main" id="{69BF1A98-3DE7-CF0D-15D8-85697584A599}"/>
              </a:ext>
            </a:extLst>
          </p:cNvPr>
          <p:cNvSpPr/>
          <p:nvPr/>
        </p:nvSpPr>
        <p:spPr>
          <a:xfrm flipH="1">
            <a:off x="1096879" y="2688046"/>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hlinkClick r:id="rId10" action="ppaction://hlinksldjump"/>
            <a:extLst>
              <a:ext uri="{FF2B5EF4-FFF2-40B4-BE49-F238E27FC236}">
                <a16:creationId xmlns:a16="http://schemas.microsoft.com/office/drawing/2014/main" id="{AAB67495-CBEE-51EE-1BEA-A6684378191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615675" y="3020004"/>
            <a:ext cx="462767" cy="462767"/>
          </a:xfrm>
          <a:prstGeom prst="rect">
            <a:avLst/>
          </a:prstGeom>
        </p:spPr>
      </p:pic>
      <p:sp>
        <p:nvSpPr>
          <p:cNvPr id="43" name="TextBox 42">
            <a:extLst>
              <a:ext uri="{FF2B5EF4-FFF2-40B4-BE49-F238E27FC236}">
                <a16:creationId xmlns:a16="http://schemas.microsoft.com/office/drawing/2014/main" id="{908034EE-A174-ED95-2565-A8FB9AB1683A}"/>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pic>
        <p:nvPicPr>
          <p:cNvPr id="44" name="Picture 43">
            <a:extLst>
              <a:ext uri="{FF2B5EF4-FFF2-40B4-BE49-F238E27FC236}">
                <a16:creationId xmlns:a16="http://schemas.microsoft.com/office/drawing/2014/main" id="{9A17D91D-EEE0-935C-0921-1DBD4572F5B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8227916" flipH="1">
            <a:off x="2663160" y="2631344"/>
            <a:ext cx="427587" cy="427587"/>
          </a:xfrm>
          <a:prstGeom prst="rect">
            <a:avLst/>
          </a:prstGeom>
        </p:spPr>
      </p:pic>
      <p:sp>
        <p:nvSpPr>
          <p:cNvPr id="65" name="TextBox 64">
            <a:extLst>
              <a:ext uri="{FF2B5EF4-FFF2-40B4-BE49-F238E27FC236}">
                <a16:creationId xmlns:a16="http://schemas.microsoft.com/office/drawing/2014/main" id="{18DA4D56-F6A7-D26E-228D-B4A2BA8193AF}"/>
              </a:ext>
            </a:extLst>
          </p:cNvPr>
          <p:cNvSpPr txBox="1"/>
          <p:nvPr/>
        </p:nvSpPr>
        <p:spPr>
          <a:xfrm rot="3882007">
            <a:off x="2295695" y="2473447"/>
            <a:ext cx="2085074" cy="299048"/>
          </a:xfrm>
          <a:prstGeom prst="rect">
            <a:avLst/>
          </a:prstGeom>
          <a:noFill/>
        </p:spPr>
        <p:txBody>
          <a:bodyPr wrap="square">
            <a:prstTxWarp prst="textArchUp">
              <a:avLst>
                <a:gd name="adj" fmla="val 10520916"/>
              </a:avLst>
            </a:prstTxWarp>
            <a:spAutoFit/>
          </a:bodyPr>
          <a:lstStyle/>
          <a:p>
            <a:pPr algn="ctr">
              <a:lnSpc>
                <a:spcPct val="200000"/>
              </a:lnSpc>
            </a:pPr>
            <a:r>
              <a:rPr lang="en-US" sz="1400" b="1" dirty="0">
                <a:latin typeface="Times New Roman" panose="02020603050405020304" pitchFamily="18" charset="0"/>
                <a:cs typeface="Times New Roman" panose="02020603050405020304" pitchFamily="18" charset="0"/>
              </a:rPr>
              <a:t>Theoretical</a:t>
            </a:r>
          </a:p>
        </p:txBody>
      </p:sp>
      <p:sp>
        <p:nvSpPr>
          <p:cNvPr id="66" name="TextBox 65">
            <a:extLst>
              <a:ext uri="{FF2B5EF4-FFF2-40B4-BE49-F238E27FC236}">
                <a16:creationId xmlns:a16="http://schemas.microsoft.com/office/drawing/2014/main" id="{23B30B73-D7F1-D0B7-DED6-94212F480E47}"/>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67" name="Rectangle: Rounded Corners 66">
            <a:extLst>
              <a:ext uri="{FF2B5EF4-FFF2-40B4-BE49-F238E27FC236}">
                <a16:creationId xmlns:a16="http://schemas.microsoft.com/office/drawing/2014/main" id="{1E82D3D8-3ED0-8E27-2E6A-769C699FEF27}"/>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E192B2E2-69FD-26E5-3EA8-5F463271CF8E}"/>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70" name="TextBox 69">
            <a:extLst>
              <a:ext uri="{FF2B5EF4-FFF2-40B4-BE49-F238E27FC236}">
                <a16:creationId xmlns:a16="http://schemas.microsoft.com/office/drawing/2014/main" id="{CC86057B-B804-AB64-8F8D-E51CC2AE2369}"/>
              </a:ext>
            </a:extLst>
          </p:cNvPr>
          <p:cNvSpPr txBox="1"/>
          <p:nvPr/>
        </p:nvSpPr>
        <p:spPr>
          <a:xfrm>
            <a:off x="206303" y="167205"/>
            <a:ext cx="1537005" cy="369332"/>
          </a:xfrm>
          <a:prstGeom prst="rect">
            <a:avLst/>
          </a:prstGeom>
          <a:noFill/>
        </p:spPr>
        <p:txBody>
          <a:bodyPr wrap="square">
            <a:spAutoFit/>
          </a:bodyPr>
          <a:lstStyle/>
          <a:p>
            <a:pPr algn="justLow"/>
            <a:r>
              <a:rPr lang="en-US" sz="1800" kern="1800" spc="-150" dirty="0">
                <a:solidFill>
                  <a:schemeClr val="bg1"/>
                </a:solidFill>
                <a:latin typeface="Times New Roman" panose="02020603050405020304" pitchFamily="18" charset="0"/>
                <a:cs typeface="Times New Roman" panose="02020603050405020304" pitchFamily="18" charset="0"/>
              </a:rPr>
              <a:t>5   6       </a:t>
            </a:r>
            <a:r>
              <a:rPr lang="en-US" sz="1800" kern="1800" spc="-150" dirty="0">
                <a:solidFill>
                  <a:srgbClr val="0000FF"/>
                </a:solidFill>
                <a:latin typeface="Times New Roman" panose="02020603050405020304" pitchFamily="18" charset="0"/>
                <a:cs typeface="Times New Roman" panose="02020603050405020304" pitchFamily="18" charset="0"/>
              </a:rPr>
              <a:t>7</a:t>
            </a:r>
            <a:r>
              <a:rPr lang="en-US"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a:solidFill>
                  <a:schemeClr val="bg1"/>
                </a:solidFill>
                <a:latin typeface="Times New Roman" panose="02020603050405020304" pitchFamily="18" charset="0"/>
                <a:cs typeface="Times New Roman" panose="02020603050405020304" pitchFamily="18" charset="0"/>
              </a:rPr>
              <a:t>8   9</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6624268"/>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D892CE8-5744-76B5-3C66-280812BB3F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79C7D0A6-D7C6-224A-CA72-ABF3339903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9C6D2A61-EE6F-B766-0748-D767F38DE4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25" name="Group 24">
            <a:extLst>
              <a:ext uri="{FF2B5EF4-FFF2-40B4-BE49-F238E27FC236}">
                <a16:creationId xmlns:a16="http://schemas.microsoft.com/office/drawing/2014/main" id="{D0B97B99-CFCF-97D8-5AD0-836EDD280B9F}"/>
              </a:ext>
            </a:extLst>
          </p:cNvPr>
          <p:cNvGrpSpPr/>
          <p:nvPr/>
        </p:nvGrpSpPr>
        <p:grpSpPr>
          <a:xfrm rot="18182851" flipH="1">
            <a:off x="144189" y="1735357"/>
            <a:ext cx="3410731" cy="3410731"/>
            <a:chOff x="8617593" y="1723633"/>
            <a:chExt cx="3410731" cy="3410731"/>
          </a:xfrm>
        </p:grpSpPr>
        <p:grpSp>
          <p:nvGrpSpPr>
            <p:cNvPr id="30" name="Group 29">
              <a:extLst>
                <a:ext uri="{FF2B5EF4-FFF2-40B4-BE49-F238E27FC236}">
                  <a16:creationId xmlns:a16="http://schemas.microsoft.com/office/drawing/2014/main" id="{6F4089E9-7439-CDDD-6095-8949D294EB70}"/>
                </a:ext>
              </a:extLst>
            </p:cNvPr>
            <p:cNvGrpSpPr/>
            <p:nvPr/>
          </p:nvGrpSpPr>
          <p:grpSpPr>
            <a:xfrm>
              <a:off x="8617593" y="1723633"/>
              <a:ext cx="3410731" cy="3410731"/>
              <a:chOff x="8617593" y="1723633"/>
              <a:chExt cx="3410731" cy="3410731"/>
            </a:xfrm>
          </p:grpSpPr>
          <p:grpSp>
            <p:nvGrpSpPr>
              <p:cNvPr id="32" name="Group 31">
                <a:extLst>
                  <a:ext uri="{FF2B5EF4-FFF2-40B4-BE49-F238E27FC236}">
                    <a16:creationId xmlns:a16="http://schemas.microsoft.com/office/drawing/2014/main" id="{B77D0172-1FCD-2F6C-F7CB-187CDD293B9E}"/>
                  </a:ext>
                </a:extLst>
              </p:cNvPr>
              <p:cNvGrpSpPr/>
              <p:nvPr userDrawn="1"/>
            </p:nvGrpSpPr>
            <p:grpSpPr>
              <a:xfrm>
                <a:off x="8617593" y="1723633"/>
                <a:ext cx="3410731" cy="3410731"/>
                <a:chOff x="4325112" y="2139696"/>
                <a:chExt cx="2962656" cy="2962656"/>
              </a:xfrm>
            </p:grpSpPr>
            <p:sp>
              <p:nvSpPr>
                <p:cNvPr id="39" name="Oval 38">
                  <a:extLst>
                    <a:ext uri="{FF2B5EF4-FFF2-40B4-BE49-F238E27FC236}">
                      <a16:creationId xmlns:a16="http://schemas.microsoft.com/office/drawing/2014/main" id="{0A498658-B3B2-300A-329E-E2F42D17E9DA}"/>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8A08D0A1-DE73-FEC5-1AFA-56BD282093D2}"/>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CBB3209-3325-23AA-BE36-D89D389E190D}"/>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D753BB8A-24CB-5DD2-D09A-42698D3F85AA}"/>
                    </a:ext>
                  </a:extLst>
                </p:cNvPr>
                <p:cNvCxnSpPr>
                  <a:cxnSpLocks/>
                  <a:stCxn id="39" idx="2"/>
                  <a:endCxn id="39"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0C570392-E14F-EA2D-0A02-9191FA59D78B}"/>
                  </a:ext>
                </a:extLst>
              </p:cNvPr>
              <p:cNvGrpSpPr/>
              <p:nvPr/>
            </p:nvGrpSpPr>
            <p:grpSpPr>
              <a:xfrm>
                <a:off x="9070567" y="1950363"/>
                <a:ext cx="2607404" cy="2880593"/>
                <a:chOff x="9070567" y="1950363"/>
                <a:chExt cx="2607404" cy="2880593"/>
              </a:xfrm>
            </p:grpSpPr>
            <p:pic>
              <p:nvPicPr>
                <p:cNvPr id="34" name="Picture 33">
                  <a:extLst>
                    <a:ext uri="{FF2B5EF4-FFF2-40B4-BE49-F238E27FC236}">
                      <a16:creationId xmlns:a16="http://schemas.microsoft.com/office/drawing/2014/main" id="{12084995-EEEC-9B0B-D963-F1C11C9A3F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5" name="Picture 34">
                  <a:extLst>
                    <a:ext uri="{FF2B5EF4-FFF2-40B4-BE49-F238E27FC236}">
                      <a16:creationId xmlns:a16="http://schemas.microsoft.com/office/drawing/2014/main" id="{504132CA-0826-B5B9-40B0-893C16F3C9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36" name="Picture 35">
                  <a:extLst>
                    <a:ext uri="{FF2B5EF4-FFF2-40B4-BE49-F238E27FC236}">
                      <a16:creationId xmlns:a16="http://schemas.microsoft.com/office/drawing/2014/main" id="{7DE57419-3582-6E63-2E82-74BCF3AEEA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7" name="Picture 36">
                  <a:extLst>
                    <a:ext uri="{FF2B5EF4-FFF2-40B4-BE49-F238E27FC236}">
                      <a16:creationId xmlns:a16="http://schemas.microsoft.com/office/drawing/2014/main" id="{749FD631-6ECF-A6FE-755E-DD2F2DF5D1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8" name="Picture 37">
                  <a:extLst>
                    <a:ext uri="{FF2B5EF4-FFF2-40B4-BE49-F238E27FC236}">
                      <a16:creationId xmlns:a16="http://schemas.microsoft.com/office/drawing/2014/main" id="{15DE671E-D270-6DF7-348C-14F45F8645F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1" name="Picture 30">
              <a:extLst>
                <a:ext uri="{FF2B5EF4-FFF2-40B4-BE49-F238E27FC236}">
                  <a16:creationId xmlns:a16="http://schemas.microsoft.com/office/drawing/2014/main" id="{18F3ED54-C460-DFC7-14E0-D72D0592174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26" name="Freeform: Shape 25">
            <a:extLst>
              <a:ext uri="{FF2B5EF4-FFF2-40B4-BE49-F238E27FC236}">
                <a16:creationId xmlns:a16="http://schemas.microsoft.com/office/drawing/2014/main" id="{F9FA78F7-95FA-6606-DCBD-E996B934021F}"/>
              </a:ext>
            </a:extLst>
          </p:cNvPr>
          <p:cNvSpPr/>
          <p:nvPr/>
        </p:nvSpPr>
        <p:spPr>
          <a:xfrm rot="14827781" flipH="1">
            <a:off x="1732734" y="1842354"/>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C7961688-0D04-2F53-A4E5-19B8310FF522}"/>
              </a:ext>
            </a:extLst>
          </p:cNvPr>
          <p:cNvSpPr/>
          <p:nvPr/>
        </p:nvSpPr>
        <p:spPr>
          <a:xfrm flipH="1">
            <a:off x="1852528" y="2027566"/>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Oval 27">
            <a:extLst>
              <a:ext uri="{FF2B5EF4-FFF2-40B4-BE49-F238E27FC236}">
                <a16:creationId xmlns:a16="http://schemas.microsoft.com/office/drawing/2014/main" id="{69BF1A98-3DE7-CF0D-15D8-85697584A599}"/>
              </a:ext>
            </a:extLst>
          </p:cNvPr>
          <p:cNvSpPr/>
          <p:nvPr/>
        </p:nvSpPr>
        <p:spPr>
          <a:xfrm flipH="1">
            <a:off x="1096879" y="2688046"/>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hlinkClick r:id="rId10" action="ppaction://hlinksldjump"/>
            <a:extLst>
              <a:ext uri="{FF2B5EF4-FFF2-40B4-BE49-F238E27FC236}">
                <a16:creationId xmlns:a16="http://schemas.microsoft.com/office/drawing/2014/main" id="{AAB67495-CBEE-51EE-1BEA-A6684378191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615675" y="3020004"/>
            <a:ext cx="462767" cy="462767"/>
          </a:xfrm>
          <a:prstGeom prst="rect">
            <a:avLst/>
          </a:prstGeom>
        </p:spPr>
      </p:pic>
      <p:sp>
        <p:nvSpPr>
          <p:cNvPr id="43" name="TextBox 42">
            <a:extLst>
              <a:ext uri="{FF2B5EF4-FFF2-40B4-BE49-F238E27FC236}">
                <a16:creationId xmlns:a16="http://schemas.microsoft.com/office/drawing/2014/main" id="{908034EE-A174-ED95-2565-A8FB9AB1683A}"/>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pic>
        <p:nvPicPr>
          <p:cNvPr id="44" name="Picture 43">
            <a:extLst>
              <a:ext uri="{FF2B5EF4-FFF2-40B4-BE49-F238E27FC236}">
                <a16:creationId xmlns:a16="http://schemas.microsoft.com/office/drawing/2014/main" id="{9A17D91D-EEE0-935C-0921-1DBD4572F5B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8227916" flipH="1">
            <a:off x="2663160" y="2631344"/>
            <a:ext cx="427587" cy="427587"/>
          </a:xfrm>
          <a:prstGeom prst="rect">
            <a:avLst/>
          </a:prstGeom>
        </p:spPr>
      </p:pic>
      <p:sp>
        <p:nvSpPr>
          <p:cNvPr id="65" name="TextBox 64">
            <a:extLst>
              <a:ext uri="{FF2B5EF4-FFF2-40B4-BE49-F238E27FC236}">
                <a16:creationId xmlns:a16="http://schemas.microsoft.com/office/drawing/2014/main" id="{18DA4D56-F6A7-D26E-228D-B4A2BA8193AF}"/>
              </a:ext>
            </a:extLst>
          </p:cNvPr>
          <p:cNvSpPr txBox="1"/>
          <p:nvPr/>
        </p:nvSpPr>
        <p:spPr>
          <a:xfrm rot="3882007">
            <a:off x="2295695" y="2473447"/>
            <a:ext cx="2085074" cy="299048"/>
          </a:xfrm>
          <a:prstGeom prst="rect">
            <a:avLst/>
          </a:prstGeom>
          <a:noFill/>
        </p:spPr>
        <p:txBody>
          <a:bodyPr wrap="square">
            <a:prstTxWarp prst="textArchUp">
              <a:avLst>
                <a:gd name="adj" fmla="val 10520916"/>
              </a:avLst>
            </a:prstTxWarp>
            <a:spAutoFit/>
          </a:bodyPr>
          <a:lstStyle/>
          <a:p>
            <a:pPr algn="ctr">
              <a:lnSpc>
                <a:spcPct val="200000"/>
              </a:lnSpc>
            </a:pPr>
            <a:r>
              <a:rPr lang="en-US" sz="1400" b="1" dirty="0">
                <a:latin typeface="Times New Roman" panose="02020603050405020304" pitchFamily="18" charset="0"/>
                <a:cs typeface="Times New Roman" panose="02020603050405020304" pitchFamily="18" charset="0"/>
              </a:rPr>
              <a:t>Theoretical</a:t>
            </a:r>
          </a:p>
        </p:txBody>
      </p:sp>
      <p:grpSp>
        <p:nvGrpSpPr>
          <p:cNvPr id="24" name="Google Shape;608;p24">
            <a:extLst>
              <a:ext uri="{FF2B5EF4-FFF2-40B4-BE49-F238E27FC236}">
                <a16:creationId xmlns:a16="http://schemas.microsoft.com/office/drawing/2014/main" id="{ABE26A5A-AE75-5092-9EF8-151302EFE9C6}"/>
              </a:ext>
            </a:extLst>
          </p:cNvPr>
          <p:cNvGrpSpPr/>
          <p:nvPr/>
        </p:nvGrpSpPr>
        <p:grpSpPr>
          <a:xfrm>
            <a:off x="5415796" y="3159207"/>
            <a:ext cx="428235" cy="425579"/>
            <a:chOff x="-61354075" y="1940500"/>
            <a:chExt cx="314275" cy="312325"/>
          </a:xfrm>
          <a:solidFill>
            <a:srgbClr val="FFC000"/>
          </a:solidFill>
        </p:grpSpPr>
        <p:sp>
          <p:nvSpPr>
            <p:cNvPr id="45" name="Google Shape;609;p24">
              <a:extLst>
                <a:ext uri="{FF2B5EF4-FFF2-40B4-BE49-F238E27FC236}">
                  <a16:creationId xmlns:a16="http://schemas.microsoft.com/office/drawing/2014/main" id="{CA116B9E-74FA-BD43-8EE4-191264BCB7F4}"/>
                </a:ext>
              </a:extLst>
            </p:cNvPr>
            <p:cNvSpPr/>
            <p:nvPr/>
          </p:nvSpPr>
          <p:spPr>
            <a:xfrm>
              <a:off x="-61354075" y="1940500"/>
              <a:ext cx="314275" cy="312325"/>
            </a:xfrm>
            <a:custGeom>
              <a:avLst/>
              <a:gdLst/>
              <a:ahLst/>
              <a:cxnLst/>
              <a:rect l="l" t="t" r="r" b="b"/>
              <a:pathLst>
                <a:path w="12571" h="12493" extrusionOk="0">
                  <a:moveTo>
                    <a:pt x="6270" y="1001"/>
                  </a:moveTo>
                  <a:lnTo>
                    <a:pt x="7687" y="2419"/>
                  </a:lnTo>
                  <a:cubicBezTo>
                    <a:pt x="7750" y="2482"/>
                    <a:pt x="7876" y="2513"/>
                    <a:pt x="7971" y="2513"/>
                  </a:cubicBezTo>
                  <a:lnTo>
                    <a:pt x="9956" y="2513"/>
                  </a:lnTo>
                  <a:lnTo>
                    <a:pt x="9956" y="4529"/>
                  </a:lnTo>
                  <a:cubicBezTo>
                    <a:pt x="9956" y="4655"/>
                    <a:pt x="10019" y="4718"/>
                    <a:pt x="10082" y="4813"/>
                  </a:cubicBezTo>
                  <a:lnTo>
                    <a:pt x="11499" y="6231"/>
                  </a:lnTo>
                  <a:lnTo>
                    <a:pt x="10082" y="7648"/>
                  </a:lnTo>
                  <a:cubicBezTo>
                    <a:pt x="10019" y="7711"/>
                    <a:pt x="9956" y="7837"/>
                    <a:pt x="9956" y="7900"/>
                  </a:cubicBezTo>
                  <a:lnTo>
                    <a:pt x="9956" y="9917"/>
                  </a:lnTo>
                  <a:lnTo>
                    <a:pt x="7971" y="9917"/>
                  </a:lnTo>
                  <a:cubicBezTo>
                    <a:pt x="7845" y="9917"/>
                    <a:pt x="7750" y="9948"/>
                    <a:pt x="7687" y="10043"/>
                  </a:cubicBezTo>
                  <a:lnTo>
                    <a:pt x="6270" y="11460"/>
                  </a:lnTo>
                  <a:lnTo>
                    <a:pt x="4852" y="10043"/>
                  </a:lnTo>
                  <a:cubicBezTo>
                    <a:pt x="4757" y="9948"/>
                    <a:pt x="4631" y="9917"/>
                    <a:pt x="4568" y="9917"/>
                  </a:cubicBezTo>
                  <a:lnTo>
                    <a:pt x="2552" y="9917"/>
                  </a:lnTo>
                  <a:lnTo>
                    <a:pt x="2552" y="7900"/>
                  </a:lnTo>
                  <a:cubicBezTo>
                    <a:pt x="2552" y="7806"/>
                    <a:pt x="2521" y="7711"/>
                    <a:pt x="2426" y="7648"/>
                  </a:cubicBezTo>
                  <a:lnTo>
                    <a:pt x="1008" y="6231"/>
                  </a:lnTo>
                  <a:lnTo>
                    <a:pt x="2426" y="4813"/>
                  </a:lnTo>
                  <a:cubicBezTo>
                    <a:pt x="2521" y="4718"/>
                    <a:pt x="2552" y="4624"/>
                    <a:pt x="2552" y="4529"/>
                  </a:cubicBezTo>
                  <a:lnTo>
                    <a:pt x="2552" y="2513"/>
                  </a:lnTo>
                  <a:lnTo>
                    <a:pt x="4568" y="2513"/>
                  </a:lnTo>
                  <a:cubicBezTo>
                    <a:pt x="4694" y="2513"/>
                    <a:pt x="4757" y="2482"/>
                    <a:pt x="4852" y="2419"/>
                  </a:cubicBezTo>
                  <a:lnTo>
                    <a:pt x="6270" y="1001"/>
                  </a:lnTo>
                  <a:close/>
                  <a:moveTo>
                    <a:pt x="6285" y="1"/>
                  </a:moveTo>
                  <a:cubicBezTo>
                    <a:pt x="6175" y="1"/>
                    <a:pt x="6065" y="40"/>
                    <a:pt x="5986" y="119"/>
                  </a:cubicBezTo>
                  <a:lnTo>
                    <a:pt x="4411" y="1694"/>
                  </a:lnTo>
                  <a:lnTo>
                    <a:pt x="2174" y="1694"/>
                  </a:lnTo>
                  <a:cubicBezTo>
                    <a:pt x="1922" y="1694"/>
                    <a:pt x="1733" y="1883"/>
                    <a:pt x="1733" y="2135"/>
                  </a:cubicBezTo>
                  <a:lnTo>
                    <a:pt x="1733" y="4372"/>
                  </a:lnTo>
                  <a:lnTo>
                    <a:pt x="158" y="5947"/>
                  </a:lnTo>
                  <a:cubicBezTo>
                    <a:pt x="0" y="6105"/>
                    <a:pt x="0" y="6388"/>
                    <a:pt x="158" y="6546"/>
                  </a:cubicBezTo>
                  <a:lnTo>
                    <a:pt x="1733" y="8121"/>
                  </a:lnTo>
                  <a:lnTo>
                    <a:pt x="1733" y="10358"/>
                  </a:lnTo>
                  <a:cubicBezTo>
                    <a:pt x="1733" y="10578"/>
                    <a:pt x="1922" y="10736"/>
                    <a:pt x="2174" y="10736"/>
                  </a:cubicBezTo>
                  <a:lnTo>
                    <a:pt x="4411" y="10736"/>
                  </a:lnTo>
                  <a:lnTo>
                    <a:pt x="5986" y="12374"/>
                  </a:lnTo>
                  <a:cubicBezTo>
                    <a:pt x="6065" y="12453"/>
                    <a:pt x="6175" y="12492"/>
                    <a:pt x="6285" y="12492"/>
                  </a:cubicBezTo>
                  <a:cubicBezTo>
                    <a:pt x="6396" y="12492"/>
                    <a:pt x="6506" y="12453"/>
                    <a:pt x="6585" y="12374"/>
                  </a:cubicBezTo>
                  <a:lnTo>
                    <a:pt x="8160" y="10736"/>
                  </a:lnTo>
                  <a:lnTo>
                    <a:pt x="10397" y="10736"/>
                  </a:lnTo>
                  <a:cubicBezTo>
                    <a:pt x="10617" y="10736"/>
                    <a:pt x="10775" y="10547"/>
                    <a:pt x="10775" y="10358"/>
                  </a:cubicBezTo>
                  <a:lnTo>
                    <a:pt x="10775" y="8121"/>
                  </a:lnTo>
                  <a:lnTo>
                    <a:pt x="12413" y="6546"/>
                  </a:lnTo>
                  <a:cubicBezTo>
                    <a:pt x="12571" y="6388"/>
                    <a:pt x="12571" y="6105"/>
                    <a:pt x="12413" y="5947"/>
                  </a:cubicBezTo>
                  <a:lnTo>
                    <a:pt x="10775" y="4372"/>
                  </a:lnTo>
                  <a:lnTo>
                    <a:pt x="10775" y="2135"/>
                  </a:lnTo>
                  <a:cubicBezTo>
                    <a:pt x="10775" y="1883"/>
                    <a:pt x="10586" y="1694"/>
                    <a:pt x="10397" y="1694"/>
                  </a:cubicBezTo>
                  <a:lnTo>
                    <a:pt x="8160" y="1694"/>
                  </a:lnTo>
                  <a:lnTo>
                    <a:pt x="6585" y="119"/>
                  </a:lnTo>
                  <a:cubicBezTo>
                    <a:pt x="6506" y="40"/>
                    <a:pt x="6396" y="1"/>
                    <a:pt x="628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10;p24">
              <a:extLst>
                <a:ext uri="{FF2B5EF4-FFF2-40B4-BE49-F238E27FC236}">
                  <a16:creationId xmlns:a16="http://schemas.microsoft.com/office/drawing/2014/main" id="{8BFE0240-EB56-5A43-0BA0-DBF759BDC48F}"/>
                </a:ext>
              </a:extLst>
            </p:cNvPr>
            <p:cNvSpPr/>
            <p:nvPr/>
          </p:nvSpPr>
          <p:spPr>
            <a:xfrm>
              <a:off x="-61268225" y="2024575"/>
              <a:ext cx="60650" cy="61475"/>
            </a:xfrm>
            <a:custGeom>
              <a:avLst/>
              <a:gdLst/>
              <a:ahLst/>
              <a:cxnLst/>
              <a:rect l="l" t="t" r="r" b="b"/>
              <a:pathLst>
                <a:path w="2426" h="2459" extrusionOk="0">
                  <a:moveTo>
                    <a:pt x="1197" y="820"/>
                  </a:moveTo>
                  <a:cubicBezTo>
                    <a:pt x="1449" y="820"/>
                    <a:pt x="1607" y="1009"/>
                    <a:pt x="1607" y="1261"/>
                  </a:cubicBezTo>
                  <a:cubicBezTo>
                    <a:pt x="1607" y="1481"/>
                    <a:pt x="1418" y="1639"/>
                    <a:pt x="1197" y="1639"/>
                  </a:cubicBezTo>
                  <a:cubicBezTo>
                    <a:pt x="1008" y="1639"/>
                    <a:pt x="819" y="1450"/>
                    <a:pt x="819" y="1261"/>
                  </a:cubicBezTo>
                  <a:cubicBezTo>
                    <a:pt x="788" y="977"/>
                    <a:pt x="977" y="820"/>
                    <a:pt x="1197" y="820"/>
                  </a:cubicBezTo>
                  <a:close/>
                  <a:moveTo>
                    <a:pt x="1197" y="1"/>
                  </a:moveTo>
                  <a:cubicBezTo>
                    <a:pt x="536" y="1"/>
                    <a:pt x="0" y="536"/>
                    <a:pt x="0" y="1261"/>
                  </a:cubicBezTo>
                  <a:cubicBezTo>
                    <a:pt x="0" y="1954"/>
                    <a:pt x="504" y="2458"/>
                    <a:pt x="1197" y="2458"/>
                  </a:cubicBezTo>
                  <a:cubicBezTo>
                    <a:pt x="1890" y="2458"/>
                    <a:pt x="2426" y="1922"/>
                    <a:pt x="2426" y="1261"/>
                  </a:cubicBezTo>
                  <a:cubicBezTo>
                    <a:pt x="2426" y="568"/>
                    <a:pt x="1890" y="1"/>
                    <a:pt x="11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11;p24">
              <a:extLst>
                <a:ext uri="{FF2B5EF4-FFF2-40B4-BE49-F238E27FC236}">
                  <a16:creationId xmlns:a16="http://schemas.microsoft.com/office/drawing/2014/main" id="{2AF54CF9-5E10-D1BF-F0B6-C507DBB4A505}"/>
                </a:ext>
              </a:extLst>
            </p:cNvPr>
            <p:cNvSpPr/>
            <p:nvPr/>
          </p:nvSpPr>
          <p:spPr>
            <a:xfrm>
              <a:off x="-61187100" y="2107275"/>
              <a:ext cx="61450" cy="61475"/>
            </a:xfrm>
            <a:custGeom>
              <a:avLst/>
              <a:gdLst/>
              <a:ahLst/>
              <a:cxnLst/>
              <a:rect l="l" t="t" r="r" b="b"/>
              <a:pathLst>
                <a:path w="2458" h="2459" extrusionOk="0">
                  <a:moveTo>
                    <a:pt x="1229" y="788"/>
                  </a:moveTo>
                  <a:cubicBezTo>
                    <a:pt x="1512" y="820"/>
                    <a:pt x="1670" y="977"/>
                    <a:pt x="1670" y="1198"/>
                  </a:cubicBezTo>
                  <a:cubicBezTo>
                    <a:pt x="1670" y="1450"/>
                    <a:pt x="1481" y="1639"/>
                    <a:pt x="1229" y="1639"/>
                  </a:cubicBezTo>
                  <a:cubicBezTo>
                    <a:pt x="1008" y="1639"/>
                    <a:pt x="851" y="1450"/>
                    <a:pt x="851" y="1198"/>
                  </a:cubicBezTo>
                  <a:cubicBezTo>
                    <a:pt x="851" y="977"/>
                    <a:pt x="1040" y="788"/>
                    <a:pt x="1229" y="788"/>
                  </a:cubicBezTo>
                  <a:close/>
                  <a:moveTo>
                    <a:pt x="1229" y="1"/>
                  </a:moveTo>
                  <a:cubicBezTo>
                    <a:pt x="567" y="1"/>
                    <a:pt x="0" y="536"/>
                    <a:pt x="0" y="1198"/>
                  </a:cubicBezTo>
                  <a:cubicBezTo>
                    <a:pt x="0" y="1891"/>
                    <a:pt x="567" y="2458"/>
                    <a:pt x="1229" y="2458"/>
                  </a:cubicBezTo>
                  <a:cubicBezTo>
                    <a:pt x="1922" y="2458"/>
                    <a:pt x="2458" y="1922"/>
                    <a:pt x="2458" y="1198"/>
                  </a:cubicBezTo>
                  <a:cubicBezTo>
                    <a:pt x="2458" y="536"/>
                    <a:pt x="1922" y="1"/>
                    <a:pt x="12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12;p24">
              <a:extLst>
                <a:ext uri="{FF2B5EF4-FFF2-40B4-BE49-F238E27FC236}">
                  <a16:creationId xmlns:a16="http://schemas.microsoft.com/office/drawing/2014/main" id="{E0CD066E-A5A0-1039-9241-2180358CFB0C}"/>
                </a:ext>
              </a:extLst>
            </p:cNvPr>
            <p:cNvSpPr/>
            <p:nvPr/>
          </p:nvSpPr>
          <p:spPr>
            <a:xfrm>
              <a:off x="-61250125" y="2044475"/>
              <a:ext cx="105575" cy="103600"/>
            </a:xfrm>
            <a:custGeom>
              <a:avLst/>
              <a:gdLst/>
              <a:ahLst/>
              <a:cxnLst/>
              <a:rect l="l" t="t" r="r" b="b"/>
              <a:pathLst>
                <a:path w="4223" h="4144" extrusionOk="0">
                  <a:moveTo>
                    <a:pt x="3766" y="0"/>
                  </a:moveTo>
                  <a:cubicBezTo>
                    <a:pt x="3655" y="0"/>
                    <a:pt x="3545" y="40"/>
                    <a:pt x="3466" y="118"/>
                  </a:cubicBezTo>
                  <a:lnTo>
                    <a:pt x="158" y="3426"/>
                  </a:lnTo>
                  <a:cubicBezTo>
                    <a:pt x="1" y="3615"/>
                    <a:pt x="1" y="3836"/>
                    <a:pt x="158" y="4025"/>
                  </a:cubicBezTo>
                  <a:cubicBezTo>
                    <a:pt x="237" y="4104"/>
                    <a:pt x="347" y="4143"/>
                    <a:pt x="458" y="4143"/>
                  </a:cubicBezTo>
                  <a:cubicBezTo>
                    <a:pt x="568" y="4143"/>
                    <a:pt x="678" y="4104"/>
                    <a:pt x="757" y="4025"/>
                  </a:cubicBezTo>
                  <a:lnTo>
                    <a:pt x="4065" y="717"/>
                  </a:lnTo>
                  <a:cubicBezTo>
                    <a:pt x="4222" y="559"/>
                    <a:pt x="4222" y="276"/>
                    <a:pt x="4065" y="118"/>
                  </a:cubicBezTo>
                  <a:cubicBezTo>
                    <a:pt x="3986" y="40"/>
                    <a:pt x="3876" y="0"/>
                    <a:pt x="37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613;p24">
            <a:extLst>
              <a:ext uri="{FF2B5EF4-FFF2-40B4-BE49-F238E27FC236}">
                <a16:creationId xmlns:a16="http://schemas.microsoft.com/office/drawing/2014/main" id="{926FEC0E-707B-E2EE-523E-4CEA207E2016}"/>
              </a:ext>
            </a:extLst>
          </p:cNvPr>
          <p:cNvGrpSpPr/>
          <p:nvPr/>
        </p:nvGrpSpPr>
        <p:grpSpPr>
          <a:xfrm>
            <a:off x="7051542" y="3159137"/>
            <a:ext cx="426957" cy="413770"/>
            <a:chOff x="-59481900" y="2290800"/>
            <a:chExt cx="319000" cy="309550"/>
          </a:xfrm>
          <a:solidFill>
            <a:srgbClr val="FFC000"/>
          </a:solidFill>
        </p:grpSpPr>
        <p:sp>
          <p:nvSpPr>
            <p:cNvPr id="50" name="Google Shape;614;p24">
              <a:extLst>
                <a:ext uri="{FF2B5EF4-FFF2-40B4-BE49-F238E27FC236}">
                  <a16:creationId xmlns:a16="http://schemas.microsoft.com/office/drawing/2014/main" id="{29FE816F-0461-49B1-8FDC-F0BCAF1D4080}"/>
                </a:ext>
              </a:extLst>
            </p:cNvPr>
            <p:cNvSpPr/>
            <p:nvPr/>
          </p:nvSpPr>
          <p:spPr>
            <a:xfrm>
              <a:off x="-59481900" y="2290800"/>
              <a:ext cx="319000" cy="309550"/>
            </a:xfrm>
            <a:custGeom>
              <a:avLst/>
              <a:gdLst/>
              <a:ahLst/>
              <a:cxnLst/>
              <a:rect l="l" t="t" r="r" b="b"/>
              <a:pathLst>
                <a:path w="12760" h="12382" extrusionOk="0">
                  <a:moveTo>
                    <a:pt x="6427" y="851"/>
                  </a:moveTo>
                  <a:cubicBezTo>
                    <a:pt x="6900" y="851"/>
                    <a:pt x="7247" y="1197"/>
                    <a:pt x="7247" y="1670"/>
                  </a:cubicBezTo>
                  <a:lnTo>
                    <a:pt x="7247" y="4159"/>
                  </a:lnTo>
                  <a:lnTo>
                    <a:pt x="5608" y="4159"/>
                  </a:lnTo>
                  <a:lnTo>
                    <a:pt x="5608" y="1670"/>
                  </a:lnTo>
                  <a:cubicBezTo>
                    <a:pt x="5608" y="1197"/>
                    <a:pt x="5955" y="851"/>
                    <a:pt x="6427" y="851"/>
                  </a:cubicBezTo>
                  <a:close/>
                  <a:moveTo>
                    <a:pt x="11594" y="3308"/>
                  </a:moveTo>
                  <a:cubicBezTo>
                    <a:pt x="11846" y="3308"/>
                    <a:pt x="12004" y="3529"/>
                    <a:pt x="12004" y="3749"/>
                  </a:cubicBezTo>
                  <a:lnTo>
                    <a:pt x="12004" y="11185"/>
                  </a:lnTo>
                  <a:lnTo>
                    <a:pt x="11941" y="11185"/>
                  </a:lnTo>
                  <a:cubicBezTo>
                    <a:pt x="11941" y="11437"/>
                    <a:pt x="11752" y="11594"/>
                    <a:pt x="11563" y="11594"/>
                  </a:cubicBezTo>
                  <a:lnTo>
                    <a:pt x="1355" y="11594"/>
                  </a:lnTo>
                  <a:cubicBezTo>
                    <a:pt x="1103" y="11594"/>
                    <a:pt x="914" y="11405"/>
                    <a:pt x="914" y="11185"/>
                  </a:cubicBezTo>
                  <a:lnTo>
                    <a:pt x="914" y="3749"/>
                  </a:lnTo>
                  <a:cubicBezTo>
                    <a:pt x="914" y="3529"/>
                    <a:pt x="1103" y="3308"/>
                    <a:pt x="1355" y="3308"/>
                  </a:cubicBezTo>
                  <a:lnTo>
                    <a:pt x="4821" y="3308"/>
                  </a:lnTo>
                  <a:lnTo>
                    <a:pt x="4821" y="4568"/>
                  </a:lnTo>
                  <a:cubicBezTo>
                    <a:pt x="4821" y="4821"/>
                    <a:pt x="5010" y="5010"/>
                    <a:pt x="5199" y="5010"/>
                  </a:cubicBezTo>
                  <a:lnTo>
                    <a:pt x="7688" y="5010"/>
                  </a:lnTo>
                  <a:cubicBezTo>
                    <a:pt x="7940" y="5010"/>
                    <a:pt x="8129" y="4821"/>
                    <a:pt x="8129" y="4568"/>
                  </a:cubicBezTo>
                  <a:lnTo>
                    <a:pt x="8129" y="3308"/>
                  </a:lnTo>
                  <a:close/>
                  <a:moveTo>
                    <a:pt x="6396" y="0"/>
                  </a:moveTo>
                  <a:cubicBezTo>
                    <a:pt x="5482" y="0"/>
                    <a:pt x="4726" y="756"/>
                    <a:pt x="4726" y="1670"/>
                  </a:cubicBezTo>
                  <a:lnTo>
                    <a:pt x="4726" y="2489"/>
                  </a:lnTo>
                  <a:lnTo>
                    <a:pt x="1261" y="2489"/>
                  </a:lnTo>
                  <a:cubicBezTo>
                    <a:pt x="599" y="2489"/>
                    <a:pt x="0" y="3056"/>
                    <a:pt x="0" y="3718"/>
                  </a:cubicBezTo>
                  <a:lnTo>
                    <a:pt x="0" y="11153"/>
                  </a:lnTo>
                  <a:cubicBezTo>
                    <a:pt x="0" y="11815"/>
                    <a:pt x="568" y="12382"/>
                    <a:pt x="1261" y="12382"/>
                  </a:cubicBezTo>
                  <a:lnTo>
                    <a:pt x="11468" y="12382"/>
                  </a:lnTo>
                  <a:cubicBezTo>
                    <a:pt x="12130" y="12382"/>
                    <a:pt x="12697" y="11815"/>
                    <a:pt x="12697" y="11153"/>
                  </a:cubicBezTo>
                  <a:lnTo>
                    <a:pt x="12697" y="3749"/>
                  </a:lnTo>
                  <a:cubicBezTo>
                    <a:pt x="12760" y="3025"/>
                    <a:pt x="12193" y="2489"/>
                    <a:pt x="11500" y="2489"/>
                  </a:cubicBezTo>
                  <a:lnTo>
                    <a:pt x="8034" y="2489"/>
                  </a:lnTo>
                  <a:lnTo>
                    <a:pt x="8034" y="1670"/>
                  </a:lnTo>
                  <a:cubicBezTo>
                    <a:pt x="8034" y="756"/>
                    <a:pt x="7310" y="0"/>
                    <a:pt x="63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15;p24">
              <a:extLst>
                <a:ext uri="{FF2B5EF4-FFF2-40B4-BE49-F238E27FC236}">
                  <a16:creationId xmlns:a16="http://schemas.microsoft.com/office/drawing/2014/main" id="{9A0C987B-B621-B32B-E30A-DC66EF6E7C2B}"/>
                </a:ext>
              </a:extLst>
            </p:cNvPr>
            <p:cNvSpPr/>
            <p:nvPr/>
          </p:nvSpPr>
          <p:spPr>
            <a:xfrm>
              <a:off x="-59287350" y="2456200"/>
              <a:ext cx="83500" cy="21275"/>
            </a:xfrm>
            <a:custGeom>
              <a:avLst/>
              <a:gdLst/>
              <a:ahLst/>
              <a:cxnLst/>
              <a:rect l="l" t="t" r="r" b="b"/>
              <a:pathLst>
                <a:path w="3340" h="851" extrusionOk="0">
                  <a:moveTo>
                    <a:pt x="410" y="0"/>
                  </a:moveTo>
                  <a:cubicBezTo>
                    <a:pt x="189" y="0"/>
                    <a:pt x="0" y="221"/>
                    <a:pt x="0" y="441"/>
                  </a:cubicBezTo>
                  <a:cubicBezTo>
                    <a:pt x="0" y="693"/>
                    <a:pt x="189" y="851"/>
                    <a:pt x="410" y="851"/>
                  </a:cubicBezTo>
                  <a:lnTo>
                    <a:pt x="2899" y="851"/>
                  </a:lnTo>
                  <a:cubicBezTo>
                    <a:pt x="3151" y="851"/>
                    <a:pt x="3308" y="630"/>
                    <a:pt x="3308" y="441"/>
                  </a:cubicBezTo>
                  <a:cubicBezTo>
                    <a:pt x="3340" y="221"/>
                    <a:pt x="3151" y="0"/>
                    <a:pt x="289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16;p24">
              <a:extLst>
                <a:ext uri="{FF2B5EF4-FFF2-40B4-BE49-F238E27FC236}">
                  <a16:creationId xmlns:a16="http://schemas.microsoft.com/office/drawing/2014/main" id="{C5F21718-E652-5703-DF34-0ADCBDDC1EEA}"/>
                </a:ext>
              </a:extLst>
            </p:cNvPr>
            <p:cNvSpPr/>
            <p:nvPr/>
          </p:nvSpPr>
          <p:spPr>
            <a:xfrm>
              <a:off x="-59287350" y="2497950"/>
              <a:ext cx="83500" cy="21275"/>
            </a:xfrm>
            <a:custGeom>
              <a:avLst/>
              <a:gdLst/>
              <a:ahLst/>
              <a:cxnLst/>
              <a:rect l="l" t="t" r="r" b="b"/>
              <a:pathLst>
                <a:path w="3340" h="851" extrusionOk="0">
                  <a:moveTo>
                    <a:pt x="410" y="0"/>
                  </a:moveTo>
                  <a:cubicBezTo>
                    <a:pt x="189" y="0"/>
                    <a:pt x="0" y="189"/>
                    <a:pt x="0" y="441"/>
                  </a:cubicBezTo>
                  <a:cubicBezTo>
                    <a:pt x="0" y="662"/>
                    <a:pt x="189" y="851"/>
                    <a:pt x="410" y="851"/>
                  </a:cubicBezTo>
                  <a:lnTo>
                    <a:pt x="2899" y="851"/>
                  </a:lnTo>
                  <a:cubicBezTo>
                    <a:pt x="3151" y="851"/>
                    <a:pt x="3308" y="662"/>
                    <a:pt x="3308" y="441"/>
                  </a:cubicBezTo>
                  <a:cubicBezTo>
                    <a:pt x="3340" y="189"/>
                    <a:pt x="3151" y="0"/>
                    <a:pt x="289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17;p24">
              <a:extLst>
                <a:ext uri="{FF2B5EF4-FFF2-40B4-BE49-F238E27FC236}">
                  <a16:creationId xmlns:a16="http://schemas.microsoft.com/office/drawing/2014/main" id="{9BD5A85F-4C77-3573-5A8E-C6A966023A9C}"/>
                </a:ext>
              </a:extLst>
            </p:cNvPr>
            <p:cNvSpPr/>
            <p:nvPr/>
          </p:nvSpPr>
          <p:spPr>
            <a:xfrm>
              <a:off x="-59287350" y="2538900"/>
              <a:ext cx="82700" cy="22075"/>
            </a:xfrm>
            <a:custGeom>
              <a:avLst/>
              <a:gdLst/>
              <a:ahLst/>
              <a:cxnLst/>
              <a:rect l="l" t="t" r="r" b="b"/>
              <a:pathLst>
                <a:path w="3308" h="883" extrusionOk="0">
                  <a:moveTo>
                    <a:pt x="410" y="0"/>
                  </a:moveTo>
                  <a:cubicBezTo>
                    <a:pt x="189" y="0"/>
                    <a:pt x="0" y="221"/>
                    <a:pt x="0" y="441"/>
                  </a:cubicBezTo>
                  <a:cubicBezTo>
                    <a:pt x="0" y="662"/>
                    <a:pt x="189" y="882"/>
                    <a:pt x="410" y="882"/>
                  </a:cubicBezTo>
                  <a:lnTo>
                    <a:pt x="2899" y="882"/>
                  </a:lnTo>
                  <a:cubicBezTo>
                    <a:pt x="3151" y="882"/>
                    <a:pt x="3308" y="662"/>
                    <a:pt x="3308" y="441"/>
                  </a:cubicBezTo>
                  <a:cubicBezTo>
                    <a:pt x="3308" y="221"/>
                    <a:pt x="3151" y="0"/>
                    <a:pt x="289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18;p24">
              <a:extLst>
                <a:ext uri="{FF2B5EF4-FFF2-40B4-BE49-F238E27FC236}">
                  <a16:creationId xmlns:a16="http://schemas.microsoft.com/office/drawing/2014/main" id="{DC2717CF-FFC0-4854-4A7A-E42A2DE7EE72}"/>
                </a:ext>
              </a:extLst>
            </p:cNvPr>
            <p:cNvSpPr/>
            <p:nvPr/>
          </p:nvSpPr>
          <p:spPr>
            <a:xfrm>
              <a:off x="-59439375" y="2425425"/>
              <a:ext cx="125250" cy="134750"/>
            </a:xfrm>
            <a:custGeom>
              <a:avLst/>
              <a:gdLst/>
              <a:ahLst/>
              <a:cxnLst/>
              <a:rect l="l" t="t" r="r" b="b"/>
              <a:pathLst>
                <a:path w="5010" h="5390" extrusionOk="0">
                  <a:moveTo>
                    <a:pt x="2518" y="855"/>
                  </a:moveTo>
                  <a:cubicBezTo>
                    <a:pt x="2722" y="855"/>
                    <a:pt x="2928" y="925"/>
                    <a:pt x="3088" y="1074"/>
                  </a:cubicBezTo>
                  <a:cubicBezTo>
                    <a:pt x="3277" y="1294"/>
                    <a:pt x="3340" y="1609"/>
                    <a:pt x="3277" y="1924"/>
                  </a:cubicBezTo>
                  <a:cubicBezTo>
                    <a:pt x="3183" y="2176"/>
                    <a:pt x="2994" y="2428"/>
                    <a:pt x="2710" y="2460"/>
                  </a:cubicBezTo>
                  <a:cubicBezTo>
                    <a:pt x="2626" y="2485"/>
                    <a:pt x="2546" y="2497"/>
                    <a:pt x="2469" y="2497"/>
                  </a:cubicBezTo>
                  <a:cubicBezTo>
                    <a:pt x="2260" y="2497"/>
                    <a:pt x="2076" y="2409"/>
                    <a:pt x="1891" y="2271"/>
                  </a:cubicBezTo>
                  <a:cubicBezTo>
                    <a:pt x="1702" y="2019"/>
                    <a:pt x="1607" y="1704"/>
                    <a:pt x="1702" y="1452"/>
                  </a:cubicBezTo>
                  <a:cubicBezTo>
                    <a:pt x="1802" y="1070"/>
                    <a:pt x="2158" y="855"/>
                    <a:pt x="2518" y="855"/>
                  </a:cubicBezTo>
                  <a:close/>
                  <a:moveTo>
                    <a:pt x="2521" y="3342"/>
                  </a:moveTo>
                  <a:cubicBezTo>
                    <a:pt x="3309" y="3342"/>
                    <a:pt x="3939" y="3846"/>
                    <a:pt x="4159" y="4539"/>
                  </a:cubicBezTo>
                  <a:lnTo>
                    <a:pt x="914" y="4539"/>
                  </a:lnTo>
                  <a:cubicBezTo>
                    <a:pt x="1103" y="3846"/>
                    <a:pt x="1733" y="3342"/>
                    <a:pt x="2521" y="3342"/>
                  </a:cubicBezTo>
                  <a:close/>
                  <a:moveTo>
                    <a:pt x="2473" y="0"/>
                  </a:moveTo>
                  <a:cubicBezTo>
                    <a:pt x="1781" y="0"/>
                    <a:pt x="1110" y="436"/>
                    <a:pt x="914" y="1200"/>
                  </a:cubicBezTo>
                  <a:cubicBezTo>
                    <a:pt x="757" y="1798"/>
                    <a:pt x="914" y="2334"/>
                    <a:pt x="1292" y="2775"/>
                  </a:cubicBezTo>
                  <a:cubicBezTo>
                    <a:pt x="568" y="3216"/>
                    <a:pt x="1" y="4004"/>
                    <a:pt x="1" y="4949"/>
                  </a:cubicBezTo>
                  <a:cubicBezTo>
                    <a:pt x="1" y="5169"/>
                    <a:pt x="190" y="5390"/>
                    <a:pt x="410" y="5390"/>
                  </a:cubicBezTo>
                  <a:lnTo>
                    <a:pt x="4537" y="5390"/>
                  </a:lnTo>
                  <a:cubicBezTo>
                    <a:pt x="4758" y="5390"/>
                    <a:pt x="4978" y="5169"/>
                    <a:pt x="4978" y="4949"/>
                  </a:cubicBezTo>
                  <a:cubicBezTo>
                    <a:pt x="5010" y="4035"/>
                    <a:pt x="4506" y="3216"/>
                    <a:pt x="3718" y="2807"/>
                  </a:cubicBezTo>
                  <a:cubicBezTo>
                    <a:pt x="3907" y="2618"/>
                    <a:pt x="4033" y="2397"/>
                    <a:pt x="4096" y="2113"/>
                  </a:cubicBezTo>
                  <a:cubicBezTo>
                    <a:pt x="4254" y="1515"/>
                    <a:pt x="4096" y="916"/>
                    <a:pt x="3655" y="507"/>
                  </a:cubicBezTo>
                  <a:cubicBezTo>
                    <a:pt x="3322" y="161"/>
                    <a:pt x="2894" y="0"/>
                    <a:pt x="24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19;p24">
              <a:extLst>
                <a:ext uri="{FF2B5EF4-FFF2-40B4-BE49-F238E27FC236}">
                  <a16:creationId xmlns:a16="http://schemas.microsoft.com/office/drawing/2014/main" id="{0CFC083B-6E23-3D07-A2F8-4B373BDFB8FE}"/>
                </a:ext>
              </a:extLst>
            </p:cNvPr>
            <p:cNvSpPr/>
            <p:nvPr/>
          </p:nvSpPr>
          <p:spPr>
            <a:xfrm>
              <a:off x="-59327525" y="2325450"/>
              <a:ext cx="13400" cy="13425"/>
            </a:xfrm>
            <a:custGeom>
              <a:avLst/>
              <a:gdLst/>
              <a:ahLst/>
              <a:cxnLst/>
              <a:rect l="l" t="t" r="r" b="b"/>
              <a:pathLst>
                <a:path w="536" h="537" extrusionOk="0">
                  <a:moveTo>
                    <a:pt x="252" y="1"/>
                  </a:moveTo>
                  <a:cubicBezTo>
                    <a:pt x="95" y="1"/>
                    <a:pt x="0" y="127"/>
                    <a:pt x="0" y="284"/>
                  </a:cubicBezTo>
                  <a:cubicBezTo>
                    <a:pt x="0" y="442"/>
                    <a:pt x="95" y="536"/>
                    <a:pt x="252" y="536"/>
                  </a:cubicBezTo>
                  <a:cubicBezTo>
                    <a:pt x="410" y="536"/>
                    <a:pt x="536" y="442"/>
                    <a:pt x="536" y="284"/>
                  </a:cubicBezTo>
                  <a:cubicBezTo>
                    <a:pt x="536" y="127"/>
                    <a:pt x="410" y="1"/>
                    <a:pt x="25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620;p24">
            <a:extLst>
              <a:ext uri="{FF2B5EF4-FFF2-40B4-BE49-F238E27FC236}">
                <a16:creationId xmlns:a16="http://schemas.microsoft.com/office/drawing/2014/main" id="{129CD571-2FD3-D0B0-C3EF-FAEF82F77C83}"/>
              </a:ext>
            </a:extLst>
          </p:cNvPr>
          <p:cNvGrpSpPr/>
          <p:nvPr/>
        </p:nvGrpSpPr>
        <p:grpSpPr>
          <a:xfrm>
            <a:off x="10353228" y="3219806"/>
            <a:ext cx="426815" cy="305096"/>
            <a:chOff x="-60621600" y="2716100"/>
            <a:chExt cx="316650" cy="226875"/>
          </a:xfrm>
          <a:solidFill>
            <a:srgbClr val="FFC000"/>
          </a:solidFill>
        </p:grpSpPr>
        <p:sp>
          <p:nvSpPr>
            <p:cNvPr id="57" name="Google Shape;621;p24">
              <a:extLst>
                <a:ext uri="{FF2B5EF4-FFF2-40B4-BE49-F238E27FC236}">
                  <a16:creationId xmlns:a16="http://schemas.microsoft.com/office/drawing/2014/main" id="{36E3D738-F8AE-A069-6249-E20C0ED8F381}"/>
                </a:ext>
              </a:extLst>
            </p:cNvPr>
            <p:cNvSpPr/>
            <p:nvPr/>
          </p:nvSpPr>
          <p:spPr>
            <a:xfrm>
              <a:off x="-60621600" y="2716100"/>
              <a:ext cx="316650" cy="226875"/>
            </a:xfrm>
            <a:custGeom>
              <a:avLst/>
              <a:gdLst/>
              <a:ahLst/>
              <a:cxnLst/>
              <a:rect l="l" t="t" r="r" b="b"/>
              <a:pathLst>
                <a:path w="12666" h="9075" extrusionOk="0">
                  <a:moveTo>
                    <a:pt x="11374" y="789"/>
                  </a:moveTo>
                  <a:cubicBezTo>
                    <a:pt x="11626" y="789"/>
                    <a:pt x="11815" y="1009"/>
                    <a:pt x="11815" y="1230"/>
                  </a:cubicBezTo>
                  <a:lnTo>
                    <a:pt x="11815" y="1671"/>
                  </a:lnTo>
                  <a:lnTo>
                    <a:pt x="788" y="1671"/>
                  </a:lnTo>
                  <a:lnTo>
                    <a:pt x="788" y="1230"/>
                  </a:lnTo>
                  <a:cubicBezTo>
                    <a:pt x="788" y="1009"/>
                    <a:pt x="977" y="789"/>
                    <a:pt x="1166" y="789"/>
                  </a:cubicBezTo>
                  <a:close/>
                  <a:moveTo>
                    <a:pt x="11815" y="2490"/>
                  </a:moveTo>
                  <a:lnTo>
                    <a:pt x="11815" y="7877"/>
                  </a:lnTo>
                  <a:cubicBezTo>
                    <a:pt x="11815" y="8129"/>
                    <a:pt x="11626" y="8318"/>
                    <a:pt x="11374" y="8318"/>
                  </a:cubicBezTo>
                  <a:lnTo>
                    <a:pt x="1166" y="8318"/>
                  </a:lnTo>
                  <a:cubicBezTo>
                    <a:pt x="946" y="8318"/>
                    <a:pt x="788" y="8129"/>
                    <a:pt x="788" y="7877"/>
                  </a:cubicBezTo>
                  <a:lnTo>
                    <a:pt x="788" y="2490"/>
                  </a:lnTo>
                  <a:close/>
                  <a:moveTo>
                    <a:pt x="1229" y="1"/>
                  </a:moveTo>
                  <a:cubicBezTo>
                    <a:pt x="536" y="1"/>
                    <a:pt x="1" y="568"/>
                    <a:pt x="1" y="1230"/>
                  </a:cubicBezTo>
                  <a:lnTo>
                    <a:pt x="1" y="7846"/>
                  </a:lnTo>
                  <a:cubicBezTo>
                    <a:pt x="1" y="8507"/>
                    <a:pt x="536" y="9074"/>
                    <a:pt x="1229" y="9074"/>
                  </a:cubicBezTo>
                  <a:lnTo>
                    <a:pt x="11406" y="9074"/>
                  </a:lnTo>
                  <a:cubicBezTo>
                    <a:pt x="12099" y="9074"/>
                    <a:pt x="12666" y="8507"/>
                    <a:pt x="12666" y="7846"/>
                  </a:cubicBezTo>
                  <a:lnTo>
                    <a:pt x="12666" y="1230"/>
                  </a:lnTo>
                  <a:cubicBezTo>
                    <a:pt x="12634" y="568"/>
                    <a:pt x="12099" y="1"/>
                    <a:pt x="1140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22;p24">
              <a:extLst>
                <a:ext uri="{FF2B5EF4-FFF2-40B4-BE49-F238E27FC236}">
                  <a16:creationId xmlns:a16="http://schemas.microsoft.com/office/drawing/2014/main" id="{3B38B28F-F848-7515-8EA8-DD83809B39EB}"/>
                </a:ext>
              </a:extLst>
            </p:cNvPr>
            <p:cNvSpPr/>
            <p:nvPr/>
          </p:nvSpPr>
          <p:spPr>
            <a:xfrm>
              <a:off x="-60546775" y="2798025"/>
              <a:ext cx="166225" cy="104775"/>
            </a:xfrm>
            <a:custGeom>
              <a:avLst/>
              <a:gdLst/>
              <a:ahLst/>
              <a:cxnLst/>
              <a:rect l="l" t="t" r="r" b="b"/>
              <a:pathLst>
                <a:path w="6649" h="4191" extrusionOk="0">
                  <a:moveTo>
                    <a:pt x="2080" y="883"/>
                  </a:moveTo>
                  <a:cubicBezTo>
                    <a:pt x="2332" y="883"/>
                    <a:pt x="2553" y="946"/>
                    <a:pt x="2805" y="1072"/>
                  </a:cubicBezTo>
                  <a:cubicBezTo>
                    <a:pt x="2647" y="1387"/>
                    <a:pt x="2521" y="1733"/>
                    <a:pt x="2521" y="2080"/>
                  </a:cubicBezTo>
                  <a:cubicBezTo>
                    <a:pt x="2521" y="2489"/>
                    <a:pt x="2647" y="2804"/>
                    <a:pt x="2805" y="3119"/>
                  </a:cubicBezTo>
                  <a:cubicBezTo>
                    <a:pt x="2584" y="3245"/>
                    <a:pt x="2364" y="3308"/>
                    <a:pt x="2080" y="3308"/>
                  </a:cubicBezTo>
                  <a:cubicBezTo>
                    <a:pt x="1418" y="3308"/>
                    <a:pt x="820" y="2741"/>
                    <a:pt x="820" y="2048"/>
                  </a:cubicBezTo>
                  <a:cubicBezTo>
                    <a:pt x="820" y="1418"/>
                    <a:pt x="1418" y="883"/>
                    <a:pt x="2080" y="883"/>
                  </a:cubicBezTo>
                  <a:close/>
                  <a:moveTo>
                    <a:pt x="4569" y="883"/>
                  </a:moveTo>
                  <a:cubicBezTo>
                    <a:pt x="5231" y="883"/>
                    <a:pt x="5798" y="1418"/>
                    <a:pt x="5798" y="2080"/>
                  </a:cubicBezTo>
                  <a:cubicBezTo>
                    <a:pt x="5798" y="2741"/>
                    <a:pt x="5231" y="3340"/>
                    <a:pt x="4569" y="3340"/>
                  </a:cubicBezTo>
                  <a:cubicBezTo>
                    <a:pt x="3907" y="3340"/>
                    <a:pt x="3340" y="2804"/>
                    <a:pt x="3340" y="2080"/>
                  </a:cubicBezTo>
                  <a:cubicBezTo>
                    <a:pt x="3309" y="1418"/>
                    <a:pt x="3907" y="883"/>
                    <a:pt x="4569" y="883"/>
                  </a:cubicBezTo>
                  <a:close/>
                  <a:moveTo>
                    <a:pt x="2080" y="0"/>
                  </a:moveTo>
                  <a:cubicBezTo>
                    <a:pt x="946" y="0"/>
                    <a:pt x="1" y="946"/>
                    <a:pt x="1" y="2080"/>
                  </a:cubicBezTo>
                  <a:cubicBezTo>
                    <a:pt x="1" y="3245"/>
                    <a:pt x="946" y="4191"/>
                    <a:pt x="2080" y="4191"/>
                  </a:cubicBezTo>
                  <a:cubicBezTo>
                    <a:pt x="2521" y="4191"/>
                    <a:pt x="2962" y="4033"/>
                    <a:pt x="3340" y="3749"/>
                  </a:cubicBezTo>
                  <a:cubicBezTo>
                    <a:pt x="3687" y="4033"/>
                    <a:pt x="4128" y="4191"/>
                    <a:pt x="4569" y="4191"/>
                  </a:cubicBezTo>
                  <a:cubicBezTo>
                    <a:pt x="5703" y="4191"/>
                    <a:pt x="6648" y="3245"/>
                    <a:pt x="6648" y="2080"/>
                  </a:cubicBezTo>
                  <a:cubicBezTo>
                    <a:pt x="6648" y="946"/>
                    <a:pt x="5703" y="0"/>
                    <a:pt x="4569" y="0"/>
                  </a:cubicBezTo>
                  <a:cubicBezTo>
                    <a:pt x="4096" y="0"/>
                    <a:pt x="3655" y="158"/>
                    <a:pt x="3340" y="441"/>
                  </a:cubicBezTo>
                  <a:cubicBezTo>
                    <a:pt x="2994" y="158"/>
                    <a:pt x="2553" y="0"/>
                    <a:pt x="2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623;p24">
            <a:extLst>
              <a:ext uri="{FF2B5EF4-FFF2-40B4-BE49-F238E27FC236}">
                <a16:creationId xmlns:a16="http://schemas.microsoft.com/office/drawing/2014/main" id="{1EC0233A-8B27-B443-A9E2-A29E80967DD3}"/>
              </a:ext>
            </a:extLst>
          </p:cNvPr>
          <p:cNvGrpSpPr/>
          <p:nvPr/>
        </p:nvGrpSpPr>
        <p:grpSpPr>
          <a:xfrm>
            <a:off x="8735568" y="3159126"/>
            <a:ext cx="426818" cy="426283"/>
            <a:chOff x="-59889100" y="2671925"/>
            <a:chExt cx="319000" cy="315950"/>
          </a:xfrm>
          <a:solidFill>
            <a:srgbClr val="FFC000"/>
          </a:solidFill>
        </p:grpSpPr>
        <p:sp>
          <p:nvSpPr>
            <p:cNvPr id="60" name="Google Shape;624;p24">
              <a:extLst>
                <a:ext uri="{FF2B5EF4-FFF2-40B4-BE49-F238E27FC236}">
                  <a16:creationId xmlns:a16="http://schemas.microsoft.com/office/drawing/2014/main" id="{CCD23C4D-777C-08BD-EF0E-66DEB7883050}"/>
                </a:ext>
              </a:extLst>
            </p:cNvPr>
            <p:cNvSpPr/>
            <p:nvPr/>
          </p:nvSpPr>
          <p:spPr>
            <a:xfrm>
              <a:off x="-59889100" y="2672000"/>
              <a:ext cx="149675" cy="256025"/>
            </a:xfrm>
            <a:custGeom>
              <a:avLst/>
              <a:gdLst/>
              <a:ahLst/>
              <a:cxnLst/>
              <a:rect l="l" t="t" r="r" b="b"/>
              <a:pathLst>
                <a:path w="5987" h="10241" extrusionOk="0">
                  <a:moveTo>
                    <a:pt x="5073" y="946"/>
                  </a:moveTo>
                  <a:lnTo>
                    <a:pt x="5073" y="2647"/>
                  </a:lnTo>
                  <a:lnTo>
                    <a:pt x="5104" y="2647"/>
                  </a:lnTo>
                  <a:cubicBezTo>
                    <a:pt x="3623" y="3151"/>
                    <a:pt x="2489" y="4569"/>
                    <a:pt x="2489" y="6302"/>
                  </a:cubicBezTo>
                  <a:cubicBezTo>
                    <a:pt x="2489" y="6900"/>
                    <a:pt x="2647" y="7499"/>
                    <a:pt x="2867" y="8034"/>
                  </a:cubicBezTo>
                  <a:lnTo>
                    <a:pt x="1639" y="9263"/>
                  </a:lnTo>
                  <a:cubicBezTo>
                    <a:pt x="1103" y="8381"/>
                    <a:pt x="788" y="7373"/>
                    <a:pt x="788" y="6302"/>
                  </a:cubicBezTo>
                  <a:cubicBezTo>
                    <a:pt x="788" y="3750"/>
                    <a:pt x="2584" y="1513"/>
                    <a:pt x="5073" y="946"/>
                  </a:cubicBezTo>
                  <a:close/>
                  <a:moveTo>
                    <a:pt x="5482" y="1"/>
                  </a:moveTo>
                  <a:cubicBezTo>
                    <a:pt x="2395" y="442"/>
                    <a:pt x="0" y="3088"/>
                    <a:pt x="0" y="6270"/>
                  </a:cubicBezTo>
                  <a:cubicBezTo>
                    <a:pt x="0" y="7688"/>
                    <a:pt x="441" y="8979"/>
                    <a:pt x="1292" y="10082"/>
                  </a:cubicBezTo>
                  <a:cubicBezTo>
                    <a:pt x="1377" y="10184"/>
                    <a:pt x="1500" y="10241"/>
                    <a:pt x="1624" y="10241"/>
                  </a:cubicBezTo>
                  <a:cubicBezTo>
                    <a:pt x="1729" y="10241"/>
                    <a:pt x="1835" y="10200"/>
                    <a:pt x="1922" y="10114"/>
                  </a:cubicBezTo>
                  <a:lnTo>
                    <a:pt x="3718" y="8349"/>
                  </a:lnTo>
                  <a:cubicBezTo>
                    <a:pt x="3812" y="8223"/>
                    <a:pt x="3844" y="8003"/>
                    <a:pt x="3781" y="7845"/>
                  </a:cubicBezTo>
                  <a:cubicBezTo>
                    <a:pt x="3497" y="7373"/>
                    <a:pt x="3340" y="6806"/>
                    <a:pt x="3340" y="6270"/>
                  </a:cubicBezTo>
                  <a:cubicBezTo>
                    <a:pt x="3340" y="4884"/>
                    <a:pt x="4285" y="3655"/>
                    <a:pt x="5671" y="3309"/>
                  </a:cubicBezTo>
                  <a:cubicBezTo>
                    <a:pt x="5860" y="3277"/>
                    <a:pt x="5986" y="3120"/>
                    <a:pt x="5986" y="2899"/>
                  </a:cubicBezTo>
                  <a:lnTo>
                    <a:pt x="5986" y="379"/>
                  </a:lnTo>
                  <a:cubicBezTo>
                    <a:pt x="5955" y="190"/>
                    <a:pt x="5703" y="1"/>
                    <a:pt x="54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25;p24">
              <a:extLst>
                <a:ext uri="{FF2B5EF4-FFF2-40B4-BE49-F238E27FC236}">
                  <a16:creationId xmlns:a16="http://schemas.microsoft.com/office/drawing/2014/main" id="{0C4483F6-DF7B-7038-AE7E-5A1F0D8C6C66}"/>
                </a:ext>
              </a:extLst>
            </p:cNvPr>
            <p:cNvSpPr/>
            <p:nvPr/>
          </p:nvSpPr>
          <p:spPr>
            <a:xfrm>
              <a:off x="-59830825" y="2892525"/>
              <a:ext cx="201650" cy="95350"/>
            </a:xfrm>
            <a:custGeom>
              <a:avLst/>
              <a:gdLst/>
              <a:ahLst/>
              <a:cxnLst/>
              <a:rect l="l" t="t" r="r" b="b"/>
              <a:pathLst>
                <a:path w="8066" h="3814" extrusionOk="0">
                  <a:moveTo>
                    <a:pt x="5735" y="946"/>
                  </a:moveTo>
                  <a:lnTo>
                    <a:pt x="6963" y="2175"/>
                  </a:lnTo>
                  <a:cubicBezTo>
                    <a:pt x="6113" y="2710"/>
                    <a:pt x="5073" y="2994"/>
                    <a:pt x="4065" y="2994"/>
                  </a:cubicBezTo>
                  <a:cubicBezTo>
                    <a:pt x="3025" y="2994"/>
                    <a:pt x="2017" y="2710"/>
                    <a:pt x="1135" y="2175"/>
                  </a:cubicBezTo>
                  <a:lnTo>
                    <a:pt x="2364" y="946"/>
                  </a:lnTo>
                  <a:cubicBezTo>
                    <a:pt x="2868" y="1198"/>
                    <a:pt x="3466" y="1356"/>
                    <a:pt x="4065" y="1356"/>
                  </a:cubicBezTo>
                  <a:cubicBezTo>
                    <a:pt x="4600" y="1356"/>
                    <a:pt x="5199" y="1198"/>
                    <a:pt x="5735" y="946"/>
                  </a:cubicBezTo>
                  <a:close/>
                  <a:moveTo>
                    <a:pt x="5758" y="1"/>
                  </a:moveTo>
                  <a:cubicBezTo>
                    <a:pt x="5693" y="1"/>
                    <a:pt x="5630" y="11"/>
                    <a:pt x="5577" y="32"/>
                  </a:cubicBezTo>
                  <a:cubicBezTo>
                    <a:pt x="5105" y="316"/>
                    <a:pt x="4569" y="474"/>
                    <a:pt x="4002" y="474"/>
                  </a:cubicBezTo>
                  <a:cubicBezTo>
                    <a:pt x="3956" y="476"/>
                    <a:pt x="3911" y="478"/>
                    <a:pt x="3865" y="478"/>
                  </a:cubicBezTo>
                  <a:cubicBezTo>
                    <a:pt x="3376" y="478"/>
                    <a:pt x="2890" y="326"/>
                    <a:pt x="2458" y="95"/>
                  </a:cubicBezTo>
                  <a:cubicBezTo>
                    <a:pt x="2389" y="54"/>
                    <a:pt x="2315" y="31"/>
                    <a:pt x="2239" y="31"/>
                  </a:cubicBezTo>
                  <a:cubicBezTo>
                    <a:pt x="2142" y="31"/>
                    <a:pt x="2043" y="70"/>
                    <a:pt x="1954" y="158"/>
                  </a:cubicBezTo>
                  <a:lnTo>
                    <a:pt x="190" y="1923"/>
                  </a:lnTo>
                  <a:cubicBezTo>
                    <a:pt x="1" y="2143"/>
                    <a:pt x="32" y="2395"/>
                    <a:pt x="221" y="2553"/>
                  </a:cubicBezTo>
                  <a:cubicBezTo>
                    <a:pt x="1324" y="3403"/>
                    <a:pt x="2616" y="3813"/>
                    <a:pt x="4002" y="3813"/>
                  </a:cubicBezTo>
                  <a:cubicBezTo>
                    <a:pt x="5388" y="3813"/>
                    <a:pt x="6711" y="3403"/>
                    <a:pt x="7814" y="2521"/>
                  </a:cubicBezTo>
                  <a:cubicBezTo>
                    <a:pt x="8035" y="2364"/>
                    <a:pt x="8066" y="2080"/>
                    <a:pt x="7877" y="1891"/>
                  </a:cubicBezTo>
                  <a:lnTo>
                    <a:pt x="6113" y="127"/>
                  </a:lnTo>
                  <a:cubicBezTo>
                    <a:pt x="6029" y="43"/>
                    <a:pt x="5889" y="1"/>
                    <a:pt x="575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6;p24">
              <a:extLst>
                <a:ext uri="{FF2B5EF4-FFF2-40B4-BE49-F238E27FC236}">
                  <a16:creationId xmlns:a16="http://schemas.microsoft.com/office/drawing/2014/main" id="{1482D3F6-C4C3-7F47-415D-4E3CAE121AAA}"/>
                </a:ext>
              </a:extLst>
            </p:cNvPr>
            <p:cNvSpPr/>
            <p:nvPr/>
          </p:nvSpPr>
          <p:spPr>
            <a:xfrm>
              <a:off x="-59719775" y="2671925"/>
              <a:ext cx="149675" cy="256425"/>
            </a:xfrm>
            <a:custGeom>
              <a:avLst/>
              <a:gdLst/>
              <a:ahLst/>
              <a:cxnLst/>
              <a:rect l="l" t="t" r="r" b="b"/>
              <a:pathLst>
                <a:path w="5987" h="10257" extrusionOk="0">
                  <a:moveTo>
                    <a:pt x="820" y="917"/>
                  </a:moveTo>
                  <a:cubicBezTo>
                    <a:pt x="3309" y="1453"/>
                    <a:pt x="5105" y="3690"/>
                    <a:pt x="5105" y="6273"/>
                  </a:cubicBezTo>
                  <a:cubicBezTo>
                    <a:pt x="5073" y="7344"/>
                    <a:pt x="4790" y="8352"/>
                    <a:pt x="4254" y="9235"/>
                  </a:cubicBezTo>
                  <a:lnTo>
                    <a:pt x="3025" y="8006"/>
                  </a:lnTo>
                  <a:cubicBezTo>
                    <a:pt x="3309" y="7502"/>
                    <a:pt x="3435" y="6903"/>
                    <a:pt x="3435" y="6305"/>
                  </a:cubicBezTo>
                  <a:cubicBezTo>
                    <a:pt x="3435" y="4572"/>
                    <a:pt x="2332" y="3154"/>
                    <a:pt x="820" y="2650"/>
                  </a:cubicBezTo>
                  <a:lnTo>
                    <a:pt x="820" y="917"/>
                  </a:lnTo>
                  <a:close/>
                  <a:moveTo>
                    <a:pt x="419" y="0"/>
                  </a:moveTo>
                  <a:cubicBezTo>
                    <a:pt x="190" y="0"/>
                    <a:pt x="1" y="180"/>
                    <a:pt x="1" y="413"/>
                  </a:cubicBezTo>
                  <a:lnTo>
                    <a:pt x="1" y="2934"/>
                  </a:lnTo>
                  <a:cubicBezTo>
                    <a:pt x="1" y="3123"/>
                    <a:pt x="127" y="3280"/>
                    <a:pt x="316" y="3312"/>
                  </a:cubicBezTo>
                  <a:cubicBezTo>
                    <a:pt x="1639" y="3658"/>
                    <a:pt x="2647" y="4855"/>
                    <a:pt x="2647" y="6273"/>
                  </a:cubicBezTo>
                  <a:cubicBezTo>
                    <a:pt x="2647" y="6809"/>
                    <a:pt x="2490" y="7376"/>
                    <a:pt x="2206" y="7848"/>
                  </a:cubicBezTo>
                  <a:cubicBezTo>
                    <a:pt x="2080" y="8006"/>
                    <a:pt x="2112" y="8195"/>
                    <a:pt x="2269" y="8352"/>
                  </a:cubicBezTo>
                  <a:lnTo>
                    <a:pt x="4065" y="10117"/>
                  </a:lnTo>
                  <a:cubicBezTo>
                    <a:pt x="4149" y="10214"/>
                    <a:pt x="4251" y="10257"/>
                    <a:pt x="4353" y="10257"/>
                  </a:cubicBezTo>
                  <a:cubicBezTo>
                    <a:pt x="4481" y="10257"/>
                    <a:pt x="4608" y="10190"/>
                    <a:pt x="4695" y="10085"/>
                  </a:cubicBezTo>
                  <a:cubicBezTo>
                    <a:pt x="5514" y="8982"/>
                    <a:pt x="5987" y="7659"/>
                    <a:pt x="5987" y="6273"/>
                  </a:cubicBezTo>
                  <a:cubicBezTo>
                    <a:pt x="5892" y="3123"/>
                    <a:pt x="3529" y="445"/>
                    <a:pt x="474" y="4"/>
                  </a:cubicBezTo>
                  <a:cubicBezTo>
                    <a:pt x="455" y="1"/>
                    <a:pt x="437" y="0"/>
                    <a:pt x="4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27;p24">
              <a:extLst>
                <a:ext uri="{FF2B5EF4-FFF2-40B4-BE49-F238E27FC236}">
                  <a16:creationId xmlns:a16="http://schemas.microsoft.com/office/drawing/2014/main" id="{0D2370A8-5533-A757-5EE9-DB77E6D693AB}"/>
                </a:ext>
              </a:extLst>
            </p:cNvPr>
            <p:cNvSpPr/>
            <p:nvPr/>
          </p:nvSpPr>
          <p:spPr>
            <a:xfrm>
              <a:off x="-59762300" y="2757075"/>
              <a:ext cx="63025" cy="145725"/>
            </a:xfrm>
            <a:custGeom>
              <a:avLst/>
              <a:gdLst/>
              <a:ahLst/>
              <a:cxnLst/>
              <a:rect l="l" t="t" r="r" b="b"/>
              <a:pathLst>
                <a:path w="2521" h="5829" extrusionOk="0">
                  <a:moveTo>
                    <a:pt x="1261" y="0"/>
                  </a:moveTo>
                  <a:cubicBezTo>
                    <a:pt x="1040" y="0"/>
                    <a:pt x="820" y="189"/>
                    <a:pt x="820" y="378"/>
                  </a:cubicBezTo>
                  <a:lnTo>
                    <a:pt x="820" y="662"/>
                  </a:lnTo>
                  <a:cubicBezTo>
                    <a:pt x="347" y="819"/>
                    <a:pt x="1" y="1292"/>
                    <a:pt x="1" y="1827"/>
                  </a:cubicBezTo>
                  <a:cubicBezTo>
                    <a:pt x="1" y="2521"/>
                    <a:pt x="568" y="2899"/>
                    <a:pt x="977" y="3214"/>
                  </a:cubicBezTo>
                  <a:cubicBezTo>
                    <a:pt x="1292" y="3466"/>
                    <a:pt x="1670" y="3686"/>
                    <a:pt x="1670" y="3938"/>
                  </a:cubicBezTo>
                  <a:cubicBezTo>
                    <a:pt x="1670" y="4159"/>
                    <a:pt x="1450" y="4348"/>
                    <a:pt x="1261" y="4348"/>
                  </a:cubicBezTo>
                  <a:cubicBezTo>
                    <a:pt x="1072" y="4348"/>
                    <a:pt x="820" y="4159"/>
                    <a:pt x="820" y="3938"/>
                  </a:cubicBezTo>
                  <a:cubicBezTo>
                    <a:pt x="820" y="3686"/>
                    <a:pt x="631" y="3497"/>
                    <a:pt x="442" y="3497"/>
                  </a:cubicBezTo>
                  <a:cubicBezTo>
                    <a:pt x="253" y="3497"/>
                    <a:pt x="32" y="3686"/>
                    <a:pt x="32" y="3938"/>
                  </a:cubicBezTo>
                  <a:cubicBezTo>
                    <a:pt x="32" y="4474"/>
                    <a:pt x="410" y="4915"/>
                    <a:pt x="883" y="5104"/>
                  </a:cubicBezTo>
                  <a:lnTo>
                    <a:pt x="883" y="5387"/>
                  </a:lnTo>
                  <a:cubicBezTo>
                    <a:pt x="883" y="5608"/>
                    <a:pt x="1072" y="5829"/>
                    <a:pt x="1292" y="5829"/>
                  </a:cubicBezTo>
                  <a:cubicBezTo>
                    <a:pt x="1544" y="5829"/>
                    <a:pt x="1702" y="5608"/>
                    <a:pt x="1702" y="5387"/>
                  </a:cubicBezTo>
                  <a:lnTo>
                    <a:pt x="1702" y="5104"/>
                  </a:lnTo>
                  <a:cubicBezTo>
                    <a:pt x="2175" y="4946"/>
                    <a:pt x="2521" y="4474"/>
                    <a:pt x="2521" y="3938"/>
                  </a:cubicBezTo>
                  <a:cubicBezTo>
                    <a:pt x="2521" y="3245"/>
                    <a:pt x="1985" y="2867"/>
                    <a:pt x="1544" y="2552"/>
                  </a:cubicBezTo>
                  <a:cubicBezTo>
                    <a:pt x="1229" y="2300"/>
                    <a:pt x="883" y="2079"/>
                    <a:pt x="883" y="1827"/>
                  </a:cubicBezTo>
                  <a:cubicBezTo>
                    <a:pt x="883" y="1607"/>
                    <a:pt x="1072" y="1418"/>
                    <a:pt x="1292" y="1418"/>
                  </a:cubicBezTo>
                  <a:cubicBezTo>
                    <a:pt x="1544" y="1418"/>
                    <a:pt x="1702" y="1607"/>
                    <a:pt x="1702" y="1827"/>
                  </a:cubicBezTo>
                  <a:cubicBezTo>
                    <a:pt x="1702" y="2079"/>
                    <a:pt x="1891" y="2268"/>
                    <a:pt x="2143" y="2268"/>
                  </a:cubicBezTo>
                  <a:cubicBezTo>
                    <a:pt x="2364" y="2268"/>
                    <a:pt x="2521" y="2079"/>
                    <a:pt x="2521" y="1827"/>
                  </a:cubicBezTo>
                  <a:cubicBezTo>
                    <a:pt x="2521" y="1292"/>
                    <a:pt x="2175" y="851"/>
                    <a:pt x="1702" y="662"/>
                  </a:cubicBezTo>
                  <a:lnTo>
                    <a:pt x="1702" y="378"/>
                  </a:lnTo>
                  <a:cubicBezTo>
                    <a:pt x="1702" y="189"/>
                    <a:pt x="1513" y="0"/>
                    <a:pt x="12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628;p24">
            <a:extLst>
              <a:ext uri="{FF2B5EF4-FFF2-40B4-BE49-F238E27FC236}">
                <a16:creationId xmlns:a16="http://schemas.microsoft.com/office/drawing/2014/main" id="{CE5178DE-3212-F633-B9EB-483B8B0DE494}"/>
              </a:ext>
            </a:extLst>
          </p:cNvPr>
          <p:cNvGrpSpPr/>
          <p:nvPr/>
        </p:nvGrpSpPr>
        <p:grpSpPr>
          <a:xfrm>
            <a:off x="4767134" y="2953872"/>
            <a:ext cx="6701251" cy="1366547"/>
            <a:chOff x="721525" y="1769129"/>
            <a:chExt cx="7701000" cy="1570420"/>
          </a:xfrm>
          <a:solidFill>
            <a:srgbClr val="0000FF"/>
          </a:solidFill>
        </p:grpSpPr>
        <p:sp>
          <p:nvSpPr>
            <p:cNvPr id="66" name="Google Shape;629;p24">
              <a:extLst>
                <a:ext uri="{FF2B5EF4-FFF2-40B4-BE49-F238E27FC236}">
                  <a16:creationId xmlns:a16="http://schemas.microsoft.com/office/drawing/2014/main" id="{E789323E-060A-25C0-3AC1-1608B03B365D}"/>
                </a:ext>
              </a:extLst>
            </p:cNvPr>
            <p:cNvSpPr/>
            <p:nvPr/>
          </p:nvSpPr>
          <p:spPr>
            <a:xfrm>
              <a:off x="7377950" y="2677400"/>
              <a:ext cx="18475" cy="265776"/>
            </a:xfrm>
            <a:custGeom>
              <a:avLst/>
              <a:gdLst/>
              <a:ahLst/>
              <a:cxnLst/>
              <a:rect l="l" t="t" r="r" b="b"/>
              <a:pathLst>
                <a:path w="551" h="6853" extrusionOk="0">
                  <a:moveTo>
                    <a:pt x="276" y="1"/>
                  </a:moveTo>
                  <a:cubicBezTo>
                    <a:pt x="138" y="1"/>
                    <a:pt x="1" y="94"/>
                    <a:pt x="1" y="280"/>
                  </a:cubicBezTo>
                  <a:lnTo>
                    <a:pt x="1" y="6577"/>
                  </a:lnTo>
                  <a:cubicBezTo>
                    <a:pt x="1" y="6727"/>
                    <a:pt x="125" y="6852"/>
                    <a:pt x="276" y="6852"/>
                  </a:cubicBezTo>
                  <a:cubicBezTo>
                    <a:pt x="281" y="6852"/>
                    <a:pt x="286" y="6852"/>
                    <a:pt x="291" y="6852"/>
                  </a:cubicBezTo>
                  <a:cubicBezTo>
                    <a:pt x="435" y="6852"/>
                    <a:pt x="551" y="6731"/>
                    <a:pt x="551" y="6577"/>
                  </a:cubicBezTo>
                  <a:lnTo>
                    <a:pt x="551" y="280"/>
                  </a:lnTo>
                  <a:cubicBezTo>
                    <a:pt x="551" y="94"/>
                    <a:pt x="413" y="1"/>
                    <a:pt x="276"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 name="Google Shape;630;p24">
              <a:extLst>
                <a:ext uri="{FF2B5EF4-FFF2-40B4-BE49-F238E27FC236}">
                  <a16:creationId xmlns:a16="http://schemas.microsoft.com/office/drawing/2014/main" id="{8E337398-0904-781D-1983-C41DFC61B139}"/>
                </a:ext>
              </a:extLst>
            </p:cNvPr>
            <p:cNvGrpSpPr/>
            <p:nvPr/>
          </p:nvGrpSpPr>
          <p:grpSpPr>
            <a:xfrm>
              <a:off x="721525" y="1769129"/>
              <a:ext cx="7701000" cy="1570420"/>
              <a:chOff x="721525" y="1769129"/>
              <a:chExt cx="7701000" cy="1570420"/>
            </a:xfrm>
            <a:grpFill/>
          </p:grpSpPr>
          <p:sp>
            <p:nvSpPr>
              <p:cNvPr id="68" name="Google Shape;631;p24">
                <a:extLst>
                  <a:ext uri="{FF2B5EF4-FFF2-40B4-BE49-F238E27FC236}">
                    <a16:creationId xmlns:a16="http://schemas.microsoft.com/office/drawing/2014/main" id="{A9B7EC25-4B69-8765-E953-43B9928F5AC9}"/>
                  </a:ext>
                </a:extLst>
              </p:cNvPr>
              <p:cNvSpPr/>
              <p:nvPr/>
            </p:nvSpPr>
            <p:spPr>
              <a:xfrm>
                <a:off x="721525" y="2900725"/>
                <a:ext cx="7701000" cy="237000"/>
              </a:xfrm>
              <a:prstGeom prst="roundRect">
                <a:avLst>
                  <a:gd name="adj" fmla="val 50000"/>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32;p24">
                <a:extLst>
                  <a:ext uri="{FF2B5EF4-FFF2-40B4-BE49-F238E27FC236}">
                    <a16:creationId xmlns:a16="http://schemas.microsoft.com/office/drawing/2014/main" id="{813F70EB-7819-502E-57CA-72D5CA70983F}"/>
                  </a:ext>
                </a:extLst>
              </p:cNvPr>
              <p:cNvSpPr/>
              <p:nvPr/>
            </p:nvSpPr>
            <p:spPr>
              <a:xfrm>
                <a:off x="859257" y="3260050"/>
                <a:ext cx="7431414" cy="79499"/>
              </a:xfrm>
              <a:custGeom>
                <a:avLst/>
                <a:gdLst/>
                <a:ahLst/>
                <a:cxnLst/>
                <a:rect l="l" t="t" r="r" b="b"/>
                <a:pathLst>
                  <a:path w="180879" h="1935" extrusionOk="0">
                    <a:moveTo>
                      <a:pt x="1" y="1"/>
                    </a:moveTo>
                    <a:lnTo>
                      <a:pt x="1" y="329"/>
                    </a:lnTo>
                    <a:lnTo>
                      <a:pt x="20044" y="329"/>
                    </a:lnTo>
                    <a:lnTo>
                      <a:pt x="20771" y="1934"/>
                    </a:lnTo>
                    <a:lnTo>
                      <a:pt x="21508" y="329"/>
                    </a:lnTo>
                    <a:lnTo>
                      <a:pt x="66206" y="329"/>
                    </a:lnTo>
                    <a:lnTo>
                      <a:pt x="66933" y="1934"/>
                    </a:lnTo>
                    <a:lnTo>
                      <a:pt x="67669" y="329"/>
                    </a:lnTo>
                    <a:lnTo>
                      <a:pt x="113068" y="329"/>
                    </a:lnTo>
                    <a:lnTo>
                      <a:pt x="113795" y="1934"/>
                    </a:lnTo>
                    <a:lnTo>
                      <a:pt x="114531" y="329"/>
                    </a:lnTo>
                    <a:lnTo>
                      <a:pt x="158503" y="329"/>
                    </a:lnTo>
                    <a:lnTo>
                      <a:pt x="159230" y="1934"/>
                    </a:lnTo>
                    <a:lnTo>
                      <a:pt x="159957" y="329"/>
                    </a:lnTo>
                    <a:lnTo>
                      <a:pt x="180878" y="329"/>
                    </a:lnTo>
                    <a:lnTo>
                      <a:pt x="180878" y="1"/>
                    </a:lnTo>
                    <a:lnTo>
                      <a:pt x="159744" y="1"/>
                    </a:lnTo>
                    <a:lnTo>
                      <a:pt x="159230" y="1136"/>
                    </a:lnTo>
                    <a:lnTo>
                      <a:pt x="158715" y="1"/>
                    </a:lnTo>
                    <a:lnTo>
                      <a:pt x="114310" y="1"/>
                    </a:lnTo>
                    <a:lnTo>
                      <a:pt x="113795" y="1136"/>
                    </a:lnTo>
                    <a:lnTo>
                      <a:pt x="113281" y="1"/>
                    </a:lnTo>
                    <a:lnTo>
                      <a:pt x="67456" y="1"/>
                    </a:lnTo>
                    <a:lnTo>
                      <a:pt x="66933" y="1136"/>
                    </a:lnTo>
                    <a:lnTo>
                      <a:pt x="66419" y="1"/>
                    </a:lnTo>
                    <a:lnTo>
                      <a:pt x="21295" y="1"/>
                    </a:lnTo>
                    <a:lnTo>
                      <a:pt x="20771" y="1136"/>
                    </a:lnTo>
                    <a:lnTo>
                      <a:pt x="20257" y="1"/>
                    </a:ln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 name="Google Shape;633;p24">
                <a:extLst>
                  <a:ext uri="{FF2B5EF4-FFF2-40B4-BE49-F238E27FC236}">
                    <a16:creationId xmlns:a16="http://schemas.microsoft.com/office/drawing/2014/main" id="{2DC6602D-2C3C-C629-7FAB-ACADD52039F0}"/>
                  </a:ext>
                </a:extLst>
              </p:cNvPr>
              <p:cNvGrpSpPr/>
              <p:nvPr/>
            </p:nvGrpSpPr>
            <p:grpSpPr>
              <a:xfrm>
                <a:off x="1251720" y="1769129"/>
                <a:ext cx="955568" cy="1139358"/>
                <a:chOff x="1144930" y="1595425"/>
                <a:chExt cx="1169320" cy="1394052"/>
              </a:xfrm>
              <a:grpFill/>
            </p:grpSpPr>
            <p:sp>
              <p:nvSpPr>
                <p:cNvPr id="82" name="Google Shape;634;p24">
                  <a:extLst>
                    <a:ext uri="{FF2B5EF4-FFF2-40B4-BE49-F238E27FC236}">
                      <a16:creationId xmlns:a16="http://schemas.microsoft.com/office/drawing/2014/main" id="{8F9CFF53-72F1-F871-CDE0-C81BF1CF4C8B}"/>
                    </a:ext>
                  </a:extLst>
                </p:cNvPr>
                <p:cNvSpPr/>
                <p:nvPr/>
              </p:nvSpPr>
              <p:spPr>
                <a:xfrm>
                  <a:off x="1144930" y="1595425"/>
                  <a:ext cx="1169320" cy="1135302"/>
                </a:xfrm>
                <a:custGeom>
                  <a:avLst/>
                  <a:gdLst/>
                  <a:ahLst/>
                  <a:cxnLst/>
                  <a:rect l="l" t="t" r="r" b="b"/>
                  <a:pathLst>
                    <a:path w="28461" h="27633" extrusionOk="0">
                      <a:moveTo>
                        <a:pt x="13811" y="1"/>
                      </a:moveTo>
                      <a:cubicBezTo>
                        <a:pt x="9504" y="1"/>
                        <a:pt x="5410" y="2025"/>
                        <a:pt x="2786" y="5497"/>
                      </a:cubicBezTo>
                      <a:cubicBezTo>
                        <a:pt x="2625" y="5715"/>
                        <a:pt x="2814" y="5948"/>
                        <a:pt x="3014" y="5948"/>
                      </a:cubicBezTo>
                      <a:cubicBezTo>
                        <a:pt x="3090" y="5948"/>
                        <a:pt x="3168" y="5914"/>
                        <a:pt x="3229" y="5834"/>
                      </a:cubicBezTo>
                      <a:cubicBezTo>
                        <a:pt x="5813" y="2408"/>
                        <a:pt x="9775" y="551"/>
                        <a:pt x="13825" y="551"/>
                      </a:cubicBezTo>
                      <a:cubicBezTo>
                        <a:pt x="15920" y="551"/>
                        <a:pt x="18038" y="1048"/>
                        <a:pt x="20000" y="2082"/>
                      </a:cubicBezTo>
                      <a:cubicBezTo>
                        <a:pt x="25756" y="5106"/>
                        <a:pt x="28461" y="11864"/>
                        <a:pt x="26394" y="18028"/>
                      </a:cubicBezTo>
                      <a:cubicBezTo>
                        <a:pt x="24559" y="23501"/>
                        <a:pt x="19444" y="27080"/>
                        <a:pt x="13832" y="27080"/>
                      </a:cubicBezTo>
                      <a:cubicBezTo>
                        <a:pt x="13124" y="27080"/>
                        <a:pt x="12408" y="27023"/>
                        <a:pt x="11690" y="26906"/>
                      </a:cubicBezTo>
                      <a:cubicBezTo>
                        <a:pt x="5269" y="25859"/>
                        <a:pt x="560" y="20316"/>
                        <a:pt x="560" y="13815"/>
                      </a:cubicBezTo>
                      <a:cubicBezTo>
                        <a:pt x="560" y="13629"/>
                        <a:pt x="420" y="13536"/>
                        <a:pt x="280" y="13536"/>
                      </a:cubicBezTo>
                      <a:cubicBezTo>
                        <a:pt x="141" y="13536"/>
                        <a:pt x="1" y="13629"/>
                        <a:pt x="1" y="13815"/>
                      </a:cubicBezTo>
                      <a:cubicBezTo>
                        <a:pt x="10" y="21442"/>
                        <a:pt x="6191" y="27624"/>
                        <a:pt x="13818" y="27633"/>
                      </a:cubicBezTo>
                      <a:cubicBezTo>
                        <a:pt x="18608" y="27633"/>
                        <a:pt x="23051" y="25158"/>
                        <a:pt x="25569" y="21088"/>
                      </a:cubicBezTo>
                      <a:cubicBezTo>
                        <a:pt x="28088" y="17017"/>
                        <a:pt x="28319" y="11935"/>
                        <a:pt x="26181" y="7652"/>
                      </a:cubicBezTo>
                      <a:cubicBezTo>
                        <a:pt x="24053" y="3368"/>
                        <a:pt x="19849" y="495"/>
                        <a:pt x="15087" y="60"/>
                      </a:cubicBezTo>
                      <a:cubicBezTo>
                        <a:pt x="14660" y="20"/>
                        <a:pt x="14234" y="1"/>
                        <a:pt x="13811"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35;p24">
                  <a:extLst>
                    <a:ext uri="{FF2B5EF4-FFF2-40B4-BE49-F238E27FC236}">
                      <a16:creationId xmlns:a16="http://schemas.microsoft.com/office/drawing/2014/main" id="{AA87EB30-F185-C37A-85F4-E2CD728A4C18}"/>
                    </a:ext>
                  </a:extLst>
                </p:cNvPr>
                <p:cNvSpPr/>
                <p:nvPr/>
              </p:nvSpPr>
              <p:spPr>
                <a:xfrm>
                  <a:off x="1701363" y="2707962"/>
                  <a:ext cx="23008" cy="281514"/>
                </a:xfrm>
                <a:custGeom>
                  <a:avLst/>
                  <a:gdLst/>
                  <a:ahLst/>
                  <a:cxnLst/>
                  <a:rect l="l" t="t" r="r" b="b"/>
                  <a:pathLst>
                    <a:path w="560" h="6852" extrusionOk="0">
                      <a:moveTo>
                        <a:pt x="280" y="1"/>
                      </a:moveTo>
                      <a:cubicBezTo>
                        <a:pt x="140" y="1"/>
                        <a:pt x="0" y="94"/>
                        <a:pt x="0" y="280"/>
                      </a:cubicBezTo>
                      <a:lnTo>
                        <a:pt x="0" y="6577"/>
                      </a:lnTo>
                      <a:cubicBezTo>
                        <a:pt x="0" y="6727"/>
                        <a:pt x="125" y="6852"/>
                        <a:pt x="275" y="6852"/>
                      </a:cubicBezTo>
                      <a:cubicBezTo>
                        <a:pt x="426" y="6852"/>
                        <a:pt x="559" y="6727"/>
                        <a:pt x="559" y="6577"/>
                      </a:cubicBezTo>
                      <a:lnTo>
                        <a:pt x="559" y="280"/>
                      </a:lnTo>
                      <a:cubicBezTo>
                        <a:pt x="559" y="94"/>
                        <a:pt x="420" y="1"/>
                        <a:pt x="280"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636;p24">
                <a:extLst>
                  <a:ext uri="{FF2B5EF4-FFF2-40B4-BE49-F238E27FC236}">
                    <a16:creationId xmlns:a16="http://schemas.microsoft.com/office/drawing/2014/main" id="{4D2DA99D-6BBF-FA14-52BF-4D8C76D65AFF}"/>
                  </a:ext>
                </a:extLst>
              </p:cNvPr>
              <p:cNvGrpSpPr/>
              <p:nvPr/>
            </p:nvGrpSpPr>
            <p:grpSpPr>
              <a:xfrm>
                <a:off x="3132478" y="1770809"/>
                <a:ext cx="953980" cy="1136013"/>
                <a:chOff x="3041928" y="1595425"/>
                <a:chExt cx="1168950" cy="1394052"/>
              </a:xfrm>
              <a:grpFill/>
            </p:grpSpPr>
            <p:sp>
              <p:nvSpPr>
                <p:cNvPr id="80" name="Google Shape;637;p24">
                  <a:extLst>
                    <a:ext uri="{FF2B5EF4-FFF2-40B4-BE49-F238E27FC236}">
                      <a16:creationId xmlns:a16="http://schemas.microsoft.com/office/drawing/2014/main" id="{65B7382D-BD04-DEE0-771B-A1FA5A049877}"/>
                    </a:ext>
                  </a:extLst>
                </p:cNvPr>
                <p:cNvSpPr/>
                <p:nvPr/>
              </p:nvSpPr>
              <p:spPr>
                <a:xfrm>
                  <a:off x="3041928" y="1595425"/>
                  <a:ext cx="1168950" cy="1135302"/>
                </a:xfrm>
                <a:custGeom>
                  <a:avLst/>
                  <a:gdLst/>
                  <a:ahLst/>
                  <a:cxnLst/>
                  <a:rect l="l" t="t" r="r" b="b"/>
                  <a:pathLst>
                    <a:path w="28452" h="27633" extrusionOk="0">
                      <a:moveTo>
                        <a:pt x="13802" y="1"/>
                      </a:moveTo>
                      <a:cubicBezTo>
                        <a:pt x="9495" y="1"/>
                        <a:pt x="5401" y="2025"/>
                        <a:pt x="2776" y="5497"/>
                      </a:cubicBezTo>
                      <a:cubicBezTo>
                        <a:pt x="2616" y="5715"/>
                        <a:pt x="2804" y="5948"/>
                        <a:pt x="3005" y="5948"/>
                      </a:cubicBezTo>
                      <a:cubicBezTo>
                        <a:pt x="3081" y="5948"/>
                        <a:pt x="3159" y="5914"/>
                        <a:pt x="3220" y="5834"/>
                      </a:cubicBezTo>
                      <a:cubicBezTo>
                        <a:pt x="5803" y="2408"/>
                        <a:pt x="9770" y="551"/>
                        <a:pt x="13819" y="551"/>
                      </a:cubicBezTo>
                      <a:cubicBezTo>
                        <a:pt x="15914" y="551"/>
                        <a:pt x="18031" y="1048"/>
                        <a:pt x="19991" y="2082"/>
                      </a:cubicBezTo>
                      <a:cubicBezTo>
                        <a:pt x="25746" y="5106"/>
                        <a:pt x="28451" y="11864"/>
                        <a:pt x="26385" y="18028"/>
                      </a:cubicBezTo>
                      <a:cubicBezTo>
                        <a:pt x="24550" y="23501"/>
                        <a:pt x="19435" y="27080"/>
                        <a:pt x="13822" y="27080"/>
                      </a:cubicBezTo>
                      <a:cubicBezTo>
                        <a:pt x="13114" y="27080"/>
                        <a:pt x="12399" y="27023"/>
                        <a:pt x="11681" y="26906"/>
                      </a:cubicBezTo>
                      <a:cubicBezTo>
                        <a:pt x="5260" y="25859"/>
                        <a:pt x="550" y="20316"/>
                        <a:pt x="550" y="13815"/>
                      </a:cubicBezTo>
                      <a:cubicBezTo>
                        <a:pt x="550" y="13629"/>
                        <a:pt x="413" y="13536"/>
                        <a:pt x="275" y="13536"/>
                      </a:cubicBezTo>
                      <a:cubicBezTo>
                        <a:pt x="138" y="13536"/>
                        <a:pt x="0" y="13629"/>
                        <a:pt x="0" y="13815"/>
                      </a:cubicBezTo>
                      <a:cubicBezTo>
                        <a:pt x="0" y="21442"/>
                        <a:pt x="6182" y="27624"/>
                        <a:pt x="13809" y="27633"/>
                      </a:cubicBezTo>
                      <a:cubicBezTo>
                        <a:pt x="18598" y="27633"/>
                        <a:pt x="23041" y="25158"/>
                        <a:pt x="25560" y="21088"/>
                      </a:cubicBezTo>
                      <a:cubicBezTo>
                        <a:pt x="28079" y="17017"/>
                        <a:pt x="28309" y="11935"/>
                        <a:pt x="26181" y="7652"/>
                      </a:cubicBezTo>
                      <a:cubicBezTo>
                        <a:pt x="24044" y="3368"/>
                        <a:pt x="19840" y="495"/>
                        <a:pt x="15077" y="60"/>
                      </a:cubicBezTo>
                      <a:cubicBezTo>
                        <a:pt x="14651" y="20"/>
                        <a:pt x="14225" y="1"/>
                        <a:pt x="13802"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38;p24">
                  <a:extLst>
                    <a:ext uri="{FF2B5EF4-FFF2-40B4-BE49-F238E27FC236}">
                      <a16:creationId xmlns:a16="http://schemas.microsoft.com/office/drawing/2014/main" id="{531483E1-A52D-E633-4552-90A87F1B8CED}"/>
                    </a:ext>
                  </a:extLst>
                </p:cNvPr>
                <p:cNvSpPr/>
                <p:nvPr/>
              </p:nvSpPr>
              <p:spPr>
                <a:xfrm>
                  <a:off x="3597991" y="2707962"/>
                  <a:ext cx="22967" cy="281514"/>
                </a:xfrm>
                <a:custGeom>
                  <a:avLst/>
                  <a:gdLst/>
                  <a:ahLst/>
                  <a:cxnLst/>
                  <a:rect l="l" t="t" r="r" b="b"/>
                  <a:pathLst>
                    <a:path w="559" h="6852" extrusionOk="0">
                      <a:moveTo>
                        <a:pt x="280" y="1"/>
                      </a:moveTo>
                      <a:cubicBezTo>
                        <a:pt x="140" y="1"/>
                        <a:pt x="0" y="94"/>
                        <a:pt x="0" y="280"/>
                      </a:cubicBezTo>
                      <a:lnTo>
                        <a:pt x="0" y="6577"/>
                      </a:lnTo>
                      <a:cubicBezTo>
                        <a:pt x="0" y="6727"/>
                        <a:pt x="124" y="6852"/>
                        <a:pt x="275" y="6852"/>
                      </a:cubicBezTo>
                      <a:cubicBezTo>
                        <a:pt x="435" y="6852"/>
                        <a:pt x="559" y="6727"/>
                        <a:pt x="559" y="6577"/>
                      </a:cubicBezTo>
                      <a:lnTo>
                        <a:pt x="559" y="280"/>
                      </a:lnTo>
                      <a:cubicBezTo>
                        <a:pt x="559" y="94"/>
                        <a:pt x="419" y="1"/>
                        <a:pt x="280"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 name="Google Shape;639;p24">
                <a:extLst>
                  <a:ext uri="{FF2B5EF4-FFF2-40B4-BE49-F238E27FC236}">
                    <a16:creationId xmlns:a16="http://schemas.microsoft.com/office/drawing/2014/main" id="{41F2E106-F3FD-5C02-3353-420142499133}"/>
                  </a:ext>
                </a:extLst>
              </p:cNvPr>
              <p:cNvGrpSpPr/>
              <p:nvPr/>
            </p:nvGrpSpPr>
            <p:grpSpPr>
              <a:xfrm>
                <a:off x="5057653" y="1770797"/>
                <a:ext cx="954048" cy="1136046"/>
                <a:chOff x="4966948" y="1595425"/>
                <a:chExt cx="1169320" cy="1394093"/>
              </a:xfrm>
              <a:grpFill/>
            </p:grpSpPr>
            <p:sp>
              <p:nvSpPr>
                <p:cNvPr id="78" name="Google Shape;640;p24">
                  <a:extLst>
                    <a:ext uri="{FF2B5EF4-FFF2-40B4-BE49-F238E27FC236}">
                      <a16:creationId xmlns:a16="http://schemas.microsoft.com/office/drawing/2014/main" id="{700EA51C-0E1B-6EF8-8FF1-430B0E6F95E4}"/>
                    </a:ext>
                  </a:extLst>
                </p:cNvPr>
                <p:cNvSpPr/>
                <p:nvPr/>
              </p:nvSpPr>
              <p:spPr>
                <a:xfrm>
                  <a:off x="4966948" y="1595425"/>
                  <a:ext cx="1169320" cy="1135302"/>
                </a:xfrm>
                <a:custGeom>
                  <a:avLst/>
                  <a:gdLst/>
                  <a:ahLst/>
                  <a:cxnLst/>
                  <a:rect l="l" t="t" r="r" b="b"/>
                  <a:pathLst>
                    <a:path w="28461" h="27633" extrusionOk="0">
                      <a:moveTo>
                        <a:pt x="13811" y="1"/>
                      </a:moveTo>
                      <a:cubicBezTo>
                        <a:pt x="9504" y="1"/>
                        <a:pt x="5410" y="2025"/>
                        <a:pt x="2786" y="5497"/>
                      </a:cubicBezTo>
                      <a:cubicBezTo>
                        <a:pt x="2625" y="5715"/>
                        <a:pt x="2814" y="5948"/>
                        <a:pt x="3014" y="5948"/>
                      </a:cubicBezTo>
                      <a:cubicBezTo>
                        <a:pt x="3090" y="5948"/>
                        <a:pt x="3168" y="5914"/>
                        <a:pt x="3229" y="5834"/>
                      </a:cubicBezTo>
                      <a:cubicBezTo>
                        <a:pt x="5813" y="2408"/>
                        <a:pt x="9779" y="551"/>
                        <a:pt x="13829" y="551"/>
                      </a:cubicBezTo>
                      <a:cubicBezTo>
                        <a:pt x="15924" y="551"/>
                        <a:pt x="18041" y="1048"/>
                        <a:pt x="20000" y="2082"/>
                      </a:cubicBezTo>
                      <a:cubicBezTo>
                        <a:pt x="25756" y="5115"/>
                        <a:pt x="28461" y="11864"/>
                        <a:pt x="26394" y="18028"/>
                      </a:cubicBezTo>
                      <a:cubicBezTo>
                        <a:pt x="24559" y="23509"/>
                        <a:pt x="19444" y="27089"/>
                        <a:pt x="13825" y="27089"/>
                      </a:cubicBezTo>
                      <a:cubicBezTo>
                        <a:pt x="13117" y="27089"/>
                        <a:pt x="12400" y="27032"/>
                        <a:pt x="11681" y="26914"/>
                      </a:cubicBezTo>
                      <a:cubicBezTo>
                        <a:pt x="5269" y="25868"/>
                        <a:pt x="551" y="20316"/>
                        <a:pt x="560" y="13815"/>
                      </a:cubicBezTo>
                      <a:cubicBezTo>
                        <a:pt x="560" y="13629"/>
                        <a:pt x="420" y="13536"/>
                        <a:pt x="280" y="13536"/>
                      </a:cubicBezTo>
                      <a:cubicBezTo>
                        <a:pt x="141" y="13536"/>
                        <a:pt x="1" y="13629"/>
                        <a:pt x="1" y="13815"/>
                      </a:cubicBezTo>
                      <a:cubicBezTo>
                        <a:pt x="10" y="21442"/>
                        <a:pt x="6191" y="27624"/>
                        <a:pt x="13818" y="27633"/>
                      </a:cubicBezTo>
                      <a:cubicBezTo>
                        <a:pt x="18607" y="27633"/>
                        <a:pt x="23051" y="25158"/>
                        <a:pt x="25569" y="21088"/>
                      </a:cubicBezTo>
                      <a:cubicBezTo>
                        <a:pt x="28088" y="17017"/>
                        <a:pt x="28319" y="11935"/>
                        <a:pt x="26181" y="7652"/>
                      </a:cubicBezTo>
                      <a:cubicBezTo>
                        <a:pt x="24053" y="3368"/>
                        <a:pt x="19849" y="495"/>
                        <a:pt x="15087" y="60"/>
                      </a:cubicBezTo>
                      <a:cubicBezTo>
                        <a:pt x="14660" y="20"/>
                        <a:pt x="14234" y="1"/>
                        <a:pt x="13811"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41;p24">
                  <a:extLst>
                    <a:ext uri="{FF2B5EF4-FFF2-40B4-BE49-F238E27FC236}">
                      <a16:creationId xmlns:a16="http://schemas.microsoft.com/office/drawing/2014/main" id="{D9F17005-DF94-AE01-6F32-BCB015BB09F6}"/>
                    </a:ext>
                  </a:extLst>
                </p:cNvPr>
                <p:cNvSpPr/>
                <p:nvPr/>
              </p:nvSpPr>
              <p:spPr>
                <a:xfrm>
                  <a:off x="5523380" y="2707962"/>
                  <a:ext cx="22638" cy="281556"/>
                </a:xfrm>
                <a:custGeom>
                  <a:avLst/>
                  <a:gdLst/>
                  <a:ahLst/>
                  <a:cxnLst/>
                  <a:rect l="l" t="t" r="r" b="b"/>
                  <a:pathLst>
                    <a:path w="551" h="6853" extrusionOk="0">
                      <a:moveTo>
                        <a:pt x="275" y="1"/>
                      </a:moveTo>
                      <a:cubicBezTo>
                        <a:pt x="138" y="1"/>
                        <a:pt x="0" y="94"/>
                        <a:pt x="0" y="280"/>
                      </a:cubicBezTo>
                      <a:lnTo>
                        <a:pt x="0" y="6577"/>
                      </a:lnTo>
                      <a:cubicBezTo>
                        <a:pt x="0" y="6727"/>
                        <a:pt x="125" y="6852"/>
                        <a:pt x="275" y="6852"/>
                      </a:cubicBezTo>
                      <a:cubicBezTo>
                        <a:pt x="280" y="6852"/>
                        <a:pt x="286" y="6852"/>
                        <a:pt x="291" y="6852"/>
                      </a:cubicBezTo>
                      <a:cubicBezTo>
                        <a:pt x="434" y="6852"/>
                        <a:pt x="550" y="6731"/>
                        <a:pt x="550" y="6577"/>
                      </a:cubicBezTo>
                      <a:lnTo>
                        <a:pt x="550" y="280"/>
                      </a:lnTo>
                      <a:cubicBezTo>
                        <a:pt x="550" y="94"/>
                        <a:pt x="413" y="1"/>
                        <a:pt x="275"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 name="Google Shape;642;p24">
                <a:extLst>
                  <a:ext uri="{FF2B5EF4-FFF2-40B4-BE49-F238E27FC236}">
                    <a16:creationId xmlns:a16="http://schemas.microsoft.com/office/drawing/2014/main" id="{E3BE3DE4-4D50-B02F-219F-50D4AB26F487}"/>
                  </a:ext>
                </a:extLst>
              </p:cNvPr>
              <p:cNvSpPr/>
              <p:nvPr/>
            </p:nvSpPr>
            <p:spPr>
              <a:xfrm>
                <a:off x="6924001" y="1770797"/>
                <a:ext cx="954048" cy="925157"/>
              </a:xfrm>
              <a:custGeom>
                <a:avLst/>
                <a:gdLst/>
                <a:ahLst/>
                <a:cxnLst/>
                <a:rect l="l" t="t" r="r" b="b"/>
                <a:pathLst>
                  <a:path w="28461" h="27633" extrusionOk="0">
                    <a:moveTo>
                      <a:pt x="13808" y="1"/>
                    </a:moveTo>
                    <a:cubicBezTo>
                      <a:pt x="9496" y="1"/>
                      <a:pt x="5409" y="2025"/>
                      <a:pt x="2785" y="5497"/>
                    </a:cubicBezTo>
                    <a:cubicBezTo>
                      <a:pt x="2624" y="5715"/>
                      <a:pt x="2813" y="5948"/>
                      <a:pt x="3014" y="5948"/>
                    </a:cubicBezTo>
                    <a:cubicBezTo>
                      <a:pt x="3090" y="5948"/>
                      <a:pt x="3168" y="5914"/>
                      <a:pt x="3229" y="5834"/>
                    </a:cubicBezTo>
                    <a:cubicBezTo>
                      <a:pt x="5812" y="2408"/>
                      <a:pt x="9775" y="551"/>
                      <a:pt x="13824" y="551"/>
                    </a:cubicBezTo>
                    <a:cubicBezTo>
                      <a:pt x="15919" y="551"/>
                      <a:pt x="18037" y="1048"/>
                      <a:pt x="19999" y="2082"/>
                    </a:cubicBezTo>
                    <a:cubicBezTo>
                      <a:pt x="25755" y="5115"/>
                      <a:pt x="28460" y="11864"/>
                      <a:pt x="26394" y="18028"/>
                    </a:cubicBezTo>
                    <a:cubicBezTo>
                      <a:pt x="24559" y="23509"/>
                      <a:pt x="19444" y="27089"/>
                      <a:pt x="13825" y="27089"/>
                    </a:cubicBezTo>
                    <a:cubicBezTo>
                      <a:pt x="13116" y="27089"/>
                      <a:pt x="12399" y="27032"/>
                      <a:pt x="11680" y="26914"/>
                    </a:cubicBezTo>
                    <a:cubicBezTo>
                      <a:pt x="5268" y="25868"/>
                      <a:pt x="550" y="20316"/>
                      <a:pt x="559" y="13815"/>
                    </a:cubicBezTo>
                    <a:cubicBezTo>
                      <a:pt x="559" y="13629"/>
                      <a:pt x="419" y="13536"/>
                      <a:pt x="280" y="13536"/>
                    </a:cubicBezTo>
                    <a:cubicBezTo>
                      <a:pt x="140" y="13536"/>
                      <a:pt x="0" y="13629"/>
                      <a:pt x="0" y="13815"/>
                    </a:cubicBezTo>
                    <a:cubicBezTo>
                      <a:pt x="9" y="21442"/>
                      <a:pt x="6191" y="27624"/>
                      <a:pt x="13818" y="27633"/>
                    </a:cubicBezTo>
                    <a:cubicBezTo>
                      <a:pt x="18598" y="27633"/>
                      <a:pt x="23050" y="25158"/>
                      <a:pt x="25569" y="21088"/>
                    </a:cubicBezTo>
                    <a:cubicBezTo>
                      <a:pt x="28088" y="17017"/>
                      <a:pt x="28318" y="11935"/>
                      <a:pt x="26181" y="7652"/>
                    </a:cubicBezTo>
                    <a:cubicBezTo>
                      <a:pt x="24052" y="3368"/>
                      <a:pt x="19849" y="495"/>
                      <a:pt x="15086" y="60"/>
                    </a:cubicBezTo>
                    <a:cubicBezTo>
                      <a:pt x="14659" y="20"/>
                      <a:pt x="14232" y="1"/>
                      <a:pt x="13808"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43;p24">
                <a:extLst>
                  <a:ext uri="{FF2B5EF4-FFF2-40B4-BE49-F238E27FC236}">
                    <a16:creationId xmlns:a16="http://schemas.microsoft.com/office/drawing/2014/main" id="{750134D6-EF43-3B2C-4282-8A50AFAD6825}"/>
                  </a:ext>
                </a:extLst>
              </p:cNvPr>
              <p:cNvSpPr/>
              <p:nvPr/>
            </p:nvSpPr>
            <p:spPr>
              <a:xfrm>
                <a:off x="1688955" y="2991253"/>
                <a:ext cx="47412" cy="47782"/>
              </a:xfrm>
              <a:custGeom>
                <a:avLst/>
                <a:gdLst/>
                <a:ahLst/>
                <a:cxnLst/>
                <a:rect l="l" t="t" r="r" b="b"/>
                <a:pathLst>
                  <a:path w="1154" h="1163" extrusionOk="0">
                    <a:moveTo>
                      <a:pt x="577" y="1"/>
                    </a:moveTo>
                    <a:cubicBezTo>
                      <a:pt x="258" y="1"/>
                      <a:pt x="1" y="258"/>
                      <a:pt x="1" y="577"/>
                    </a:cubicBezTo>
                    <a:cubicBezTo>
                      <a:pt x="1" y="897"/>
                      <a:pt x="258" y="1163"/>
                      <a:pt x="577" y="1163"/>
                    </a:cubicBezTo>
                    <a:cubicBezTo>
                      <a:pt x="897" y="1163"/>
                      <a:pt x="1154" y="897"/>
                      <a:pt x="1154" y="577"/>
                    </a:cubicBezTo>
                    <a:cubicBezTo>
                      <a:pt x="1154" y="258"/>
                      <a:pt x="897"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644;p24">
                <a:extLst>
                  <a:ext uri="{FF2B5EF4-FFF2-40B4-BE49-F238E27FC236}">
                    <a16:creationId xmlns:a16="http://schemas.microsoft.com/office/drawing/2014/main" id="{7E7BBF70-EE7B-9775-E64F-7EBE98C1A35A}"/>
                  </a:ext>
                </a:extLst>
              </p:cNvPr>
              <p:cNvSpPr/>
              <p:nvPr/>
            </p:nvSpPr>
            <p:spPr>
              <a:xfrm>
                <a:off x="3585583" y="2991253"/>
                <a:ext cx="47782" cy="47782"/>
              </a:xfrm>
              <a:custGeom>
                <a:avLst/>
                <a:gdLst/>
                <a:ahLst/>
                <a:cxnLst/>
                <a:rect l="l" t="t" r="r" b="b"/>
                <a:pathLst>
                  <a:path w="1163" h="1163" extrusionOk="0">
                    <a:moveTo>
                      <a:pt x="577" y="1"/>
                    </a:moveTo>
                    <a:cubicBezTo>
                      <a:pt x="258" y="1"/>
                      <a:pt x="1" y="258"/>
                      <a:pt x="1" y="577"/>
                    </a:cubicBezTo>
                    <a:cubicBezTo>
                      <a:pt x="1" y="897"/>
                      <a:pt x="258" y="1163"/>
                      <a:pt x="577" y="1163"/>
                    </a:cubicBezTo>
                    <a:cubicBezTo>
                      <a:pt x="896" y="1163"/>
                      <a:pt x="1162" y="897"/>
                      <a:pt x="1162" y="577"/>
                    </a:cubicBezTo>
                    <a:cubicBezTo>
                      <a:pt x="1162" y="258"/>
                      <a:pt x="896"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645;p24">
                <a:extLst>
                  <a:ext uri="{FF2B5EF4-FFF2-40B4-BE49-F238E27FC236}">
                    <a16:creationId xmlns:a16="http://schemas.microsoft.com/office/drawing/2014/main" id="{BCAC71D2-B5E9-E00C-B162-325D63CFB355}"/>
                  </a:ext>
                </a:extLst>
              </p:cNvPr>
              <p:cNvSpPr/>
              <p:nvPr/>
            </p:nvSpPr>
            <p:spPr>
              <a:xfrm>
                <a:off x="5510972" y="2991253"/>
                <a:ext cx="47412" cy="47782"/>
              </a:xfrm>
              <a:custGeom>
                <a:avLst/>
                <a:gdLst/>
                <a:ahLst/>
                <a:cxnLst/>
                <a:rect l="l" t="t" r="r" b="b"/>
                <a:pathLst>
                  <a:path w="1154" h="1163" extrusionOk="0">
                    <a:moveTo>
                      <a:pt x="577" y="1"/>
                    </a:moveTo>
                    <a:cubicBezTo>
                      <a:pt x="258" y="1"/>
                      <a:pt x="1" y="258"/>
                      <a:pt x="1" y="577"/>
                    </a:cubicBezTo>
                    <a:cubicBezTo>
                      <a:pt x="1" y="897"/>
                      <a:pt x="258" y="1163"/>
                      <a:pt x="577" y="1163"/>
                    </a:cubicBezTo>
                    <a:cubicBezTo>
                      <a:pt x="897" y="1163"/>
                      <a:pt x="1154" y="897"/>
                      <a:pt x="1154" y="577"/>
                    </a:cubicBezTo>
                    <a:cubicBezTo>
                      <a:pt x="1154" y="258"/>
                      <a:pt x="897"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46;p24">
                <a:extLst>
                  <a:ext uri="{FF2B5EF4-FFF2-40B4-BE49-F238E27FC236}">
                    <a16:creationId xmlns:a16="http://schemas.microsoft.com/office/drawing/2014/main" id="{404550CA-E9B2-0493-9912-D32FAFE8CAB0}"/>
                  </a:ext>
                </a:extLst>
              </p:cNvPr>
              <p:cNvSpPr/>
              <p:nvPr/>
            </p:nvSpPr>
            <p:spPr>
              <a:xfrm>
                <a:off x="7377731" y="2991253"/>
                <a:ext cx="47412" cy="47782"/>
              </a:xfrm>
              <a:custGeom>
                <a:avLst/>
                <a:gdLst/>
                <a:ahLst/>
                <a:cxnLst/>
                <a:rect l="l" t="t" r="r" b="b"/>
                <a:pathLst>
                  <a:path w="1154" h="1163" extrusionOk="0">
                    <a:moveTo>
                      <a:pt x="577" y="1"/>
                    </a:moveTo>
                    <a:cubicBezTo>
                      <a:pt x="258" y="1"/>
                      <a:pt x="0" y="258"/>
                      <a:pt x="0" y="577"/>
                    </a:cubicBezTo>
                    <a:cubicBezTo>
                      <a:pt x="0" y="897"/>
                      <a:pt x="258" y="1163"/>
                      <a:pt x="577" y="1163"/>
                    </a:cubicBezTo>
                    <a:cubicBezTo>
                      <a:pt x="896" y="1163"/>
                      <a:pt x="1153" y="897"/>
                      <a:pt x="1153" y="577"/>
                    </a:cubicBezTo>
                    <a:cubicBezTo>
                      <a:pt x="1153" y="258"/>
                      <a:pt x="896"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4" name="Rectangle: Rounded Corners 83">
            <a:extLst>
              <a:ext uri="{FF2B5EF4-FFF2-40B4-BE49-F238E27FC236}">
                <a16:creationId xmlns:a16="http://schemas.microsoft.com/office/drawing/2014/main" id="{E52E00A5-8965-492E-1B78-42713C1E33B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C2A651C8-1566-9214-9A29-63D6BBDE4BAC}"/>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86" name="TextBox 85">
            <a:extLst>
              <a:ext uri="{FF2B5EF4-FFF2-40B4-BE49-F238E27FC236}">
                <a16:creationId xmlns:a16="http://schemas.microsoft.com/office/drawing/2014/main" id="{28186DB8-7532-8C8B-E73F-8DD1518B53D2}"/>
              </a:ext>
            </a:extLst>
          </p:cNvPr>
          <p:cNvSpPr txBox="1"/>
          <p:nvPr/>
        </p:nvSpPr>
        <p:spPr>
          <a:xfrm>
            <a:off x="4098606" y="1141866"/>
            <a:ext cx="7780080" cy="1525418"/>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87" name="TextBox 86">
            <a:extLst>
              <a:ext uri="{FF2B5EF4-FFF2-40B4-BE49-F238E27FC236}">
                <a16:creationId xmlns:a16="http://schemas.microsoft.com/office/drawing/2014/main" id="{4D2149DE-67F5-6C83-03B5-D09D88BBA149}"/>
              </a:ext>
            </a:extLst>
          </p:cNvPr>
          <p:cNvSpPr txBox="1"/>
          <p:nvPr/>
        </p:nvSpPr>
        <p:spPr>
          <a:xfrm>
            <a:off x="4759534" y="4446601"/>
            <a:ext cx="1755074" cy="136800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89" name="TextBox 88">
            <a:extLst>
              <a:ext uri="{FF2B5EF4-FFF2-40B4-BE49-F238E27FC236}">
                <a16:creationId xmlns:a16="http://schemas.microsoft.com/office/drawing/2014/main" id="{F77018BD-FD71-4576-10C4-7D1DE1378C12}"/>
              </a:ext>
            </a:extLst>
          </p:cNvPr>
          <p:cNvSpPr txBox="1"/>
          <p:nvPr/>
        </p:nvSpPr>
        <p:spPr>
          <a:xfrm>
            <a:off x="6398559" y="4446601"/>
            <a:ext cx="1755074" cy="136800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90" name="TextBox 89">
            <a:extLst>
              <a:ext uri="{FF2B5EF4-FFF2-40B4-BE49-F238E27FC236}">
                <a16:creationId xmlns:a16="http://schemas.microsoft.com/office/drawing/2014/main" id="{9ED6AC65-AEC7-EB2B-8F1E-B800C48799BD}"/>
              </a:ext>
            </a:extLst>
          </p:cNvPr>
          <p:cNvSpPr txBox="1"/>
          <p:nvPr/>
        </p:nvSpPr>
        <p:spPr>
          <a:xfrm>
            <a:off x="8072905" y="4435788"/>
            <a:ext cx="1755074" cy="136800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91" name="TextBox 90">
            <a:extLst>
              <a:ext uri="{FF2B5EF4-FFF2-40B4-BE49-F238E27FC236}">
                <a16:creationId xmlns:a16="http://schemas.microsoft.com/office/drawing/2014/main" id="{0F06FBB6-34EC-6D08-3D50-51B37981C42F}"/>
              </a:ext>
            </a:extLst>
          </p:cNvPr>
          <p:cNvSpPr txBox="1"/>
          <p:nvPr/>
        </p:nvSpPr>
        <p:spPr>
          <a:xfrm>
            <a:off x="9711930" y="4435788"/>
            <a:ext cx="1755074" cy="136800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92" name="TextBox 91">
            <a:extLst>
              <a:ext uri="{FF2B5EF4-FFF2-40B4-BE49-F238E27FC236}">
                <a16:creationId xmlns:a16="http://schemas.microsoft.com/office/drawing/2014/main" id="{F570D943-33D4-E1EF-CD38-FA9E66F9DCD2}"/>
              </a:ext>
            </a:extLst>
          </p:cNvPr>
          <p:cNvSpPr txBox="1"/>
          <p:nvPr/>
        </p:nvSpPr>
        <p:spPr>
          <a:xfrm>
            <a:off x="222057"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10</a:t>
            </a:r>
          </a:p>
        </p:txBody>
      </p:sp>
    </p:spTree>
    <p:extLst>
      <p:ext uri="{BB962C8B-B14F-4D97-AF65-F5344CB8AC3E}">
        <p14:creationId xmlns:p14="http://schemas.microsoft.com/office/powerpoint/2010/main" val="201138364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randombar(vertical)">
                                      <p:cBhvr>
                                        <p:cTn id="7" dur="500"/>
                                        <p:tgtEl>
                                          <p:spTgt spid="8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wipe(down)">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Effect transition="in" filter="fade">
                                      <p:cBhvr>
                                        <p:cTn id="26" dur="500"/>
                                        <p:tgtEl>
                                          <p:spTgt spid="4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p:cTn id="38" dur="500" fill="hold"/>
                                        <p:tgtEl>
                                          <p:spTgt spid="56"/>
                                        </p:tgtEl>
                                        <p:attrNameLst>
                                          <p:attrName>ppt_w</p:attrName>
                                        </p:attrNameLst>
                                      </p:cBhvr>
                                      <p:tavLst>
                                        <p:tav tm="0">
                                          <p:val>
                                            <p:fltVal val="0"/>
                                          </p:val>
                                        </p:tav>
                                        <p:tav tm="100000">
                                          <p:val>
                                            <p:strVal val="#ppt_w"/>
                                          </p:val>
                                        </p:tav>
                                      </p:tavLst>
                                    </p:anim>
                                    <p:anim calcmode="lin" valueType="num">
                                      <p:cBhvr>
                                        <p:cTn id="39" dur="500" fill="hold"/>
                                        <p:tgtEl>
                                          <p:spTgt spid="56"/>
                                        </p:tgtEl>
                                        <p:attrNameLst>
                                          <p:attrName>ppt_h</p:attrName>
                                        </p:attrNameLst>
                                      </p:cBhvr>
                                      <p:tavLst>
                                        <p:tav tm="0">
                                          <p:val>
                                            <p:fltVal val="0"/>
                                          </p:val>
                                        </p:tav>
                                        <p:tav tm="100000">
                                          <p:val>
                                            <p:strVal val="#ppt_h"/>
                                          </p:val>
                                        </p:tav>
                                      </p:tavLst>
                                    </p:anim>
                                    <p:animEffect transition="in" filter="fade">
                                      <p:cBhvr>
                                        <p:cTn id="40" dur="500"/>
                                        <p:tgtEl>
                                          <p:spTgt spid="5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down)">
                                      <p:cBhvr>
                                        <p:cTn id="45" dur="500"/>
                                        <p:tgtEl>
                                          <p:spTgt spid="8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wipe(down)">
                                      <p:cBhvr>
                                        <p:cTn id="50" dur="500"/>
                                        <p:tgtEl>
                                          <p:spTgt spid="89"/>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wipe(down)">
                                      <p:cBhvr>
                                        <p:cTn id="55" dur="500"/>
                                        <p:tgtEl>
                                          <p:spTgt spid="90"/>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91"/>
                                        </p:tgtEl>
                                        <p:attrNameLst>
                                          <p:attrName>style.visibility</p:attrName>
                                        </p:attrNameLst>
                                      </p:cBhvr>
                                      <p:to>
                                        <p:strVal val="visible"/>
                                      </p:to>
                                    </p:set>
                                    <p:animEffect transition="in" filter="wipe(down)">
                                      <p:cBhvr>
                                        <p:cTn id="6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9" grpId="0"/>
      <p:bldP spid="90" grpId="0"/>
      <p:bldP spid="9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D892CE8-5744-76B5-3C66-280812BB3F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extLst>
              <a:ext uri="{FF2B5EF4-FFF2-40B4-BE49-F238E27FC236}">
                <a16:creationId xmlns:a16="http://schemas.microsoft.com/office/drawing/2014/main" id="{79C7D0A6-D7C6-224A-CA72-ABF3339903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extLst>
              <a:ext uri="{FF2B5EF4-FFF2-40B4-BE49-F238E27FC236}">
                <a16:creationId xmlns:a16="http://schemas.microsoft.com/office/drawing/2014/main" id="{9C6D2A61-EE6F-B766-0748-D767F38DE4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25" name="Group 24">
            <a:extLst>
              <a:ext uri="{FF2B5EF4-FFF2-40B4-BE49-F238E27FC236}">
                <a16:creationId xmlns:a16="http://schemas.microsoft.com/office/drawing/2014/main" id="{D0B97B99-CFCF-97D8-5AD0-836EDD280B9F}"/>
              </a:ext>
            </a:extLst>
          </p:cNvPr>
          <p:cNvGrpSpPr/>
          <p:nvPr/>
        </p:nvGrpSpPr>
        <p:grpSpPr>
          <a:xfrm rot="18182851" flipH="1">
            <a:off x="144189" y="1735357"/>
            <a:ext cx="3410731" cy="3410731"/>
            <a:chOff x="8617593" y="1723633"/>
            <a:chExt cx="3410731" cy="3410731"/>
          </a:xfrm>
        </p:grpSpPr>
        <p:grpSp>
          <p:nvGrpSpPr>
            <p:cNvPr id="30" name="Group 29">
              <a:extLst>
                <a:ext uri="{FF2B5EF4-FFF2-40B4-BE49-F238E27FC236}">
                  <a16:creationId xmlns:a16="http://schemas.microsoft.com/office/drawing/2014/main" id="{6F4089E9-7439-CDDD-6095-8949D294EB70}"/>
                </a:ext>
              </a:extLst>
            </p:cNvPr>
            <p:cNvGrpSpPr/>
            <p:nvPr/>
          </p:nvGrpSpPr>
          <p:grpSpPr>
            <a:xfrm>
              <a:off x="8617593" y="1723633"/>
              <a:ext cx="3410731" cy="3410731"/>
              <a:chOff x="8617593" y="1723633"/>
              <a:chExt cx="3410731" cy="3410731"/>
            </a:xfrm>
          </p:grpSpPr>
          <p:grpSp>
            <p:nvGrpSpPr>
              <p:cNvPr id="32" name="Group 31">
                <a:extLst>
                  <a:ext uri="{FF2B5EF4-FFF2-40B4-BE49-F238E27FC236}">
                    <a16:creationId xmlns:a16="http://schemas.microsoft.com/office/drawing/2014/main" id="{B77D0172-1FCD-2F6C-F7CB-187CDD293B9E}"/>
                  </a:ext>
                </a:extLst>
              </p:cNvPr>
              <p:cNvGrpSpPr/>
              <p:nvPr userDrawn="1"/>
            </p:nvGrpSpPr>
            <p:grpSpPr>
              <a:xfrm>
                <a:off x="8617593" y="1723633"/>
                <a:ext cx="3410731" cy="3410731"/>
                <a:chOff x="4325112" y="2139696"/>
                <a:chExt cx="2962656" cy="2962656"/>
              </a:xfrm>
            </p:grpSpPr>
            <p:sp>
              <p:nvSpPr>
                <p:cNvPr id="39" name="Oval 38">
                  <a:extLst>
                    <a:ext uri="{FF2B5EF4-FFF2-40B4-BE49-F238E27FC236}">
                      <a16:creationId xmlns:a16="http://schemas.microsoft.com/office/drawing/2014/main" id="{0A498658-B3B2-300A-329E-E2F42D17E9DA}"/>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8A08D0A1-DE73-FEC5-1AFA-56BD282093D2}"/>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CBB3209-3325-23AA-BE36-D89D389E190D}"/>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D753BB8A-24CB-5DD2-D09A-42698D3F85AA}"/>
                    </a:ext>
                  </a:extLst>
                </p:cNvPr>
                <p:cNvCxnSpPr>
                  <a:cxnSpLocks/>
                  <a:stCxn id="39" idx="2"/>
                  <a:endCxn id="39"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0C570392-E14F-EA2D-0A02-9191FA59D78B}"/>
                  </a:ext>
                </a:extLst>
              </p:cNvPr>
              <p:cNvGrpSpPr/>
              <p:nvPr/>
            </p:nvGrpSpPr>
            <p:grpSpPr>
              <a:xfrm>
                <a:off x="9070567" y="1950363"/>
                <a:ext cx="2607404" cy="2880593"/>
                <a:chOff x="9070567" y="1950363"/>
                <a:chExt cx="2607404" cy="2880593"/>
              </a:xfrm>
            </p:grpSpPr>
            <p:pic>
              <p:nvPicPr>
                <p:cNvPr id="34" name="Picture 33">
                  <a:extLst>
                    <a:ext uri="{FF2B5EF4-FFF2-40B4-BE49-F238E27FC236}">
                      <a16:creationId xmlns:a16="http://schemas.microsoft.com/office/drawing/2014/main" id="{12084995-EEEC-9B0B-D963-F1C11C9A3F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5" name="Picture 34">
                  <a:extLst>
                    <a:ext uri="{FF2B5EF4-FFF2-40B4-BE49-F238E27FC236}">
                      <a16:creationId xmlns:a16="http://schemas.microsoft.com/office/drawing/2014/main" id="{504132CA-0826-B5B9-40B0-893C16F3C9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36" name="Picture 35">
                  <a:extLst>
                    <a:ext uri="{FF2B5EF4-FFF2-40B4-BE49-F238E27FC236}">
                      <a16:creationId xmlns:a16="http://schemas.microsoft.com/office/drawing/2014/main" id="{7DE57419-3582-6E63-2E82-74BCF3AEEA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7" name="Picture 36">
                  <a:extLst>
                    <a:ext uri="{FF2B5EF4-FFF2-40B4-BE49-F238E27FC236}">
                      <a16:creationId xmlns:a16="http://schemas.microsoft.com/office/drawing/2014/main" id="{749FD631-6ECF-A6FE-755E-DD2F2DF5D1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8" name="Picture 37">
                  <a:extLst>
                    <a:ext uri="{FF2B5EF4-FFF2-40B4-BE49-F238E27FC236}">
                      <a16:creationId xmlns:a16="http://schemas.microsoft.com/office/drawing/2014/main" id="{15DE671E-D270-6DF7-348C-14F45F8645F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1" name="Picture 30">
              <a:extLst>
                <a:ext uri="{FF2B5EF4-FFF2-40B4-BE49-F238E27FC236}">
                  <a16:creationId xmlns:a16="http://schemas.microsoft.com/office/drawing/2014/main" id="{18F3ED54-C460-DFC7-14E0-D72D0592174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26" name="Freeform: Shape 25">
            <a:extLst>
              <a:ext uri="{FF2B5EF4-FFF2-40B4-BE49-F238E27FC236}">
                <a16:creationId xmlns:a16="http://schemas.microsoft.com/office/drawing/2014/main" id="{F9FA78F7-95FA-6606-DCBD-E996B934021F}"/>
              </a:ext>
            </a:extLst>
          </p:cNvPr>
          <p:cNvSpPr/>
          <p:nvPr/>
        </p:nvSpPr>
        <p:spPr>
          <a:xfrm rot="14827781" flipH="1">
            <a:off x="1732734" y="1842354"/>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C7961688-0D04-2F53-A4E5-19B8310FF522}"/>
              </a:ext>
            </a:extLst>
          </p:cNvPr>
          <p:cNvSpPr/>
          <p:nvPr/>
        </p:nvSpPr>
        <p:spPr>
          <a:xfrm flipH="1">
            <a:off x="1852528" y="2027566"/>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Oval 27">
            <a:extLst>
              <a:ext uri="{FF2B5EF4-FFF2-40B4-BE49-F238E27FC236}">
                <a16:creationId xmlns:a16="http://schemas.microsoft.com/office/drawing/2014/main" id="{69BF1A98-3DE7-CF0D-15D8-85697584A599}"/>
              </a:ext>
            </a:extLst>
          </p:cNvPr>
          <p:cNvSpPr/>
          <p:nvPr/>
        </p:nvSpPr>
        <p:spPr>
          <a:xfrm flipH="1">
            <a:off x="1096879" y="2688046"/>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hlinkClick r:id="rId10" action="ppaction://hlinksldjump"/>
            <a:extLst>
              <a:ext uri="{FF2B5EF4-FFF2-40B4-BE49-F238E27FC236}">
                <a16:creationId xmlns:a16="http://schemas.microsoft.com/office/drawing/2014/main" id="{AAB67495-CBEE-51EE-1BEA-A6684378191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615675" y="3020004"/>
            <a:ext cx="462767" cy="462767"/>
          </a:xfrm>
          <a:prstGeom prst="rect">
            <a:avLst/>
          </a:prstGeom>
        </p:spPr>
      </p:pic>
      <p:sp>
        <p:nvSpPr>
          <p:cNvPr id="43" name="TextBox 42">
            <a:extLst>
              <a:ext uri="{FF2B5EF4-FFF2-40B4-BE49-F238E27FC236}">
                <a16:creationId xmlns:a16="http://schemas.microsoft.com/office/drawing/2014/main" id="{908034EE-A174-ED95-2565-A8FB9AB1683A}"/>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pic>
        <p:nvPicPr>
          <p:cNvPr id="44" name="Picture 43">
            <a:extLst>
              <a:ext uri="{FF2B5EF4-FFF2-40B4-BE49-F238E27FC236}">
                <a16:creationId xmlns:a16="http://schemas.microsoft.com/office/drawing/2014/main" id="{9A17D91D-EEE0-935C-0921-1DBD4572F5B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8227916" flipH="1">
            <a:off x="2663160" y="2631344"/>
            <a:ext cx="427587" cy="427587"/>
          </a:xfrm>
          <a:prstGeom prst="rect">
            <a:avLst/>
          </a:prstGeom>
        </p:spPr>
      </p:pic>
      <p:sp>
        <p:nvSpPr>
          <p:cNvPr id="65" name="TextBox 64">
            <a:extLst>
              <a:ext uri="{FF2B5EF4-FFF2-40B4-BE49-F238E27FC236}">
                <a16:creationId xmlns:a16="http://schemas.microsoft.com/office/drawing/2014/main" id="{18DA4D56-F6A7-D26E-228D-B4A2BA8193AF}"/>
              </a:ext>
            </a:extLst>
          </p:cNvPr>
          <p:cNvSpPr txBox="1"/>
          <p:nvPr/>
        </p:nvSpPr>
        <p:spPr>
          <a:xfrm rot="3882007">
            <a:off x="2295695" y="2473447"/>
            <a:ext cx="2085074" cy="299048"/>
          </a:xfrm>
          <a:prstGeom prst="rect">
            <a:avLst/>
          </a:prstGeom>
          <a:noFill/>
        </p:spPr>
        <p:txBody>
          <a:bodyPr wrap="square">
            <a:prstTxWarp prst="textArchUp">
              <a:avLst>
                <a:gd name="adj" fmla="val 10520916"/>
              </a:avLst>
            </a:prstTxWarp>
            <a:spAutoFit/>
          </a:bodyPr>
          <a:lstStyle/>
          <a:p>
            <a:pPr algn="ctr">
              <a:lnSpc>
                <a:spcPct val="200000"/>
              </a:lnSpc>
            </a:pPr>
            <a:r>
              <a:rPr lang="en-US" sz="1400" b="1" dirty="0">
                <a:latin typeface="Times New Roman" panose="02020603050405020304" pitchFamily="18" charset="0"/>
                <a:cs typeface="Times New Roman" panose="02020603050405020304" pitchFamily="18" charset="0"/>
              </a:rPr>
              <a:t>Theoretical</a:t>
            </a:r>
          </a:p>
        </p:txBody>
      </p:sp>
      <p:sp>
        <p:nvSpPr>
          <p:cNvPr id="5" name="Rectangle: Rounded Corners 4">
            <a:extLst>
              <a:ext uri="{FF2B5EF4-FFF2-40B4-BE49-F238E27FC236}">
                <a16:creationId xmlns:a16="http://schemas.microsoft.com/office/drawing/2014/main" id="{C67F8516-1194-73C5-FC38-29B425E233EF}"/>
              </a:ext>
            </a:extLst>
          </p:cNvPr>
          <p:cNvSpPr/>
          <p:nvPr/>
        </p:nvSpPr>
        <p:spPr>
          <a:xfrm>
            <a:off x="8145365" y="3353478"/>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6" name="Rectangle: Rounded Corners 5">
            <a:extLst>
              <a:ext uri="{FF2B5EF4-FFF2-40B4-BE49-F238E27FC236}">
                <a16:creationId xmlns:a16="http://schemas.microsoft.com/office/drawing/2014/main" id="{F7ABA726-33DC-C92F-0006-6529FACD2946}"/>
              </a:ext>
            </a:extLst>
          </p:cNvPr>
          <p:cNvSpPr/>
          <p:nvPr/>
        </p:nvSpPr>
        <p:spPr>
          <a:xfrm>
            <a:off x="8145365" y="4783861"/>
            <a:ext cx="551868" cy="551868"/>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7" name="Rectangle: Rounded Corners 6">
            <a:extLst>
              <a:ext uri="{FF2B5EF4-FFF2-40B4-BE49-F238E27FC236}">
                <a16:creationId xmlns:a16="http://schemas.microsoft.com/office/drawing/2014/main" id="{C7FBD6BD-DD5A-C93D-B2F1-75F37122E5C3}"/>
              </a:ext>
            </a:extLst>
          </p:cNvPr>
          <p:cNvSpPr/>
          <p:nvPr/>
        </p:nvSpPr>
        <p:spPr>
          <a:xfrm>
            <a:off x="4491808" y="3353478"/>
            <a:ext cx="551868" cy="551868"/>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8" name="Rectangle: Rounded Corners 7">
            <a:extLst>
              <a:ext uri="{FF2B5EF4-FFF2-40B4-BE49-F238E27FC236}">
                <a16:creationId xmlns:a16="http://schemas.microsoft.com/office/drawing/2014/main" id="{2E7BEC23-3D5C-717A-3CBA-E368279B0F7C}"/>
              </a:ext>
            </a:extLst>
          </p:cNvPr>
          <p:cNvSpPr/>
          <p:nvPr/>
        </p:nvSpPr>
        <p:spPr>
          <a:xfrm>
            <a:off x="4491808" y="4783861"/>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9" name="Rectangle: Rounded Corners 8">
            <a:extLst>
              <a:ext uri="{FF2B5EF4-FFF2-40B4-BE49-F238E27FC236}">
                <a16:creationId xmlns:a16="http://schemas.microsoft.com/office/drawing/2014/main" id="{C5FF3845-1C38-1BF6-992B-553D6E4B005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FC89771-5520-F5D7-43FC-E56FE73A15A5}"/>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11" name="TextBox 10">
            <a:extLst>
              <a:ext uri="{FF2B5EF4-FFF2-40B4-BE49-F238E27FC236}">
                <a16:creationId xmlns:a16="http://schemas.microsoft.com/office/drawing/2014/main" id="{89BB5BB1-7615-DA0C-4EE3-0CD501A5D64A}"/>
              </a:ext>
            </a:extLst>
          </p:cNvPr>
          <p:cNvSpPr txBox="1"/>
          <p:nvPr/>
        </p:nvSpPr>
        <p:spPr>
          <a:xfrm>
            <a:off x="4098606" y="1055425"/>
            <a:ext cx="7780080" cy="1525418"/>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12" name="TextBox 11">
            <a:extLst>
              <a:ext uri="{FF2B5EF4-FFF2-40B4-BE49-F238E27FC236}">
                <a16:creationId xmlns:a16="http://schemas.microsoft.com/office/drawing/2014/main" id="{B7DE1E34-C2DA-9666-3289-1CD169D6C7E8}"/>
              </a:ext>
            </a:extLst>
          </p:cNvPr>
          <p:cNvSpPr txBox="1"/>
          <p:nvPr/>
        </p:nvSpPr>
        <p:spPr>
          <a:xfrm>
            <a:off x="5091816" y="3071663"/>
            <a:ext cx="2844802" cy="1115498"/>
          </a:xfrm>
          <a:prstGeom prst="rect">
            <a:avLst/>
          </a:prstGeom>
          <a:noFill/>
        </p:spPr>
        <p:txBody>
          <a:bodyPr wrap="square">
            <a:spAutoFit/>
          </a:bodyPr>
          <a:lstStyle/>
          <a:p>
            <a:pPr algn="justLow"/>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3" name="TextBox 12">
            <a:extLst>
              <a:ext uri="{FF2B5EF4-FFF2-40B4-BE49-F238E27FC236}">
                <a16:creationId xmlns:a16="http://schemas.microsoft.com/office/drawing/2014/main" id="{5F5D7089-B032-A76F-7682-9FB08182431A}"/>
              </a:ext>
            </a:extLst>
          </p:cNvPr>
          <p:cNvSpPr txBox="1"/>
          <p:nvPr/>
        </p:nvSpPr>
        <p:spPr>
          <a:xfrm>
            <a:off x="5091816" y="4502046"/>
            <a:ext cx="2844802" cy="1115498"/>
          </a:xfrm>
          <a:prstGeom prst="rect">
            <a:avLst/>
          </a:prstGeom>
          <a:noFill/>
        </p:spPr>
        <p:txBody>
          <a:bodyPr wrap="square">
            <a:spAutoFit/>
          </a:bodyPr>
          <a:lstStyle/>
          <a:p>
            <a:pPr algn="justLow"/>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4" name="TextBox 13">
            <a:extLst>
              <a:ext uri="{FF2B5EF4-FFF2-40B4-BE49-F238E27FC236}">
                <a16:creationId xmlns:a16="http://schemas.microsoft.com/office/drawing/2014/main" id="{7B392482-94E7-7D24-F20D-BE0362D5FBA2}"/>
              </a:ext>
            </a:extLst>
          </p:cNvPr>
          <p:cNvSpPr txBox="1"/>
          <p:nvPr/>
        </p:nvSpPr>
        <p:spPr>
          <a:xfrm>
            <a:off x="8697233" y="3071663"/>
            <a:ext cx="2844802" cy="1115498"/>
          </a:xfrm>
          <a:prstGeom prst="rect">
            <a:avLst/>
          </a:prstGeom>
          <a:noFill/>
        </p:spPr>
        <p:txBody>
          <a:bodyPr wrap="square">
            <a:spAutoFit/>
          </a:bodyPr>
          <a:lstStyle/>
          <a:p>
            <a:pPr algn="justLow"/>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5" name="TextBox 14">
            <a:extLst>
              <a:ext uri="{FF2B5EF4-FFF2-40B4-BE49-F238E27FC236}">
                <a16:creationId xmlns:a16="http://schemas.microsoft.com/office/drawing/2014/main" id="{A40FE6A5-2D51-C19A-B3E5-3861C448455B}"/>
              </a:ext>
            </a:extLst>
          </p:cNvPr>
          <p:cNvSpPr txBox="1"/>
          <p:nvPr/>
        </p:nvSpPr>
        <p:spPr>
          <a:xfrm>
            <a:off x="8697233" y="4502046"/>
            <a:ext cx="2844802" cy="1115498"/>
          </a:xfrm>
          <a:prstGeom prst="rect">
            <a:avLst/>
          </a:prstGeom>
          <a:noFill/>
        </p:spPr>
        <p:txBody>
          <a:bodyPr wrap="square">
            <a:spAutoFit/>
          </a:bodyPr>
          <a:lstStyle/>
          <a:p>
            <a:pPr algn="justLow"/>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6" name="TextBox 15">
            <a:extLst>
              <a:ext uri="{FF2B5EF4-FFF2-40B4-BE49-F238E27FC236}">
                <a16:creationId xmlns:a16="http://schemas.microsoft.com/office/drawing/2014/main" id="{20BC14EA-73D6-FE1B-4EF6-E456C9020318}"/>
              </a:ext>
            </a:extLst>
          </p:cNvPr>
          <p:cNvSpPr txBox="1"/>
          <p:nvPr/>
        </p:nvSpPr>
        <p:spPr>
          <a:xfrm>
            <a:off x="231201"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10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415258255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0-#ppt_w/2"/>
                                          </p:val>
                                        </p:tav>
                                        <p:tav tm="100000">
                                          <p:val>
                                            <p:strVal val="#ppt_x"/>
                                          </p:val>
                                        </p:tav>
                                      </p:tavLst>
                                    </p:anim>
                                    <p:anim calcmode="lin" valueType="num">
                                      <p:cBhvr additive="base">
                                        <p:cTn id="49"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0-#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0-#ppt_w/2"/>
                                          </p:val>
                                        </p:tav>
                                        <p:tav tm="100000">
                                          <p:val>
                                            <p:strVal val="#ppt_x"/>
                                          </p:val>
                                        </p:tav>
                                      </p:tavLst>
                                    </p:anim>
                                    <p:anim calcmode="lin" valueType="num">
                                      <p:cBhvr additive="base">
                                        <p:cTn id="61"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p:bldP spid="12" grpId="0"/>
      <p:bldP spid="13" grpId="0"/>
      <p:bldP spid="14" grpId="0"/>
      <p:bldP spid="1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TotalTime>
  <Words>1990</Words>
  <Application>Microsoft Office PowerPoint</Application>
  <PresentationFormat>Widescreen</PresentationFormat>
  <Paragraphs>247</Paragraphs>
  <Slides>22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Lalezar</vt:lpstr>
      <vt:lpstr>Roboto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72</cp:revision>
  <dcterms:created xsi:type="dcterms:W3CDTF">2023-09-20T15:04:04Z</dcterms:created>
  <dcterms:modified xsi:type="dcterms:W3CDTF">2023-09-24T13:01:24Z</dcterms:modified>
</cp:coreProperties>
</file>