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2" r:id="rId2"/>
    <p:sldId id="257" r:id="rId3"/>
    <p:sldId id="259" r:id="rId4"/>
    <p:sldId id="260" r:id="rId5"/>
    <p:sldId id="273" r:id="rId6"/>
    <p:sldId id="261" r:id="rId7"/>
    <p:sldId id="270" r:id="rId8"/>
    <p:sldId id="266" r:id="rId9"/>
    <p:sldId id="262" r:id="rId10"/>
    <p:sldId id="263" r:id="rId11"/>
    <p:sldId id="275" r:id="rId12"/>
    <p:sldId id="264" r:id="rId13"/>
    <p:sldId id="265" r:id="rId14"/>
    <p:sldId id="267" r:id="rId15"/>
    <p:sldId id="276" r:id="rId16"/>
    <p:sldId id="268" r:id="rId17"/>
    <p:sldId id="269" r:id="rId18"/>
    <p:sldId id="271" r:id="rId19"/>
    <p:sldId id="280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AD9F0"/>
    <a:srgbClr val="0106DF"/>
    <a:srgbClr val="52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1F64DD-C05E-CF6D-4179-2925D36A54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73B8D-4DB8-26E8-F57E-DF1CF06284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9783-06F5-463D-BFEE-CBBF9348D48D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5B0EA-96E4-9833-BD9E-D1C3F20EAD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E39AF-6911-A963-4E7D-034E870C09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07F46-4EE5-4140-B9B8-9223528D3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09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0EB78-7EE7-4913-8609-AB5A7DEB50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510D-D506-437D-8975-507B124EE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1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D8510D-D506-437D-8975-507B124EE0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89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D8510D-D506-437D-8975-507B124EE0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4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979023-957B-CF78-931C-F573B11CD49A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D761B2D-867B-7EE2-69C4-AD80400A1F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72974"/>
            <a:ext cx="5900928" cy="6438900"/>
          </a:xfrm>
          <a:custGeom>
            <a:avLst/>
            <a:gdLst>
              <a:gd name="connsiteX0" fmla="*/ 0 w 5111496"/>
              <a:gd name="connsiteY0" fmla="*/ 0 h 6438900"/>
              <a:gd name="connsiteX1" fmla="*/ 5111496 w 5111496"/>
              <a:gd name="connsiteY1" fmla="*/ 0 h 6438900"/>
              <a:gd name="connsiteX2" fmla="*/ 5111496 w 5111496"/>
              <a:gd name="connsiteY2" fmla="*/ 6438900 h 6438900"/>
              <a:gd name="connsiteX3" fmla="*/ 0 w 5111496"/>
              <a:gd name="connsiteY3" fmla="*/ 6438900 h 6438900"/>
              <a:gd name="connsiteX4" fmla="*/ 0 w 5111496"/>
              <a:gd name="connsiteY4" fmla="*/ 0 h 6438900"/>
              <a:gd name="connsiteX0" fmla="*/ 1307592 w 5111496"/>
              <a:gd name="connsiteY0" fmla="*/ 9144 h 6438900"/>
              <a:gd name="connsiteX1" fmla="*/ 5111496 w 5111496"/>
              <a:gd name="connsiteY1" fmla="*/ 0 h 6438900"/>
              <a:gd name="connsiteX2" fmla="*/ 5111496 w 5111496"/>
              <a:gd name="connsiteY2" fmla="*/ 6438900 h 6438900"/>
              <a:gd name="connsiteX3" fmla="*/ 0 w 5111496"/>
              <a:gd name="connsiteY3" fmla="*/ 6438900 h 6438900"/>
              <a:gd name="connsiteX4" fmla="*/ 1307592 w 5111496"/>
              <a:gd name="connsiteY4" fmla="*/ 9144 h 643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1496" h="6438900">
                <a:moveTo>
                  <a:pt x="1307592" y="9144"/>
                </a:moveTo>
                <a:lnTo>
                  <a:pt x="5111496" y="0"/>
                </a:lnTo>
                <a:lnTo>
                  <a:pt x="5111496" y="6438900"/>
                </a:lnTo>
                <a:lnTo>
                  <a:pt x="0" y="6438900"/>
                </a:lnTo>
                <a:lnTo>
                  <a:pt x="1307592" y="9144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74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FEE74-D2CC-42A7-9BD3-1127F8C79E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3400" y="533400"/>
            <a:ext cx="7962900" cy="2762250"/>
          </a:xfrm>
          <a:custGeom>
            <a:avLst/>
            <a:gdLst>
              <a:gd name="connsiteX0" fmla="*/ 0 w 7962900"/>
              <a:gd name="connsiteY0" fmla="*/ 0 h 2762250"/>
              <a:gd name="connsiteX1" fmla="*/ 7962900 w 7962900"/>
              <a:gd name="connsiteY1" fmla="*/ 0 h 2762250"/>
              <a:gd name="connsiteX2" fmla="*/ 7962900 w 7962900"/>
              <a:gd name="connsiteY2" fmla="*/ 2762250 h 2762250"/>
              <a:gd name="connsiteX3" fmla="*/ 0 w 79629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2900" h="2762250">
                <a:moveTo>
                  <a:pt x="0" y="0"/>
                </a:moveTo>
                <a:lnTo>
                  <a:pt x="7962900" y="0"/>
                </a:lnTo>
                <a:lnTo>
                  <a:pt x="79629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0914C71-3AE1-40E9-8AC0-9C509025906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10600" y="533400"/>
            <a:ext cx="3048000" cy="2762250"/>
          </a:xfrm>
          <a:custGeom>
            <a:avLst/>
            <a:gdLst>
              <a:gd name="connsiteX0" fmla="*/ 0 w 3048000"/>
              <a:gd name="connsiteY0" fmla="*/ 0 h 2762250"/>
              <a:gd name="connsiteX1" fmla="*/ 3048000 w 3048000"/>
              <a:gd name="connsiteY1" fmla="*/ 0 h 2762250"/>
              <a:gd name="connsiteX2" fmla="*/ 3048000 w 3048000"/>
              <a:gd name="connsiteY2" fmla="*/ 2762250 h 2762250"/>
              <a:gd name="connsiteX3" fmla="*/ 0 w 30480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762250">
                <a:moveTo>
                  <a:pt x="0" y="0"/>
                </a:moveTo>
                <a:lnTo>
                  <a:pt x="3048000" y="0"/>
                </a:lnTo>
                <a:lnTo>
                  <a:pt x="30480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242CC28-8B3A-4077-8613-24D643E1A8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48300" y="3429000"/>
            <a:ext cx="3048000" cy="2895600"/>
          </a:xfrm>
          <a:custGeom>
            <a:avLst/>
            <a:gdLst>
              <a:gd name="connsiteX0" fmla="*/ 0 w 3048000"/>
              <a:gd name="connsiteY0" fmla="*/ 0 h 2895600"/>
              <a:gd name="connsiteX1" fmla="*/ 3048000 w 3048000"/>
              <a:gd name="connsiteY1" fmla="*/ 0 h 2895600"/>
              <a:gd name="connsiteX2" fmla="*/ 3048000 w 3048000"/>
              <a:gd name="connsiteY2" fmla="*/ 2895600 h 2895600"/>
              <a:gd name="connsiteX3" fmla="*/ 0 w 3048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895600">
                <a:moveTo>
                  <a:pt x="0" y="0"/>
                </a:moveTo>
                <a:lnTo>
                  <a:pt x="3048000" y="0"/>
                </a:lnTo>
                <a:lnTo>
                  <a:pt x="3048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713E0F-ED38-4C8C-AD78-598C2C7F08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10600" y="3429000"/>
            <a:ext cx="3048000" cy="2895600"/>
          </a:xfrm>
          <a:custGeom>
            <a:avLst/>
            <a:gdLst>
              <a:gd name="connsiteX0" fmla="*/ 0 w 3048000"/>
              <a:gd name="connsiteY0" fmla="*/ 0 h 2895600"/>
              <a:gd name="connsiteX1" fmla="*/ 3048000 w 3048000"/>
              <a:gd name="connsiteY1" fmla="*/ 0 h 2895600"/>
              <a:gd name="connsiteX2" fmla="*/ 3048000 w 3048000"/>
              <a:gd name="connsiteY2" fmla="*/ 2895600 h 2895600"/>
              <a:gd name="connsiteX3" fmla="*/ 0 w 3048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895600">
                <a:moveTo>
                  <a:pt x="0" y="0"/>
                </a:moveTo>
                <a:lnTo>
                  <a:pt x="3048000" y="0"/>
                </a:lnTo>
                <a:lnTo>
                  <a:pt x="3048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5E358C-63ED-4CF3-161F-B2225073982D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88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B3E9842-3735-AD64-28D9-1B198490255A}"/>
              </a:ext>
            </a:extLst>
          </p:cNvPr>
          <p:cNvSpPr/>
          <p:nvPr userDrawn="1"/>
        </p:nvSpPr>
        <p:spPr>
          <a:xfrm>
            <a:off x="2259107" y="2689412"/>
            <a:ext cx="3836894" cy="4168588"/>
          </a:xfrm>
          <a:custGeom>
            <a:avLst/>
            <a:gdLst>
              <a:gd name="connsiteX0" fmla="*/ 401339 w 3836894"/>
              <a:gd name="connsiteY0" fmla="*/ 0 h 4168588"/>
              <a:gd name="connsiteX1" fmla="*/ 3435555 w 3836894"/>
              <a:gd name="connsiteY1" fmla="*/ 0 h 4168588"/>
              <a:gd name="connsiteX2" fmla="*/ 3836894 w 3836894"/>
              <a:gd name="connsiteY2" fmla="*/ 401339 h 4168588"/>
              <a:gd name="connsiteX3" fmla="*/ 3836894 w 3836894"/>
              <a:gd name="connsiteY3" fmla="*/ 4168588 h 4168588"/>
              <a:gd name="connsiteX4" fmla="*/ 0 w 3836894"/>
              <a:gd name="connsiteY4" fmla="*/ 4168588 h 4168588"/>
              <a:gd name="connsiteX5" fmla="*/ 0 w 3836894"/>
              <a:gd name="connsiteY5" fmla="*/ 401339 h 4168588"/>
              <a:gd name="connsiteX6" fmla="*/ 401339 w 3836894"/>
              <a:gd name="connsiteY6" fmla="*/ 0 h 416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36894" h="4168588">
                <a:moveTo>
                  <a:pt x="401339" y="0"/>
                </a:moveTo>
                <a:lnTo>
                  <a:pt x="3435555" y="0"/>
                </a:lnTo>
                <a:cubicBezTo>
                  <a:pt x="3657208" y="0"/>
                  <a:pt x="3836894" y="179686"/>
                  <a:pt x="3836894" y="401339"/>
                </a:cubicBezTo>
                <a:lnTo>
                  <a:pt x="3836894" y="4168588"/>
                </a:lnTo>
                <a:lnTo>
                  <a:pt x="0" y="4168588"/>
                </a:lnTo>
                <a:lnTo>
                  <a:pt x="0" y="401339"/>
                </a:lnTo>
                <a:cubicBezTo>
                  <a:pt x="0" y="179686"/>
                  <a:pt x="179686" y="0"/>
                  <a:pt x="401339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74DD32-A05F-14D0-8DC8-7F6A293592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02213" cy="54498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92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979023-957B-CF78-931C-F573B11CD49A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97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979023-957B-CF78-931C-F573B11CD49A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o 61">
            <a:extLst>
              <a:ext uri="{FF2B5EF4-FFF2-40B4-BE49-F238E27FC236}">
                <a16:creationId xmlns:a16="http://schemas.microsoft.com/office/drawing/2014/main" id="{4367E610-C533-08BF-D7C8-9857841A6DE5}"/>
              </a:ext>
            </a:extLst>
          </p:cNvPr>
          <p:cNvGrpSpPr/>
          <p:nvPr userDrawn="1"/>
        </p:nvGrpSpPr>
        <p:grpSpPr>
          <a:xfrm rot="10800000">
            <a:off x="100584" y="4754880"/>
            <a:ext cx="11900946" cy="1892808"/>
            <a:chOff x="21192" y="-6907"/>
            <a:chExt cx="9122808" cy="1460304"/>
          </a:xfrm>
          <a:solidFill>
            <a:srgbClr val="CC0000"/>
          </a:solidFill>
        </p:grpSpPr>
        <p:grpSp>
          <p:nvGrpSpPr>
            <p:cNvPr id="3" name="Grupo 62">
              <a:extLst>
                <a:ext uri="{FF2B5EF4-FFF2-40B4-BE49-F238E27FC236}">
                  <a16:creationId xmlns:a16="http://schemas.microsoft.com/office/drawing/2014/main" id="{CA0A14E6-896C-9423-CDC7-39FB2A4006D3}"/>
                </a:ext>
              </a:extLst>
            </p:cNvPr>
            <p:cNvGrpSpPr/>
            <p:nvPr/>
          </p:nvGrpSpPr>
          <p:grpSpPr>
            <a:xfrm>
              <a:off x="291015" y="-6907"/>
              <a:ext cx="8852985" cy="1430688"/>
              <a:chOff x="291015" y="-6907"/>
              <a:chExt cx="8852985" cy="1430688"/>
            </a:xfrm>
            <a:grpFill/>
          </p:grpSpPr>
          <p:sp>
            <p:nvSpPr>
              <p:cNvPr id="5" name="Rectangle 69">
                <a:extLst>
                  <a:ext uri="{FF2B5EF4-FFF2-40B4-BE49-F238E27FC236}">
                    <a16:creationId xmlns:a16="http://schemas.microsoft.com/office/drawing/2014/main" id="{71AC0020-5A94-EE37-FB38-190D98D44EA1}"/>
                  </a:ext>
                </a:extLst>
              </p:cNvPr>
              <p:cNvSpPr/>
              <p:nvPr/>
            </p:nvSpPr>
            <p:spPr>
              <a:xfrm>
                <a:off x="8743950" y="0"/>
                <a:ext cx="400050" cy="142378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6" name="Rectangle 70">
                <a:extLst>
                  <a:ext uri="{FF2B5EF4-FFF2-40B4-BE49-F238E27FC236}">
                    <a16:creationId xmlns:a16="http://schemas.microsoft.com/office/drawing/2014/main" id="{50901AAC-CCF3-EFA4-ADF4-8F720800DEBA}"/>
                  </a:ext>
                </a:extLst>
              </p:cNvPr>
              <p:cNvSpPr/>
              <p:nvPr/>
            </p:nvSpPr>
            <p:spPr>
              <a:xfrm>
                <a:off x="291015" y="-6907"/>
                <a:ext cx="8852984" cy="33893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4" name="Rectangle 69">
              <a:extLst>
                <a:ext uri="{FF2B5EF4-FFF2-40B4-BE49-F238E27FC236}">
                  <a16:creationId xmlns:a16="http://schemas.microsoft.com/office/drawing/2014/main" id="{1E6A123A-3AD4-1800-9AD0-4C27CAE01800}"/>
                </a:ext>
              </a:extLst>
            </p:cNvPr>
            <p:cNvSpPr/>
            <p:nvPr/>
          </p:nvSpPr>
          <p:spPr>
            <a:xfrm flipH="1">
              <a:off x="21192" y="0"/>
              <a:ext cx="408371" cy="1453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20CE261D-0D27-7F45-70FF-F01455772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2461" y="137720"/>
            <a:ext cx="4379583" cy="6070651"/>
          </a:xfrm>
          <a:custGeom>
            <a:avLst/>
            <a:gdLst>
              <a:gd name="connsiteX0" fmla="*/ 0 w 4691062"/>
              <a:gd name="connsiteY0" fmla="*/ 0 h 6502400"/>
              <a:gd name="connsiteX1" fmla="*/ 4691062 w 4691062"/>
              <a:gd name="connsiteY1" fmla="*/ 0 h 6502400"/>
              <a:gd name="connsiteX2" fmla="*/ 4691062 w 4691062"/>
              <a:gd name="connsiteY2" fmla="*/ 6502400 h 6502400"/>
              <a:gd name="connsiteX3" fmla="*/ 0 w 4691062"/>
              <a:gd name="connsiteY3" fmla="*/ 6502400 h 6502400"/>
              <a:gd name="connsiteX4" fmla="*/ 0 w 4691062"/>
              <a:gd name="connsiteY4" fmla="*/ 0 h 6502400"/>
              <a:gd name="connsiteX0" fmla="*/ 0 w 5934646"/>
              <a:gd name="connsiteY0" fmla="*/ 0 h 6502400"/>
              <a:gd name="connsiteX1" fmla="*/ 5934646 w 5934646"/>
              <a:gd name="connsiteY1" fmla="*/ 27432 h 6502400"/>
              <a:gd name="connsiteX2" fmla="*/ 4691062 w 5934646"/>
              <a:gd name="connsiteY2" fmla="*/ 6502400 h 6502400"/>
              <a:gd name="connsiteX3" fmla="*/ 0 w 5934646"/>
              <a:gd name="connsiteY3" fmla="*/ 6502400 h 6502400"/>
              <a:gd name="connsiteX4" fmla="*/ 0 w 5934646"/>
              <a:gd name="connsiteY4" fmla="*/ 0 h 6502400"/>
              <a:gd name="connsiteX0" fmla="*/ 0 w 4691062"/>
              <a:gd name="connsiteY0" fmla="*/ 0 h 6502400"/>
              <a:gd name="connsiteX1" fmla="*/ 3770100 w 4691062"/>
              <a:gd name="connsiteY1" fmla="*/ 27432 h 6502400"/>
              <a:gd name="connsiteX2" fmla="*/ 4691062 w 4691062"/>
              <a:gd name="connsiteY2" fmla="*/ 6502400 h 6502400"/>
              <a:gd name="connsiteX3" fmla="*/ 0 w 4691062"/>
              <a:gd name="connsiteY3" fmla="*/ 6502400 h 6502400"/>
              <a:gd name="connsiteX4" fmla="*/ 0 w 4691062"/>
              <a:gd name="connsiteY4" fmla="*/ 0 h 650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1062" h="6502400">
                <a:moveTo>
                  <a:pt x="0" y="0"/>
                </a:moveTo>
                <a:lnTo>
                  <a:pt x="3770100" y="27432"/>
                </a:lnTo>
                <a:lnTo>
                  <a:pt x="4691062" y="6502400"/>
                </a:lnTo>
                <a:lnTo>
                  <a:pt x="0" y="65024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96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979023-957B-CF78-931C-F573B11CD49A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27570E-08BE-0560-EA47-718E481F70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588" y="146050"/>
            <a:ext cx="5934646" cy="6502400"/>
          </a:xfrm>
          <a:custGeom>
            <a:avLst/>
            <a:gdLst>
              <a:gd name="connsiteX0" fmla="*/ 0 w 4691062"/>
              <a:gd name="connsiteY0" fmla="*/ 0 h 6502400"/>
              <a:gd name="connsiteX1" fmla="*/ 4691062 w 4691062"/>
              <a:gd name="connsiteY1" fmla="*/ 0 h 6502400"/>
              <a:gd name="connsiteX2" fmla="*/ 4691062 w 4691062"/>
              <a:gd name="connsiteY2" fmla="*/ 6502400 h 6502400"/>
              <a:gd name="connsiteX3" fmla="*/ 0 w 4691062"/>
              <a:gd name="connsiteY3" fmla="*/ 6502400 h 6502400"/>
              <a:gd name="connsiteX4" fmla="*/ 0 w 4691062"/>
              <a:gd name="connsiteY4" fmla="*/ 0 h 6502400"/>
              <a:gd name="connsiteX0" fmla="*/ 0 w 5934646"/>
              <a:gd name="connsiteY0" fmla="*/ 0 h 6502400"/>
              <a:gd name="connsiteX1" fmla="*/ 5934646 w 5934646"/>
              <a:gd name="connsiteY1" fmla="*/ 27432 h 6502400"/>
              <a:gd name="connsiteX2" fmla="*/ 4691062 w 5934646"/>
              <a:gd name="connsiteY2" fmla="*/ 6502400 h 6502400"/>
              <a:gd name="connsiteX3" fmla="*/ 0 w 5934646"/>
              <a:gd name="connsiteY3" fmla="*/ 6502400 h 6502400"/>
              <a:gd name="connsiteX4" fmla="*/ 0 w 5934646"/>
              <a:gd name="connsiteY4" fmla="*/ 0 h 650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4646" h="6502400">
                <a:moveTo>
                  <a:pt x="0" y="0"/>
                </a:moveTo>
                <a:lnTo>
                  <a:pt x="5934646" y="27432"/>
                </a:lnTo>
                <a:lnTo>
                  <a:pt x="4691062" y="6502400"/>
                </a:lnTo>
                <a:lnTo>
                  <a:pt x="0" y="65024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53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0BAB40-55C4-EF3B-29C9-4622915160C6}"/>
              </a:ext>
            </a:extLst>
          </p:cNvPr>
          <p:cNvSpPr/>
          <p:nvPr userDrawn="1"/>
        </p:nvSpPr>
        <p:spPr>
          <a:xfrm>
            <a:off x="7153835" y="0"/>
            <a:ext cx="5038165" cy="2563906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B90AB8-21F1-B37C-48BC-73030F56E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0500" y="663575"/>
            <a:ext cx="6437313" cy="4679950"/>
          </a:xfrm>
          <a:prstGeom prst="roundRect">
            <a:avLst>
              <a:gd name="adj" fmla="val 9771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85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5266EA6-5D5E-D3D9-6BC8-94786555EC30}"/>
              </a:ext>
            </a:extLst>
          </p:cNvPr>
          <p:cNvSpPr/>
          <p:nvPr userDrawn="1"/>
        </p:nvSpPr>
        <p:spPr>
          <a:xfrm>
            <a:off x="1093693" y="2115671"/>
            <a:ext cx="3155578" cy="4249270"/>
          </a:xfrm>
          <a:prstGeom prst="roundRect">
            <a:avLst>
              <a:gd name="adj" fmla="val 1046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684C2DF-D8C2-DCF4-05E1-901525A02337}"/>
              </a:ext>
            </a:extLst>
          </p:cNvPr>
          <p:cNvSpPr/>
          <p:nvPr userDrawn="1"/>
        </p:nvSpPr>
        <p:spPr>
          <a:xfrm>
            <a:off x="4518211" y="2115671"/>
            <a:ext cx="3155578" cy="4249270"/>
          </a:xfrm>
          <a:prstGeom prst="roundRect">
            <a:avLst>
              <a:gd name="adj" fmla="val 10460"/>
            </a:avLst>
          </a:prstGeom>
          <a:solidFill>
            <a:srgbClr val="CC0000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E269CC-6AF6-539F-FEB8-98DCA4698377}"/>
              </a:ext>
            </a:extLst>
          </p:cNvPr>
          <p:cNvSpPr/>
          <p:nvPr userDrawn="1"/>
        </p:nvSpPr>
        <p:spPr>
          <a:xfrm>
            <a:off x="8202705" y="2115671"/>
            <a:ext cx="3155578" cy="4249270"/>
          </a:xfrm>
          <a:prstGeom prst="roundRect">
            <a:avLst>
              <a:gd name="adj" fmla="val 1046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03A0BF-2A12-D1B9-A002-66A614EA4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98539" y="2115671"/>
            <a:ext cx="2859744" cy="2653553"/>
          </a:xfrm>
          <a:custGeom>
            <a:avLst/>
            <a:gdLst>
              <a:gd name="connsiteX0" fmla="*/ 78332 w 2859744"/>
              <a:gd name="connsiteY0" fmla="*/ 0 h 2653553"/>
              <a:gd name="connsiteX1" fmla="*/ 2529671 w 2859744"/>
              <a:gd name="connsiteY1" fmla="*/ 0 h 2653553"/>
              <a:gd name="connsiteX2" fmla="*/ 2859744 w 2859744"/>
              <a:gd name="connsiteY2" fmla="*/ 330073 h 2653553"/>
              <a:gd name="connsiteX3" fmla="*/ 2859744 w 2859744"/>
              <a:gd name="connsiteY3" fmla="*/ 2405695 h 2653553"/>
              <a:gd name="connsiteX4" fmla="*/ 2832894 w 2859744"/>
              <a:gd name="connsiteY4" fmla="*/ 2422007 h 2653553"/>
              <a:gd name="connsiteX5" fmla="*/ 1918448 w 2859744"/>
              <a:gd name="connsiteY5" fmla="*/ 2653553 h 2653553"/>
              <a:gd name="connsiteX6" fmla="*/ 0 w 2859744"/>
              <a:gd name="connsiteY6" fmla="*/ 735105 h 2653553"/>
              <a:gd name="connsiteX7" fmla="*/ 0 w 2859744"/>
              <a:gd name="connsiteY7" fmla="*/ 539696 h 2653553"/>
              <a:gd name="connsiteX8" fmla="*/ 38976 w 2859744"/>
              <a:gd name="connsiteY8" fmla="*/ 153062 h 265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9744" h="2653553">
                <a:moveTo>
                  <a:pt x="78332" y="0"/>
                </a:moveTo>
                <a:lnTo>
                  <a:pt x="2529671" y="0"/>
                </a:lnTo>
                <a:cubicBezTo>
                  <a:pt x="2711965" y="0"/>
                  <a:pt x="2859744" y="147779"/>
                  <a:pt x="2859744" y="330073"/>
                </a:cubicBezTo>
                <a:lnTo>
                  <a:pt x="2859744" y="2405695"/>
                </a:lnTo>
                <a:lnTo>
                  <a:pt x="2832894" y="2422007"/>
                </a:lnTo>
                <a:cubicBezTo>
                  <a:pt x="2561063" y="2569674"/>
                  <a:pt x="2249551" y="2653553"/>
                  <a:pt x="1918448" y="2653553"/>
                </a:cubicBezTo>
                <a:cubicBezTo>
                  <a:pt x="858918" y="2653553"/>
                  <a:pt x="0" y="1794635"/>
                  <a:pt x="0" y="735105"/>
                </a:cubicBezTo>
                <a:lnTo>
                  <a:pt x="0" y="539696"/>
                </a:lnTo>
                <a:cubicBezTo>
                  <a:pt x="0" y="407255"/>
                  <a:pt x="13421" y="277948"/>
                  <a:pt x="38976" y="1530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5AD4D24-6700-09F1-3692-928E7E2154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8185" y="2115671"/>
            <a:ext cx="2859744" cy="2653553"/>
          </a:xfrm>
          <a:custGeom>
            <a:avLst/>
            <a:gdLst>
              <a:gd name="connsiteX0" fmla="*/ 78332 w 2859744"/>
              <a:gd name="connsiteY0" fmla="*/ 0 h 2653553"/>
              <a:gd name="connsiteX1" fmla="*/ 2529671 w 2859744"/>
              <a:gd name="connsiteY1" fmla="*/ 0 h 2653553"/>
              <a:gd name="connsiteX2" fmla="*/ 2859744 w 2859744"/>
              <a:gd name="connsiteY2" fmla="*/ 330073 h 2653553"/>
              <a:gd name="connsiteX3" fmla="*/ 2859744 w 2859744"/>
              <a:gd name="connsiteY3" fmla="*/ 2405695 h 2653553"/>
              <a:gd name="connsiteX4" fmla="*/ 2832894 w 2859744"/>
              <a:gd name="connsiteY4" fmla="*/ 2422007 h 2653553"/>
              <a:gd name="connsiteX5" fmla="*/ 1918448 w 2859744"/>
              <a:gd name="connsiteY5" fmla="*/ 2653553 h 2653553"/>
              <a:gd name="connsiteX6" fmla="*/ 0 w 2859744"/>
              <a:gd name="connsiteY6" fmla="*/ 735105 h 2653553"/>
              <a:gd name="connsiteX7" fmla="*/ 0 w 2859744"/>
              <a:gd name="connsiteY7" fmla="*/ 539696 h 2653553"/>
              <a:gd name="connsiteX8" fmla="*/ 38976 w 2859744"/>
              <a:gd name="connsiteY8" fmla="*/ 153062 h 265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9744" h="2653553">
                <a:moveTo>
                  <a:pt x="78332" y="0"/>
                </a:moveTo>
                <a:lnTo>
                  <a:pt x="2529671" y="0"/>
                </a:lnTo>
                <a:cubicBezTo>
                  <a:pt x="2711965" y="0"/>
                  <a:pt x="2859744" y="147779"/>
                  <a:pt x="2859744" y="330073"/>
                </a:cubicBezTo>
                <a:lnTo>
                  <a:pt x="2859744" y="2405695"/>
                </a:lnTo>
                <a:lnTo>
                  <a:pt x="2832894" y="2422007"/>
                </a:lnTo>
                <a:cubicBezTo>
                  <a:pt x="2561063" y="2569674"/>
                  <a:pt x="2249551" y="2653553"/>
                  <a:pt x="1918448" y="2653553"/>
                </a:cubicBezTo>
                <a:cubicBezTo>
                  <a:pt x="858918" y="2653553"/>
                  <a:pt x="0" y="1794635"/>
                  <a:pt x="0" y="735105"/>
                </a:cubicBezTo>
                <a:lnTo>
                  <a:pt x="0" y="539696"/>
                </a:lnTo>
                <a:cubicBezTo>
                  <a:pt x="0" y="407255"/>
                  <a:pt x="13421" y="277948"/>
                  <a:pt x="38976" y="1530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AD53416-430D-25F5-279E-87FEC4480C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94009" y="2115671"/>
            <a:ext cx="2859744" cy="2653553"/>
          </a:xfrm>
          <a:custGeom>
            <a:avLst/>
            <a:gdLst>
              <a:gd name="connsiteX0" fmla="*/ 78332 w 2859744"/>
              <a:gd name="connsiteY0" fmla="*/ 0 h 2653553"/>
              <a:gd name="connsiteX1" fmla="*/ 2529671 w 2859744"/>
              <a:gd name="connsiteY1" fmla="*/ 0 h 2653553"/>
              <a:gd name="connsiteX2" fmla="*/ 2859744 w 2859744"/>
              <a:gd name="connsiteY2" fmla="*/ 330073 h 2653553"/>
              <a:gd name="connsiteX3" fmla="*/ 2859744 w 2859744"/>
              <a:gd name="connsiteY3" fmla="*/ 2405695 h 2653553"/>
              <a:gd name="connsiteX4" fmla="*/ 2832894 w 2859744"/>
              <a:gd name="connsiteY4" fmla="*/ 2422007 h 2653553"/>
              <a:gd name="connsiteX5" fmla="*/ 1918448 w 2859744"/>
              <a:gd name="connsiteY5" fmla="*/ 2653553 h 2653553"/>
              <a:gd name="connsiteX6" fmla="*/ 0 w 2859744"/>
              <a:gd name="connsiteY6" fmla="*/ 735105 h 2653553"/>
              <a:gd name="connsiteX7" fmla="*/ 0 w 2859744"/>
              <a:gd name="connsiteY7" fmla="*/ 539696 h 2653553"/>
              <a:gd name="connsiteX8" fmla="*/ 38976 w 2859744"/>
              <a:gd name="connsiteY8" fmla="*/ 153062 h 265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9744" h="2653553">
                <a:moveTo>
                  <a:pt x="78332" y="0"/>
                </a:moveTo>
                <a:lnTo>
                  <a:pt x="2529671" y="0"/>
                </a:lnTo>
                <a:cubicBezTo>
                  <a:pt x="2711965" y="0"/>
                  <a:pt x="2859744" y="147779"/>
                  <a:pt x="2859744" y="330073"/>
                </a:cubicBezTo>
                <a:lnTo>
                  <a:pt x="2859744" y="2405695"/>
                </a:lnTo>
                <a:lnTo>
                  <a:pt x="2832894" y="2422007"/>
                </a:lnTo>
                <a:cubicBezTo>
                  <a:pt x="2561063" y="2569674"/>
                  <a:pt x="2249551" y="2653553"/>
                  <a:pt x="1918448" y="2653553"/>
                </a:cubicBezTo>
                <a:cubicBezTo>
                  <a:pt x="858918" y="2653553"/>
                  <a:pt x="0" y="1794635"/>
                  <a:pt x="0" y="735105"/>
                </a:cubicBezTo>
                <a:lnTo>
                  <a:pt x="0" y="539696"/>
                </a:lnTo>
                <a:cubicBezTo>
                  <a:pt x="0" y="407255"/>
                  <a:pt x="13421" y="277948"/>
                  <a:pt x="38976" y="1530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E0D5EC-D347-4597-B00F-8224B83E1554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3D2C65-D4A0-429B-A058-492C991F6E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83162" y="876301"/>
            <a:ext cx="3038168" cy="4742835"/>
          </a:xfrm>
          <a:custGeom>
            <a:avLst/>
            <a:gdLst>
              <a:gd name="connsiteX0" fmla="*/ 211396 w 3038168"/>
              <a:gd name="connsiteY0" fmla="*/ 0 h 4742835"/>
              <a:gd name="connsiteX1" fmla="*/ 2826772 w 3038168"/>
              <a:gd name="connsiteY1" fmla="*/ 0 h 4742835"/>
              <a:gd name="connsiteX2" fmla="*/ 3038168 w 3038168"/>
              <a:gd name="connsiteY2" fmla="*/ 211396 h 4742835"/>
              <a:gd name="connsiteX3" fmla="*/ 3038168 w 3038168"/>
              <a:gd name="connsiteY3" fmla="*/ 4531439 h 4742835"/>
              <a:gd name="connsiteX4" fmla="*/ 2826772 w 3038168"/>
              <a:gd name="connsiteY4" fmla="*/ 4742835 h 4742835"/>
              <a:gd name="connsiteX5" fmla="*/ 211396 w 3038168"/>
              <a:gd name="connsiteY5" fmla="*/ 4742835 h 4742835"/>
              <a:gd name="connsiteX6" fmla="*/ 0 w 3038168"/>
              <a:gd name="connsiteY6" fmla="*/ 4531439 h 4742835"/>
              <a:gd name="connsiteX7" fmla="*/ 0 w 3038168"/>
              <a:gd name="connsiteY7" fmla="*/ 211396 h 4742835"/>
              <a:gd name="connsiteX8" fmla="*/ 211396 w 3038168"/>
              <a:gd name="connsiteY8" fmla="*/ 0 h 4742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8168" h="4742835">
                <a:moveTo>
                  <a:pt x="211396" y="0"/>
                </a:moveTo>
                <a:lnTo>
                  <a:pt x="2826772" y="0"/>
                </a:lnTo>
                <a:cubicBezTo>
                  <a:pt x="2943523" y="0"/>
                  <a:pt x="3038168" y="94645"/>
                  <a:pt x="3038168" y="211396"/>
                </a:cubicBezTo>
                <a:lnTo>
                  <a:pt x="3038168" y="4531439"/>
                </a:lnTo>
                <a:cubicBezTo>
                  <a:pt x="3038168" y="4648190"/>
                  <a:pt x="2943523" y="4742835"/>
                  <a:pt x="2826772" y="4742835"/>
                </a:cubicBezTo>
                <a:lnTo>
                  <a:pt x="211396" y="4742835"/>
                </a:lnTo>
                <a:cubicBezTo>
                  <a:pt x="94645" y="4742835"/>
                  <a:pt x="0" y="4648190"/>
                  <a:pt x="0" y="4531439"/>
                </a:cubicBezTo>
                <a:lnTo>
                  <a:pt x="0" y="211396"/>
                </a:lnTo>
                <a:cubicBezTo>
                  <a:pt x="0" y="94645"/>
                  <a:pt x="94645" y="0"/>
                  <a:pt x="2113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C68086-9B6E-465C-9FAB-DF82ACAC322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94057" y="1672713"/>
            <a:ext cx="2735709" cy="4308987"/>
          </a:xfrm>
          <a:custGeom>
            <a:avLst/>
            <a:gdLst>
              <a:gd name="connsiteX0" fmla="*/ 120508 w 2735709"/>
              <a:gd name="connsiteY0" fmla="*/ 0 h 4308987"/>
              <a:gd name="connsiteX1" fmla="*/ 2615201 w 2735709"/>
              <a:gd name="connsiteY1" fmla="*/ 0 h 4308987"/>
              <a:gd name="connsiteX2" fmla="*/ 2735709 w 2735709"/>
              <a:gd name="connsiteY2" fmla="*/ 120508 h 4308987"/>
              <a:gd name="connsiteX3" fmla="*/ 2735709 w 2735709"/>
              <a:gd name="connsiteY3" fmla="*/ 4188479 h 4308987"/>
              <a:gd name="connsiteX4" fmla="*/ 2615201 w 2735709"/>
              <a:gd name="connsiteY4" fmla="*/ 4308987 h 4308987"/>
              <a:gd name="connsiteX5" fmla="*/ 120508 w 2735709"/>
              <a:gd name="connsiteY5" fmla="*/ 4308987 h 4308987"/>
              <a:gd name="connsiteX6" fmla="*/ 0 w 2735709"/>
              <a:gd name="connsiteY6" fmla="*/ 4188479 h 4308987"/>
              <a:gd name="connsiteX7" fmla="*/ 0 w 2735709"/>
              <a:gd name="connsiteY7" fmla="*/ 120508 h 4308987"/>
              <a:gd name="connsiteX8" fmla="*/ 120508 w 2735709"/>
              <a:gd name="connsiteY8" fmla="*/ 0 h 430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5709" h="4308987">
                <a:moveTo>
                  <a:pt x="120508" y="0"/>
                </a:moveTo>
                <a:lnTo>
                  <a:pt x="2615201" y="0"/>
                </a:lnTo>
                <a:cubicBezTo>
                  <a:pt x="2681756" y="0"/>
                  <a:pt x="2735709" y="53953"/>
                  <a:pt x="2735709" y="120508"/>
                </a:cubicBezTo>
                <a:lnTo>
                  <a:pt x="2735709" y="4188479"/>
                </a:lnTo>
                <a:cubicBezTo>
                  <a:pt x="2735709" y="4255034"/>
                  <a:pt x="2681756" y="4308987"/>
                  <a:pt x="2615201" y="4308987"/>
                </a:cubicBezTo>
                <a:lnTo>
                  <a:pt x="120508" y="4308987"/>
                </a:lnTo>
                <a:cubicBezTo>
                  <a:pt x="53953" y="4308987"/>
                  <a:pt x="0" y="4255034"/>
                  <a:pt x="0" y="4188479"/>
                </a:cubicBezTo>
                <a:lnTo>
                  <a:pt x="0" y="120508"/>
                </a:lnTo>
                <a:cubicBezTo>
                  <a:pt x="0" y="53953"/>
                  <a:pt x="53953" y="0"/>
                  <a:pt x="120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D3B501-0222-5FBD-2D26-8F00603ACAA7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803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D35779-3BA2-42E3-8D22-8258827FDA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050" y="2205038"/>
            <a:ext cx="2576513" cy="2079248"/>
          </a:xfrm>
          <a:custGeom>
            <a:avLst/>
            <a:gdLst>
              <a:gd name="connsiteX0" fmla="*/ 59980 w 2576513"/>
              <a:gd name="connsiteY0" fmla="*/ 0 h 2079248"/>
              <a:gd name="connsiteX1" fmla="*/ 2520807 w 2576513"/>
              <a:gd name="connsiteY1" fmla="*/ 0 h 2079248"/>
              <a:gd name="connsiteX2" fmla="*/ 2543372 w 2576513"/>
              <a:gd name="connsiteY2" fmla="*/ 4556 h 2079248"/>
              <a:gd name="connsiteX3" fmla="*/ 2576051 w 2576513"/>
              <a:gd name="connsiteY3" fmla="*/ 37235 h 2079248"/>
              <a:gd name="connsiteX4" fmla="*/ 2576513 w 2576513"/>
              <a:gd name="connsiteY4" fmla="*/ 39522 h 2079248"/>
              <a:gd name="connsiteX5" fmla="*/ 2576513 w 2576513"/>
              <a:gd name="connsiteY5" fmla="*/ 2039456 h 2079248"/>
              <a:gd name="connsiteX6" fmla="*/ 2576051 w 2576513"/>
              <a:gd name="connsiteY6" fmla="*/ 2041743 h 2079248"/>
              <a:gd name="connsiteX7" fmla="*/ 2519469 w 2576513"/>
              <a:gd name="connsiteY7" fmla="*/ 2079248 h 2079248"/>
              <a:gd name="connsiteX8" fmla="*/ 61317 w 2576513"/>
              <a:gd name="connsiteY8" fmla="*/ 2079248 h 2079248"/>
              <a:gd name="connsiteX9" fmla="*/ 4735 w 2576513"/>
              <a:gd name="connsiteY9" fmla="*/ 2041743 h 2079248"/>
              <a:gd name="connsiteX10" fmla="*/ 0 w 2576513"/>
              <a:gd name="connsiteY10" fmla="*/ 2018291 h 2079248"/>
              <a:gd name="connsiteX11" fmla="*/ 0 w 2576513"/>
              <a:gd name="connsiteY11" fmla="*/ 60687 h 2079248"/>
              <a:gd name="connsiteX12" fmla="*/ 4735 w 2576513"/>
              <a:gd name="connsiteY12" fmla="*/ 37235 h 2079248"/>
              <a:gd name="connsiteX13" fmla="*/ 37414 w 2576513"/>
              <a:gd name="connsiteY13" fmla="*/ 4556 h 207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76513" h="2079248">
                <a:moveTo>
                  <a:pt x="59980" y="0"/>
                </a:moveTo>
                <a:lnTo>
                  <a:pt x="2520807" y="0"/>
                </a:lnTo>
                <a:lnTo>
                  <a:pt x="2543372" y="4556"/>
                </a:lnTo>
                <a:cubicBezTo>
                  <a:pt x="2558066" y="10771"/>
                  <a:pt x="2569837" y="22542"/>
                  <a:pt x="2576051" y="37235"/>
                </a:cubicBezTo>
                <a:lnTo>
                  <a:pt x="2576513" y="39522"/>
                </a:lnTo>
                <a:lnTo>
                  <a:pt x="2576513" y="2039456"/>
                </a:lnTo>
                <a:lnTo>
                  <a:pt x="2576051" y="2041743"/>
                </a:lnTo>
                <a:cubicBezTo>
                  <a:pt x="2566729" y="2063783"/>
                  <a:pt x="2544905" y="2079248"/>
                  <a:pt x="2519469" y="2079248"/>
                </a:cubicBezTo>
                <a:lnTo>
                  <a:pt x="61317" y="2079248"/>
                </a:lnTo>
                <a:cubicBezTo>
                  <a:pt x="35881" y="2079248"/>
                  <a:pt x="14057" y="2063783"/>
                  <a:pt x="4735" y="2041743"/>
                </a:cubicBezTo>
                <a:lnTo>
                  <a:pt x="0" y="2018291"/>
                </a:lnTo>
                <a:lnTo>
                  <a:pt x="0" y="60687"/>
                </a:lnTo>
                <a:lnTo>
                  <a:pt x="4735" y="37235"/>
                </a:lnTo>
                <a:cubicBezTo>
                  <a:pt x="10950" y="22542"/>
                  <a:pt x="22721" y="10771"/>
                  <a:pt x="37414" y="4556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F6E54EF-27CD-4015-BB21-92DD6339B2D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81282" y="2204768"/>
            <a:ext cx="2576513" cy="2079518"/>
          </a:xfrm>
          <a:custGeom>
            <a:avLst/>
            <a:gdLst>
              <a:gd name="connsiteX0" fmla="*/ 56999 w 2576513"/>
              <a:gd name="connsiteY0" fmla="*/ 0 h 2079518"/>
              <a:gd name="connsiteX1" fmla="*/ 2515151 w 2576513"/>
              <a:gd name="connsiteY1" fmla="*/ 0 h 2079518"/>
              <a:gd name="connsiteX2" fmla="*/ 2571734 w 2576513"/>
              <a:gd name="connsiteY2" fmla="*/ 37505 h 2079518"/>
              <a:gd name="connsiteX3" fmla="*/ 2576513 w 2576513"/>
              <a:gd name="connsiteY3" fmla="*/ 61180 h 2079518"/>
              <a:gd name="connsiteX4" fmla="*/ 2576513 w 2576513"/>
              <a:gd name="connsiteY4" fmla="*/ 2018338 h 2079518"/>
              <a:gd name="connsiteX5" fmla="*/ 2571734 w 2576513"/>
              <a:gd name="connsiteY5" fmla="*/ 2042013 h 2079518"/>
              <a:gd name="connsiteX6" fmla="*/ 2515151 w 2576513"/>
              <a:gd name="connsiteY6" fmla="*/ 2079518 h 2079518"/>
              <a:gd name="connsiteX7" fmla="*/ 56999 w 2576513"/>
              <a:gd name="connsiteY7" fmla="*/ 2079518 h 2079518"/>
              <a:gd name="connsiteX8" fmla="*/ 417 w 2576513"/>
              <a:gd name="connsiteY8" fmla="*/ 2042013 h 2079518"/>
              <a:gd name="connsiteX9" fmla="*/ 0 w 2576513"/>
              <a:gd name="connsiteY9" fmla="*/ 2039949 h 2079518"/>
              <a:gd name="connsiteX10" fmla="*/ 0 w 2576513"/>
              <a:gd name="connsiteY10" fmla="*/ 39569 h 2079518"/>
              <a:gd name="connsiteX11" fmla="*/ 417 w 2576513"/>
              <a:gd name="connsiteY11" fmla="*/ 37505 h 2079518"/>
              <a:gd name="connsiteX12" fmla="*/ 56999 w 2576513"/>
              <a:gd name="connsiteY12" fmla="*/ 0 h 207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6513" h="2079518">
                <a:moveTo>
                  <a:pt x="56999" y="0"/>
                </a:moveTo>
                <a:lnTo>
                  <a:pt x="2515151" y="0"/>
                </a:lnTo>
                <a:cubicBezTo>
                  <a:pt x="2540588" y="0"/>
                  <a:pt x="2562411" y="15465"/>
                  <a:pt x="2571734" y="37505"/>
                </a:cubicBezTo>
                <a:lnTo>
                  <a:pt x="2576513" y="61180"/>
                </a:lnTo>
                <a:lnTo>
                  <a:pt x="2576513" y="2018338"/>
                </a:lnTo>
                <a:lnTo>
                  <a:pt x="2571734" y="2042013"/>
                </a:lnTo>
                <a:cubicBezTo>
                  <a:pt x="2562411" y="2064053"/>
                  <a:pt x="2540588" y="2079518"/>
                  <a:pt x="2515151" y="2079518"/>
                </a:cubicBezTo>
                <a:lnTo>
                  <a:pt x="56999" y="2079518"/>
                </a:lnTo>
                <a:cubicBezTo>
                  <a:pt x="31563" y="2079518"/>
                  <a:pt x="9739" y="2064053"/>
                  <a:pt x="417" y="2042013"/>
                </a:cubicBezTo>
                <a:lnTo>
                  <a:pt x="0" y="2039949"/>
                </a:lnTo>
                <a:lnTo>
                  <a:pt x="0" y="39569"/>
                </a:lnTo>
                <a:lnTo>
                  <a:pt x="417" y="37505"/>
                </a:lnTo>
                <a:cubicBezTo>
                  <a:pt x="9739" y="15465"/>
                  <a:pt x="31563" y="0"/>
                  <a:pt x="569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0BC71CA-098B-4F49-BC42-97FC506F60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72787" y="2204768"/>
            <a:ext cx="2576513" cy="2079518"/>
          </a:xfrm>
          <a:custGeom>
            <a:avLst/>
            <a:gdLst>
              <a:gd name="connsiteX0" fmla="*/ 61408 w 2576513"/>
              <a:gd name="connsiteY0" fmla="*/ 0 h 2079518"/>
              <a:gd name="connsiteX1" fmla="*/ 2519560 w 2576513"/>
              <a:gd name="connsiteY1" fmla="*/ 0 h 2079518"/>
              <a:gd name="connsiteX2" fmla="*/ 2576142 w 2576513"/>
              <a:gd name="connsiteY2" fmla="*/ 37505 h 2079518"/>
              <a:gd name="connsiteX3" fmla="*/ 2576513 w 2576513"/>
              <a:gd name="connsiteY3" fmla="*/ 39341 h 2079518"/>
              <a:gd name="connsiteX4" fmla="*/ 2576513 w 2576513"/>
              <a:gd name="connsiteY4" fmla="*/ 2040177 h 2079518"/>
              <a:gd name="connsiteX5" fmla="*/ 2576142 w 2576513"/>
              <a:gd name="connsiteY5" fmla="*/ 2042013 h 2079518"/>
              <a:gd name="connsiteX6" fmla="*/ 2519560 w 2576513"/>
              <a:gd name="connsiteY6" fmla="*/ 2079518 h 2079518"/>
              <a:gd name="connsiteX7" fmla="*/ 61408 w 2576513"/>
              <a:gd name="connsiteY7" fmla="*/ 2079518 h 2079518"/>
              <a:gd name="connsiteX8" fmla="*/ 0 w 2576513"/>
              <a:gd name="connsiteY8" fmla="*/ 2018110 h 2079518"/>
              <a:gd name="connsiteX9" fmla="*/ 0 w 2576513"/>
              <a:gd name="connsiteY9" fmla="*/ 61408 h 2079518"/>
              <a:gd name="connsiteX10" fmla="*/ 61408 w 2576513"/>
              <a:gd name="connsiteY10" fmla="*/ 0 h 207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76513" h="2079518">
                <a:moveTo>
                  <a:pt x="61408" y="0"/>
                </a:moveTo>
                <a:lnTo>
                  <a:pt x="2519560" y="0"/>
                </a:lnTo>
                <a:cubicBezTo>
                  <a:pt x="2544996" y="0"/>
                  <a:pt x="2566820" y="15465"/>
                  <a:pt x="2576142" y="37505"/>
                </a:cubicBezTo>
                <a:lnTo>
                  <a:pt x="2576513" y="39341"/>
                </a:lnTo>
                <a:lnTo>
                  <a:pt x="2576513" y="2040177"/>
                </a:lnTo>
                <a:lnTo>
                  <a:pt x="2576142" y="2042013"/>
                </a:lnTo>
                <a:cubicBezTo>
                  <a:pt x="2566820" y="2064053"/>
                  <a:pt x="2544996" y="2079518"/>
                  <a:pt x="2519560" y="2079518"/>
                </a:cubicBezTo>
                <a:lnTo>
                  <a:pt x="61408" y="2079518"/>
                </a:lnTo>
                <a:cubicBezTo>
                  <a:pt x="27493" y="2079518"/>
                  <a:pt x="0" y="2052025"/>
                  <a:pt x="0" y="2018110"/>
                </a:cubicBezTo>
                <a:lnTo>
                  <a:pt x="0" y="61408"/>
                </a:lnTo>
                <a:cubicBezTo>
                  <a:pt x="0" y="27493"/>
                  <a:pt x="27493" y="0"/>
                  <a:pt x="614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63E429E-C28E-4DAA-B9E3-9CA35C63811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73615" y="2204772"/>
            <a:ext cx="2571599" cy="2079518"/>
          </a:xfrm>
          <a:custGeom>
            <a:avLst/>
            <a:gdLst>
              <a:gd name="connsiteX0" fmla="*/ 61408 w 2571599"/>
              <a:gd name="connsiteY0" fmla="*/ 0 h 2079518"/>
              <a:gd name="connsiteX1" fmla="*/ 2519560 w 2571599"/>
              <a:gd name="connsiteY1" fmla="*/ 0 h 2079518"/>
              <a:gd name="connsiteX2" fmla="*/ 2562982 w 2571599"/>
              <a:gd name="connsiteY2" fmla="*/ 17986 h 2079518"/>
              <a:gd name="connsiteX3" fmla="*/ 2571599 w 2571599"/>
              <a:gd name="connsiteY3" fmla="*/ 30767 h 2079518"/>
              <a:gd name="connsiteX4" fmla="*/ 2571599 w 2571599"/>
              <a:gd name="connsiteY4" fmla="*/ 2048752 h 2079518"/>
              <a:gd name="connsiteX5" fmla="*/ 2562982 w 2571599"/>
              <a:gd name="connsiteY5" fmla="*/ 2061532 h 2079518"/>
              <a:gd name="connsiteX6" fmla="*/ 2519560 w 2571599"/>
              <a:gd name="connsiteY6" fmla="*/ 2079518 h 2079518"/>
              <a:gd name="connsiteX7" fmla="*/ 61408 w 2571599"/>
              <a:gd name="connsiteY7" fmla="*/ 2079518 h 2079518"/>
              <a:gd name="connsiteX8" fmla="*/ 0 w 2571599"/>
              <a:gd name="connsiteY8" fmla="*/ 2018110 h 2079518"/>
              <a:gd name="connsiteX9" fmla="*/ 0 w 2571599"/>
              <a:gd name="connsiteY9" fmla="*/ 61408 h 2079518"/>
              <a:gd name="connsiteX10" fmla="*/ 61408 w 2571599"/>
              <a:gd name="connsiteY10" fmla="*/ 0 h 207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71599" h="2079518">
                <a:moveTo>
                  <a:pt x="61408" y="0"/>
                </a:moveTo>
                <a:lnTo>
                  <a:pt x="2519560" y="0"/>
                </a:lnTo>
                <a:cubicBezTo>
                  <a:pt x="2536518" y="0"/>
                  <a:pt x="2551870" y="6873"/>
                  <a:pt x="2562982" y="17986"/>
                </a:cubicBezTo>
                <a:lnTo>
                  <a:pt x="2571599" y="30767"/>
                </a:lnTo>
                <a:lnTo>
                  <a:pt x="2571599" y="2048752"/>
                </a:lnTo>
                <a:lnTo>
                  <a:pt x="2562982" y="2061532"/>
                </a:lnTo>
                <a:cubicBezTo>
                  <a:pt x="2551870" y="2072645"/>
                  <a:pt x="2536518" y="2079518"/>
                  <a:pt x="2519560" y="2079518"/>
                </a:cubicBezTo>
                <a:lnTo>
                  <a:pt x="61408" y="2079518"/>
                </a:lnTo>
                <a:cubicBezTo>
                  <a:pt x="27493" y="2079518"/>
                  <a:pt x="0" y="2052025"/>
                  <a:pt x="0" y="2018110"/>
                </a:cubicBezTo>
                <a:lnTo>
                  <a:pt x="0" y="61408"/>
                </a:lnTo>
                <a:cubicBezTo>
                  <a:pt x="0" y="27493"/>
                  <a:pt x="27493" y="0"/>
                  <a:pt x="614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894BD7-D668-64AD-565C-567F4CB95493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02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2E5E1AD-EC4D-41E9-A163-5C6E94066A7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972802" y="1386305"/>
            <a:ext cx="4297279" cy="2636253"/>
          </a:xfrm>
          <a:custGeom>
            <a:avLst/>
            <a:gdLst>
              <a:gd name="connsiteX0" fmla="*/ 67479 w 5165558"/>
              <a:gd name="connsiteY0" fmla="*/ 0 h 2636253"/>
              <a:gd name="connsiteX1" fmla="*/ 5098079 w 5165558"/>
              <a:gd name="connsiteY1" fmla="*/ 0 h 2636253"/>
              <a:gd name="connsiteX2" fmla="*/ 5165558 w 5165558"/>
              <a:gd name="connsiteY2" fmla="*/ 67479 h 2636253"/>
              <a:gd name="connsiteX3" fmla="*/ 5165558 w 5165558"/>
              <a:gd name="connsiteY3" fmla="*/ 2569442 h 2636253"/>
              <a:gd name="connsiteX4" fmla="*/ 5124345 w 5165558"/>
              <a:gd name="connsiteY4" fmla="*/ 2631618 h 2636253"/>
              <a:gd name="connsiteX5" fmla="*/ 5101388 w 5165558"/>
              <a:gd name="connsiteY5" fmla="*/ 2636253 h 2636253"/>
              <a:gd name="connsiteX6" fmla="*/ 64170 w 5165558"/>
              <a:gd name="connsiteY6" fmla="*/ 2636253 h 2636253"/>
              <a:gd name="connsiteX7" fmla="*/ 41213 w 5165558"/>
              <a:gd name="connsiteY7" fmla="*/ 2631618 h 2636253"/>
              <a:gd name="connsiteX8" fmla="*/ 0 w 5165558"/>
              <a:gd name="connsiteY8" fmla="*/ 2569442 h 2636253"/>
              <a:gd name="connsiteX9" fmla="*/ 0 w 5165558"/>
              <a:gd name="connsiteY9" fmla="*/ 67479 h 2636253"/>
              <a:gd name="connsiteX10" fmla="*/ 67479 w 5165558"/>
              <a:gd name="connsiteY10" fmla="*/ 0 h 2636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65558" h="2636253">
                <a:moveTo>
                  <a:pt x="67479" y="0"/>
                </a:moveTo>
                <a:lnTo>
                  <a:pt x="5098079" y="0"/>
                </a:lnTo>
                <a:cubicBezTo>
                  <a:pt x="5135347" y="0"/>
                  <a:pt x="5165558" y="30211"/>
                  <a:pt x="5165558" y="67479"/>
                </a:cubicBezTo>
                <a:lnTo>
                  <a:pt x="5165558" y="2569442"/>
                </a:lnTo>
                <a:cubicBezTo>
                  <a:pt x="5165558" y="2597393"/>
                  <a:pt x="5148564" y="2621375"/>
                  <a:pt x="5124345" y="2631618"/>
                </a:cubicBezTo>
                <a:lnTo>
                  <a:pt x="5101388" y="2636253"/>
                </a:lnTo>
                <a:lnTo>
                  <a:pt x="64170" y="2636253"/>
                </a:lnTo>
                <a:lnTo>
                  <a:pt x="41213" y="2631618"/>
                </a:lnTo>
                <a:cubicBezTo>
                  <a:pt x="16994" y="2621375"/>
                  <a:pt x="0" y="2597393"/>
                  <a:pt x="0" y="2569442"/>
                </a:cubicBezTo>
                <a:lnTo>
                  <a:pt x="0" y="67479"/>
                </a:lnTo>
                <a:cubicBezTo>
                  <a:pt x="0" y="30211"/>
                  <a:pt x="30211" y="0"/>
                  <a:pt x="674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7EFBBB5-F99E-483B-A470-55477229C44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953250" y="3192463"/>
            <a:ext cx="3657600" cy="2789237"/>
          </a:xfrm>
          <a:custGeom>
            <a:avLst/>
            <a:gdLst>
              <a:gd name="connsiteX0" fmla="*/ 70963 w 3657600"/>
              <a:gd name="connsiteY0" fmla="*/ 0 h 2789237"/>
              <a:gd name="connsiteX1" fmla="*/ 3586637 w 3657600"/>
              <a:gd name="connsiteY1" fmla="*/ 0 h 2789237"/>
              <a:gd name="connsiteX2" fmla="*/ 3614005 w 3657600"/>
              <a:gd name="connsiteY2" fmla="*/ 5525 h 2789237"/>
              <a:gd name="connsiteX3" fmla="*/ 3657600 w 3657600"/>
              <a:gd name="connsiteY3" fmla="*/ 71295 h 2789237"/>
              <a:gd name="connsiteX4" fmla="*/ 3657600 w 3657600"/>
              <a:gd name="connsiteY4" fmla="*/ 2717858 h 2789237"/>
              <a:gd name="connsiteX5" fmla="*/ 3586221 w 3657600"/>
              <a:gd name="connsiteY5" fmla="*/ 2789237 h 2789237"/>
              <a:gd name="connsiteX6" fmla="*/ 71379 w 3657600"/>
              <a:gd name="connsiteY6" fmla="*/ 2789237 h 2789237"/>
              <a:gd name="connsiteX7" fmla="*/ 0 w 3657600"/>
              <a:gd name="connsiteY7" fmla="*/ 2717858 h 2789237"/>
              <a:gd name="connsiteX8" fmla="*/ 0 w 3657600"/>
              <a:gd name="connsiteY8" fmla="*/ 71295 h 2789237"/>
              <a:gd name="connsiteX9" fmla="*/ 43595 w 3657600"/>
              <a:gd name="connsiteY9" fmla="*/ 5525 h 2789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57600" h="2789237">
                <a:moveTo>
                  <a:pt x="70963" y="0"/>
                </a:moveTo>
                <a:lnTo>
                  <a:pt x="3586637" y="0"/>
                </a:lnTo>
                <a:lnTo>
                  <a:pt x="3614005" y="5525"/>
                </a:lnTo>
                <a:cubicBezTo>
                  <a:pt x="3639624" y="16361"/>
                  <a:pt x="3657600" y="41729"/>
                  <a:pt x="3657600" y="71295"/>
                </a:cubicBezTo>
                <a:lnTo>
                  <a:pt x="3657600" y="2717858"/>
                </a:lnTo>
                <a:cubicBezTo>
                  <a:pt x="3657600" y="2757280"/>
                  <a:pt x="3625643" y="2789237"/>
                  <a:pt x="3586221" y="2789237"/>
                </a:cubicBezTo>
                <a:lnTo>
                  <a:pt x="71379" y="2789237"/>
                </a:lnTo>
                <a:cubicBezTo>
                  <a:pt x="31957" y="2789237"/>
                  <a:pt x="0" y="2757280"/>
                  <a:pt x="0" y="2717858"/>
                </a:cubicBezTo>
                <a:lnTo>
                  <a:pt x="0" y="71295"/>
                </a:lnTo>
                <a:cubicBezTo>
                  <a:pt x="0" y="41729"/>
                  <a:pt x="17976" y="16361"/>
                  <a:pt x="43595" y="55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d-ID" dirty="0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32D0937-A87C-D2C6-C0B6-CE3867240BBE}"/>
              </a:ext>
            </a:extLst>
          </p:cNvPr>
          <p:cNvSpPr/>
          <p:nvPr userDrawn="1"/>
        </p:nvSpPr>
        <p:spPr>
          <a:xfrm>
            <a:off x="7170821" y="876300"/>
            <a:ext cx="4297279" cy="3070058"/>
          </a:xfrm>
          <a:prstGeom prst="roundRect">
            <a:avLst>
              <a:gd name="adj" fmla="val 2668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897AC9-74D2-B946-39FE-F0AD0BC590A4}"/>
              </a:ext>
            </a:extLst>
          </p:cNvPr>
          <p:cNvSpPr/>
          <p:nvPr userDrawn="1"/>
        </p:nvSpPr>
        <p:spPr>
          <a:xfrm>
            <a:off x="128016" y="146304"/>
            <a:ext cx="11887200" cy="6501384"/>
          </a:xfrm>
          <a:prstGeom prst="rect">
            <a:avLst/>
          </a:prstGeom>
          <a:noFill/>
          <a:ln w="5715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02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609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9">
            <a:extLst>
              <a:ext uri="{FF2B5EF4-FFF2-40B4-BE49-F238E27FC236}">
                <a16:creationId xmlns:a16="http://schemas.microsoft.com/office/drawing/2014/main" id="{3883C243-E57A-ED8E-A58B-14D940E4E69D}"/>
              </a:ext>
            </a:extLst>
          </p:cNvPr>
          <p:cNvGrpSpPr/>
          <p:nvPr/>
        </p:nvGrpSpPr>
        <p:grpSpPr>
          <a:xfrm>
            <a:off x="1937070" y="917971"/>
            <a:ext cx="2722479" cy="2706164"/>
            <a:chOff x="1714500" y="466725"/>
            <a:chExt cx="2119313" cy="2106613"/>
          </a:xfrm>
          <a:solidFill>
            <a:srgbClr val="CC0000"/>
          </a:solidFill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E627948A-0394-C75A-4AD3-6169669EB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466725"/>
              <a:ext cx="1911350" cy="1911350"/>
            </a:xfrm>
            <a:custGeom>
              <a:avLst/>
              <a:gdLst>
                <a:gd name="T0" fmla="*/ 1302 w 4112"/>
                <a:gd name="T1" fmla="*/ 1303 h 4113"/>
                <a:gd name="T2" fmla="*/ 1253 w 4112"/>
                <a:gd name="T3" fmla="*/ 1303 h 4113"/>
                <a:gd name="T4" fmla="*/ 393 w 4112"/>
                <a:gd name="T5" fmla="*/ 1303 h 4113"/>
                <a:gd name="T6" fmla="*/ 197 w 4112"/>
                <a:gd name="T7" fmla="*/ 1444 h 4113"/>
                <a:gd name="T8" fmla="*/ 190 w 4112"/>
                <a:gd name="T9" fmla="*/ 1505 h 4113"/>
                <a:gd name="T10" fmla="*/ 190 w 4112"/>
                <a:gd name="T11" fmla="*/ 2610 h 4113"/>
                <a:gd name="T12" fmla="*/ 392 w 4112"/>
                <a:gd name="T13" fmla="*/ 2809 h 4113"/>
                <a:gd name="T14" fmla="*/ 1255 w 4112"/>
                <a:gd name="T15" fmla="*/ 2809 h 4113"/>
                <a:gd name="T16" fmla="*/ 1302 w 4112"/>
                <a:gd name="T17" fmla="*/ 2809 h 4113"/>
                <a:gd name="T18" fmla="*/ 1302 w 4112"/>
                <a:gd name="T19" fmla="*/ 2853 h 4113"/>
                <a:gd name="T20" fmla="*/ 1300 w 4112"/>
                <a:gd name="T21" fmla="*/ 3690 h 4113"/>
                <a:gd name="T22" fmla="*/ 1537 w 4112"/>
                <a:gd name="T23" fmla="*/ 3924 h 4113"/>
                <a:gd name="T24" fmla="*/ 2366 w 4112"/>
                <a:gd name="T25" fmla="*/ 3923 h 4113"/>
                <a:gd name="T26" fmla="*/ 2407 w 4112"/>
                <a:gd name="T27" fmla="*/ 3923 h 4113"/>
                <a:gd name="T28" fmla="*/ 2407 w 4112"/>
                <a:gd name="T29" fmla="*/ 4111 h 4113"/>
                <a:gd name="T30" fmla="*/ 2372 w 4112"/>
                <a:gd name="T31" fmla="*/ 4112 h 4113"/>
                <a:gd name="T32" fmla="*/ 1512 w 4112"/>
                <a:gd name="T33" fmla="*/ 4112 h 4113"/>
                <a:gd name="T34" fmla="*/ 1112 w 4112"/>
                <a:gd name="T35" fmla="*/ 3711 h 4113"/>
                <a:gd name="T36" fmla="*/ 1112 w 4112"/>
                <a:gd name="T37" fmla="*/ 3051 h 4113"/>
                <a:gd name="T38" fmla="*/ 1112 w 4112"/>
                <a:gd name="T39" fmla="*/ 2999 h 4113"/>
                <a:gd name="T40" fmla="*/ 1069 w 4112"/>
                <a:gd name="T41" fmla="*/ 2999 h 4113"/>
                <a:gd name="T42" fmla="*/ 396 w 4112"/>
                <a:gd name="T43" fmla="*/ 2999 h 4113"/>
                <a:gd name="T44" fmla="*/ 0 w 4112"/>
                <a:gd name="T45" fmla="*/ 2602 h 4113"/>
                <a:gd name="T46" fmla="*/ 0 w 4112"/>
                <a:gd name="T47" fmla="*/ 1514 h 4113"/>
                <a:gd name="T48" fmla="*/ 399 w 4112"/>
                <a:gd name="T49" fmla="*/ 1113 h 4113"/>
                <a:gd name="T50" fmla="*/ 1065 w 4112"/>
                <a:gd name="T51" fmla="*/ 1113 h 4113"/>
                <a:gd name="T52" fmla="*/ 1112 w 4112"/>
                <a:gd name="T53" fmla="*/ 1111 h 4113"/>
                <a:gd name="T54" fmla="*/ 1112 w 4112"/>
                <a:gd name="T55" fmla="*/ 1068 h 4113"/>
                <a:gd name="T56" fmla="*/ 1112 w 4112"/>
                <a:gd name="T57" fmla="*/ 391 h 4113"/>
                <a:gd name="T58" fmla="*/ 1501 w 4112"/>
                <a:gd name="T59" fmla="*/ 0 h 4113"/>
                <a:gd name="T60" fmla="*/ 2613 w 4112"/>
                <a:gd name="T61" fmla="*/ 0 h 4113"/>
                <a:gd name="T62" fmla="*/ 2999 w 4112"/>
                <a:gd name="T63" fmla="*/ 386 h 4113"/>
                <a:gd name="T64" fmla="*/ 2999 w 4112"/>
                <a:gd name="T65" fmla="*/ 1049 h 4113"/>
                <a:gd name="T66" fmla="*/ 2999 w 4112"/>
                <a:gd name="T67" fmla="*/ 1111 h 4113"/>
                <a:gd name="T68" fmla="*/ 3047 w 4112"/>
                <a:gd name="T69" fmla="*/ 1113 h 4113"/>
                <a:gd name="T70" fmla="*/ 3714 w 4112"/>
                <a:gd name="T71" fmla="*/ 1113 h 4113"/>
                <a:gd name="T72" fmla="*/ 4111 w 4112"/>
                <a:gd name="T73" fmla="*/ 1512 h 4113"/>
                <a:gd name="T74" fmla="*/ 4111 w 4112"/>
                <a:gd name="T75" fmla="*/ 2443 h 4113"/>
                <a:gd name="T76" fmla="*/ 4010 w 4112"/>
                <a:gd name="T77" fmla="*/ 2525 h 4113"/>
                <a:gd name="T78" fmla="*/ 3924 w 4112"/>
                <a:gd name="T79" fmla="*/ 2508 h 4113"/>
                <a:gd name="T80" fmla="*/ 3922 w 4112"/>
                <a:gd name="T81" fmla="*/ 2469 h 4113"/>
                <a:gd name="T82" fmla="*/ 3922 w 4112"/>
                <a:gd name="T83" fmla="*/ 1520 h 4113"/>
                <a:gd name="T84" fmla="*/ 3707 w 4112"/>
                <a:gd name="T85" fmla="*/ 1303 h 4113"/>
                <a:gd name="T86" fmla="*/ 2857 w 4112"/>
                <a:gd name="T87" fmla="*/ 1302 h 4113"/>
                <a:gd name="T88" fmla="*/ 2809 w 4112"/>
                <a:gd name="T89" fmla="*/ 1302 h 4113"/>
                <a:gd name="T90" fmla="*/ 2809 w 4112"/>
                <a:gd name="T91" fmla="*/ 1259 h 4113"/>
                <a:gd name="T92" fmla="*/ 2809 w 4112"/>
                <a:gd name="T93" fmla="*/ 395 h 4113"/>
                <a:gd name="T94" fmla="*/ 2606 w 4112"/>
                <a:gd name="T95" fmla="*/ 190 h 4113"/>
                <a:gd name="T96" fmla="*/ 1504 w 4112"/>
                <a:gd name="T97" fmla="*/ 190 h 4113"/>
                <a:gd name="T98" fmla="*/ 1302 w 4112"/>
                <a:gd name="T99" fmla="*/ 393 h 4113"/>
                <a:gd name="T100" fmla="*/ 1302 w 4112"/>
                <a:gd name="T101" fmla="*/ 1253 h 4113"/>
                <a:gd name="T102" fmla="*/ 1302 w 4112"/>
                <a:gd name="T103" fmla="*/ 1303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12" h="4113">
                  <a:moveTo>
                    <a:pt x="1302" y="1303"/>
                  </a:moveTo>
                  <a:cubicBezTo>
                    <a:pt x="1282" y="1303"/>
                    <a:pt x="1267" y="1303"/>
                    <a:pt x="1253" y="1303"/>
                  </a:cubicBezTo>
                  <a:cubicBezTo>
                    <a:pt x="966" y="1303"/>
                    <a:pt x="679" y="1302"/>
                    <a:pt x="393" y="1303"/>
                  </a:cubicBezTo>
                  <a:cubicBezTo>
                    <a:pt x="293" y="1303"/>
                    <a:pt x="221" y="1355"/>
                    <a:pt x="197" y="1444"/>
                  </a:cubicBezTo>
                  <a:cubicBezTo>
                    <a:pt x="191" y="1464"/>
                    <a:pt x="190" y="1484"/>
                    <a:pt x="190" y="1505"/>
                  </a:cubicBezTo>
                  <a:cubicBezTo>
                    <a:pt x="190" y="1873"/>
                    <a:pt x="190" y="2241"/>
                    <a:pt x="190" y="2610"/>
                  </a:cubicBezTo>
                  <a:cubicBezTo>
                    <a:pt x="190" y="2730"/>
                    <a:pt x="271" y="2809"/>
                    <a:pt x="392" y="2809"/>
                  </a:cubicBezTo>
                  <a:cubicBezTo>
                    <a:pt x="680" y="2809"/>
                    <a:pt x="967" y="2809"/>
                    <a:pt x="1255" y="2809"/>
                  </a:cubicBezTo>
                  <a:cubicBezTo>
                    <a:pt x="1269" y="2809"/>
                    <a:pt x="1282" y="2809"/>
                    <a:pt x="1302" y="2809"/>
                  </a:cubicBezTo>
                  <a:cubicBezTo>
                    <a:pt x="1302" y="2825"/>
                    <a:pt x="1302" y="2839"/>
                    <a:pt x="1302" y="2853"/>
                  </a:cubicBezTo>
                  <a:cubicBezTo>
                    <a:pt x="1302" y="3132"/>
                    <a:pt x="1306" y="3411"/>
                    <a:pt x="1300" y="3690"/>
                  </a:cubicBezTo>
                  <a:cubicBezTo>
                    <a:pt x="1298" y="3840"/>
                    <a:pt x="1387" y="3927"/>
                    <a:pt x="1537" y="3924"/>
                  </a:cubicBezTo>
                  <a:cubicBezTo>
                    <a:pt x="1813" y="3919"/>
                    <a:pt x="2090" y="3923"/>
                    <a:pt x="2366" y="3923"/>
                  </a:cubicBezTo>
                  <a:cubicBezTo>
                    <a:pt x="2379" y="3923"/>
                    <a:pt x="2391" y="3923"/>
                    <a:pt x="2407" y="3923"/>
                  </a:cubicBezTo>
                  <a:cubicBezTo>
                    <a:pt x="2407" y="3986"/>
                    <a:pt x="2407" y="4046"/>
                    <a:pt x="2407" y="4111"/>
                  </a:cubicBezTo>
                  <a:cubicBezTo>
                    <a:pt x="2396" y="4111"/>
                    <a:pt x="2384" y="4112"/>
                    <a:pt x="2372" y="4112"/>
                  </a:cubicBezTo>
                  <a:cubicBezTo>
                    <a:pt x="2085" y="4112"/>
                    <a:pt x="1798" y="4113"/>
                    <a:pt x="1512" y="4112"/>
                  </a:cubicBezTo>
                  <a:cubicBezTo>
                    <a:pt x="1276" y="4112"/>
                    <a:pt x="1112" y="3946"/>
                    <a:pt x="1112" y="3711"/>
                  </a:cubicBezTo>
                  <a:cubicBezTo>
                    <a:pt x="1112" y="3491"/>
                    <a:pt x="1112" y="3271"/>
                    <a:pt x="1112" y="3051"/>
                  </a:cubicBezTo>
                  <a:cubicBezTo>
                    <a:pt x="1112" y="3036"/>
                    <a:pt x="1112" y="3020"/>
                    <a:pt x="1112" y="2999"/>
                  </a:cubicBezTo>
                  <a:cubicBezTo>
                    <a:pt x="1095" y="2999"/>
                    <a:pt x="1082" y="2999"/>
                    <a:pt x="1069" y="2999"/>
                  </a:cubicBezTo>
                  <a:cubicBezTo>
                    <a:pt x="845" y="2999"/>
                    <a:pt x="620" y="2999"/>
                    <a:pt x="396" y="2999"/>
                  </a:cubicBezTo>
                  <a:cubicBezTo>
                    <a:pt x="165" y="2999"/>
                    <a:pt x="0" y="2832"/>
                    <a:pt x="0" y="2602"/>
                  </a:cubicBezTo>
                  <a:cubicBezTo>
                    <a:pt x="0" y="2239"/>
                    <a:pt x="0" y="1876"/>
                    <a:pt x="0" y="1514"/>
                  </a:cubicBezTo>
                  <a:cubicBezTo>
                    <a:pt x="0" y="1277"/>
                    <a:pt x="163" y="1113"/>
                    <a:pt x="399" y="1113"/>
                  </a:cubicBezTo>
                  <a:cubicBezTo>
                    <a:pt x="621" y="1113"/>
                    <a:pt x="843" y="1113"/>
                    <a:pt x="1065" y="1113"/>
                  </a:cubicBezTo>
                  <a:cubicBezTo>
                    <a:pt x="1080" y="1113"/>
                    <a:pt x="1094" y="1112"/>
                    <a:pt x="1112" y="1111"/>
                  </a:cubicBezTo>
                  <a:cubicBezTo>
                    <a:pt x="1112" y="1095"/>
                    <a:pt x="1112" y="1081"/>
                    <a:pt x="1112" y="1068"/>
                  </a:cubicBezTo>
                  <a:cubicBezTo>
                    <a:pt x="1112" y="842"/>
                    <a:pt x="1112" y="617"/>
                    <a:pt x="1112" y="391"/>
                  </a:cubicBezTo>
                  <a:cubicBezTo>
                    <a:pt x="1113" y="169"/>
                    <a:pt x="1280" y="0"/>
                    <a:pt x="1501" y="0"/>
                  </a:cubicBezTo>
                  <a:cubicBezTo>
                    <a:pt x="1871" y="0"/>
                    <a:pt x="2242" y="0"/>
                    <a:pt x="2613" y="0"/>
                  </a:cubicBezTo>
                  <a:cubicBezTo>
                    <a:pt x="2829" y="0"/>
                    <a:pt x="2999" y="170"/>
                    <a:pt x="2999" y="386"/>
                  </a:cubicBezTo>
                  <a:cubicBezTo>
                    <a:pt x="2999" y="607"/>
                    <a:pt x="2999" y="828"/>
                    <a:pt x="2999" y="1049"/>
                  </a:cubicBezTo>
                  <a:cubicBezTo>
                    <a:pt x="2999" y="1069"/>
                    <a:pt x="2999" y="1088"/>
                    <a:pt x="2999" y="1111"/>
                  </a:cubicBezTo>
                  <a:cubicBezTo>
                    <a:pt x="3017" y="1112"/>
                    <a:pt x="3032" y="1113"/>
                    <a:pt x="3047" y="1113"/>
                  </a:cubicBezTo>
                  <a:cubicBezTo>
                    <a:pt x="3270" y="1113"/>
                    <a:pt x="3492" y="1113"/>
                    <a:pt x="3714" y="1113"/>
                  </a:cubicBezTo>
                  <a:cubicBezTo>
                    <a:pt x="3948" y="1114"/>
                    <a:pt x="4111" y="1277"/>
                    <a:pt x="4111" y="1512"/>
                  </a:cubicBezTo>
                  <a:cubicBezTo>
                    <a:pt x="4112" y="1822"/>
                    <a:pt x="4111" y="2133"/>
                    <a:pt x="4111" y="2443"/>
                  </a:cubicBezTo>
                  <a:cubicBezTo>
                    <a:pt x="4111" y="2487"/>
                    <a:pt x="4054" y="2533"/>
                    <a:pt x="4010" y="2525"/>
                  </a:cubicBezTo>
                  <a:cubicBezTo>
                    <a:pt x="3983" y="2520"/>
                    <a:pt x="3955" y="2514"/>
                    <a:pt x="3924" y="2508"/>
                  </a:cubicBezTo>
                  <a:cubicBezTo>
                    <a:pt x="3923" y="2495"/>
                    <a:pt x="3922" y="2482"/>
                    <a:pt x="3922" y="2469"/>
                  </a:cubicBezTo>
                  <a:cubicBezTo>
                    <a:pt x="3922" y="2152"/>
                    <a:pt x="3922" y="1836"/>
                    <a:pt x="3922" y="1520"/>
                  </a:cubicBezTo>
                  <a:cubicBezTo>
                    <a:pt x="3922" y="1378"/>
                    <a:pt x="3848" y="1303"/>
                    <a:pt x="3707" y="1303"/>
                  </a:cubicBezTo>
                  <a:cubicBezTo>
                    <a:pt x="3423" y="1302"/>
                    <a:pt x="3140" y="1303"/>
                    <a:pt x="2857" y="1302"/>
                  </a:cubicBezTo>
                  <a:cubicBezTo>
                    <a:pt x="2842" y="1302"/>
                    <a:pt x="2828" y="1302"/>
                    <a:pt x="2809" y="1302"/>
                  </a:cubicBezTo>
                  <a:cubicBezTo>
                    <a:pt x="2809" y="1285"/>
                    <a:pt x="2809" y="1272"/>
                    <a:pt x="2809" y="1259"/>
                  </a:cubicBezTo>
                  <a:cubicBezTo>
                    <a:pt x="2809" y="971"/>
                    <a:pt x="2809" y="683"/>
                    <a:pt x="2809" y="395"/>
                  </a:cubicBezTo>
                  <a:cubicBezTo>
                    <a:pt x="2809" y="270"/>
                    <a:pt x="2731" y="190"/>
                    <a:pt x="2606" y="190"/>
                  </a:cubicBezTo>
                  <a:cubicBezTo>
                    <a:pt x="2239" y="190"/>
                    <a:pt x="1871" y="190"/>
                    <a:pt x="1504" y="190"/>
                  </a:cubicBezTo>
                  <a:cubicBezTo>
                    <a:pt x="1382" y="190"/>
                    <a:pt x="1303" y="270"/>
                    <a:pt x="1302" y="393"/>
                  </a:cubicBezTo>
                  <a:cubicBezTo>
                    <a:pt x="1302" y="680"/>
                    <a:pt x="1302" y="966"/>
                    <a:pt x="1302" y="1253"/>
                  </a:cubicBezTo>
                  <a:cubicBezTo>
                    <a:pt x="1302" y="1268"/>
                    <a:pt x="1302" y="1282"/>
                    <a:pt x="1302" y="1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63116305-4450-C06B-C6D1-FEF2F35C8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563" y="1333500"/>
              <a:ext cx="1365250" cy="1239838"/>
            </a:xfrm>
            <a:custGeom>
              <a:avLst/>
              <a:gdLst>
                <a:gd name="T0" fmla="*/ 2684 w 2936"/>
                <a:gd name="T1" fmla="*/ 2096 h 2669"/>
                <a:gd name="T2" fmla="*/ 2307 w 2936"/>
                <a:gd name="T3" fmla="*/ 1757 h 2669"/>
                <a:gd name="T4" fmla="*/ 2138 w 2936"/>
                <a:gd name="T5" fmla="*/ 1465 h 2669"/>
                <a:gd name="T6" fmla="*/ 2023 w 2936"/>
                <a:gd name="T7" fmla="*/ 1391 h 2669"/>
                <a:gd name="T8" fmla="*/ 1866 w 2936"/>
                <a:gd name="T9" fmla="*/ 1371 h 2669"/>
                <a:gd name="T10" fmla="*/ 1450 w 2936"/>
                <a:gd name="T11" fmla="*/ 1480 h 2669"/>
                <a:gd name="T12" fmla="*/ 1353 w 2936"/>
                <a:gd name="T13" fmla="*/ 1340 h 2669"/>
                <a:gd name="T14" fmla="*/ 1138 w 2936"/>
                <a:gd name="T15" fmla="*/ 979 h 2669"/>
                <a:gd name="T16" fmla="*/ 1043 w 2936"/>
                <a:gd name="T17" fmla="*/ 867 h 2669"/>
                <a:gd name="T18" fmla="*/ 995 w 2936"/>
                <a:gd name="T19" fmla="*/ 957 h 2669"/>
                <a:gd name="T20" fmla="*/ 772 w 2936"/>
                <a:gd name="T21" fmla="*/ 1290 h 2669"/>
                <a:gd name="T22" fmla="*/ 751 w 2936"/>
                <a:gd name="T23" fmla="*/ 1443 h 2669"/>
                <a:gd name="T24" fmla="*/ 874 w 2936"/>
                <a:gd name="T25" fmla="*/ 1686 h 2669"/>
                <a:gd name="T26" fmla="*/ 954 w 2936"/>
                <a:gd name="T27" fmla="*/ 2250 h 2669"/>
                <a:gd name="T28" fmla="*/ 941 w 2936"/>
                <a:gd name="T29" fmla="*/ 2482 h 2669"/>
                <a:gd name="T30" fmla="*/ 725 w 2936"/>
                <a:gd name="T31" fmla="*/ 2648 h 2669"/>
                <a:gd name="T32" fmla="*/ 805 w 2936"/>
                <a:gd name="T33" fmla="*/ 2514 h 2669"/>
                <a:gd name="T34" fmla="*/ 816 w 2936"/>
                <a:gd name="T35" fmla="*/ 1626 h 2669"/>
                <a:gd name="T36" fmla="*/ 672 w 2936"/>
                <a:gd name="T37" fmla="*/ 1273 h 2669"/>
                <a:gd name="T38" fmla="*/ 617 w 2936"/>
                <a:gd name="T39" fmla="*/ 841 h 2669"/>
                <a:gd name="T40" fmla="*/ 351 w 2936"/>
                <a:gd name="T41" fmla="*/ 505 h 2669"/>
                <a:gd name="T42" fmla="*/ 73 w 2936"/>
                <a:gd name="T43" fmla="*/ 450 h 2669"/>
                <a:gd name="T44" fmla="*/ 43 w 2936"/>
                <a:gd name="T45" fmla="*/ 247 h 2669"/>
                <a:gd name="T46" fmla="*/ 285 w 2936"/>
                <a:gd name="T47" fmla="*/ 133 h 2669"/>
                <a:gd name="T48" fmla="*/ 887 w 2936"/>
                <a:gd name="T49" fmla="*/ 164 h 2669"/>
                <a:gd name="T50" fmla="*/ 864 w 2936"/>
                <a:gd name="T51" fmla="*/ 255 h 2669"/>
                <a:gd name="T52" fmla="*/ 1325 w 2936"/>
                <a:gd name="T53" fmla="*/ 679 h 2669"/>
                <a:gd name="T54" fmla="*/ 2390 w 2936"/>
                <a:gd name="T55" fmla="*/ 717 h 2669"/>
                <a:gd name="T56" fmla="*/ 2612 w 2936"/>
                <a:gd name="T57" fmla="*/ 603 h 2669"/>
                <a:gd name="T58" fmla="*/ 2859 w 2936"/>
                <a:gd name="T59" fmla="*/ 603 h 2669"/>
                <a:gd name="T60" fmla="*/ 2811 w 2936"/>
                <a:gd name="T61" fmla="*/ 644 h 2669"/>
                <a:gd name="T62" fmla="*/ 2514 w 2936"/>
                <a:gd name="T63" fmla="*/ 817 h 2669"/>
                <a:gd name="T64" fmla="*/ 2580 w 2936"/>
                <a:gd name="T65" fmla="*/ 1165 h 2669"/>
                <a:gd name="T66" fmla="*/ 2794 w 2936"/>
                <a:gd name="T67" fmla="*/ 1880 h 2669"/>
                <a:gd name="T68" fmla="*/ 2895 w 2936"/>
                <a:gd name="T69" fmla="*/ 2066 h 2669"/>
                <a:gd name="T70" fmla="*/ 2932 w 2936"/>
                <a:gd name="T71" fmla="*/ 2584 h 2669"/>
                <a:gd name="T72" fmla="*/ 2770 w 2936"/>
                <a:gd name="T73" fmla="*/ 2665 h 2669"/>
                <a:gd name="T74" fmla="*/ 2690 w 2936"/>
                <a:gd name="T75" fmla="*/ 2546 h 2669"/>
                <a:gd name="T76" fmla="*/ 2792 w 2936"/>
                <a:gd name="T77" fmla="*/ 2514 h 2669"/>
                <a:gd name="T78" fmla="*/ 2791 w 2936"/>
                <a:gd name="T79" fmla="*/ 2456 h 2669"/>
                <a:gd name="T80" fmla="*/ 2672 w 2936"/>
                <a:gd name="T81" fmla="*/ 2452 h 2669"/>
                <a:gd name="T82" fmla="*/ 2662 w 2936"/>
                <a:gd name="T83" fmla="*/ 2356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6" h="2669">
                  <a:moveTo>
                    <a:pt x="2722" y="2335"/>
                  </a:moveTo>
                  <a:cubicBezTo>
                    <a:pt x="2718" y="2252"/>
                    <a:pt x="2712" y="2173"/>
                    <a:pt x="2684" y="2096"/>
                  </a:cubicBezTo>
                  <a:cubicBezTo>
                    <a:pt x="2668" y="2052"/>
                    <a:pt x="2643" y="2017"/>
                    <a:pt x="2605" y="1988"/>
                  </a:cubicBezTo>
                  <a:cubicBezTo>
                    <a:pt x="2506" y="1911"/>
                    <a:pt x="2408" y="1832"/>
                    <a:pt x="2307" y="1757"/>
                  </a:cubicBezTo>
                  <a:cubicBezTo>
                    <a:pt x="2258" y="1720"/>
                    <a:pt x="2223" y="1674"/>
                    <a:pt x="2200" y="1619"/>
                  </a:cubicBezTo>
                  <a:cubicBezTo>
                    <a:pt x="2178" y="1568"/>
                    <a:pt x="2159" y="1516"/>
                    <a:pt x="2138" y="1465"/>
                  </a:cubicBezTo>
                  <a:cubicBezTo>
                    <a:pt x="2133" y="1450"/>
                    <a:pt x="2126" y="1436"/>
                    <a:pt x="2119" y="1422"/>
                  </a:cubicBezTo>
                  <a:cubicBezTo>
                    <a:pt x="2086" y="1359"/>
                    <a:pt x="2085" y="1361"/>
                    <a:pt x="2023" y="1391"/>
                  </a:cubicBezTo>
                  <a:cubicBezTo>
                    <a:pt x="1998" y="1403"/>
                    <a:pt x="1970" y="1409"/>
                    <a:pt x="1943" y="1415"/>
                  </a:cubicBezTo>
                  <a:cubicBezTo>
                    <a:pt x="1905" y="1423"/>
                    <a:pt x="1879" y="1407"/>
                    <a:pt x="1866" y="1371"/>
                  </a:cubicBezTo>
                  <a:cubicBezTo>
                    <a:pt x="1858" y="1348"/>
                    <a:pt x="1845" y="1343"/>
                    <a:pt x="1822" y="1352"/>
                  </a:cubicBezTo>
                  <a:cubicBezTo>
                    <a:pt x="1698" y="1395"/>
                    <a:pt x="1574" y="1438"/>
                    <a:pt x="1450" y="1480"/>
                  </a:cubicBezTo>
                  <a:cubicBezTo>
                    <a:pt x="1409" y="1494"/>
                    <a:pt x="1355" y="1455"/>
                    <a:pt x="1354" y="1411"/>
                  </a:cubicBezTo>
                  <a:cubicBezTo>
                    <a:pt x="1353" y="1387"/>
                    <a:pt x="1353" y="1364"/>
                    <a:pt x="1353" y="1340"/>
                  </a:cubicBezTo>
                  <a:cubicBezTo>
                    <a:pt x="1356" y="1205"/>
                    <a:pt x="1296" y="1107"/>
                    <a:pt x="1184" y="1035"/>
                  </a:cubicBezTo>
                  <a:cubicBezTo>
                    <a:pt x="1165" y="1023"/>
                    <a:pt x="1150" y="1000"/>
                    <a:pt x="1138" y="979"/>
                  </a:cubicBezTo>
                  <a:cubicBezTo>
                    <a:pt x="1124" y="952"/>
                    <a:pt x="1116" y="922"/>
                    <a:pt x="1102" y="894"/>
                  </a:cubicBezTo>
                  <a:cubicBezTo>
                    <a:pt x="1091" y="871"/>
                    <a:pt x="1067" y="856"/>
                    <a:pt x="1043" y="867"/>
                  </a:cubicBezTo>
                  <a:cubicBezTo>
                    <a:pt x="1026" y="875"/>
                    <a:pt x="1012" y="895"/>
                    <a:pt x="1001" y="914"/>
                  </a:cubicBezTo>
                  <a:cubicBezTo>
                    <a:pt x="995" y="925"/>
                    <a:pt x="997" y="942"/>
                    <a:pt x="995" y="957"/>
                  </a:cubicBezTo>
                  <a:cubicBezTo>
                    <a:pt x="990" y="1010"/>
                    <a:pt x="969" y="1048"/>
                    <a:pt x="915" y="1071"/>
                  </a:cubicBezTo>
                  <a:cubicBezTo>
                    <a:pt x="820" y="1111"/>
                    <a:pt x="774" y="1186"/>
                    <a:pt x="772" y="1290"/>
                  </a:cubicBezTo>
                  <a:cubicBezTo>
                    <a:pt x="771" y="1310"/>
                    <a:pt x="763" y="1332"/>
                    <a:pt x="753" y="1350"/>
                  </a:cubicBezTo>
                  <a:cubicBezTo>
                    <a:pt x="735" y="1382"/>
                    <a:pt x="734" y="1410"/>
                    <a:pt x="751" y="1443"/>
                  </a:cubicBezTo>
                  <a:cubicBezTo>
                    <a:pt x="790" y="1512"/>
                    <a:pt x="843" y="1560"/>
                    <a:pt x="924" y="1571"/>
                  </a:cubicBezTo>
                  <a:cubicBezTo>
                    <a:pt x="906" y="1611"/>
                    <a:pt x="888" y="1648"/>
                    <a:pt x="874" y="1686"/>
                  </a:cubicBezTo>
                  <a:cubicBezTo>
                    <a:pt x="844" y="1769"/>
                    <a:pt x="842" y="1853"/>
                    <a:pt x="868" y="1939"/>
                  </a:cubicBezTo>
                  <a:cubicBezTo>
                    <a:pt x="900" y="2042"/>
                    <a:pt x="933" y="2145"/>
                    <a:pt x="954" y="2250"/>
                  </a:cubicBezTo>
                  <a:cubicBezTo>
                    <a:pt x="967" y="2316"/>
                    <a:pt x="959" y="2387"/>
                    <a:pt x="959" y="2455"/>
                  </a:cubicBezTo>
                  <a:cubicBezTo>
                    <a:pt x="959" y="2465"/>
                    <a:pt x="949" y="2479"/>
                    <a:pt x="941" y="2482"/>
                  </a:cubicBezTo>
                  <a:cubicBezTo>
                    <a:pt x="853" y="2513"/>
                    <a:pt x="830" y="2554"/>
                    <a:pt x="852" y="2649"/>
                  </a:cubicBezTo>
                  <a:cubicBezTo>
                    <a:pt x="809" y="2649"/>
                    <a:pt x="766" y="2653"/>
                    <a:pt x="725" y="2648"/>
                  </a:cubicBezTo>
                  <a:cubicBezTo>
                    <a:pt x="696" y="2644"/>
                    <a:pt x="697" y="2617"/>
                    <a:pt x="706" y="2596"/>
                  </a:cubicBezTo>
                  <a:cubicBezTo>
                    <a:pt x="725" y="2554"/>
                    <a:pt x="752" y="2517"/>
                    <a:pt x="805" y="2514"/>
                  </a:cubicBezTo>
                  <a:cubicBezTo>
                    <a:pt x="828" y="2513"/>
                    <a:pt x="837" y="2504"/>
                    <a:pt x="837" y="2479"/>
                  </a:cubicBezTo>
                  <a:cubicBezTo>
                    <a:pt x="845" y="2194"/>
                    <a:pt x="839" y="1910"/>
                    <a:pt x="816" y="1626"/>
                  </a:cubicBezTo>
                  <a:cubicBezTo>
                    <a:pt x="814" y="1608"/>
                    <a:pt x="805" y="1590"/>
                    <a:pt x="796" y="1573"/>
                  </a:cubicBezTo>
                  <a:cubicBezTo>
                    <a:pt x="745" y="1477"/>
                    <a:pt x="696" y="1380"/>
                    <a:pt x="672" y="1273"/>
                  </a:cubicBezTo>
                  <a:cubicBezTo>
                    <a:pt x="649" y="1172"/>
                    <a:pt x="638" y="1070"/>
                    <a:pt x="640" y="967"/>
                  </a:cubicBezTo>
                  <a:cubicBezTo>
                    <a:pt x="640" y="925"/>
                    <a:pt x="632" y="880"/>
                    <a:pt x="617" y="841"/>
                  </a:cubicBezTo>
                  <a:cubicBezTo>
                    <a:pt x="586" y="757"/>
                    <a:pt x="549" y="676"/>
                    <a:pt x="511" y="595"/>
                  </a:cubicBezTo>
                  <a:cubicBezTo>
                    <a:pt x="480" y="527"/>
                    <a:pt x="430" y="492"/>
                    <a:pt x="351" y="505"/>
                  </a:cubicBezTo>
                  <a:cubicBezTo>
                    <a:pt x="301" y="513"/>
                    <a:pt x="250" y="515"/>
                    <a:pt x="199" y="519"/>
                  </a:cubicBezTo>
                  <a:cubicBezTo>
                    <a:pt x="142" y="524"/>
                    <a:pt x="101" y="496"/>
                    <a:pt x="73" y="450"/>
                  </a:cubicBezTo>
                  <a:cubicBezTo>
                    <a:pt x="51" y="413"/>
                    <a:pt x="34" y="373"/>
                    <a:pt x="17" y="334"/>
                  </a:cubicBezTo>
                  <a:cubicBezTo>
                    <a:pt x="0" y="292"/>
                    <a:pt x="4" y="269"/>
                    <a:pt x="43" y="247"/>
                  </a:cubicBezTo>
                  <a:cubicBezTo>
                    <a:pt x="89" y="221"/>
                    <a:pt x="138" y="201"/>
                    <a:pt x="189" y="185"/>
                  </a:cubicBezTo>
                  <a:cubicBezTo>
                    <a:pt x="225" y="174"/>
                    <a:pt x="255" y="157"/>
                    <a:pt x="285" y="133"/>
                  </a:cubicBezTo>
                  <a:cubicBezTo>
                    <a:pt x="406" y="37"/>
                    <a:pt x="548" y="0"/>
                    <a:pt x="699" y="22"/>
                  </a:cubicBezTo>
                  <a:cubicBezTo>
                    <a:pt x="781" y="35"/>
                    <a:pt x="840" y="96"/>
                    <a:pt x="887" y="164"/>
                  </a:cubicBezTo>
                  <a:cubicBezTo>
                    <a:pt x="910" y="198"/>
                    <a:pt x="882" y="223"/>
                    <a:pt x="863" y="248"/>
                  </a:cubicBezTo>
                  <a:cubicBezTo>
                    <a:pt x="863" y="251"/>
                    <a:pt x="863" y="254"/>
                    <a:pt x="864" y="255"/>
                  </a:cubicBezTo>
                  <a:cubicBezTo>
                    <a:pt x="939" y="327"/>
                    <a:pt x="995" y="414"/>
                    <a:pt x="1046" y="503"/>
                  </a:cubicBezTo>
                  <a:cubicBezTo>
                    <a:pt x="1108" y="612"/>
                    <a:pt x="1204" y="671"/>
                    <a:pt x="1325" y="679"/>
                  </a:cubicBezTo>
                  <a:cubicBezTo>
                    <a:pt x="1420" y="685"/>
                    <a:pt x="1516" y="676"/>
                    <a:pt x="1612" y="671"/>
                  </a:cubicBezTo>
                  <a:cubicBezTo>
                    <a:pt x="1873" y="658"/>
                    <a:pt x="2133" y="660"/>
                    <a:pt x="2390" y="717"/>
                  </a:cubicBezTo>
                  <a:cubicBezTo>
                    <a:pt x="2407" y="721"/>
                    <a:pt x="2431" y="714"/>
                    <a:pt x="2447" y="704"/>
                  </a:cubicBezTo>
                  <a:cubicBezTo>
                    <a:pt x="2503" y="672"/>
                    <a:pt x="2556" y="636"/>
                    <a:pt x="2612" y="603"/>
                  </a:cubicBezTo>
                  <a:cubicBezTo>
                    <a:pt x="2681" y="561"/>
                    <a:pt x="2754" y="544"/>
                    <a:pt x="2831" y="585"/>
                  </a:cubicBezTo>
                  <a:cubicBezTo>
                    <a:pt x="2841" y="590"/>
                    <a:pt x="2851" y="595"/>
                    <a:pt x="2859" y="603"/>
                  </a:cubicBezTo>
                  <a:cubicBezTo>
                    <a:pt x="2878" y="620"/>
                    <a:pt x="2874" y="638"/>
                    <a:pt x="2848" y="644"/>
                  </a:cubicBezTo>
                  <a:cubicBezTo>
                    <a:pt x="2837" y="647"/>
                    <a:pt x="2823" y="648"/>
                    <a:pt x="2811" y="644"/>
                  </a:cubicBezTo>
                  <a:cubicBezTo>
                    <a:pt x="2754" y="628"/>
                    <a:pt x="2707" y="649"/>
                    <a:pt x="2665" y="686"/>
                  </a:cubicBezTo>
                  <a:cubicBezTo>
                    <a:pt x="2614" y="729"/>
                    <a:pt x="2563" y="772"/>
                    <a:pt x="2514" y="817"/>
                  </a:cubicBezTo>
                  <a:cubicBezTo>
                    <a:pt x="2506" y="825"/>
                    <a:pt x="2502" y="848"/>
                    <a:pt x="2508" y="855"/>
                  </a:cubicBezTo>
                  <a:cubicBezTo>
                    <a:pt x="2581" y="948"/>
                    <a:pt x="2568" y="1059"/>
                    <a:pt x="2580" y="1165"/>
                  </a:cubicBezTo>
                  <a:cubicBezTo>
                    <a:pt x="2593" y="1284"/>
                    <a:pt x="2603" y="1404"/>
                    <a:pt x="2620" y="1522"/>
                  </a:cubicBezTo>
                  <a:cubicBezTo>
                    <a:pt x="2641" y="1659"/>
                    <a:pt x="2694" y="1781"/>
                    <a:pt x="2794" y="1880"/>
                  </a:cubicBezTo>
                  <a:cubicBezTo>
                    <a:pt x="2810" y="1896"/>
                    <a:pt x="2824" y="1914"/>
                    <a:pt x="2839" y="1931"/>
                  </a:cubicBezTo>
                  <a:cubicBezTo>
                    <a:pt x="2872" y="1969"/>
                    <a:pt x="2891" y="2013"/>
                    <a:pt x="2895" y="2066"/>
                  </a:cubicBezTo>
                  <a:cubicBezTo>
                    <a:pt x="2907" y="2212"/>
                    <a:pt x="2922" y="2359"/>
                    <a:pt x="2934" y="2506"/>
                  </a:cubicBezTo>
                  <a:cubicBezTo>
                    <a:pt x="2936" y="2531"/>
                    <a:pt x="2935" y="2558"/>
                    <a:pt x="2932" y="2584"/>
                  </a:cubicBezTo>
                  <a:cubicBezTo>
                    <a:pt x="2925" y="2630"/>
                    <a:pt x="2900" y="2650"/>
                    <a:pt x="2854" y="2654"/>
                  </a:cubicBezTo>
                  <a:cubicBezTo>
                    <a:pt x="2826" y="2656"/>
                    <a:pt x="2798" y="2661"/>
                    <a:pt x="2770" y="2665"/>
                  </a:cubicBezTo>
                  <a:cubicBezTo>
                    <a:pt x="2737" y="2669"/>
                    <a:pt x="2705" y="2667"/>
                    <a:pt x="2685" y="2637"/>
                  </a:cubicBezTo>
                  <a:cubicBezTo>
                    <a:pt x="2665" y="2607"/>
                    <a:pt x="2675" y="2575"/>
                    <a:pt x="2690" y="2546"/>
                  </a:cubicBezTo>
                  <a:cubicBezTo>
                    <a:pt x="2703" y="2522"/>
                    <a:pt x="2724" y="2510"/>
                    <a:pt x="2751" y="2511"/>
                  </a:cubicBezTo>
                  <a:cubicBezTo>
                    <a:pt x="2765" y="2511"/>
                    <a:pt x="2778" y="2513"/>
                    <a:pt x="2792" y="2514"/>
                  </a:cubicBezTo>
                  <a:cubicBezTo>
                    <a:pt x="2807" y="2514"/>
                    <a:pt x="2827" y="2520"/>
                    <a:pt x="2827" y="2495"/>
                  </a:cubicBezTo>
                  <a:cubicBezTo>
                    <a:pt x="2827" y="2473"/>
                    <a:pt x="2818" y="2455"/>
                    <a:pt x="2791" y="2456"/>
                  </a:cubicBezTo>
                  <a:cubicBezTo>
                    <a:pt x="2772" y="2456"/>
                    <a:pt x="2752" y="2457"/>
                    <a:pt x="2733" y="2456"/>
                  </a:cubicBezTo>
                  <a:cubicBezTo>
                    <a:pt x="2713" y="2455"/>
                    <a:pt x="2692" y="2455"/>
                    <a:pt x="2672" y="2452"/>
                  </a:cubicBezTo>
                  <a:cubicBezTo>
                    <a:pt x="2651" y="2448"/>
                    <a:pt x="2619" y="2445"/>
                    <a:pt x="2622" y="2417"/>
                  </a:cubicBezTo>
                  <a:cubicBezTo>
                    <a:pt x="2625" y="2395"/>
                    <a:pt x="2644" y="2372"/>
                    <a:pt x="2662" y="2356"/>
                  </a:cubicBezTo>
                  <a:cubicBezTo>
                    <a:pt x="2676" y="2343"/>
                    <a:pt x="2699" y="2342"/>
                    <a:pt x="2722" y="2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2A84F2E2-08C3-001C-8962-FD95A64A4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3688" y="1768475"/>
              <a:ext cx="625475" cy="804863"/>
            </a:xfrm>
            <a:custGeom>
              <a:avLst/>
              <a:gdLst>
                <a:gd name="T0" fmla="*/ 601 w 1346"/>
                <a:gd name="T1" fmla="*/ 1571 h 1731"/>
                <a:gd name="T2" fmla="*/ 406 w 1346"/>
                <a:gd name="T3" fmla="*/ 1347 h 1731"/>
                <a:gd name="T4" fmla="*/ 400 w 1346"/>
                <a:gd name="T5" fmla="*/ 1349 h 1731"/>
                <a:gd name="T6" fmla="*/ 336 w 1346"/>
                <a:gd name="T7" fmla="*/ 1541 h 1731"/>
                <a:gd name="T8" fmla="*/ 306 w 1346"/>
                <a:gd name="T9" fmla="*/ 1645 h 1731"/>
                <a:gd name="T10" fmla="*/ 236 w 1346"/>
                <a:gd name="T11" fmla="*/ 1706 h 1731"/>
                <a:gd name="T12" fmla="*/ 152 w 1346"/>
                <a:gd name="T13" fmla="*/ 1697 h 1731"/>
                <a:gd name="T14" fmla="*/ 117 w 1346"/>
                <a:gd name="T15" fmla="*/ 1663 h 1731"/>
                <a:gd name="T16" fmla="*/ 143 w 1346"/>
                <a:gd name="T17" fmla="*/ 1612 h 1731"/>
                <a:gd name="T18" fmla="*/ 174 w 1346"/>
                <a:gd name="T19" fmla="*/ 1603 h 1731"/>
                <a:gd name="T20" fmla="*/ 226 w 1346"/>
                <a:gd name="T21" fmla="*/ 1556 h 1731"/>
                <a:gd name="T22" fmla="*/ 214 w 1346"/>
                <a:gd name="T23" fmla="*/ 1237 h 1731"/>
                <a:gd name="T24" fmla="*/ 148 w 1346"/>
                <a:gd name="T25" fmla="*/ 1019 h 1731"/>
                <a:gd name="T26" fmla="*/ 180 w 1346"/>
                <a:gd name="T27" fmla="*/ 683 h 1731"/>
                <a:gd name="T28" fmla="*/ 197 w 1346"/>
                <a:gd name="T29" fmla="*/ 640 h 1731"/>
                <a:gd name="T30" fmla="*/ 153 w 1346"/>
                <a:gd name="T31" fmla="*/ 578 h 1731"/>
                <a:gd name="T32" fmla="*/ 49 w 1346"/>
                <a:gd name="T33" fmla="*/ 526 h 1731"/>
                <a:gd name="T34" fmla="*/ 33 w 1346"/>
                <a:gd name="T35" fmla="*/ 412 h 1731"/>
                <a:gd name="T36" fmla="*/ 44 w 1346"/>
                <a:gd name="T37" fmla="*/ 350 h 1731"/>
                <a:gd name="T38" fmla="*/ 142 w 1346"/>
                <a:gd name="T39" fmla="*/ 192 h 1731"/>
                <a:gd name="T40" fmla="*/ 270 w 1346"/>
                <a:gd name="T41" fmla="*/ 14 h 1731"/>
                <a:gd name="T42" fmla="*/ 274 w 1346"/>
                <a:gd name="T43" fmla="*/ 0 h 1731"/>
                <a:gd name="T44" fmla="*/ 292 w 1346"/>
                <a:gd name="T45" fmla="*/ 43 h 1731"/>
                <a:gd name="T46" fmla="*/ 385 w 1346"/>
                <a:gd name="T47" fmla="*/ 159 h 1731"/>
                <a:gd name="T48" fmla="*/ 509 w 1346"/>
                <a:gd name="T49" fmla="*/ 374 h 1731"/>
                <a:gd name="T50" fmla="*/ 509 w 1346"/>
                <a:gd name="T51" fmla="*/ 445 h 1731"/>
                <a:gd name="T52" fmla="*/ 564 w 1346"/>
                <a:gd name="T53" fmla="*/ 571 h 1731"/>
                <a:gd name="T54" fmla="*/ 1012 w 1346"/>
                <a:gd name="T55" fmla="*/ 935 h 1731"/>
                <a:gd name="T56" fmla="*/ 1183 w 1346"/>
                <a:gd name="T57" fmla="*/ 1366 h 1731"/>
                <a:gd name="T58" fmla="*/ 1151 w 1346"/>
                <a:gd name="T59" fmla="*/ 1554 h 1731"/>
                <a:gd name="T60" fmla="*/ 1197 w 1346"/>
                <a:gd name="T61" fmla="*/ 1508 h 1731"/>
                <a:gd name="T62" fmla="*/ 1250 w 1346"/>
                <a:gd name="T63" fmla="*/ 1293 h 1731"/>
                <a:gd name="T64" fmla="*/ 1178 w 1346"/>
                <a:gd name="T65" fmla="*/ 967 h 1731"/>
                <a:gd name="T66" fmla="*/ 1079 w 1346"/>
                <a:gd name="T67" fmla="*/ 671 h 1731"/>
                <a:gd name="T68" fmla="*/ 1076 w 1346"/>
                <a:gd name="T69" fmla="*/ 597 h 1731"/>
                <a:gd name="T70" fmla="*/ 1099 w 1346"/>
                <a:gd name="T71" fmla="*/ 564 h 1731"/>
                <a:gd name="T72" fmla="*/ 1137 w 1346"/>
                <a:gd name="T73" fmla="*/ 580 h 1731"/>
                <a:gd name="T74" fmla="*/ 1146 w 1346"/>
                <a:gd name="T75" fmla="*/ 594 h 1731"/>
                <a:gd name="T76" fmla="*/ 1329 w 1346"/>
                <a:gd name="T77" fmla="*/ 1339 h 1731"/>
                <a:gd name="T78" fmla="*/ 1232 w 1346"/>
                <a:gd name="T79" fmla="*/ 1600 h 1731"/>
                <a:gd name="T80" fmla="*/ 1063 w 1346"/>
                <a:gd name="T81" fmla="*/ 1701 h 1731"/>
                <a:gd name="T82" fmla="*/ 769 w 1346"/>
                <a:gd name="T83" fmla="*/ 1726 h 1731"/>
                <a:gd name="T84" fmla="*/ 352 w 1346"/>
                <a:gd name="T85" fmla="*/ 1702 h 1731"/>
                <a:gd name="T86" fmla="*/ 326 w 1346"/>
                <a:gd name="T87" fmla="*/ 1667 h 1731"/>
                <a:gd name="T88" fmla="*/ 408 w 1346"/>
                <a:gd name="T89" fmla="*/ 1596 h 1731"/>
                <a:gd name="T90" fmla="*/ 601 w 1346"/>
                <a:gd name="T91" fmla="*/ 157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6" h="1731">
                  <a:moveTo>
                    <a:pt x="601" y="1571"/>
                  </a:moveTo>
                  <a:cubicBezTo>
                    <a:pt x="487" y="1531"/>
                    <a:pt x="460" y="1428"/>
                    <a:pt x="406" y="1347"/>
                  </a:cubicBezTo>
                  <a:cubicBezTo>
                    <a:pt x="403" y="1348"/>
                    <a:pt x="400" y="1348"/>
                    <a:pt x="400" y="1349"/>
                  </a:cubicBezTo>
                  <a:cubicBezTo>
                    <a:pt x="394" y="1418"/>
                    <a:pt x="366" y="1480"/>
                    <a:pt x="336" y="1541"/>
                  </a:cubicBezTo>
                  <a:cubicBezTo>
                    <a:pt x="321" y="1573"/>
                    <a:pt x="315" y="1610"/>
                    <a:pt x="306" y="1645"/>
                  </a:cubicBezTo>
                  <a:cubicBezTo>
                    <a:pt x="295" y="1686"/>
                    <a:pt x="277" y="1704"/>
                    <a:pt x="236" y="1706"/>
                  </a:cubicBezTo>
                  <a:cubicBezTo>
                    <a:pt x="208" y="1707"/>
                    <a:pt x="179" y="1705"/>
                    <a:pt x="152" y="1697"/>
                  </a:cubicBezTo>
                  <a:cubicBezTo>
                    <a:pt x="138" y="1693"/>
                    <a:pt x="118" y="1675"/>
                    <a:pt x="117" y="1663"/>
                  </a:cubicBezTo>
                  <a:cubicBezTo>
                    <a:pt x="117" y="1646"/>
                    <a:pt x="131" y="1627"/>
                    <a:pt x="143" y="1612"/>
                  </a:cubicBezTo>
                  <a:cubicBezTo>
                    <a:pt x="149" y="1605"/>
                    <a:pt x="164" y="1601"/>
                    <a:pt x="174" y="1603"/>
                  </a:cubicBezTo>
                  <a:cubicBezTo>
                    <a:pt x="212" y="1608"/>
                    <a:pt x="219" y="1584"/>
                    <a:pt x="226" y="1556"/>
                  </a:cubicBezTo>
                  <a:cubicBezTo>
                    <a:pt x="251" y="1448"/>
                    <a:pt x="242" y="1342"/>
                    <a:pt x="214" y="1237"/>
                  </a:cubicBezTo>
                  <a:cubicBezTo>
                    <a:pt x="195" y="1163"/>
                    <a:pt x="175" y="1090"/>
                    <a:pt x="148" y="1019"/>
                  </a:cubicBezTo>
                  <a:cubicBezTo>
                    <a:pt x="103" y="901"/>
                    <a:pt x="119" y="790"/>
                    <a:pt x="180" y="683"/>
                  </a:cubicBezTo>
                  <a:cubicBezTo>
                    <a:pt x="188" y="670"/>
                    <a:pt x="195" y="655"/>
                    <a:pt x="197" y="640"/>
                  </a:cubicBezTo>
                  <a:cubicBezTo>
                    <a:pt x="203" y="602"/>
                    <a:pt x="190" y="585"/>
                    <a:pt x="153" y="578"/>
                  </a:cubicBezTo>
                  <a:cubicBezTo>
                    <a:pt x="114" y="571"/>
                    <a:pt x="77" y="559"/>
                    <a:pt x="49" y="526"/>
                  </a:cubicBezTo>
                  <a:cubicBezTo>
                    <a:pt x="20" y="491"/>
                    <a:pt x="0" y="458"/>
                    <a:pt x="33" y="412"/>
                  </a:cubicBezTo>
                  <a:cubicBezTo>
                    <a:pt x="44" y="397"/>
                    <a:pt x="44" y="371"/>
                    <a:pt x="44" y="350"/>
                  </a:cubicBezTo>
                  <a:cubicBezTo>
                    <a:pt x="44" y="277"/>
                    <a:pt x="75" y="219"/>
                    <a:pt x="142" y="192"/>
                  </a:cubicBezTo>
                  <a:cubicBezTo>
                    <a:pt x="226" y="159"/>
                    <a:pt x="262" y="99"/>
                    <a:pt x="270" y="14"/>
                  </a:cubicBezTo>
                  <a:cubicBezTo>
                    <a:pt x="270" y="11"/>
                    <a:pt x="272" y="7"/>
                    <a:pt x="274" y="0"/>
                  </a:cubicBezTo>
                  <a:cubicBezTo>
                    <a:pt x="281" y="17"/>
                    <a:pt x="287" y="30"/>
                    <a:pt x="292" y="43"/>
                  </a:cubicBezTo>
                  <a:cubicBezTo>
                    <a:pt x="309" y="93"/>
                    <a:pt x="340" y="129"/>
                    <a:pt x="385" y="159"/>
                  </a:cubicBezTo>
                  <a:cubicBezTo>
                    <a:pt x="460" y="209"/>
                    <a:pt x="506" y="280"/>
                    <a:pt x="509" y="374"/>
                  </a:cubicBezTo>
                  <a:cubicBezTo>
                    <a:pt x="510" y="397"/>
                    <a:pt x="513" y="422"/>
                    <a:pt x="509" y="445"/>
                  </a:cubicBezTo>
                  <a:cubicBezTo>
                    <a:pt x="501" y="499"/>
                    <a:pt x="524" y="538"/>
                    <a:pt x="564" y="571"/>
                  </a:cubicBezTo>
                  <a:cubicBezTo>
                    <a:pt x="713" y="693"/>
                    <a:pt x="856" y="824"/>
                    <a:pt x="1012" y="935"/>
                  </a:cubicBezTo>
                  <a:cubicBezTo>
                    <a:pt x="1168" y="1046"/>
                    <a:pt x="1208" y="1191"/>
                    <a:pt x="1183" y="1366"/>
                  </a:cubicBezTo>
                  <a:cubicBezTo>
                    <a:pt x="1175" y="1427"/>
                    <a:pt x="1158" y="1487"/>
                    <a:pt x="1151" y="1554"/>
                  </a:cubicBezTo>
                  <a:cubicBezTo>
                    <a:pt x="1166" y="1539"/>
                    <a:pt x="1185" y="1526"/>
                    <a:pt x="1197" y="1508"/>
                  </a:cubicBezTo>
                  <a:cubicBezTo>
                    <a:pt x="1238" y="1443"/>
                    <a:pt x="1247" y="1368"/>
                    <a:pt x="1250" y="1293"/>
                  </a:cubicBezTo>
                  <a:cubicBezTo>
                    <a:pt x="1253" y="1179"/>
                    <a:pt x="1217" y="1073"/>
                    <a:pt x="1178" y="967"/>
                  </a:cubicBezTo>
                  <a:cubicBezTo>
                    <a:pt x="1143" y="869"/>
                    <a:pt x="1110" y="770"/>
                    <a:pt x="1079" y="671"/>
                  </a:cubicBezTo>
                  <a:cubicBezTo>
                    <a:pt x="1072" y="648"/>
                    <a:pt x="1073" y="622"/>
                    <a:pt x="1076" y="597"/>
                  </a:cubicBezTo>
                  <a:cubicBezTo>
                    <a:pt x="1077" y="585"/>
                    <a:pt x="1089" y="567"/>
                    <a:pt x="1099" y="564"/>
                  </a:cubicBezTo>
                  <a:cubicBezTo>
                    <a:pt x="1109" y="561"/>
                    <a:pt x="1124" y="573"/>
                    <a:pt x="1137" y="580"/>
                  </a:cubicBezTo>
                  <a:cubicBezTo>
                    <a:pt x="1141" y="582"/>
                    <a:pt x="1144" y="589"/>
                    <a:pt x="1146" y="594"/>
                  </a:cubicBezTo>
                  <a:cubicBezTo>
                    <a:pt x="1273" y="826"/>
                    <a:pt x="1346" y="1072"/>
                    <a:pt x="1329" y="1339"/>
                  </a:cubicBezTo>
                  <a:cubicBezTo>
                    <a:pt x="1323" y="1434"/>
                    <a:pt x="1285" y="1522"/>
                    <a:pt x="1232" y="1600"/>
                  </a:cubicBezTo>
                  <a:cubicBezTo>
                    <a:pt x="1192" y="1659"/>
                    <a:pt x="1128" y="1682"/>
                    <a:pt x="1063" y="1701"/>
                  </a:cubicBezTo>
                  <a:cubicBezTo>
                    <a:pt x="967" y="1727"/>
                    <a:pt x="868" y="1731"/>
                    <a:pt x="769" y="1726"/>
                  </a:cubicBezTo>
                  <a:cubicBezTo>
                    <a:pt x="630" y="1719"/>
                    <a:pt x="491" y="1709"/>
                    <a:pt x="352" y="1702"/>
                  </a:cubicBezTo>
                  <a:cubicBezTo>
                    <a:pt x="325" y="1701"/>
                    <a:pt x="322" y="1688"/>
                    <a:pt x="326" y="1667"/>
                  </a:cubicBezTo>
                  <a:cubicBezTo>
                    <a:pt x="334" y="1630"/>
                    <a:pt x="365" y="1602"/>
                    <a:pt x="408" y="1596"/>
                  </a:cubicBezTo>
                  <a:cubicBezTo>
                    <a:pt x="469" y="1588"/>
                    <a:pt x="530" y="1580"/>
                    <a:pt x="601" y="15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9B419A-1C8C-9664-B10E-019A4585C8F0}"/>
              </a:ext>
            </a:extLst>
          </p:cNvPr>
          <p:cNvSpPr txBox="1"/>
          <p:nvPr/>
        </p:nvSpPr>
        <p:spPr>
          <a:xfrm>
            <a:off x="239588" y="3846388"/>
            <a:ext cx="6094378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6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قالب پاورپوینت رشته </a:t>
            </a:r>
            <a:r>
              <a:rPr lang="fa-IR" altLang="en-US" sz="36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دامپزشکی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3600" b="1" dirty="0">
              <a:solidFill>
                <a:srgbClr val="CC0000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3F9943B-7AE4-14F2-5EAA-121FF9830DA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71"/>
          <a:stretch/>
        </p:blipFill>
        <p:spPr>
          <a:xfrm>
            <a:off x="6096000" y="172974"/>
            <a:ext cx="5900928" cy="6438900"/>
          </a:xfr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291E45-194D-D55C-3940-F2EB8A5DCF42}"/>
              </a:ext>
            </a:extLst>
          </p:cNvPr>
          <p:cNvCxnSpPr>
            <a:cxnSpLocks/>
          </p:cNvCxnSpPr>
          <p:nvPr/>
        </p:nvCxnSpPr>
        <p:spPr>
          <a:xfrm flipH="1">
            <a:off x="6333966" y="1284051"/>
            <a:ext cx="1000688" cy="4045890"/>
          </a:xfrm>
          <a:prstGeom prst="line">
            <a:avLst/>
          </a:prstGeom>
          <a:ln w="28575">
            <a:solidFill>
              <a:srgbClr val="CC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9F8F012-C56F-94AC-8E0A-72CB60D2693D}"/>
              </a:ext>
            </a:extLst>
          </p:cNvPr>
          <p:cNvSpPr txBox="1"/>
          <p:nvPr/>
        </p:nvSpPr>
        <p:spPr>
          <a:xfrm>
            <a:off x="963038" y="4802493"/>
            <a:ext cx="46109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8982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104B7F3-6E80-6EC5-8819-43AA92EAEFAC}"/>
              </a:ext>
            </a:extLst>
          </p:cNvPr>
          <p:cNvGrpSpPr/>
          <p:nvPr/>
        </p:nvGrpSpPr>
        <p:grpSpPr>
          <a:xfrm>
            <a:off x="7673269" y="2143978"/>
            <a:ext cx="449328" cy="3042782"/>
            <a:chOff x="3636289" y="1768157"/>
            <a:chExt cx="356586" cy="2414747"/>
          </a:xfrm>
          <a:solidFill>
            <a:srgbClr val="CC0000"/>
          </a:solidFill>
        </p:grpSpPr>
        <p:grpSp>
          <p:nvGrpSpPr>
            <p:cNvPr id="5" name="Google Shape;711;p44">
              <a:extLst>
                <a:ext uri="{FF2B5EF4-FFF2-40B4-BE49-F238E27FC236}">
                  <a16:creationId xmlns:a16="http://schemas.microsoft.com/office/drawing/2014/main" id="{BB1E8197-B75F-3211-5254-1D24C1326EC3}"/>
                </a:ext>
              </a:extLst>
            </p:cNvPr>
            <p:cNvGrpSpPr/>
            <p:nvPr/>
          </p:nvGrpSpPr>
          <p:grpSpPr>
            <a:xfrm>
              <a:off x="3636316" y="3831619"/>
              <a:ext cx="356556" cy="351285"/>
              <a:chOff x="-25465200" y="3916150"/>
              <a:chExt cx="299300" cy="294875"/>
            </a:xfrm>
            <a:grpFill/>
          </p:grpSpPr>
          <p:sp>
            <p:nvSpPr>
              <p:cNvPr id="6" name="Google Shape;712;p44">
                <a:extLst>
                  <a:ext uri="{FF2B5EF4-FFF2-40B4-BE49-F238E27FC236}">
                    <a16:creationId xmlns:a16="http://schemas.microsoft.com/office/drawing/2014/main" id="{99CFE68B-9172-A24F-E4AD-B1A7E8777B9B}"/>
                  </a:ext>
                </a:extLst>
              </p:cNvPr>
              <p:cNvSpPr/>
              <p:nvPr/>
            </p:nvSpPr>
            <p:spPr>
              <a:xfrm>
                <a:off x="-25316350" y="3916150"/>
                <a:ext cx="150450" cy="149175"/>
              </a:xfrm>
              <a:custGeom>
                <a:avLst/>
                <a:gdLst/>
                <a:ahLst/>
                <a:cxnLst/>
                <a:rect l="l" t="t" r="r" b="b"/>
                <a:pathLst>
                  <a:path w="6018" h="5967" extrusionOk="0">
                    <a:moveTo>
                      <a:pt x="3836" y="0"/>
                    </a:moveTo>
                    <a:cubicBezTo>
                      <a:pt x="3278" y="0"/>
                      <a:pt x="2726" y="214"/>
                      <a:pt x="2332" y="642"/>
                    </a:cubicBezTo>
                    <a:lnTo>
                      <a:pt x="1891" y="1083"/>
                    </a:lnTo>
                    <a:lnTo>
                      <a:pt x="2458" y="1619"/>
                    </a:lnTo>
                    <a:cubicBezTo>
                      <a:pt x="2552" y="1745"/>
                      <a:pt x="2552" y="1966"/>
                      <a:pt x="2458" y="2092"/>
                    </a:cubicBezTo>
                    <a:cubicBezTo>
                      <a:pt x="2363" y="2186"/>
                      <a:pt x="2300" y="2218"/>
                      <a:pt x="2206" y="2218"/>
                    </a:cubicBezTo>
                    <a:cubicBezTo>
                      <a:pt x="2143" y="2218"/>
                      <a:pt x="2017" y="2186"/>
                      <a:pt x="1985" y="2092"/>
                    </a:cubicBezTo>
                    <a:lnTo>
                      <a:pt x="1418" y="1556"/>
                    </a:lnTo>
                    <a:lnTo>
                      <a:pt x="946" y="2029"/>
                    </a:lnTo>
                    <a:lnTo>
                      <a:pt x="1513" y="2564"/>
                    </a:lnTo>
                    <a:cubicBezTo>
                      <a:pt x="1607" y="2690"/>
                      <a:pt x="1607" y="2911"/>
                      <a:pt x="1513" y="3037"/>
                    </a:cubicBezTo>
                    <a:cubicBezTo>
                      <a:pt x="1418" y="3131"/>
                      <a:pt x="1355" y="3163"/>
                      <a:pt x="1261" y="3163"/>
                    </a:cubicBezTo>
                    <a:cubicBezTo>
                      <a:pt x="1198" y="3163"/>
                      <a:pt x="1072" y="3131"/>
                      <a:pt x="1040" y="3037"/>
                    </a:cubicBezTo>
                    <a:lnTo>
                      <a:pt x="473" y="2501"/>
                    </a:lnTo>
                    <a:lnTo>
                      <a:pt x="1" y="3005"/>
                    </a:lnTo>
                    <a:lnTo>
                      <a:pt x="2962" y="5967"/>
                    </a:lnTo>
                    <a:lnTo>
                      <a:pt x="5388" y="3478"/>
                    </a:lnTo>
                    <a:cubicBezTo>
                      <a:pt x="5829" y="3037"/>
                      <a:pt x="6018" y="2501"/>
                      <a:pt x="5987" y="1903"/>
                    </a:cubicBezTo>
                    <a:cubicBezTo>
                      <a:pt x="5892" y="1398"/>
                      <a:pt x="5640" y="831"/>
                      <a:pt x="5167" y="453"/>
                    </a:cubicBezTo>
                    <a:cubicBezTo>
                      <a:pt x="4779" y="151"/>
                      <a:pt x="4305" y="0"/>
                      <a:pt x="3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713;p44">
                <a:extLst>
                  <a:ext uri="{FF2B5EF4-FFF2-40B4-BE49-F238E27FC236}">
                    <a16:creationId xmlns:a16="http://schemas.microsoft.com/office/drawing/2014/main" id="{1CF1B8B3-0278-30A3-881E-480B862AD85D}"/>
                  </a:ext>
                </a:extLst>
              </p:cNvPr>
              <p:cNvSpPr/>
              <p:nvPr/>
            </p:nvSpPr>
            <p:spPr>
              <a:xfrm>
                <a:off x="-25465200" y="4003875"/>
                <a:ext cx="208725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349" h="8286" extrusionOk="0">
                    <a:moveTo>
                      <a:pt x="5419" y="0"/>
                    </a:moveTo>
                    <a:lnTo>
                      <a:pt x="4883" y="567"/>
                    </a:lnTo>
                    <a:lnTo>
                      <a:pt x="5450" y="1103"/>
                    </a:lnTo>
                    <a:cubicBezTo>
                      <a:pt x="5545" y="1229"/>
                      <a:pt x="5545" y="1449"/>
                      <a:pt x="5450" y="1575"/>
                    </a:cubicBezTo>
                    <a:cubicBezTo>
                      <a:pt x="5356" y="1670"/>
                      <a:pt x="5293" y="1702"/>
                      <a:pt x="5198" y="1702"/>
                    </a:cubicBezTo>
                    <a:cubicBezTo>
                      <a:pt x="5135" y="1702"/>
                      <a:pt x="5009" y="1670"/>
                      <a:pt x="4978" y="1575"/>
                    </a:cubicBezTo>
                    <a:lnTo>
                      <a:pt x="4411" y="1040"/>
                    </a:lnTo>
                    <a:lnTo>
                      <a:pt x="3938" y="1512"/>
                    </a:lnTo>
                    <a:lnTo>
                      <a:pt x="4505" y="2048"/>
                    </a:lnTo>
                    <a:cubicBezTo>
                      <a:pt x="4631" y="2174"/>
                      <a:pt x="4631" y="2395"/>
                      <a:pt x="4505" y="2521"/>
                    </a:cubicBezTo>
                    <a:cubicBezTo>
                      <a:pt x="4411" y="2615"/>
                      <a:pt x="4348" y="2647"/>
                      <a:pt x="4253" y="2647"/>
                    </a:cubicBezTo>
                    <a:cubicBezTo>
                      <a:pt x="4190" y="2647"/>
                      <a:pt x="4064" y="2615"/>
                      <a:pt x="4033" y="2521"/>
                    </a:cubicBezTo>
                    <a:lnTo>
                      <a:pt x="3466" y="1985"/>
                    </a:lnTo>
                    <a:lnTo>
                      <a:pt x="3214" y="2237"/>
                    </a:lnTo>
                    <a:cubicBezTo>
                      <a:pt x="2773" y="2678"/>
                      <a:pt x="2458" y="3277"/>
                      <a:pt x="2363" y="3907"/>
                    </a:cubicBezTo>
                    <a:cubicBezTo>
                      <a:pt x="2300" y="4379"/>
                      <a:pt x="2111" y="4852"/>
                      <a:pt x="1733" y="5167"/>
                    </a:cubicBezTo>
                    <a:lnTo>
                      <a:pt x="410" y="6490"/>
                    </a:lnTo>
                    <a:cubicBezTo>
                      <a:pt x="0" y="6900"/>
                      <a:pt x="0" y="7561"/>
                      <a:pt x="410" y="7971"/>
                    </a:cubicBezTo>
                    <a:cubicBezTo>
                      <a:pt x="599" y="8160"/>
                      <a:pt x="882" y="8286"/>
                      <a:pt x="1166" y="8286"/>
                    </a:cubicBezTo>
                    <a:cubicBezTo>
                      <a:pt x="1418" y="8286"/>
                      <a:pt x="1701" y="8160"/>
                      <a:pt x="1890" y="7971"/>
                    </a:cubicBezTo>
                    <a:lnTo>
                      <a:pt x="3245" y="6616"/>
                    </a:lnTo>
                    <a:cubicBezTo>
                      <a:pt x="3592" y="6270"/>
                      <a:pt x="4033" y="6081"/>
                      <a:pt x="4505" y="5986"/>
                    </a:cubicBezTo>
                    <a:cubicBezTo>
                      <a:pt x="5135" y="5923"/>
                      <a:pt x="5734" y="5608"/>
                      <a:pt x="6144" y="5167"/>
                    </a:cubicBezTo>
                    <a:lnTo>
                      <a:pt x="8349" y="2962"/>
                    </a:lnTo>
                    <a:lnTo>
                      <a:pt x="54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" name="Google Shape;714;p44">
              <a:extLst>
                <a:ext uri="{FF2B5EF4-FFF2-40B4-BE49-F238E27FC236}">
                  <a16:creationId xmlns:a16="http://schemas.microsoft.com/office/drawing/2014/main" id="{9E32C227-6975-6656-D91B-E93842F1E879}"/>
                </a:ext>
              </a:extLst>
            </p:cNvPr>
            <p:cNvSpPr/>
            <p:nvPr/>
          </p:nvSpPr>
          <p:spPr>
            <a:xfrm>
              <a:off x="3679926" y="2800627"/>
              <a:ext cx="269323" cy="351910"/>
            </a:xfrm>
            <a:custGeom>
              <a:avLst/>
              <a:gdLst/>
              <a:ahLst/>
              <a:cxnLst/>
              <a:rect l="l" t="t" r="r" b="b"/>
              <a:pathLst>
                <a:path w="9043" h="11816" extrusionOk="0">
                  <a:moveTo>
                    <a:pt x="6392" y="3395"/>
                  </a:moveTo>
                  <a:cubicBezTo>
                    <a:pt x="6483" y="3395"/>
                    <a:pt x="6569" y="3419"/>
                    <a:pt x="6616" y="3466"/>
                  </a:cubicBezTo>
                  <a:cubicBezTo>
                    <a:pt x="7310" y="4159"/>
                    <a:pt x="7656" y="5010"/>
                    <a:pt x="7656" y="5924"/>
                  </a:cubicBezTo>
                  <a:cubicBezTo>
                    <a:pt x="7656" y="6837"/>
                    <a:pt x="7310" y="7719"/>
                    <a:pt x="6616" y="8350"/>
                  </a:cubicBezTo>
                  <a:cubicBezTo>
                    <a:pt x="5955" y="9043"/>
                    <a:pt x="5104" y="9389"/>
                    <a:pt x="4191" y="9389"/>
                  </a:cubicBezTo>
                  <a:cubicBezTo>
                    <a:pt x="4002" y="9389"/>
                    <a:pt x="3844" y="9232"/>
                    <a:pt x="3844" y="9043"/>
                  </a:cubicBezTo>
                  <a:cubicBezTo>
                    <a:pt x="3844" y="8822"/>
                    <a:pt x="4002" y="8665"/>
                    <a:pt x="4191" y="8665"/>
                  </a:cubicBezTo>
                  <a:cubicBezTo>
                    <a:pt x="4947" y="8665"/>
                    <a:pt x="5608" y="8413"/>
                    <a:pt x="6144" y="7845"/>
                  </a:cubicBezTo>
                  <a:cubicBezTo>
                    <a:pt x="6679" y="7341"/>
                    <a:pt x="6994" y="6617"/>
                    <a:pt x="6994" y="5892"/>
                  </a:cubicBezTo>
                  <a:cubicBezTo>
                    <a:pt x="6931" y="5168"/>
                    <a:pt x="6679" y="4474"/>
                    <a:pt x="6144" y="3939"/>
                  </a:cubicBezTo>
                  <a:cubicBezTo>
                    <a:pt x="6049" y="3844"/>
                    <a:pt x="6049" y="3592"/>
                    <a:pt x="6144" y="3466"/>
                  </a:cubicBezTo>
                  <a:cubicBezTo>
                    <a:pt x="6207" y="3419"/>
                    <a:pt x="6301" y="3395"/>
                    <a:pt x="6392" y="3395"/>
                  </a:cubicBezTo>
                  <a:close/>
                  <a:moveTo>
                    <a:pt x="378" y="1"/>
                  </a:moveTo>
                  <a:cubicBezTo>
                    <a:pt x="189" y="1"/>
                    <a:pt x="0" y="158"/>
                    <a:pt x="0" y="379"/>
                  </a:cubicBezTo>
                  <a:lnTo>
                    <a:pt x="0" y="1482"/>
                  </a:lnTo>
                  <a:cubicBezTo>
                    <a:pt x="0" y="2742"/>
                    <a:pt x="977" y="3750"/>
                    <a:pt x="2206" y="3876"/>
                  </a:cubicBezTo>
                  <a:cubicBezTo>
                    <a:pt x="2489" y="4695"/>
                    <a:pt x="3277" y="5294"/>
                    <a:pt x="4191" y="5294"/>
                  </a:cubicBezTo>
                  <a:cubicBezTo>
                    <a:pt x="4569" y="5294"/>
                    <a:pt x="4915" y="5609"/>
                    <a:pt x="4915" y="5987"/>
                  </a:cubicBezTo>
                  <a:cubicBezTo>
                    <a:pt x="4852" y="6302"/>
                    <a:pt x="4537" y="6617"/>
                    <a:pt x="4191" y="6617"/>
                  </a:cubicBezTo>
                  <a:cubicBezTo>
                    <a:pt x="3277" y="6617"/>
                    <a:pt x="2489" y="7215"/>
                    <a:pt x="2206" y="8035"/>
                  </a:cubicBezTo>
                  <a:cubicBezTo>
                    <a:pt x="1009" y="8161"/>
                    <a:pt x="0" y="9200"/>
                    <a:pt x="0" y="10460"/>
                  </a:cubicBezTo>
                  <a:lnTo>
                    <a:pt x="0" y="11469"/>
                  </a:lnTo>
                  <a:cubicBezTo>
                    <a:pt x="0" y="11658"/>
                    <a:pt x="189" y="11815"/>
                    <a:pt x="378" y="11815"/>
                  </a:cubicBezTo>
                  <a:lnTo>
                    <a:pt x="1765" y="11815"/>
                  </a:lnTo>
                  <a:cubicBezTo>
                    <a:pt x="1954" y="11815"/>
                    <a:pt x="2111" y="11658"/>
                    <a:pt x="2111" y="11469"/>
                  </a:cubicBezTo>
                  <a:lnTo>
                    <a:pt x="2111" y="10460"/>
                  </a:lnTo>
                  <a:cubicBezTo>
                    <a:pt x="2111" y="10240"/>
                    <a:pt x="2269" y="10082"/>
                    <a:pt x="2458" y="10082"/>
                  </a:cubicBezTo>
                  <a:lnTo>
                    <a:pt x="2647" y="10082"/>
                  </a:lnTo>
                  <a:cubicBezTo>
                    <a:pt x="3056" y="10523"/>
                    <a:pt x="3592" y="10807"/>
                    <a:pt x="4191" y="10807"/>
                  </a:cubicBezTo>
                  <a:cubicBezTo>
                    <a:pt x="6868" y="10807"/>
                    <a:pt x="9042" y="8633"/>
                    <a:pt x="9042" y="5955"/>
                  </a:cubicBezTo>
                  <a:cubicBezTo>
                    <a:pt x="9042" y="3277"/>
                    <a:pt x="6868" y="1103"/>
                    <a:pt x="4191" y="1103"/>
                  </a:cubicBezTo>
                  <a:cubicBezTo>
                    <a:pt x="3592" y="1103"/>
                    <a:pt x="3056" y="1356"/>
                    <a:pt x="2647" y="1828"/>
                  </a:cubicBezTo>
                  <a:lnTo>
                    <a:pt x="2458" y="1828"/>
                  </a:lnTo>
                  <a:cubicBezTo>
                    <a:pt x="2269" y="1828"/>
                    <a:pt x="2111" y="1671"/>
                    <a:pt x="2111" y="1482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15;p44">
              <a:extLst>
                <a:ext uri="{FF2B5EF4-FFF2-40B4-BE49-F238E27FC236}">
                  <a16:creationId xmlns:a16="http://schemas.microsoft.com/office/drawing/2014/main" id="{F10DCA56-E8BE-C278-377D-CF8B51AD085E}"/>
                </a:ext>
              </a:extLst>
            </p:cNvPr>
            <p:cNvSpPr/>
            <p:nvPr/>
          </p:nvSpPr>
          <p:spPr>
            <a:xfrm>
              <a:off x="3636289" y="1768157"/>
              <a:ext cx="356586" cy="353876"/>
            </a:xfrm>
            <a:custGeom>
              <a:avLst/>
              <a:gdLst/>
              <a:ahLst/>
              <a:cxnLst/>
              <a:rect l="l" t="t" r="r" b="b"/>
              <a:pathLst>
                <a:path w="11973" h="11882" extrusionOk="0">
                  <a:moveTo>
                    <a:pt x="6302" y="725"/>
                  </a:moveTo>
                  <a:lnTo>
                    <a:pt x="6302" y="1639"/>
                  </a:lnTo>
                  <a:cubicBezTo>
                    <a:pt x="6302" y="2111"/>
                    <a:pt x="6522" y="2552"/>
                    <a:pt x="6837" y="2867"/>
                  </a:cubicBezTo>
                  <a:lnTo>
                    <a:pt x="7152" y="3182"/>
                  </a:lnTo>
                  <a:cubicBezTo>
                    <a:pt x="6900" y="3340"/>
                    <a:pt x="6774" y="3560"/>
                    <a:pt x="6711" y="3749"/>
                  </a:cubicBezTo>
                  <a:cubicBezTo>
                    <a:pt x="6479" y="3517"/>
                    <a:pt x="6209" y="3407"/>
                    <a:pt x="5942" y="3407"/>
                  </a:cubicBezTo>
                  <a:cubicBezTo>
                    <a:pt x="5665" y="3407"/>
                    <a:pt x="5392" y="3525"/>
                    <a:pt x="5168" y="3749"/>
                  </a:cubicBezTo>
                  <a:cubicBezTo>
                    <a:pt x="5042" y="3497"/>
                    <a:pt x="4979" y="3340"/>
                    <a:pt x="4758" y="3151"/>
                  </a:cubicBezTo>
                  <a:lnTo>
                    <a:pt x="5105" y="2836"/>
                  </a:lnTo>
                  <a:cubicBezTo>
                    <a:pt x="5420" y="2521"/>
                    <a:pt x="5609" y="2080"/>
                    <a:pt x="5609" y="1607"/>
                  </a:cubicBezTo>
                  <a:lnTo>
                    <a:pt x="5609" y="725"/>
                  </a:lnTo>
                  <a:close/>
                  <a:moveTo>
                    <a:pt x="5231" y="0"/>
                  </a:moveTo>
                  <a:cubicBezTo>
                    <a:pt x="5042" y="0"/>
                    <a:pt x="4884" y="158"/>
                    <a:pt x="4884" y="347"/>
                  </a:cubicBezTo>
                  <a:lnTo>
                    <a:pt x="4884" y="725"/>
                  </a:lnTo>
                  <a:lnTo>
                    <a:pt x="4884" y="1639"/>
                  </a:lnTo>
                  <a:cubicBezTo>
                    <a:pt x="4884" y="1922"/>
                    <a:pt x="4758" y="2206"/>
                    <a:pt x="4569" y="2395"/>
                  </a:cubicBezTo>
                  <a:lnTo>
                    <a:pt x="4096" y="2867"/>
                  </a:lnTo>
                  <a:lnTo>
                    <a:pt x="4033" y="2867"/>
                  </a:lnTo>
                  <a:cubicBezTo>
                    <a:pt x="2206" y="2867"/>
                    <a:pt x="127" y="7404"/>
                    <a:pt x="32" y="9830"/>
                  </a:cubicBezTo>
                  <a:cubicBezTo>
                    <a:pt x="1" y="11311"/>
                    <a:pt x="631" y="11846"/>
                    <a:pt x="1292" y="11846"/>
                  </a:cubicBezTo>
                  <a:cubicBezTo>
                    <a:pt x="1346" y="11852"/>
                    <a:pt x="1398" y="11855"/>
                    <a:pt x="1450" y="11855"/>
                  </a:cubicBezTo>
                  <a:cubicBezTo>
                    <a:pt x="2222" y="11855"/>
                    <a:pt x="2817" y="11224"/>
                    <a:pt x="3466" y="10869"/>
                  </a:cubicBezTo>
                  <a:cubicBezTo>
                    <a:pt x="4033" y="10554"/>
                    <a:pt x="4537" y="10271"/>
                    <a:pt x="4884" y="9767"/>
                  </a:cubicBezTo>
                  <a:cubicBezTo>
                    <a:pt x="5357" y="9137"/>
                    <a:pt x="5640" y="7593"/>
                    <a:pt x="5640" y="6144"/>
                  </a:cubicBezTo>
                  <a:lnTo>
                    <a:pt x="5640" y="6144"/>
                  </a:lnTo>
                  <a:lnTo>
                    <a:pt x="4222" y="7561"/>
                  </a:lnTo>
                  <a:cubicBezTo>
                    <a:pt x="4222" y="7593"/>
                    <a:pt x="4191" y="7593"/>
                    <a:pt x="4191" y="7624"/>
                  </a:cubicBezTo>
                  <a:cubicBezTo>
                    <a:pt x="4159" y="7687"/>
                    <a:pt x="4159" y="7687"/>
                    <a:pt x="4096" y="7687"/>
                  </a:cubicBezTo>
                  <a:lnTo>
                    <a:pt x="2773" y="9011"/>
                  </a:lnTo>
                  <a:cubicBezTo>
                    <a:pt x="2710" y="9074"/>
                    <a:pt x="2616" y="9105"/>
                    <a:pt x="2525" y="9105"/>
                  </a:cubicBezTo>
                  <a:cubicBezTo>
                    <a:pt x="2435" y="9105"/>
                    <a:pt x="2348" y="9074"/>
                    <a:pt x="2301" y="9011"/>
                  </a:cubicBezTo>
                  <a:cubicBezTo>
                    <a:pt x="2175" y="8885"/>
                    <a:pt x="2175" y="8664"/>
                    <a:pt x="2301" y="8538"/>
                  </a:cubicBezTo>
                  <a:lnTo>
                    <a:pt x="3435" y="7404"/>
                  </a:lnTo>
                  <a:lnTo>
                    <a:pt x="2994" y="6963"/>
                  </a:lnTo>
                  <a:cubicBezTo>
                    <a:pt x="2931" y="6900"/>
                    <a:pt x="2899" y="6805"/>
                    <a:pt x="2899" y="6742"/>
                  </a:cubicBezTo>
                  <a:cubicBezTo>
                    <a:pt x="2899" y="6648"/>
                    <a:pt x="2931" y="6585"/>
                    <a:pt x="2962" y="6490"/>
                  </a:cubicBezTo>
                  <a:cubicBezTo>
                    <a:pt x="3029" y="6424"/>
                    <a:pt x="3122" y="6384"/>
                    <a:pt x="3213" y="6384"/>
                  </a:cubicBezTo>
                  <a:cubicBezTo>
                    <a:pt x="3295" y="6384"/>
                    <a:pt x="3375" y="6416"/>
                    <a:pt x="3435" y="6490"/>
                  </a:cubicBezTo>
                  <a:lnTo>
                    <a:pt x="3907" y="6931"/>
                  </a:lnTo>
                  <a:lnTo>
                    <a:pt x="5546" y="5262"/>
                  </a:lnTo>
                  <a:lnTo>
                    <a:pt x="5451" y="4568"/>
                  </a:lnTo>
                  <a:lnTo>
                    <a:pt x="5703" y="4285"/>
                  </a:lnTo>
                  <a:cubicBezTo>
                    <a:pt x="5766" y="4222"/>
                    <a:pt x="5861" y="4190"/>
                    <a:pt x="5951" y="4190"/>
                  </a:cubicBezTo>
                  <a:cubicBezTo>
                    <a:pt x="6042" y="4190"/>
                    <a:pt x="6128" y="4222"/>
                    <a:pt x="6176" y="4285"/>
                  </a:cubicBezTo>
                  <a:lnTo>
                    <a:pt x="6459" y="4568"/>
                  </a:lnTo>
                  <a:cubicBezTo>
                    <a:pt x="6428" y="4789"/>
                    <a:pt x="6396" y="5010"/>
                    <a:pt x="6333" y="5262"/>
                  </a:cubicBezTo>
                  <a:lnTo>
                    <a:pt x="8035" y="6963"/>
                  </a:lnTo>
                  <a:lnTo>
                    <a:pt x="8476" y="6522"/>
                  </a:lnTo>
                  <a:cubicBezTo>
                    <a:pt x="8539" y="6475"/>
                    <a:pt x="8625" y="6451"/>
                    <a:pt x="8712" y="6451"/>
                  </a:cubicBezTo>
                  <a:cubicBezTo>
                    <a:pt x="8799" y="6451"/>
                    <a:pt x="8885" y="6475"/>
                    <a:pt x="8948" y="6522"/>
                  </a:cubicBezTo>
                  <a:cubicBezTo>
                    <a:pt x="9074" y="6648"/>
                    <a:pt x="9074" y="6900"/>
                    <a:pt x="8948" y="6994"/>
                  </a:cubicBezTo>
                  <a:lnTo>
                    <a:pt x="8507" y="7435"/>
                  </a:lnTo>
                  <a:lnTo>
                    <a:pt x="9641" y="8570"/>
                  </a:lnTo>
                  <a:cubicBezTo>
                    <a:pt x="9767" y="8696"/>
                    <a:pt x="9767" y="8948"/>
                    <a:pt x="9641" y="9042"/>
                  </a:cubicBezTo>
                  <a:cubicBezTo>
                    <a:pt x="9594" y="9105"/>
                    <a:pt x="9507" y="9137"/>
                    <a:pt x="9417" y="9137"/>
                  </a:cubicBezTo>
                  <a:cubicBezTo>
                    <a:pt x="9326" y="9137"/>
                    <a:pt x="9232" y="9105"/>
                    <a:pt x="9169" y="9042"/>
                  </a:cubicBezTo>
                  <a:lnTo>
                    <a:pt x="6302" y="6175"/>
                  </a:lnTo>
                  <a:lnTo>
                    <a:pt x="6302" y="6175"/>
                  </a:lnTo>
                  <a:cubicBezTo>
                    <a:pt x="6270" y="7624"/>
                    <a:pt x="6585" y="9168"/>
                    <a:pt x="7058" y="9798"/>
                  </a:cubicBezTo>
                  <a:cubicBezTo>
                    <a:pt x="7404" y="10302"/>
                    <a:pt x="7909" y="10617"/>
                    <a:pt x="8476" y="10901"/>
                  </a:cubicBezTo>
                  <a:cubicBezTo>
                    <a:pt x="9136" y="11291"/>
                    <a:pt x="9711" y="11882"/>
                    <a:pt x="10527" y="11882"/>
                  </a:cubicBezTo>
                  <a:cubicBezTo>
                    <a:pt x="10567" y="11882"/>
                    <a:pt x="10608" y="11881"/>
                    <a:pt x="10649" y="11878"/>
                  </a:cubicBezTo>
                  <a:cubicBezTo>
                    <a:pt x="11028" y="11846"/>
                    <a:pt x="11973" y="11626"/>
                    <a:pt x="11910" y="9893"/>
                  </a:cubicBezTo>
                  <a:cubicBezTo>
                    <a:pt x="11752" y="7372"/>
                    <a:pt x="9673" y="2836"/>
                    <a:pt x="7846" y="2836"/>
                  </a:cubicBezTo>
                  <a:lnTo>
                    <a:pt x="7751" y="2836"/>
                  </a:lnTo>
                  <a:lnTo>
                    <a:pt x="7310" y="2363"/>
                  </a:lnTo>
                  <a:cubicBezTo>
                    <a:pt x="7089" y="2174"/>
                    <a:pt x="6963" y="1891"/>
                    <a:pt x="6963" y="1607"/>
                  </a:cubicBezTo>
                  <a:lnTo>
                    <a:pt x="6963" y="725"/>
                  </a:lnTo>
                  <a:lnTo>
                    <a:pt x="6963" y="347"/>
                  </a:lnTo>
                  <a:cubicBezTo>
                    <a:pt x="6963" y="158"/>
                    <a:pt x="6806" y="0"/>
                    <a:pt x="6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E72AD4-5740-0432-A721-3784E3C963F6}"/>
              </a:ext>
            </a:extLst>
          </p:cNvPr>
          <p:cNvGrpSpPr/>
          <p:nvPr/>
        </p:nvGrpSpPr>
        <p:grpSpPr>
          <a:xfrm>
            <a:off x="3674928" y="2039313"/>
            <a:ext cx="537147" cy="3147447"/>
            <a:chOff x="381623" y="1768684"/>
            <a:chExt cx="412089" cy="2414662"/>
          </a:xfrm>
          <a:solidFill>
            <a:srgbClr val="CC0000"/>
          </a:solidFill>
        </p:grpSpPr>
        <p:grpSp>
          <p:nvGrpSpPr>
            <p:cNvPr id="2" name="Google Shape;708;p44">
              <a:extLst>
                <a:ext uri="{FF2B5EF4-FFF2-40B4-BE49-F238E27FC236}">
                  <a16:creationId xmlns:a16="http://schemas.microsoft.com/office/drawing/2014/main" id="{D0D6B188-0E90-04C3-7362-97B35C480F17}"/>
                </a:ext>
              </a:extLst>
            </p:cNvPr>
            <p:cNvGrpSpPr/>
            <p:nvPr/>
          </p:nvGrpSpPr>
          <p:grpSpPr>
            <a:xfrm>
              <a:off x="411608" y="1768684"/>
              <a:ext cx="352833" cy="352833"/>
              <a:chOff x="-26201650" y="3176075"/>
              <a:chExt cx="296175" cy="296175"/>
            </a:xfrm>
            <a:grpFill/>
          </p:grpSpPr>
          <p:sp>
            <p:nvSpPr>
              <p:cNvPr id="3" name="Google Shape;709;p44">
                <a:extLst>
                  <a:ext uri="{FF2B5EF4-FFF2-40B4-BE49-F238E27FC236}">
                    <a16:creationId xmlns:a16="http://schemas.microsoft.com/office/drawing/2014/main" id="{06040225-11BB-0173-9E6D-9B5C10AE3BFD}"/>
                  </a:ext>
                </a:extLst>
              </p:cNvPr>
              <p:cNvSpPr/>
              <p:nvPr/>
            </p:nvSpPr>
            <p:spPr>
              <a:xfrm>
                <a:off x="-26082700" y="3176075"/>
                <a:ext cx="51200" cy="22687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075" extrusionOk="0">
                    <a:moveTo>
                      <a:pt x="1071" y="1"/>
                    </a:moveTo>
                    <a:cubicBezTo>
                      <a:pt x="882" y="1"/>
                      <a:pt x="725" y="158"/>
                      <a:pt x="725" y="347"/>
                    </a:cubicBezTo>
                    <a:lnTo>
                      <a:pt x="725" y="6554"/>
                    </a:lnTo>
                    <a:cubicBezTo>
                      <a:pt x="473" y="6900"/>
                      <a:pt x="0" y="7656"/>
                      <a:pt x="0" y="8034"/>
                    </a:cubicBezTo>
                    <a:cubicBezTo>
                      <a:pt x="0" y="8633"/>
                      <a:pt x="473" y="9074"/>
                      <a:pt x="1040" y="9074"/>
                    </a:cubicBezTo>
                    <a:cubicBezTo>
                      <a:pt x="1638" y="9074"/>
                      <a:pt x="2048" y="8602"/>
                      <a:pt x="2048" y="8034"/>
                    </a:cubicBezTo>
                    <a:cubicBezTo>
                      <a:pt x="2048" y="7656"/>
                      <a:pt x="1638" y="6900"/>
                      <a:pt x="1355" y="6554"/>
                    </a:cubicBezTo>
                    <a:lnTo>
                      <a:pt x="1355" y="347"/>
                    </a:lnTo>
                    <a:cubicBezTo>
                      <a:pt x="1386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" name="Google Shape;710;p44">
                <a:extLst>
                  <a:ext uri="{FF2B5EF4-FFF2-40B4-BE49-F238E27FC236}">
                    <a16:creationId xmlns:a16="http://schemas.microsoft.com/office/drawing/2014/main" id="{7BFABE74-022F-6615-9823-E57F9F64E76A}"/>
                  </a:ext>
                </a:extLst>
              </p:cNvPr>
              <p:cNvSpPr/>
              <p:nvPr/>
            </p:nvSpPr>
            <p:spPr>
              <a:xfrm>
                <a:off x="-26201650" y="3317075"/>
                <a:ext cx="296175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6207" extrusionOk="0">
                    <a:moveTo>
                      <a:pt x="3939" y="662"/>
                    </a:moveTo>
                    <a:cubicBezTo>
                      <a:pt x="3876" y="914"/>
                      <a:pt x="3750" y="1134"/>
                      <a:pt x="3624" y="1323"/>
                    </a:cubicBezTo>
                    <a:cubicBezTo>
                      <a:pt x="3624" y="1386"/>
                      <a:pt x="3593" y="1418"/>
                      <a:pt x="3593" y="1481"/>
                    </a:cubicBezTo>
                    <a:cubicBezTo>
                      <a:pt x="3277" y="1292"/>
                      <a:pt x="2836" y="1229"/>
                      <a:pt x="2490" y="1229"/>
                    </a:cubicBezTo>
                    <a:cubicBezTo>
                      <a:pt x="1986" y="1229"/>
                      <a:pt x="1293" y="1386"/>
                      <a:pt x="1041" y="1859"/>
                    </a:cubicBezTo>
                    <a:cubicBezTo>
                      <a:pt x="915" y="2048"/>
                      <a:pt x="757" y="2111"/>
                      <a:pt x="568" y="2111"/>
                    </a:cubicBezTo>
                    <a:lnTo>
                      <a:pt x="568" y="1008"/>
                    </a:lnTo>
                    <a:cubicBezTo>
                      <a:pt x="568" y="819"/>
                      <a:pt x="726" y="662"/>
                      <a:pt x="915" y="662"/>
                    </a:cubicBezTo>
                    <a:close/>
                    <a:moveTo>
                      <a:pt x="10681" y="662"/>
                    </a:moveTo>
                    <a:cubicBezTo>
                      <a:pt x="10870" y="662"/>
                      <a:pt x="11028" y="819"/>
                      <a:pt x="11028" y="1008"/>
                    </a:cubicBezTo>
                    <a:lnTo>
                      <a:pt x="11028" y="2111"/>
                    </a:lnTo>
                    <a:cubicBezTo>
                      <a:pt x="10870" y="2111"/>
                      <a:pt x="10681" y="2048"/>
                      <a:pt x="10555" y="1859"/>
                    </a:cubicBezTo>
                    <a:cubicBezTo>
                      <a:pt x="10335" y="1449"/>
                      <a:pt x="9894" y="1229"/>
                      <a:pt x="9452" y="1229"/>
                    </a:cubicBezTo>
                    <a:cubicBezTo>
                      <a:pt x="9011" y="1229"/>
                      <a:pt x="8602" y="1449"/>
                      <a:pt x="8350" y="1859"/>
                    </a:cubicBezTo>
                    <a:cubicBezTo>
                      <a:pt x="8318" y="1922"/>
                      <a:pt x="8224" y="2016"/>
                      <a:pt x="8192" y="2048"/>
                    </a:cubicBezTo>
                    <a:cubicBezTo>
                      <a:pt x="8161" y="1733"/>
                      <a:pt x="8003" y="1292"/>
                      <a:pt x="7657" y="662"/>
                    </a:cubicBezTo>
                    <a:close/>
                    <a:moveTo>
                      <a:pt x="2332" y="2741"/>
                    </a:moveTo>
                    <a:cubicBezTo>
                      <a:pt x="2521" y="2741"/>
                      <a:pt x="2679" y="2899"/>
                      <a:pt x="2679" y="3119"/>
                    </a:cubicBezTo>
                    <a:cubicBezTo>
                      <a:pt x="2679" y="3308"/>
                      <a:pt x="2521" y="3466"/>
                      <a:pt x="2332" y="3466"/>
                    </a:cubicBezTo>
                    <a:cubicBezTo>
                      <a:pt x="2143" y="3466"/>
                      <a:pt x="1986" y="3308"/>
                      <a:pt x="1986" y="3119"/>
                    </a:cubicBezTo>
                    <a:cubicBezTo>
                      <a:pt x="1986" y="2899"/>
                      <a:pt x="2143" y="2741"/>
                      <a:pt x="2332" y="2741"/>
                    </a:cubicBezTo>
                    <a:close/>
                    <a:moveTo>
                      <a:pt x="9295" y="2741"/>
                    </a:moveTo>
                    <a:cubicBezTo>
                      <a:pt x="9484" y="2741"/>
                      <a:pt x="9641" y="2899"/>
                      <a:pt x="9641" y="3119"/>
                    </a:cubicBezTo>
                    <a:cubicBezTo>
                      <a:pt x="9641" y="3308"/>
                      <a:pt x="9484" y="3466"/>
                      <a:pt x="9295" y="3466"/>
                    </a:cubicBezTo>
                    <a:cubicBezTo>
                      <a:pt x="9106" y="3466"/>
                      <a:pt x="8948" y="3308"/>
                      <a:pt x="8948" y="3119"/>
                    </a:cubicBezTo>
                    <a:cubicBezTo>
                      <a:pt x="8948" y="2899"/>
                      <a:pt x="9106" y="2741"/>
                      <a:pt x="9295" y="2741"/>
                    </a:cubicBezTo>
                    <a:close/>
                    <a:moveTo>
                      <a:pt x="1608" y="4127"/>
                    </a:moveTo>
                    <a:cubicBezTo>
                      <a:pt x="1828" y="4127"/>
                      <a:pt x="1986" y="4285"/>
                      <a:pt x="1986" y="4474"/>
                    </a:cubicBezTo>
                    <a:cubicBezTo>
                      <a:pt x="1986" y="4694"/>
                      <a:pt x="1828" y="4852"/>
                      <a:pt x="1608" y="4852"/>
                    </a:cubicBezTo>
                    <a:cubicBezTo>
                      <a:pt x="1419" y="4852"/>
                      <a:pt x="1261" y="4694"/>
                      <a:pt x="1261" y="4474"/>
                    </a:cubicBezTo>
                    <a:cubicBezTo>
                      <a:pt x="1261" y="4285"/>
                      <a:pt x="1419" y="4127"/>
                      <a:pt x="1608" y="4127"/>
                    </a:cubicBezTo>
                    <a:close/>
                    <a:moveTo>
                      <a:pt x="3025" y="4127"/>
                    </a:moveTo>
                    <a:cubicBezTo>
                      <a:pt x="3246" y="4127"/>
                      <a:pt x="3404" y="4285"/>
                      <a:pt x="3404" y="4474"/>
                    </a:cubicBezTo>
                    <a:cubicBezTo>
                      <a:pt x="3404" y="4694"/>
                      <a:pt x="3183" y="4852"/>
                      <a:pt x="3025" y="4852"/>
                    </a:cubicBezTo>
                    <a:cubicBezTo>
                      <a:pt x="2836" y="4852"/>
                      <a:pt x="2679" y="4694"/>
                      <a:pt x="2679" y="4474"/>
                    </a:cubicBezTo>
                    <a:cubicBezTo>
                      <a:pt x="2679" y="4285"/>
                      <a:pt x="2836" y="4127"/>
                      <a:pt x="3025" y="4127"/>
                    </a:cubicBezTo>
                    <a:close/>
                    <a:moveTo>
                      <a:pt x="8602" y="4127"/>
                    </a:moveTo>
                    <a:cubicBezTo>
                      <a:pt x="8791" y="4127"/>
                      <a:pt x="8948" y="4285"/>
                      <a:pt x="8948" y="4474"/>
                    </a:cubicBezTo>
                    <a:cubicBezTo>
                      <a:pt x="8948" y="4694"/>
                      <a:pt x="8791" y="4852"/>
                      <a:pt x="8602" y="4852"/>
                    </a:cubicBezTo>
                    <a:cubicBezTo>
                      <a:pt x="8381" y="4852"/>
                      <a:pt x="8224" y="4694"/>
                      <a:pt x="8224" y="4474"/>
                    </a:cubicBezTo>
                    <a:cubicBezTo>
                      <a:pt x="8224" y="4285"/>
                      <a:pt x="8381" y="4127"/>
                      <a:pt x="8602" y="4127"/>
                    </a:cubicBezTo>
                    <a:close/>
                    <a:moveTo>
                      <a:pt x="9957" y="4127"/>
                    </a:moveTo>
                    <a:cubicBezTo>
                      <a:pt x="10177" y="4127"/>
                      <a:pt x="10335" y="4285"/>
                      <a:pt x="10335" y="4474"/>
                    </a:cubicBezTo>
                    <a:cubicBezTo>
                      <a:pt x="10335" y="4694"/>
                      <a:pt x="10177" y="4852"/>
                      <a:pt x="9957" y="4852"/>
                    </a:cubicBezTo>
                    <a:cubicBezTo>
                      <a:pt x="9768" y="4852"/>
                      <a:pt x="9610" y="4694"/>
                      <a:pt x="9610" y="4474"/>
                    </a:cubicBezTo>
                    <a:cubicBezTo>
                      <a:pt x="9610" y="4285"/>
                      <a:pt x="9768" y="4127"/>
                      <a:pt x="9957" y="4127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08"/>
                    </a:cubicBezTo>
                    <a:lnTo>
                      <a:pt x="1" y="5860"/>
                    </a:lnTo>
                    <a:cubicBezTo>
                      <a:pt x="1" y="6049"/>
                      <a:pt x="159" y="6207"/>
                      <a:pt x="348" y="6207"/>
                    </a:cubicBezTo>
                    <a:lnTo>
                      <a:pt x="11500" y="6207"/>
                    </a:lnTo>
                    <a:cubicBezTo>
                      <a:pt x="11689" y="6207"/>
                      <a:pt x="11847" y="6049"/>
                      <a:pt x="11847" y="5860"/>
                    </a:cubicBezTo>
                    <a:lnTo>
                      <a:pt x="11847" y="1008"/>
                    </a:lnTo>
                    <a:cubicBezTo>
                      <a:pt x="11752" y="441"/>
                      <a:pt x="11280" y="0"/>
                      <a:pt x="10713" y="0"/>
                    </a:cubicBezTo>
                    <a:lnTo>
                      <a:pt x="7058" y="0"/>
                    </a:lnTo>
                    <a:cubicBezTo>
                      <a:pt x="6775" y="0"/>
                      <a:pt x="6617" y="315"/>
                      <a:pt x="6775" y="536"/>
                    </a:cubicBezTo>
                    <a:cubicBezTo>
                      <a:pt x="7342" y="1323"/>
                      <a:pt x="7594" y="1953"/>
                      <a:pt x="7594" y="2426"/>
                    </a:cubicBezTo>
                    <a:cubicBezTo>
                      <a:pt x="7594" y="2899"/>
                      <a:pt x="7405" y="3371"/>
                      <a:pt x="7027" y="3749"/>
                    </a:cubicBezTo>
                    <a:cubicBezTo>
                      <a:pt x="6686" y="4033"/>
                      <a:pt x="6243" y="4163"/>
                      <a:pt x="5813" y="4163"/>
                    </a:cubicBezTo>
                    <a:cubicBezTo>
                      <a:pt x="5766" y="4163"/>
                      <a:pt x="5719" y="4162"/>
                      <a:pt x="5672" y="4159"/>
                    </a:cubicBezTo>
                    <a:cubicBezTo>
                      <a:pt x="5168" y="4127"/>
                      <a:pt x="4695" y="3812"/>
                      <a:pt x="4443" y="3340"/>
                    </a:cubicBezTo>
                    <a:cubicBezTo>
                      <a:pt x="4128" y="2835"/>
                      <a:pt x="4097" y="2205"/>
                      <a:pt x="4349" y="1638"/>
                    </a:cubicBezTo>
                    <a:cubicBezTo>
                      <a:pt x="4506" y="1323"/>
                      <a:pt x="4695" y="945"/>
                      <a:pt x="4979" y="536"/>
                    </a:cubicBezTo>
                    <a:cubicBezTo>
                      <a:pt x="5136" y="315"/>
                      <a:pt x="4979" y="0"/>
                      <a:pt x="46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716;p44">
              <a:extLst>
                <a:ext uri="{FF2B5EF4-FFF2-40B4-BE49-F238E27FC236}">
                  <a16:creationId xmlns:a16="http://schemas.microsoft.com/office/drawing/2014/main" id="{B1653C35-1783-23D2-96CE-8831A386B09F}"/>
                </a:ext>
              </a:extLst>
            </p:cNvPr>
            <p:cNvGrpSpPr/>
            <p:nvPr/>
          </p:nvGrpSpPr>
          <p:grpSpPr>
            <a:xfrm>
              <a:off x="420706" y="2800615"/>
              <a:ext cx="329365" cy="351910"/>
              <a:chOff x="-24344425" y="3519475"/>
              <a:chExt cx="276475" cy="295400"/>
            </a:xfrm>
            <a:grpFill/>
          </p:grpSpPr>
          <p:sp>
            <p:nvSpPr>
              <p:cNvPr id="11" name="Google Shape;717;p44">
                <a:extLst>
                  <a:ext uri="{FF2B5EF4-FFF2-40B4-BE49-F238E27FC236}">
                    <a16:creationId xmlns:a16="http://schemas.microsoft.com/office/drawing/2014/main" id="{46479748-5D84-5BF6-730A-6386788E4F0C}"/>
                  </a:ext>
                </a:extLst>
              </p:cNvPr>
              <p:cNvSpPr/>
              <p:nvPr/>
            </p:nvSpPr>
            <p:spPr>
              <a:xfrm>
                <a:off x="-24240450" y="3554150"/>
                <a:ext cx="69325" cy="344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1378" extrusionOk="0">
                    <a:moveTo>
                      <a:pt x="1387" y="0"/>
                    </a:moveTo>
                    <a:cubicBezTo>
                      <a:pt x="788" y="0"/>
                      <a:pt x="284" y="347"/>
                      <a:pt x="95" y="914"/>
                    </a:cubicBezTo>
                    <a:cubicBezTo>
                      <a:pt x="0" y="1071"/>
                      <a:pt x="95" y="1260"/>
                      <a:pt x="284" y="1355"/>
                    </a:cubicBezTo>
                    <a:cubicBezTo>
                      <a:pt x="318" y="1366"/>
                      <a:pt x="352" y="1371"/>
                      <a:pt x="385" y="1371"/>
                    </a:cubicBezTo>
                    <a:cubicBezTo>
                      <a:pt x="537" y="1371"/>
                      <a:pt x="673" y="1263"/>
                      <a:pt x="725" y="1134"/>
                    </a:cubicBezTo>
                    <a:cubicBezTo>
                      <a:pt x="788" y="882"/>
                      <a:pt x="1072" y="662"/>
                      <a:pt x="1387" y="662"/>
                    </a:cubicBezTo>
                    <a:cubicBezTo>
                      <a:pt x="1702" y="662"/>
                      <a:pt x="1922" y="882"/>
                      <a:pt x="2048" y="1134"/>
                    </a:cubicBezTo>
                    <a:cubicBezTo>
                      <a:pt x="2120" y="1301"/>
                      <a:pt x="2246" y="1378"/>
                      <a:pt x="2371" y="1378"/>
                    </a:cubicBezTo>
                    <a:cubicBezTo>
                      <a:pt x="2411" y="1378"/>
                      <a:pt x="2451" y="1370"/>
                      <a:pt x="2489" y="1355"/>
                    </a:cubicBezTo>
                    <a:cubicBezTo>
                      <a:pt x="2678" y="1260"/>
                      <a:pt x="2773" y="1071"/>
                      <a:pt x="2678" y="914"/>
                    </a:cubicBezTo>
                    <a:cubicBezTo>
                      <a:pt x="2489" y="347"/>
                      <a:pt x="1985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18;p44">
                <a:extLst>
                  <a:ext uri="{FF2B5EF4-FFF2-40B4-BE49-F238E27FC236}">
                    <a16:creationId xmlns:a16="http://schemas.microsoft.com/office/drawing/2014/main" id="{1DD167DB-46F6-C265-08A9-1225F9F060C5}"/>
                  </a:ext>
                </a:extLst>
              </p:cNvPr>
              <p:cNvSpPr/>
              <p:nvPr/>
            </p:nvSpPr>
            <p:spPr>
              <a:xfrm>
                <a:off x="-24344425" y="3519475"/>
                <a:ext cx="2764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059" h="11816" extrusionOk="0">
                    <a:moveTo>
                      <a:pt x="5546" y="694"/>
                    </a:moveTo>
                    <a:cubicBezTo>
                      <a:pt x="6743" y="694"/>
                      <a:pt x="7625" y="1608"/>
                      <a:pt x="7625" y="2773"/>
                    </a:cubicBezTo>
                    <a:lnTo>
                      <a:pt x="7625" y="3120"/>
                    </a:lnTo>
                    <a:cubicBezTo>
                      <a:pt x="7625" y="3309"/>
                      <a:pt x="7467" y="3466"/>
                      <a:pt x="7278" y="3466"/>
                    </a:cubicBezTo>
                    <a:lnTo>
                      <a:pt x="5892" y="3466"/>
                    </a:lnTo>
                    <a:lnTo>
                      <a:pt x="5892" y="3120"/>
                    </a:lnTo>
                    <a:cubicBezTo>
                      <a:pt x="5892" y="2931"/>
                      <a:pt x="5735" y="2773"/>
                      <a:pt x="5546" y="2773"/>
                    </a:cubicBezTo>
                    <a:cubicBezTo>
                      <a:pt x="5357" y="2773"/>
                      <a:pt x="5199" y="2931"/>
                      <a:pt x="5199" y="3120"/>
                    </a:cubicBezTo>
                    <a:lnTo>
                      <a:pt x="5199" y="3466"/>
                    </a:lnTo>
                    <a:lnTo>
                      <a:pt x="3813" y="3466"/>
                    </a:lnTo>
                    <a:cubicBezTo>
                      <a:pt x="3624" y="3466"/>
                      <a:pt x="3466" y="3309"/>
                      <a:pt x="3466" y="3120"/>
                    </a:cubicBezTo>
                    <a:lnTo>
                      <a:pt x="3466" y="2773"/>
                    </a:lnTo>
                    <a:cubicBezTo>
                      <a:pt x="3466" y="1639"/>
                      <a:pt x="4411" y="694"/>
                      <a:pt x="5546" y="694"/>
                    </a:cubicBezTo>
                    <a:close/>
                    <a:moveTo>
                      <a:pt x="7940" y="4821"/>
                    </a:moveTo>
                    <a:cubicBezTo>
                      <a:pt x="8160" y="4821"/>
                      <a:pt x="8318" y="4979"/>
                      <a:pt x="8318" y="5168"/>
                    </a:cubicBezTo>
                    <a:cubicBezTo>
                      <a:pt x="8318" y="5357"/>
                      <a:pt x="8160" y="5514"/>
                      <a:pt x="7940" y="5514"/>
                    </a:cubicBezTo>
                    <a:lnTo>
                      <a:pt x="3088" y="5514"/>
                    </a:lnTo>
                    <a:cubicBezTo>
                      <a:pt x="2899" y="5514"/>
                      <a:pt x="2742" y="5357"/>
                      <a:pt x="2742" y="5168"/>
                    </a:cubicBezTo>
                    <a:cubicBezTo>
                      <a:pt x="2742" y="4979"/>
                      <a:pt x="2899" y="4821"/>
                      <a:pt x="3088" y="4821"/>
                    </a:cubicBezTo>
                    <a:close/>
                    <a:moveTo>
                      <a:pt x="4128" y="6932"/>
                    </a:moveTo>
                    <a:cubicBezTo>
                      <a:pt x="4317" y="6932"/>
                      <a:pt x="4474" y="7089"/>
                      <a:pt x="4474" y="7310"/>
                    </a:cubicBezTo>
                    <a:cubicBezTo>
                      <a:pt x="4474" y="7499"/>
                      <a:pt x="4317" y="7656"/>
                      <a:pt x="4128" y="7656"/>
                    </a:cubicBezTo>
                    <a:lnTo>
                      <a:pt x="3088" y="7656"/>
                    </a:lnTo>
                    <a:cubicBezTo>
                      <a:pt x="2899" y="7656"/>
                      <a:pt x="2742" y="7499"/>
                      <a:pt x="2742" y="7310"/>
                    </a:cubicBezTo>
                    <a:cubicBezTo>
                      <a:pt x="2742" y="7089"/>
                      <a:pt x="2899" y="6932"/>
                      <a:pt x="3088" y="6932"/>
                    </a:cubicBezTo>
                    <a:close/>
                    <a:moveTo>
                      <a:pt x="7940" y="6932"/>
                    </a:moveTo>
                    <a:cubicBezTo>
                      <a:pt x="8160" y="6932"/>
                      <a:pt x="8318" y="7089"/>
                      <a:pt x="8318" y="7310"/>
                    </a:cubicBezTo>
                    <a:cubicBezTo>
                      <a:pt x="8286" y="7499"/>
                      <a:pt x="8160" y="7656"/>
                      <a:pt x="7940" y="7656"/>
                    </a:cubicBezTo>
                    <a:lnTo>
                      <a:pt x="6932" y="7656"/>
                    </a:lnTo>
                    <a:cubicBezTo>
                      <a:pt x="6743" y="7656"/>
                      <a:pt x="6585" y="7499"/>
                      <a:pt x="6585" y="7310"/>
                    </a:cubicBezTo>
                    <a:cubicBezTo>
                      <a:pt x="6585" y="7089"/>
                      <a:pt x="6743" y="6932"/>
                      <a:pt x="6932" y="6932"/>
                    </a:cubicBezTo>
                    <a:close/>
                    <a:moveTo>
                      <a:pt x="3781" y="8318"/>
                    </a:moveTo>
                    <a:cubicBezTo>
                      <a:pt x="4002" y="8350"/>
                      <a:pt x="4128" y="8507"/>
                      <a:pt x="4128" y="8665"/>
                    </a:cubicBezTo>
                    <a:cubicBezTo>
                      <a:pt x="4128" y="8885"/>
                      <a:pt x="3970" y="9043"/>
                      <a:pt x="3781" y="9043"/>
                    </a:cubicBezTo>
                    <a:lnTo>
                      <a:pt x="3057" y="9043"/>
                    </a:lnTo>
                    <a:cubicBezTo>
                      <a:pt x="2868" y="9043"/>
                      <a:pt x="2710" y="8885"/>
                      <a:pt x="2710" y="8665"/>
                    </a:cubicBezTo>
                    <a:cubicBezTo>
                      <a:pt x="2710" y="8476"/>
                      <a:pt x="2868" y="8318"/>
                      <a:pt x="3057" y="8318"/>
                    </a:cubicBezTo>
                    <a:close/>
                    <a:moveTo>
                      <a:pt x="7940" y="8318"/>
                    </a:moveTo>
                    <a:cubicBezTo>
                      <a:pt x="8160" y="8350"/>
                      <a:pt x="8286" y="8507"/>
                      <a:pt x="8286" y="8665"/>
                    </a:cubicBezTo>
                    <a:cubicBezTo>
                      <a:pt x="8286" y="8885"/>
                      <a:pt x="8129" y="9043"/>
                      <a:pt x="7940" y="9043"/>
                    </a:cubicBezTo>
                    <a:lnTo>
                      <a:pt x="7247" y="9043"/>
                    </a:lnTo>
                    <a:cubicBezTo>
                      <a:pt x="7026" y="9043"/>
                      <a:pt x="6869" y="8885"/>
                      <a:pt x="6869" y="8665"/>
                    </a:cubicBezTo>
                    <a:cubicBezTo>
                      <a:pt x="6869" y="8476"/>
                      <a:pt x="7026" y="8318"/>
                      <a:pt x="7247" y="8318"/>
                    </a:cubicBezTo>
                    <a:close/>
                    <a:moveTo>
                      <a:pt x="2868" y="2049"/>
                    </a:moveTo>
                    <a:lnTo>
                      <a:pt x="2868" y="2049"/>
                    </a:lnTo>
                    <a:cubicBezTo>
                      <a:pt x="2805" y="2332"/>
                      <a:pt x="2805" y="2521"/>
                      <a:pt x="2805" y="2805"/>
                    </a:cubicBezTo>
                    <a:cubicBezTo>
                      <a:pt x="2395" y="2962"/>
                      <a:pt x="2080" y="3309"/>
                      <a:pt x="2080" y="3781"/>
                    </a:cubicBezTo>
                    <a:lnTo>
                      <a:pt x="2080" y="8665"/>
                    </a:lnTo>
                    <a:cubicBezTo>
                      <a:pt x="2080" y="9263"/>
                      <a:pt x="2553" y="9704"/>
                      <a:pt x="3088" y="9704"/>
                    </a:cubicBezTo>
                    <a:lnTo>
                      <a:pt x="5199" y="9704"/>
                    </a:lnTo>
                    <a:lnTo>
                      <a:pt x="5199" y="7247"/>
                    </a:lnTo>
                    <a:cubicBezTo>
                      <a:pt x="5199" y="7058"/>
                      <a:pt x="5357" y="6900"/>
                      <a:pt x="5546" y="6900"/>
                    </a:cubicBezTo>
                    <a:cubicBezTo>
                      <a:pt x="5735" y="6900"/>
                      <a:pt x="5892" y="7058"/>
                      <a:pt x="5892" y="7247"/>
                    </a:cubicBezTo>
                    <a:lnTo>
                      <a:pt x="5892" y="9704"/>
                    </a:lnTo>
                    <a:lnTo>
                      <a:pt x="8003" y="9704"/>
                    </a:lnTo>
                    <a:cubicBezTo>
                      <a:pt x="8570" y="9704"/>
                      <a:pt x="9011" y="9232"/>
                      <a:pt x="9011" y="8665"/>
                    </a:cubicBezTo>
                    <a:lnTo>
                      <a:pt x="9011" y="3844"/>
                    </a:lnTo>
                    <a:cubicBezTo>
                      <a:pt x="9011" y="3372"/>
                      <a:pt x="8728" y="2994"/>
                      <a:pt x="8318" y="2836"/>
                    </a:cubicBezTo>
                    <a:cubicBezTo>
                      <a:pt x="8318" y="2584"/>
                      <a:pt x="8318" y="2364"/>
                      <a:pt x="8223" y="2112"/>
                    </a:cubicBezTo>
                    <a:lnTo>
                      <a:pt x="8223" y="2112"/>
                    </a:lnTo>
                    <a:cubicBezTo>
                      <a:pt x="9043" y="2269"/>
                      <a:pt x="9736" y="2962"/>
                      <a:pt x="9736" y="3844"/>
                    </a:cubicBezTo>
                    <a:lnTo>
                      <a:pt x="9736" y="8696"/>
                    </a:lnTo>
                    <a:cubicBezTo>
                      <a:pt x="9736" y="9641"/>
                      <a:pt x="8948" y="10429"/>
                      <a:pt x="8003" y="10429"/>
                    </a:cubicBezTo>
                    <a:lnTo>
                      <a:pt x="3151" y="10429"/>
                    </a:lnTo>
                    <a:cubicBezTo>
                      <a:pt x="2206" y="10429"/>
                      <a:pt x="1418" y="9641"/>
                      <a:pt x="1418" y="8696"/>
                    </a:cubicBezTo>
                    <a:lnTo>
                      <a:pt x="1418" y="3781"/>
                    </a:lnTo>
                    <a:lnTo>
                      <a:pt x="1355" y="3781"/>
                    </a:lnTo>
                    <a:cubicBezTo>
                      <a:pt x="1355" y="2931"/>
                      <a:pt x="1985" y="2206"/>
                      <a:pt x="2868" y="2049"/>
                    </a:cubicBezTo>
                    <a:close/>
                    <a:moveTo>
                      <a:pt x="3088" y="1"/>
                    </a:moveTo>
                    <a:cubicBezTo>
                      <a:pt x="1355" y="1"/>
                      <a:pt x="1" y="1419"/>
                      <a:pt x="1" y="3120"/>
                    </a:cubicBezTo>
                    <a:lnTo>
                      <a:pt x="1" y="8728"/>
                    </a:lnTo>
                    <a:cubicBezTo>
                      <a:pt x="1" y="10397"/>
                      <a:pt x="1355" y="11815"/>
                      <a:pt x="3088" y="11815"/>
                    </a:cubicBezTo>
                    <a:lnTo>
                      <a:pt x="7940" y="11815"/>
                    </a:lnTo>
                    <a:cubicBezTo>
                      <a:pt x="9673" y="11815"/>
                      <a:pt x="11059" y="10397"/>
                      <a:pt x="11059" y="8728"/>
                    </a:cubicBezTo>
                    <a:lnTo>
                      <a:pt x="11059" y="3120"/>
                    </a:lnTo>
                    <a:cubicBezTo>
                      <a:pt x="11059" y="1387"/>
                      <a:pt x="9641" y="1"/>
                      <a:pt x="79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719;p44">
              <a:extLst>
                <a:ext uri="{FF2B5EF4-FFF2-40B4-BE49-F238E27FC236}">
                  <a16:creationId xmlns:a16="http://schemas.microsoft.com/office/drawing/2014/main" id="{79ED8DEA-7FA8-2F36-33F7-FFB149228B0B}"/>
                </a:ext>
              </a:extLst>
            </p:cNvPr>
            <p:cNvGrpSpPr/>
            <p:nvPr/>
          </p:nvGrpSpPr>
          <p:grpSpPr>
            <a:xfrm>
              <a:off x="381623" y="3832060"/>
              <a:ext cx="412089" cy="351286"/>
              <a:chOff x="-19835275" y="3330250"/>
              <a:chExt cx="329250" cy="280625"/>
            </a:xfrm>
            <a:grpFill/>
          </p:grpSpPr>
          <p:sp>
            <p:nvSpPr>
              <p:cNvPr id="14" name="Google Shape;720;p44">
                <a:extLst>
                  <a:ext uri="{FF2B5EF4-FFF2-40B4-BE49-F238E27FC236}">
                    <a16:creationId xmlns:a16="http://schemas.microsoft.com/office/drawing/2014/main" id="{9FA04A7F-1308-3E8D-1045-E90241465D04}"/>
                  </a:ext>
                </a:extLst>
              </p:cNvPr>
              <p:cNvSpPr/>
              <p:nvPr/>
            </p:nvSpPr>
            <p:spPr>
              <a:xfrm>
                <a:off x="-19768325" y="3361750"/>
                <a:ext cx="197725" cy="249125"/>
              </a:xfrm>
              <a:custGeom>
                <a:avLst/>
                <a:gdLst/>
                <a:ahLst/>
                <a:cxnLst/>
                <a:rect l="l" t="t" r="r" b="b"/>
                <a:pathLst>
                  <a:path w="7909" h="9965" extrusionOk="0">
                    <a:moveTo>
                      <a:pt x="3927" y="1"/>
                    </a:moveTo>
                    <a:cubicBezTo>
                      <a:pt x="3797" y="1"/>
                      <a:pt x="3671" y="56"/>
                      <a:pt x="3624" y="166"/>
                    </a:cubicBezTo>
                    <a:lnTo>
                      <a:pt x="1103" y="5302"/>
                    </a:lnTo>
                    <a:cubicBezTo>
                      <a:pt x="1" y="7412"/>
                      <a:pt x="1607" y="9964"/>
                      <a:pt x="3970" y="9964"/>
                    </a:cubicBezTo>
                    <a:cubicBezTo>
                      <a:pt x="6333" y="9964"/>
                      <a:pt x="7908" y="7412"/>
                      <a:pt x="6837" y="5302"/>
                    </a:cubicBezTo>
                    <a:lnTo>
                      <a:pt x="4254" y="166"/>
                    </a:lnTo>
                    <a:cubicBezTo>
                      <a:pt x="4191" y="56"/>
                      <a:pt x="4057" y="1"/>
                      <a:pt x="39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21;p44">
                <a:extLst>
                  <a:ext uri="{FF2B5EF4-FFF2-40B4-BE49-F238E27FC236}">
                    <a16:creationId xmlns:a16="http://schemas.microsoft.com/office/drawing/2014/main" id="{9CC39DA3-D3DC-C49B-0C13-E7606F252548}"/>
                  </a:ext>
                </a:extLst>
              </p:cNvPr>
              <p:cNvSpPr/>
              <p:nvPr/>
            </p:nvSpPr>
            <p:spPr>
              <a:xfrm>
                <a:off x="-19622625" y="3330250"/>
                <a:ext cx="116600" cy="1892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570" extrusionOk="0">
                    <a:moveTo>
                      <a:pt x="1683" y="1"/>
                    </a:moveTo>
                    <a:cubicBezTo>
                      <a:pt x="1553" y="1"/>
                      <a:pt x="1419" y="56"/>
                      <a:pt x="1356" y="166"/>
                    </a:cubicBezTo>
                    <a:lnTo>
                      <a:pt x="1" y="2939"/>
                    </a:lnTo>
                    <a:lnTo>
                      <a:pt x="1608" y="6215"/>
                    </a:lnTo>
                    <a:cubicBezTo>
                      <a:pt x="1828" y="6625"/>
                      <a:pt x="1954" y="7097"/>
                      <a:pt x="1986" y="7570"/>
                    </a:cubicBezTo>
                    <a:cubicBezTo>
                      <a:pt x="3687" y="7381"/>
                      <a:pt x="4664" y="5585"/>
                      <a:pt x="3876" y="4010"/>
                    </a:cubicBezTo>
                    <a:lnTo>
                      <a:pt x="1986" y="166"/>
                    </a:lnTo>
                    <a:cubicBezTo>
                      <a:pt x="1938" y="56"/>
                      <a:pt x="1812" y="1"/>
                      <a:pt x="16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22;p44">
                <a:extLst>
                  <a:ext uri="{FF2B5EF4-FFF2-40B4-BE49-F238E27FC236}">
                    <a16:creationId xmlns:a16="http://schemas.microsoft.com/office/drawing/2014/main" id="{A9838A5C-5BD4-826C-3833-DC6723AC2CF3}"/>
                  </a:ext>
                </a:extLst>
              </p:cNvPr>
              <p:cNvSpPr/>
              <p:nvPr/>
            </p:nvSpPr>
            <p:spPr>
              <a:xfrm>
                <a:off x="-19835275" y="3330250"/>
                <a:ext cx="116600" cy="1892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570" extrusionOk="0">
                    <a:moveTo>
                      <a:pt x="2982" y="1"/>
                    </a:moveTo>
                    <a:cubicBezTo>
                      <a:pt x="2852" y="1"/>
                      <a:pt x="2726" y="56"/>
                      <a:pt x="2679" y="166"/>
                    </a:cubicBezTo>
                    <a:lnTo>
                      <a:pt x="788" y="4010"/>
                    </a:lnTo>
                    <a:cubicBezTo>
                      <a:pt x="1" y="5522"/>
                      <a:pt x="977" y="7381"/>
                      <a:pt x="2679" y="7570"/>
                    </a:cubicBezTo>
                    <a:cubicBezTo>
                      <a:pt x="2710" y="7097"/>
                      <a:pt x="2868" y="6593"/>
                      <a:pt x="3057" y="6152"/>
                    </a:cubicBezTo>
                    <a:lnTo>
                      <a:pt x="4663" y="2876"/>
                    </a:lnTo>
                    <a:lnTo>
                      <a:pt x="3309" y="166"/>
                    </a:lnTo>
                    <a:cubicBezTo>
                      <a:pt x="3246" y="56"/>
                      <a:pt x="3112" y="1"/>
                      <a:pt x="29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" name="Grupo 1">
            <a:extLst>
              <a:ext uri="{FF2B5EF4-FFF2-40B4-BE49-F238E27FC236}">
                <a16:creationId xmlns:a16="http://schemas.microsoft.com/office/drawing/2014/main" id="{0158A835-D5B5-060C-2FB4-28E85A4FA33C}"/>
              </a:ext>
            </a:extLst>
          </p:cNvPr>
          <p:cNvGrpSpPr/>
          <p:nvPr/>
        </p:nvGrpSpPr>
        <p:grpSpPr>
          <a:xfrm>
            <a:off x="9062961" y="3920475"/>
            <a:ext cx="2481263" cy="2449512"/>
            <a:chOff x="6397625" y="2189163"/>
            <a:chExt cx="2481263" cy="2449512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8D1D7F9-8D69-9D45-D30E-8E96CE42D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7625" y="2189163"/>
              <a:ext cx="2481263" cy="2449512"/>
            </a:xfrm>
            <a:custGeom>
              <a:avLst/>
              <a:gdLst>
                <a:gd name="T0" fmla="*/ 566 w 883"/>
                <a:gd name="T1" fmla="*/ 110 h 871"/>
                <a:gd name="T2" fmla="*/ 762 w 883"/>
                <a:gd name="T3" fmla="*/ 330 h 871"/>
                <a:gd name="T4" fmla="*/ 823 w 883"/>
                <a:gd name="T5" fmla="*/ 580 h 871"/>
                <a:gd name="T6" fmla="*/ 796 w 883"/>
                <a:gd name="T7" fmla="*/ 630 h 871"/>
                <a:gd name="T8" fmla="*/ 825 w 883"/>
                <a:gd name="T9" fmla="*/ 785 h 871"/>
                <a:gd name="T10" fmla="*/ 857 w 883"/>
                <a:gd name="T11" fmla="*/ 868 h 871"/>
                <a:gd name="T12" fmla="*/ 741 w 883"/>
                <a:gd name="T13" fmla="*/ 848 h 871"/>
                <a:gd name="T14" fmla="*/ 619 w 883"/>
                <a:gd name="T15" fmla="*/ 693 h 871"/>
                <a:gd name="T16" fmla="*/ 607 w 883"/>
                <a:gd name="T17" fmla="*/ 779 h 871"/>
                <a:gd name="T18" fmla="*/ 661 w 883"/>
                <a:gd name="T19" fmla="*/ 871 h 871"/>
                <a:gd name="T20" fmla="*/ 313 w 883"/>
                <a:gd name="T21" fmla="*/ 801 h 871"/>
                <a:gd name="T22" fmla="*/ 200 w 883"/>
                <a:gd name="T23" fmla="*/ 685 h 871"/>
                <a:gd name="T24" fmla="*/ 301 w 883"/>
                <a:gd name="T25" fmla="*/ 577 h 871"/>
                <a:gd name="T26" fmla="*/ 433 w 883"/>
                <a:gd name="T27" fmla="*/ 413 h 871"/>
                <a:gd name="T28" fmla="*/ 308 w 883"/>
                <a:gd name="T29" fmla="*/ 414 h 871"/>
                <a:gd name="T30" fmla="*/ 229 w 883"/>
                <a:gd name="T31" fmla="*/ 561 h 871"/>
                <a:gd name="T32" fmla="*/ 151 w 883"/>
                <a:gd name="T33" fmla="*/ 435 h 871"/>
                <a:gd name="T34" fmla="*/ 79 w 883"/>
                <a:gd name="T35" fmla="*/ 346 h 871"/>
                <a:gd name="T36" fmla="*/ 72 w 883"/>
                <a:gd name="T37" fmla="*/ 764 h 871"/>
                <a:gd name="T38" fmla="*/ 257 w 883"/>
                <a:gd name="T39" fmla="*/ 848 h 871"/>
                <a:gd name="T40" fmla="*/ 29 w 883"/>
                <a:gd name="T41" fmla="*/ 871 h 871"/>
                <a:gd name="T42" fmla="*/ 28 w 883"/>
                <a:gd name="T43" fmla="*/ 779 h 871"/>
                <a:gd name="T44" fmla="*/ 41 w 883"/>
                <a:gd name="T45" fmla="*/ 325 h 871"/>
                <a:gd name="T46" fmla="*/ 20 w 883"/>
                <a:gd name="T47" fmla="*/ 57 h 871"/>
                <a:gd name="T48" fmla="*/ 252 w 883"/>
                <a:gd name="T49" fmla="*/ 2 h 871"/>
                <a:gd name="T50" fmla="*/ 311 w 883"/>
                <a:gd name="T51" fmla="*/ 249 h 871"/>
                <a:gd name="T52" fmla="*/ 225 w 883"/>
                <a:gd name="T53" fmla="*/ 384 h 871"/>
                <a:gd name="T54" fmla="*/ 180 w 883"/>
                <a:gd name="T55" fmla="*/ 489 h 871"/>
                <a:gd name="T56" fmla="*/ 277 w 883"/>
                <a:gd name="T57" fmla="*/ 485 h 871"/>
                <a:gd name="T58" fmla="*/ 373 w 883"/>
                <a:gd name="T59" fmla="*/ 333 h 871"/>
                <a:gd name="T60" fmla="*/ 463 w 883"/>
                <a:gd name="T61" fmla="*/ 483 h 871"/>
                <a:gd name="T62" fmla="*/ 566 w 883"/>
                <a:gd name="T63" fmla="*/ 441 h 871"/>
                <a:gd name="T64" fmla="*/ 533 w 883"/>
                <a:gd name="T65" fmla="*/ 338 h 871"/>
                <a:gd name="T66" fmla="*/ 494 w 883"/>
                <a:gd name="T67" fmla="*/ 144 h 871"/>
                <a:gd name="T68" fmla="*/ 650 w 883"/>
                <a:gd name="T69" fmla="*/ 841 h 871"/>
                <a:gd name="T70" fmla="*/ 487 w 883"/>
                <a:gd name="T71" fmla="*/ 806 h 871"/>
                <a:gd name="T72" fmla="*/ 485 w 883"/>
                <a:gd name="T73" fmla="*/ 778 h 871"/>
                <a:gd name="T74" fmla="*/ 580 w 883"/>
                <a:gd name="T75" fmla="*/ 693 h 871"/>
                <a:gd name="T76" fmla="*/ 613 w 883"/>
                <a:gd name="T77" fmla="*/ 663 h 871"/>
                <a:gd name="T78" fmla="*/ 759 w 883"/>
                <a:gd name="T79" fmla="*/ 818 h 871"/>
                <a:gd name="T80" fmla="*/ 843 w 883"/>
                <a:gd name="T81" fmla="*/ 840 h 871"/>
                <a:gd name="T82" fmla="*/ 812 w 883"/>
                <a:gd name="T83" fmla="*/ 811 h 871"/>
                <a:gd name="T84" fmla="*/ 764 w 883"/>
                <a:gd name="T85" fmla="*/ 631 h 871"/>
                <a:gd name="T86" fmla="*/ 578 w 883"/>
                <a:gd name="T87" fmla="*/ 498 h 871"/>
                <a:gd name="T88" fmla="*/ 384 w 883"/>
                <a:gd name="T89" fmla="*/ 530 h 871"/>
                <a:gd name="T90" fmla="*/ 318 w 883"/>
                <a:gd name="T91" fmla="*/ 741 h 871"/>
                <a:gd name="T92" fmla="*/ 375 w 883"/>
                <a:gd name="T93" fmla="*/ 840 h 871"/>
                <a:gd name="T94" fmla="*/ 650 w 883"/>
                <a:gd name="T95" fmla="*/ 841 h 871"/>
                <a:gd name="T96" fmla="*/ 839 w 883"/>
                <a:gd name="T97" fmla="*/ 448 h 871"/>
                <a:gd name="T98" fmla="*/ 611 w 883"/>
                <a:gd name="T99" fmla="*/ 383 h 871"/>
                <a:gd name="T100" fmla="*/ 801 w 883"/>
                <a:gd name="T101" fmla="*/ 557 h 871"/>
                <a:gd name="T102" fmla="*/ 245 w 883"/>
                <a:gd name="T103" fmla="*/ 30 h 871"/>
                <a:gd name="T104" fmla="*/ 47 w 883"/>
                <a:gd name="T105" fmla="*/ 67 h 871"/>
                <a:gd name="T106" fmla="*/ 282 w 883"/>
                <a:gd name="T107" fmla="*/ 96 h 871"/>
                <a:gd name="T108" fmla="*/ 487 w 883"/>
                <a:gd name="T109" fmla="*/ 172 h 871"/>
                <a:gd name="T110" fmla="*/ 643 w 883"/>
                <a:gd name="T111" fmla="*/ 319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871">
                  <a:moveTo>
                    <a:pt x="558" y="176"/>
                  </a:moveTo>
                  <a:cubicBezTo>
                    <a:pt x="560" y="155"/>
                    <a:pt x="563" y="134"/>
                    <a:pt x="566" y="110"/>
                  </a:cubicBezTo>
                  <a:cubicBezTo>
                    <a:pt x="645" y="147"/>
                    <a:pt x="697" y="202"/>
                    <a:pt x="723" y="280"/>
                  </a:cubicBezTo>
                  <a:cubicBezTo>
                    <a:pt x="730" y="303"/>
                    <a:pt x="741" y="317"/>
                    <a:pt x="762" y="330"/>
                  </a:cubicBezTo>
                  <a:cubicBezTo>
                    <a:pt x="821" y="367"/>
                    <a:pt x="861" y="420"/>
                    <a:pt x="874" y="490"/>
                  </a:cubicBezTo>
                  <a:cubicBezTo>
                    <a:pt x="883" y="535"/>
                    <a:pt x="865" y="562"/>
                    <a:pt x="823" y="580"/>
                  </a:cubicBezTo>
                  <a:cubicBezTo>
                    <a:pt x="814" y="584"/>
                    <a:pt x="808" y="596"/>
                    <a:pt x="803" y="605"/>
                  </a:cubicBezTo>
                  <a:cubicBezTo>
                    <a:pt x="799" y="613"/>
                    <a:pt x="800" y="623"/>
                    <a:pt x="796" y="630"/>
                  </a:cubicBezTo>
                  <a:cubicBezTo>
                    <a:pt x="768" y="672"/>
                    <a:pt x="782" y="715"/>
                    <a:pt x="794" y="757"/>
                  </a:cubicBezTo>
                  <a:cubicBezTo>
                    <a:pt x="797" y="769"/>
                    <a:pt x="813" y="781"/>
                    <a:pt x="825" y="785"/>
                  </a:cubicBezTo>
                  <a:cubicBezTo>
                    <a:pt x="853" y="796"/>
                    <a:pt x="870" y="813"/>
                    <a:pt x="877" y="841"/>
                  </a:cubicBezTo>
                  <a:cubicBezTo>
                    <a:pt x="880" y="857"/>
                    <a:pt x="876" y="868"/>
                    <a:pt x="857" y="868"/>
                  </a:cubicBezTo>
                  <a:cubicBezTo>
                    <a:pt x="827" y="868"/>
                    <a:pt x="796" y="869"/>
                    <a:pt x="766" y="867"/>
                  </a:cubicBezTo>
                  <a:cubicBezTo>
                    <a:pt x="757" y="867"/>
                    <a:pt x="747" y="856"/>
                    <a:pt x="741" y="848"/>
                  </a:cubicBezTo>
                  <a:cubicBezTo>
                    <a:pt x="723" y="819"/>
                    <a:pt x="709" y="787"/>
                    <a:pt x="688" y="760"/>
                  </a:cubicBezTo>
                  <a:cubicBezTo>
                    <a:pt x="668" y="735"/>
                    <a:pt x="642" y="714"/>
                    <a:pt x="619" y="693"/>
                  </a:cubicBezTo>
                  <a:cubicBezTo>
                    <a:pt x="606" y="725"/>
                    <a:pt x="595" y="751"/>
                    <a:pt x="584" y="779"/>
                  </a:cubicBezTo>
                  <a:cubicBezTo>
                    <a:pt x="590" y="779"/>
                    <a:pt x="598" y="779"/>
                    <a:pt x="607" y="779"/>
                  </a:cubicBezTo>
                  <a:cubicBezTo>
                    <a:pt x="646" y="781"/>
                    <a:pt x="678" y="811"/>
                    <a:pt x="681" y="847"/>
                  </a:cubicBezTo>
                  <a:cubicBezTo>
                    <a:pt x="683" y="863"/>
                    <a:pt x="677" y="871"/>
                    <a:pt x="661" y="871"/>
                  </a:cubicBezTo>
                  <a:cubicBezTo>
                    <a:pt x="562" y="870"/>
                    <a:pt x="464" y="869"/>
                    <a:pt x="365" y="867"/>
                  </a:cubicBezTo>
                  <a:cubicBezTo>
                    <a:pt x="333" y="867"/>
                    <a:pt x="308" y="836"/>
                    <a:pt x="313" y="801"/>
                  </a:cubicBezTo>
                  <a:cubicBezTo>
                    <a:pt x="318" y="775"/>
                    <a:pt x="310" y="765"/>
                    <a:pt x="283" y="763"/>
                  </a:cubicBezTo>
                  <a:cubicBezTo>
                    <a:pt x="235" y="761"/>
                    <a:pt x="202" y="728"/>
                    <a:pt x="200" y="685"/>
                  </a:cubicBezTo>
                  <a:cubicBezTo>
                    <a:pt x="199" y="639"/>
                    <a:pt x="227" y="607"/>
                    <a:pt x="275" y="597"/>
                  </a:cubicBezTo>
                  <a:cubicBezTo>
                    <a:pt x="285" y="595"/>
                    <a:pt x="295" y="586"/>
                    <a:pt x="301" y="577"/>
                  </a:cubicBezTo>
                  <a:cubicBezTo>
                    <a:pt x="333" y="530"/>
                    <a:pt x="371" y="490"/>
                    <a:pt x="433" y="481"/>
                  </a:cubicBezTo>
                  <a:cubicBezTo>
                    <a:pt x="433" y="458"/>
                    <a:pt x="436" y="435"/>
                    <a:pt x="433" y="413"/>
                  </a:cubicBezTo>
                  <a:cubicBezTo>
                    <a:pt x="429" y="381"/>
                    <a:pt x="405" y="361"/>
                    <a:pt x="371" y="361"/>
                  </a:cubicBezTo>
                  <a:cubicBezTo>
                    <a:pt x="337" y="361"/>
                    <a:pt x="311" y="381"/>
                    <a:pt x="308" y="414"/>
                  </a:cubicBezTo>
                  <a:cubicBezTo>
                    <a:pt x="305" y="436"/>
                    <a:pt x="306" y="458"/>
                    <a:pt x="306" y="480"/>
                  </a:cubicBezTo>
                  <a:cubicBezTo>
                    <a:pt x="305" y="530"/>
                    <a:pt x="275" y="561"/>
                    <a:pt x="229" y="561"/>
                  </a:cubicBezTo>
                  <a:cubicBezTo>
                    <a:pt x="184" y="561"/>
                    <a:pt x="153" y="531"/>
                    <a:pt x="151" y="483"/>
                  </a:cubicBezTo>
                  <a:cubicBezTo>
                    <a:pt x="150" y="468"/>
                    <a:pt x="151" y="453"/>
                    <a:pt x="151" y="435"/>
                  </a:cubicBezTo>
                  <a:cubicBezTo>
                    <a:pt x="120" y="431"/>
                    <a:pt x="108" y="413"/>
                    <a:pt x="108" y="382"/>
                  </a:cubicBezTo>
                  <a:cubicBezTo>
                    <a:pt x="107" y="370"/>
                    <a:pt x="89" y="358"/>
                    <a:pt x="79" y="346"/>
                  </a:cubicBezTo>
                  <a:cubicBezTo>
                    <a:pt x="77" y="347"/>
                    <a:pt x="74" y="349"/>
                    <a:pt x="72" y="350"/>
                  </a:cubicBezTo>
                  <a:cubicBezTo>
                    <a:pt x="72" y="487"/>
                    <a:pt x="72" y="624"/>
                    <a:pt x="72" y="764"/>
                  </a:cubicBezTo>
                  <a:cubicBezTo>
                    <a:pt x="108" y="764"/>
                    <a:pt x="145" y="764"/>
                    <a:pt x="181" y="765"/>
                  </a:cubicBezTo>
                  <a:cubicBezTo>
                    <a:pt x="232" y="765"/>
                    <a:pt x="261" y="799"/>
                    <a:pt x="257" y="848"/>
                  </a:cubicBezTo>
                  <a:cubicBezTo>
                    <a:pt x="256" y="866"/>
                    <a:pt x="248" y="871"/>
                    <a:pt x="232" y="871"/>
                  </a:cubicBezTo>
                  <a:cubicBezTo>
                    <a:pt x="164" y="871"/>
                    <a:pt x="96" y="870"/>
                    <a:pt x="29" y="871"/>
                  </a:cubicBezTo>
                  <a:cubicBezTo>
                    <a:pt x="7" y="871"/>
                    <a:pt x="0" y="863"/>
                    <a:pt x="1" y="842"/>
                  </a:cubicBezTo>
                  <a:cubicBezTo>
                    <a:pt x="1" y="816"/>
                    <a:pt x="9" y="796"/>
                    <a:pt x="28" y="779"/>
                  </a:cubicBezTo>
                  <a:cubicBezTo>
                    <a:pt x="35" y="773"/>
                    <a:pt x="41" y="762"/>
                    <a:pt x="41" y="753"/>
                  </a:cubicBezTo>
                  <a:cubicBezTo>
                    <a:pt x="41" y="610"/>
                    <a:pt x="41" y="468"/>
                    <a:pt x="41" y="325"/>
                  </a:cubicBezTo>
                  <a:cubicBezTo>
                    <a:pt x="41" y="320"/>
                    <a:pt x="42" y="313"/>
                    <a:pt x="39" y="308"/>
                  </a:cubicBezTo>
                  <a:cubicBezTo>
                    <a:pt x="0" y="227"/>
                    <a:pt x="23" y="141"/>
                    <a:pt x="20" y="57"/>
                  </a:cubicBezTo>
                  <a:cubicBezTo>
                    <a:pt x="19" y="27"/>
                    <a:pt x="47" y="3"/>
                    <a:pt x="80" y="2"/>
                  </a:cubicBezTo>
                  <a:cubicBezTo>
                    <a:pt x="137" y="0"/>
                    <a:pt x="194" y="0"/>
                    <a:pt x="252" y="2"/>
                  </a:cubicBezTo>
                  <a:cubicBezTo>
                    <a:pt x="286" y="3"/>
                    <a:pt x="312" y="28"/>
                    <a:pt x="313" y="62"/>
                  </a:cubicBezTo>
                  <a:cubicBezTo>
                    <a:pt x="314" y="124"/>
                    <a:pt x="315" y="187"/>
                    <a:pt x="311" y="249"/>
                  </a:cubicBezTo>
                  <a:cubicBezTo>
                    <a:pt x="309" y="296"/>
                    <a:pt x="282" y="332"/>
                    <a:pt x="242" y="359"/>
                  </a:cubicBezTo>
                  <a:cubicBezTo>
                    <a:pt x="234" y="364"/>
                    <a:pt x="226" y="375"/>
                    <a:pt x="225" y="384"/>
                  </a:cubicBezTo>
                  <a:cubicBezTo>
                    <a:pt x="220" y="421"/>
                    <a:pt x="218" y="425"/>
                    <a:pt x="180" y="435"/>
                  </a:cubicBezTo>
                  <a:cubicBezTo>
                    <a:pt x="180" y="453"/>
                    <a:pt x="179" y="471"/>
                    <a:pt x="180" y="489"/>
                  </a:cubicBezTo>
                  <a:cubicBezTo>
                    <a:pt x="183" y="516"/>
                    <a:pt x="204" y="534"/>
                    <a:pt x="231" y="533"/>
                  </a:cubicBezTo>
                  <a:cubicBezTo>
                    <a:pt x="258" y="532"/>
                    <a:pt x="276" y="514"/>
                    <a:pt x="277" y="485"/>
                  </a:cubicBezTo>
                  <a:cubicBezTo>
                    <a:pt x="278" y="465"/>
                    <a:pt x="277" y="445"/>
                    <a:pt x="278" y="425"/>
                  </a:cubicBezTo>
                  <a:cubicBezTo>
                    <a:pt x="279" y="368"/>
                    <a:pt x="317" y="332"/>
                    <a:pt x="373" y="333"/>
                  </a:cubicBezTo>
                  <a:cubicBezTo>
                    <a:pt x="428" y="334"/>
                    <a:pt x="463" y="370"/>
                    <a:pt x="463" y="427"/>
                  </a:cubicBezTo>
                  <a:cubicBezTo>
                    <a:pt x="463" y="444"/>
                    <a:pt x="463" y="461"/>
                    <a:pt x="463" y="483"/>
                  </a:cubicBezTo>
                  <a:cubicBezTo>
                    <a:pt x="486" y="484"/>
                    <a:pt x="508" y="489"/>
                    <a:pt x="529" y="486"/>
                  </a:cubicBezTo>
                  <a:cubicBezTo>
                    <a:pt x="553" y="483"/>
                    <a:pt x="574" y="473"/>
                    <a:pt x="566" y="441"/>
                  </a:cubicBezTo>
                  <a:cubicBezTo>
                    <a:pt x="565" y="440"/>
                    <a:pt x="565" y="437"/>
                    <a:pt x="566" y="436"/>
                  </a:cubicBezTo>
                  <a:cubicBezTo>
                    <a:pt x="585" y="393"/>
                    <a:pt x="559" y="367"/>
                    <a:pt x="533" y="338"/>
                  </a:cubicBezTo>
                  <a:cubicBezTo>
                    <a:pt x="491" y="290"/>
                    <a:pt x="461" y="234"/>
                    <a:pt x="459" y="168"/>
                  </a:cubicBezTo>
                  <a:cubicBezTo>
                    <a:pt x="458" y="136"/>
                    <a:pt x="466" y="131"/>
                    <a:pt x="494" y="144"/>
                  </a:cubicBezTo>
                  <a:cubicBezTo>
                    <a:pt x="516" y="153"/>
                    <a:pt x="536" y="165"/>
                    <a:pt x="558" y="176"/>
                  </a:cubicBezTo>
                  <a:close/>
                  <a:moveTo>
                    <a:pt x="650" y="841"/>
                  </a:moveTo>
                  <a:cubicBezTo>
                    <a:pt x="634" y="812"/>
                    <a:pt x="625" y="807"/>
                    <a:pt x="596" y="807"/>
                  </a:cubicBezTo>
                  <a:cubicBezTo>
                    <a:pt x="559" y="807"/>
                    <a:pt x="523" y="807"/>
                    <a:pt x="487" y="806"/>
                  </a:cubicBezTo>
                  <a:cubicBezTo>
                    <a:pt x="480" y="806"/>
                    <a:pt x="473" y="799"/>
                    <a:pt x="466" y="796"/>
                  </a:cubicBezTo>
                  <a:cubicBezTo>
                    <a:pt x="473" y="790"/>
                    <a:pt x="478" y="781"/>
                    <a:pt x="485" y="778"/>
                  </a:cubicBezTo>
                  <a:cubicBezTo>
                    <a:pt x="507" y="770"/>
                    <a:pt x="532" y="767"/>
                    <a:pt x="552" y="756"/>
                  </a:cubicBezTo>
                  <a:cubicBezTo>
                    <a:pt x="576" y="744"/>
                    <a:pt x="586" y="721"/>
                    <a:pt x="580" y="693"/>
                  </a:cubicBezTo>
                  <a:cubicBezTo>
                    <a:pt x="577" y="682"/>
                    <a:pt x="576" y="670"/>
                    <a:pt x="575" y="659"/>
                  </a:cubicBezTo>
                  <a:cubicBezTo>
                    <a:pt x="588" y="660"/>
                    <a:pt x="601" y="660"/>
                    <a:pt x="613" y="663"/>
                  </a:cubicBezTo>
                  <a:cubicBezTo>
                    <a:pt x="621" y="665"/>
                    <a:pt x="628" y="670"/>
                    <a:pt x="636" y="674"/>
                  </a:cubicBezTo>
                  <a:cubicBezTo>
                    <a:pt x="694" y="707"/>
                    <a:pt x="727" y="762"/>
                    <a:pt x="759" y="818"/>
                  </a:cubicBezTo>
                  <a:cubicBezTo>
                    <a:pt x="764" y="827"/>
                    <a:pt x="773" y="838"/>
                    <a:pt x="781" y="839"/>
                  </a:cubicBezTo>
                  <a:cubicBezTo>
                    <a:pt x="801" y="842"/>
                    <a:pt x="822" y="840"/>
                    <a:pt x="843" y="840"/>
                  </a:cubicBezTo>
                  <a:cubicBezTo>
                    <a:pt x="844" y="837"/>
                    <a:pt x="845" y="834"/>
                    <a:pt x="846" y="831"/>
                  </a:cubicBezTo>
                  <a:cubicBezTo>
                    <a:pt x="834" y="825"/>
                    <a:pt x="823" y="818"/>
                    <a:pt x="812" y="811"/>
                  </a:cubicBezTo>
                  <a:cubicBezTo>
                    <a:pt x="799" y="802"/>
                    <a:pt x="779" y="796"/>
                    <a:pt x="774" y="784"/>
                  </a:cubicBezTo>
                  <a:cubicBezTo>
                    <a:pt x="756" y="735"/>
                    <a:pt x="738" y="684"/>
                    <a:pt x="764" y="631"/>
                  </a:cubicBezTo>
                  <a:cubicBezTo>
                    <a:pt x="770" y="619"/>
                    <a:pt x="773" y="605"/>
                    <a:pt x="779" y="588"/>
                  </a:cubicBezTo>
                  <a:cubicBezTo>
                    <a:pt x="696" y="586"/>
                    <a:pt x="624" y="569"/>
                    <a:pt x="578" y="498"/>
                  </a:cubicBezTo>
                  <a:cubicBezTo>
                    <a:pt x="545" y="517"/>
                    <a:pt x="512" y="520"/>
                    <a:pt x="477" y="513"/>
                  </a:cubicBezTo>
                  <a:cubicBezTo>
                    <a:pt x="444" y="506"/>
                    <a:pt x="412" y="509"/>
                    <a:pt x="384" y="530"/>
                  </a:cubicBezTo>
                  <a:cubicBezTo>
                    <a:pt x="323" y="575"/>
                    <a:pt x="293" y="634"/>
                    <a:pt x="301" y="711"/>
                  </a:cubicBezTo>
                  <a:cubicBezTo>
                    <a:pt x="302" y="721"/>
                    <a:pt x="309" y="734"/>
                    <a:pt x="318" y="741"/>
                  </a:cubicBezTo>
                  <a:cubicBezTo>
                    <a:pt x="338" y="757"/>
                    <a:pt x="346" y="775"/>
                    <a:pt x="342" y="801"/>
                  </a:cubicBezTo>
                  <a:cubicBezTo>
                    <a:pt x="338" y="825"/>
                    <a:pt x="350" y="839"/>
                    <a:pt x="375" y="840"/>
                  </a:cubicBezTo>
                  <a:cubicBezTo>
                    <a:pt x="402" y="841"/>
                    <a:pt x="428" y="841"/>
                    <a:pt x="455" y="841"/>
                  </a:cubicBezTo>
                  <a:cubicBezTo>
                    <a:pt x="519" y="841"/>
                    <a:pt x="583" y="841"/>
                    <a:pt x="650" y="841"/>
                  </a:cubicBezTo>
                  <a:close/>
                  <a:moveTo>
                    <a:pt x="801" y="557"/>
                  </a:moveTo>
                  <a:cubicBezTo>
                    <a:pt x="786" y="511"/>
                    <a:pt x="799" y="478"/>
                    <a:pt x="839" y="448"/>
                  </a:cubicBezTo>
                  <a:cubicBezTo>
                    <a:pt x="810" y="417"/>
                    <a:pt x="786" y="384"/>
                    <a:pt x="756" y="360"/>
                  </a:cubicBezTo>
                  <a:cubicBezTo>
                    <a:pt x="709" y="324"/>
                    <a:pt x="643" y="337"/>
                    <a:pt x="611" y="383"/>
                  </a:cubicBezTo>
                  <a:cubicBezTo>
                    <a:pt x="579" y="430"/>
                    <a:pt x="593" y="492"/>
                    <a:pt x="643" y="526"/>
                  </a:cubicBezTo>
                  <a:cubicBezTo>
                    <a:pt x="690" y="557"/>
                    <a:pt x="743" y="562"/>
                    <a:pt x="801" y="557"/>
                  </a:cubicBezTo>
                  <a:close/>
                  <a:moveTo>
                    <a:pt x="282" y="96"/>
                  </a:moveTo>
                  <a:cubicBezTo>
                    <a:pt x="293" y="56"/>
                    <a:pt x="281" y="30"/>
                    <a:pt x="245" y="30"/>
                  </a:cubicBezTo>
                  <a:cubicBezTo>
                    <a:pt x="192" y="29"/>
                    <a:pt x="138" y="29"/>
                    <a:pt x="85" y="30"/>
                  </a:cubicBezTo>
                  <a:cubicBezTo>
                    <a:pt x="61" y="30"/>
                    <a:pt x="48" y="44"/>
                    <a:pt x="47" y="67"/>
                  </a:cubicBezTo>
                  <a:cubicBezTo>
                    <a:pt x="46" y="82"/>
                    <a:pt x="46" y="97"/>
                    <a:pt x="46" y="115"/>
                  </a:cubicBezTo>
                  <a:cubicBezTo>
                    <a:pt x="127" y="108"/>
                    <a:pt x="204" y="102"/>
                    <a:pt x="282" y="96"/>
                  </a:cubicBezTo>
                  <a:close/>
                  <a:moveTo>
                    <a:pt x="643" y="319"/>
                  </a:moveTo>
                  <a:cubicBezTo>
                    <a:pt x="609" y="252"/>
                    <a:pt x="559" y="205"/>
                    <a:pt x="487" y="172"/>
                  </a:cubicBezTo>
                  <a:cubicBezTo>
                    <a:pt x="498" y="253"/>
                    <a:pt x="540" y="308"/>
                    <a:pt x="590" y="358"/>
                  </a:cubicBezTo>
                  <a:cubicBezTo>
                    <a:pt x="609" y="344"/>
                    <a:pt x="625" y="332"/>
                    <a:pt x="643" y="31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61D5DDBE-E9D3-6911-F38C-EA4964883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088" y="3328988"/>
              <a:ext cx="146050" cy="120650"/>
            </a:xfrm>
            <a:custGeom>
              <a:avLst/>
              <a:gdLst>
                <a:gd name="T0" fmla="*/ 52 w 52"/>
                <a:gd name="T1" fmla="*/ 21 h 43"/>
                <a:gd name="T2" fmla="*/ 20 w 52"/>
                <a:gd name="T3" fmla="*/ 42 h 43"/>
                <a:gd name="T4" fmla="*/ 0 w 52"/>
                <a:gd name="T5" fmla="*/ 21 h 43"/>
                <a:gd name="T6" fmla="*/ 20 w 52"/>
                <a:gd name="T7" fmla="*/ 1 h 43"/>
                <a:gd name="T8" fmla="*/ 52 w 52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3">
                  <a:moveTo>
                    <a:pt x="52" y="21"/>
                  </a:moveTo>
                  <a:cubicBezTo>
                    <a:pt x="37" y="32"/>
                    <a:pt x="28" y="43"/>
                    <a:pt x="20" y="42"/>
                  </a:cubicBezTo>
                  <a:cubicBezTo>
                    <a:pt x="12" y="41"/>
                    <a:pt x="0" y="29"/>
                    <a:pt x="0" y="21"/>
                  </a:cubicBezTo>
                  <a:cubicBezTo>
                    <a:pt x="0" y="14"/>
                    <a:pt x="12" y="2"/>
                    <a:pt x="20" y="1"/>
                  </a:cubicBezTo>
                  <a:cubicBezTo>
                    <a:pt x="28" y="0"/>
                    <a:pt x="37" y="11"/>
                    <a:pt x="52" y="2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FD18AE5-8AEE-37AB-A011-A8A06E550A7F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79FB7B-2D06-222F-018D-287ED52AD85A}"/>
              </a:ext>
            </a:extLst>
          </p:cNvPr>
          <p:cNvSpPr txBox="1"/>
          <p:nvPr/>
        </p:nvSpPr>
        <p:spPr>
          <a:xfrm>
            <a:off x="4470788" y="1716315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407EA8-D336-059A-E358-7B818BA89793}"/>
              </a:ext>
            </a:extLst>
          </p:cNvPr>
          <p:cNvSpPr txBox="1"/>
          <p:nvPr/>
        </p:nvSpPr>
        <p:spPr>
          <a:xfrm>
            <a:off x="4470788" y="2965222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DFDD53-5009-CBD0-B336-C281D9BE8682}"/>
              </a:ext>
            </a:extLst>
          </p:cNvPr>
          <p:cNvSpPr txBox="1"/>
          <p:nvPr/>
        </p:nvSpPr>
        <p:spPr>
          <a:xfrm>
            <a:off x="4470788" y="4200504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2A4F3A-9229-F000-6F2A-5B12D18937A9}"/>
              </a:ext>
            </a:extLst>
          </p:cNvPr>
          <p:cNvSpPr txBox="1"/>
          <p:nvPr/>
        </p:nvSpPr>
        <p:spPr>
          <a:xfrm>
            <a:off x="433325" y="1726043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552EAD-D222-37E4-0ED6-4FA9646D60FD}"/>
              </a:ext>
            </a:extLst>
          </p:cNvPr>
          <p:cNvSpPr txBox="1"/>
          <p:nvPr/>
        </p:nvSpPr>
        <p:spPr>
          <a:xfrm>
            <a:off x="433325" y="2974950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1A7B97-C550-1A22-8BBD-18C9811B58CD}"/>
              </a:ext>
            </a:extLst>
          </p:cNvPr>
          <p:cNvSpPr txBox="1"/>
          <p:nvPr/>
        </p:nvSpPr>
        <p:spPr>
          <a:xfrm>
            <a:off x="433325" y="4210232"/>
            <a:ext cx="319275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68257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5641F7B-2F4C-649F-0605-7BED79806FA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533400"/>
            <a:ext cx="7962900" cy="2762250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AE3BE6C-CFBE-AADD-5867-8BB2972C74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9C5BDF8-ACDA-4F27-0F5B-E4FDDA75644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783B89B-3A10-C11B-06DF-49F08F0F5E3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04315E4-7D16-7654-ECB8-A44D10D5BCC1}"/>
              </a:ext>
            </a:extLst>
          </p:cNvPr>
          <p:cNvSpPr txBox="1"/>
          <p:nvPr/>
        </p:nvSpPr>
        <p:spPr>
          <a:xfrm>
            <a:off x="699184" y="3429000"/>
            <a:ext cx="463481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89A9C6-1126-1FC5-06C5-89748B0F6E8C}"/>
              </a:ext>
            </a:extLst>
          </p:cNvPr>
          <p:cNvSpPr txBox="1"/>
          <p:nvPr/>
        </p:nvSpPr>
        <p:spPr>
          <a:xfrm>
            <a:off x="304186" y="4266535"/>
            <a:ext cx="5029814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0897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28;p45">
            <a:extLst>
              <a:ext uri="{FF2B5EF4-FFF2-40B4-BE49-F238E27FC236}">
                <a16:creationId xmlns:a16="http://schemas.microsoft.com/office/drawing/2014/main" id="{9A9DE3E0-168D-9B98-7E05-5AD1B18EC421}"/>
              </a:ext>
            </a:extLst>
          </p:cNvPr>
          <p:cNvSpPr/>
          <p:nvPr/>
        </p:nvSpPr>
        <p:spPr>
          <a:xfrm>
            <a:off x="1157745" y="1445638"/>
            <a:ext cx="1128395" cy="1128395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729;p45">
            <a:extLst>
              <a:ext uri="{FF2B5EF4-FFF2-40B4-BE49-F238E27FC236}">
                <a16:creationId xmlns:a16="http://schemas.microsoft.com/office/drawing/2014/main" id="{75DB1844-9817-E81E-5136-4CA17BF7E5CF}"/>
              </a:ext>
            </a:extLst>
          </p:cNvPr>
          <p:cNvSpPr/>
          <p:nvPr/>
        </p:nvSpPr>
        <p:spPr>
          <a:xfrm>
            <a:off x="1157745" y="2846075"/>
            <a:ext cx="1128395" cy="1128395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730;p45">
            <a:extLst>
              <a:ext uri="{FF2B5EF4-FFF2-40B4-BE49-F238E27FC236}">
                <a16:creationId xmlns:a16="http://schemas.microsoft.com/office/drawing/2014/main" id="{8E988793-6B39-B13F-F3F5-39535C3A0DF1}"/>
              </a:ext>
            </a:extLst>
          </p:cNvPr>
          <p:cNvSpPr/>
          <p:nvPr/>
        </p:nvSpPr>
        <p:spPr>
          <a:xfrm>
            <a:off x="1157745" y="4246513"/>
            <a:ext cx="1128395" cy="1128395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738;p45">
            <a:extLst>
              <a:ext uri="{FF2B5EF4-FFF2-40B4-BE49-F238E27FC236}">
                <a16:creationId xmlns:a16="http://schemas.microsoft.com/office/drawing/2014/main" id="{8CC0E335-C598-52B6-ED43-9F2703EBCF6F}"/>
              </a:ext>
            </a:extLst>
          </p:cNvPr>
          <p:cNvGrpSpPr/>
          <p:nvPr/>
        </p:nvGrpSpPr>
        <p:grpSpPr>
          <a:xfrm>
            <a:off x="1493157" y="1782523"/>
            <a:ext cx="457563" cy="454596"/>
            <a:chOff x="-22845575" y="3504075"/>
            <a:chExt cx="296950" cy="295025"/>
          </a:xfrm>
          <a:solidFill>
            <a:srgbClr val="CC0000"/>
          </a:solidFill>
        </p:grpSpPr>
        <p:sp>
          <p:nvSpPr>
            <p:cNvPr id="29" name="Google Shape;739;p45">
              <a:extLst>
                <a:ext uri="{FF2B5EF4-FFF2-40B4-BE49-F238E27FC236}">
                  <a16:creationId xmlns:a16="http://schemas.microsoft.com/office/drawing/2014/main" id="{4B85645F-4005-CA7B-3D13-968B0D2E3C3B}"/>
                </a:ext>
              </a:extLst>
            </p:cNvPr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40;p45">
              <a:extLst>
                <a:ext uri="{FF2B5EF4-FFF2-40B4-BE49-F238E27FC236}">
                  <a16:creationId xmlns:a16="http://schemas.microsoft.com/office/drawing/2014/main" id="{521BC679-E08A-BDBA-17BB-7E5154C72E3B}"/>
                </a:ext>
              </a:extLst>
            </p:cNvPr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" name="Google Shape;743;p45">
            <a:extLst>
              <a:ext uri="{FF2B5EF4-FFF2-40B4-BE49-F238E27FC236}">
                <a16:creationId xmlns:a16="http://schemas.microsoft.com/office/drawing/2014/main" id="{4305A39C-65A3-3A10-034E-894C7C743D89}"/>
              </a:ext>
            </a:extLst>
          </p:cNvPr>
          <p:cNvCxnSpPr>
            <a:cxnSpLocks/>
          </p:cNvCxnSpPr>
          <p:nvPr/>
        </p:nvCxnSpPr>
        <p:spPr>
          <a:xfrm>
            <a:off x="6612769" y="3009089"/>
            <a:ext cx="1389331" cy="84957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CC0000"/>
            </a:solidFill>
            <a:prstDash val="solid"/>
            <a:round/>
            <a:headEnd type="diamond" w="med" len="med"/>
            <a:tailEnd type="diamond" w="med" len="med"/>
          </a:ln>
        </p:spPr>
      </p:cxnSp>
      <p:cxnSp>
        <p:nvCxnSpPr>
          <p:cNvPr id="8" name="Google Shape;744;p45">
            <a:extLst>
              <a:ext uri="{FF2B5EF4-FFF2-40B4-BE49-F238E27FC236}">
                <a16:creationId xmlns:a16="http://schemas.microsoft.com/office/drawing/2014/main" id="{F4F6CA67-C098-9225-D4B8-2DDB918063E6}"/>
              </a:ext>
            </a:extLst>
          </p:cNvPr>
          <p:cNvCxnSpPr>
            <a:cxnSpLocks/>
          </p:cNvCxnSpPr>
          <p:nvPr/>
        </p:nvCxnSpPr>
        <p:spPr>
          <a:xfrm>
            <a:off x="6612754" y="4400666"/>
            <a:ext cx="2346539" cy="80138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CC0000"/>
            </a:solidFill>
            <a:prstDash val="solid"/>
            <a:round/>
            <a:headEnd type="diamond" w="med" len="med"/>
            <a:tailEnd type="diamond" w="med" len="med"/>
          </a:ln>
        </p:spPr>
      </p:cxnSp>
      <p:cxnSp>
        <p:nvCxnSpPr>
          <p:cNvPr id="9" name="Google Shape;745;p45">
            <a:extLst>
              <a:ext uri="{FF2B5EF4-FFF2-40B4-BE49-F238E27FC236}">
                <a16:creationId xmlns:a16="http://schemas.microsoft.com/office/drawing/2014/main" id="{23935262-C2E9-698F-DE99-B97E77CE9D0C}"/>
              </a:ext>
            </a:extLst>
          </p:cNvPr>
          <p:cNvCxnSpPr>
            <a:cxnSpLocks/>
          </p:cNvCxnSpPr>
          <p:nvPr/>
        </p:nvCxnSpPr>
        <p:spPr>
          <a:xfrm>
            <a:off x="6612754" y="1617511"/>
            <a:ext cx="3928580" cy="142843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CC0000"/>
            </a:solidFill>
            <a:prstDash val="solid"/>
            <a:round/>
            <a:headEnd type="diamond" w="med" len="med"/>
            <a:tailEnd type="diamond" w="med" len="med"/>
          </a:ln>
        </p:spPr>
      </p:cxnSp>
      <p:grpSp>
        <p:nvGrpSpPr>
          <p:cNvPr id="10" name="Google Shape;746;p45">
            <a:extLst>
              <a:ext uri="{FF2B5EF4-FFF2-40B4-BE49-F238E27FC236}">
                <a16:creationId xmlns:a16="http://schemas.microsoft.com/office/drawing/2014/main" id="{CBD690F9-3AF3-4283-90E4-7AA536546AC6}"/>
              </a:ext>
            </a:extLst>
          </p:cNvPr>
          <p:cNvGrpSpPr/>
          <p:nvPr/>
        </p:nvGrpSpPr>
        <p:grpSpPr>
          <a:xfrm>
            <a:off x="1494362" y="4583425"/>
            <a:ext cx="455135" cy="456329"/>
            <a:chOff x="-23244900" y="3888100"/>
            <a:chExt cx="295375" cy="296150"/>
          </a:xfrm>
          <a:solidFill>
            <a:srgbClr val="CC0000"/>
          </a:solidFill>
        </p:grpSpPr>
        <p:sp>
          <p:nvSpPr>
            <p:cNvPr id="18" name="Google Shape;747;p45">
              <a:extLst>
                <a:ext uri="{FF2B5EF4-FFF2-40B4-BE49-F238E27FC236}">
                  <a16:creationId xmlns:a16="http://schemas.microsoft.com/office/drawing/2014/main" id="{C8D4AF11-31D5-9E8D-1A79-65343061A46B}"/>
                </a:ext>
              </a:extLst>
            </p:cNvPr>
            <p:cNvSpPr/>
            <p:nvPr/>
          </p:nvSpPr>
          <p:spPr>
            <a:xfrm>
              <a:off x="-23106275" y="39589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0" y="0"/>
                  </a:moveTo>
                  <a:lnTo>
                    <a:pt x="0" y="694"/>
                  </a:lnTo>
                  <a:lnTo>
                    <a:pt x="725" y="694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48;p45">
              <a:extLst>
                <a:ext uri="{FF2B5EF4-FFF2-40B4-BE49-F238E27FC236}">
                  <a16:creationId xmlns:a16="http://schemas.microsoft.com/office/drawing/2014/main" id="{EC005B10-2E23-4A70-61DC-CE164874412A}"/>
                </a:ext>
              </a:extLst>
            </p:cNvPr>
            <p:cNvSpPr/>
            <p:nvPr/>
          </p:nvSpPr>
          <p:spPr>
            <a:xfrm>
              <a:off x="-23106275" y="399285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49;p45">
              <a:extLst>
                <a:ext uri="{FF2B5EF4-FFF2-40B4-BE49-F238E27FC236}">
                  <a16:creationId xmlns:a16="http://schemas.microsoft.com/office/drawing/2014/main" id="{DD0B9CC8-A94C-E1F4-F84D-12D459657F18}"/>
                </a:ext>
              </a:extLst>
            </p:cNvPr>
            <p:cNvSpPr/>
            <p:nvPr/>
          </p:nvSpPr>
          <p:spPr>
            <a:xfrm>
              <a:off x="-23106275" y="4062950"/>
              <a:ext cx="18150" cy="34675"/>
            </a:xfrm>
            <a:custGeom>
              <a:avLst/>
              <a:gdLst/>
              <a:ahLst/>
              <a:cxnLst/>
              <a:rect l="l" t="t" r="r" b="b"/>
              <a:pathLst>
                <a:path w="726" h="1387" extrusionOk="0">
                  <a:moveTo>
                    <a:pt x="0" y="0"/>
                  </a:moveTo>
                  <a:lnTo>
                    <a:pt x="0" y="1040"/>
                  </a:lnTo>
                  <a:cubicBezTo>
                    <a:pt x="0" y="1229"/>
                    <a:pt x="158" y="1386"/>
                    <a:pt x="379" y="1386"/>
                  </a:cubicBezTo>
                  <a:cubicBezTo>
                    <a:pt x="568" y="1386"/>
                    <a:pt x="725" y="1229"/>
                    <a:pt x="725" y="1040"/>
                  </a:cubicBez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50;p45">
              <a:extLst>
                <a:ext uri="{FF2B5EF4-FFF2-40B4-BE49-F238E27FC236}">
                  <a16:creationId xmlns:a16="http://schemas.microsoft.com/office/drawing/2014/main" id="{BC366383-D75B-4C77-BE58-56FD35D81835}"/>
                </a:ext>
              </a:extLst>
            </p:cNvPr>
            <p:cNvSpPr/>
            <p:nvPr/>
          </p:nvSpPr>
          <p:spPr>
            <a:xfrm>
              <a:off x="-23070825" y="3940850"/>
              <a:ext cx="52775" cy="26825"/>
            </a:xfrm>
            <a:custGeom>
              <a:avLst/>
              <a:gdLst/>
              <a:ahLst/>
              <a:cxnLst/>
              <a:rect l="l" t="t" r="r" b="b"/>
              <a:pathLst>
                <a:path w="2111" h="1073" extrusionOk="0">
                  <a:moveTo>
                    <a:pt x="0" y="1"/>
                  </a:moveTo>
                  <a:lnTo>
                    <a:pt x="0" y="725"/>
                  </a:lnTo>
                  <a:lnTo>
                    <a:pt x="1040" y="725"/>
                  </a:lnTo>
                  <a:cubicBezTo>
                    <a:pt x="1386" y="725"/>
                    <a:pt x="1701" y="883"/>
                    <a:pt x="1985" y="1072"/>
                  </a:cubicBezTo>
                  <a:cubicBezTo>
                    <a:pt x="2048" y="946"/>
                    <a:pt x="2111" y="851"/>
                    <a:pt x="2111" y="725"/>
                  </a:cubicBezTo>
                  <a:cubicBezTo>
                    <a:pt x="2111" y="316"/>
                    <a:pt x="1764" y="1"/>
                    <a:pt x="13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51;p45">
              <a:extLst>
                <a:ext uri="{FF2B5EF4-FFF2-40B4-BE49-F238E27FC236}">
                  <a16:creationId xmlns:a16="http://schemas.microsoft.com/office/drawing/2014/main" id="{BC40F5C0-404C-756B-E5CE-74259C013BA1}"/>
                </a:ext>
              </a:extLst>
            </p:cNvPr>
            <p:cNvSpPr/>
            <p:nvPr/>
          </p:nvSpPr>
          <p:spPr>
            <a:xfrm>
              <a:off x="-23106275" y="39235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694"/>
                  </a:lnTo>
                  <a:lnTo>
                    <a:pt x="725" y="694"/>
                  </a:lnTo>
                  <a:lnTo>
                    <a:pt x="725" y="347"/>
                  </a:ln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52;p45">
              <a:extLst>
                <a:ext uri="{FF2B5EF4-FFF2-40B4-BE49-F238E27FC236}">
                  <a16:creationId xmlns:a16="http://schemas.microsoft.com/office/drawing/2014/main" id="{6DF932BA-2063-C2FB-A700-04EFF4488D4C}"/>
                </a:ext>
              </a:extLst>
            </p:cNvPr>
            <p:cNvSpPr/>
            <p:nvPr/>
          </p:nvSpPr>
          <p:spPr>
            <a:xfrm>
              <a:off x="-23106275" y="40275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53;p45">
              <a:extLst>
                <a:ext uri="{FF2B5EF4-FFF2-40B4-BE49-F238E27FC236}">
                  <a16:creationId xmlns:a16="http://schemas.microsoft.com/office/drawing/2014/main" id="{FD3DA1C3-3E9D-6724-FABC-544B184925C4}"/>
                </a:ext>
              </a:extLst>
            </p:cNvPr>
            <p:cNvSpPr/>
            <p:nvPr/>
          </p:nvSpPr>
          <p:spPr>
            <a:xfrm>
              <a:off x="-23244900" y="3888100"/>
              <a:ext cx="295375" cy="296150"/>
            </a:xfrm>
            <a:custGeom>
              <a:avLst/>
              <a:gdLst/>
              <a:ahLst/>
              <a:cxnLst/>
              <a:rect l="l" t="t" r="r" b="b"/>
              <a:pathLst>
                <a:path w="11815" h="11846" extrusionOk="0">
                  <a:moveTo>
                    <a:pt x="5892" y="725"/>
                  </a:moveTo>
                  <a:cubicBezTo>
                    <a:pt x="6333" y="725"/>
                    <a:pt x="6743" y="1008"/>
                    <a:pt x="6900" y="1449"/>
                  </a:cubicBezTo>
                  <a:lnTo>
                    <a:pt x="8349" y="1449"/>
                  </a:lnTo>
                  <a:cubicBezTo>
                    <a:pt x="9106" y="1449"/>
                    <a:pt x="9736" y="2079"/>
                    <a:pt x="9736" y="2835"/>
                  </a:cubicBezTo>
                  <a:cubicBezTo>
                    <a:pt x="9736" y="3214"/>
                    <a:pt x="9578" y="3529"/>
                    <a:pt x="9295" y="3812"/>
                  </a:cubicBezTo>
                  <a:cubicBezTo>
                    <a:pt x="9326" y="3938"/>
                    <a:pt x="9358" y="4096"/>
                    <a:pt x="9358" y="4190"/>
                  </a:cubicBezTo>
                  <a:cubicBezTo>
                    <a:pt x="9358" y="4600"/>
                    <a:pt x="9200" y="4915"/>
                    <a:pt x="8948" y="5198"/>
                  </a:cubicBezTo>
                  <a:cubicBezTo>
                    <a:pt x="8980" y="5324"/>
                    <a:pt x="9011" y="5450"/>
                    <a:pt x="9011" y="5576"/>
                  </a:cubicBezTo>
                  <a:cubicBezTo>
                    <a:pt x="9011" y="6333"/>
                    <a:pt x="8381" y="6963"/>
                    <a:pt x="7625" y="6963"/>
                  </a:cubicBezTo>
                  <a:cubicBezTo>
                    <a:pt x="7436" y="6963"/>
                    <a:pt x="7278" y="6805"/>
                    <a:pt x="7278" y="6616"/>
                  </a:cubicBezTo>
                  <a:cubicBezTo>
                    <a:pt x="7278" y="6427"/>
                    <a:pt x="7436" y="6269"/>
                    <a:pt x="7625" y="6269"/>
                  </a:cubicBezTo>
                  <a:cubicBezTo>
                    <a:pt x="8034" y="6269"/>
                    <a:pt x="8349" y="5954"/>
                    <a:pt x="8349" y="5545"/>
                  </a:cubicBezTo>
                  <a:cubicBezTo>
                    <a:pt x="8349" y="5167"/>
                    <a:pt x="8034" y="4852"/>
                    <a:pt x="7625" y="4852"/>
                  </a:cubicBezTo>
                  <a:lnTo>
                    <a:pt x="6932" y="4852"/>
                  </a:lnTo>
                  <a:lnTo>
                    <a:pt x="6932" y="7593"/>
                  </a:lnTo>
                  <a:lnTo>
                    <a:pt x="7940" y="7593"/>
                  </a:lnTo>
                  <a:cubicBezTo>
                    <a:pt x="8538" y="7593"/>
                    <a:pt x="8980" y="8065"/>
                    <a:pt x="8980" y="8632"/>
                  </a:cubicBezTo>
                  <a:cubicBezTo>
                    <a:pt x="8980" y="9105"/>
                    <a:pt x="8664" y="9514"/>
                    <a:pt x="8192" y="9609"/>
                  </a:cubicBezTo>
                  <a:cubicBezTo>
                    <a:pt x="7562" y="9767"/>
                    <a:pt x="7058" y="10145"/>
                    <a:pt x="6680" y="10586"/>
                  </a:cubicBezTo>
                  <a:cubicBezTo>
                    <a:pt x="6459" y="10869"/>
                    <a:pt x="6176" y="11027"/>
                    <a:pt x="5861" y="11027"/>
                  </a:cubicBezTo>
                  <a:cubicBezTo>
                    <a:pt x="5545" y="11027"/>
                    <a:pt x="5230" y="10869"/>
                    <a:pt x="5041" y="10586"/>
                  </a:cubicBezTo>
                  <a:cubicBezTo>
                    <a:pt x="4695" y="10113"/>
                    <a:pt x="4128" y="9767"/>
                    <a:pt x="3529" y="9609"/>
                  </a:cubicBezTo>
                  <a:cubicBezTo>
                    <a:pt x="3057" y="9483"/>
                    <a:pt x="2742" y="9042"/>
                    <a:pt x="2742" y="8569"/>
                  </a:cubicBezTo>
                  <a:cubicBezTo>
                    <a:pt x="2742" y="8002"/>
                    <a:pt x="3214" y="7561"/>
                    <a:pt x="3781" y="7561"/>
                  </a:cubicBezTo>
                  <a:lnTo>
                    <a:pt x="4789" y="7561"/>
                  </a:lnTo>
                  <a:lnTo>
                    <a:pt x="4789" y="4789"/>
                  </a:lnTo>
                  <a:lnTo>
                    <a:pt x="4096" y="4789"/>
                  </a:lnTo>
                  <a:cubicBezTo>
                    <a:pt x="3687" y="4789"/>
                    <a:pt x="3372" y="5104"/>
                    <a:pt x="3372" y="5513"/>
                  </a:cubicBezTo>
                  <a:cubicBezTo>
                    <a:pt x="3372" y="5891"/>
                    <a:pt x="3687" y="6206"/>
                    <a:pt x="4096" y="6206"/>
                  </a:cubicBezTo>
                  <a:cubicBezTo>
                    <a:pt x="4285" y="6206"/>
                    <a:pt x="4443" y="6364"/>
                    <a:pt x="4443" y="6553"/>
                  </a:cubicBezTo>
                  <a:cubicBezTo>
                    <a:pt x="4443" y="6774"/>
                    <a:pt x="4285" y="6931"/>
                    <a:pt x="4096" y="6931"/>
                  </a:cubicBezTo>
                  <a:cubicBezTo>
                    <a:pt x="3340" y="6931"/>
                    <a:pt x="2710" y="6301"/>
                    <a:pt x="2710" y="5545"/>
                  </a:cubicBezTo>
                  <a:cubicBezTo>
                    <a:pt x="2710" y="5387"/>
                    <a:pt x="2742" y="5261"/>
                    <a:pt x="2805" y="5135"/>
                  </a:cubicBezTo>
                  <a:cubicBezTo>
                    <a:pt x="2521" y="4883"/>
                    <a:pt x="2363" y="4568"/>
                    <a:pt x="2363" y="4159"/>
                  </a:cubicBezTo>
                  <a:cubicBezTo>
                    <a:pt x="2363" y="4001"/>
                    <a:pt x="2395" y="3875"/>
                    <a:pt x="2426" y="3781"/>
                  </a:cubicBezTo>
                  <a:cubicBezTo>
                    <a:pt x="2174" y="3497"/>
                    <a:pt x="2017" y="3182"/>
                    <a:pt x="2017" y="2772"/>
                  </a:cubicBezTo>
                  <a:cubicBezTo>
                    <a:pt x="2080" y="2048"/>
                    <a:pt x="2710" y="1449"/>
                    <a:pt x="3466" y="1449"/>
                  </a:cubicBezTo>
                  <a:lnTo>
                    <a:pt x="4915" y="1449"/>
                  </a:lnTo>
                  <a:cubicBezTo>
                    <a:pt x="5073" y="1040"/>
                    <a:pt x="5419" y="725"/>
                    <a:pt x="5892" y="725"/>
                  </a:cubicBezTo>
                  <a:close/>
                  <a:moveTo>
                    <a:pt x="1009" y="0"/>
                  </a:moveTo>
                  <a:cubicBezTo>
                    <a:pt x="473" y="32"/>
                    <a:pt x="1" y="504"/>
                    <a:pt x="1" y="1040"/>
                  </a:cubicBezTo>
                  <a:lnTo>
                    <a:pt x="1" y="10838"/>
                  </a:lnTo>
                  <a:cubicBezTo>
                    <a:pt x="1" y="11405"/>
                    <a:pt x="473" y="11846"/>
                    <a:pt x="1009" y="11846"/>
                  </a:cubicBezTo>
                  <a:lnTo>
                    <a:pt x="10807" y="11846"/>
                  </a:lnTo>
                  <a:cubicBezTo>
                    <a:pt x="11374" y="11846"/>
                    <a:pt x="11815" y="11373"/>
                    <a:pt x="11815" y="10775"/>
                  </a:cubicBezTo>
                  <a:lnTo>
                    <a:pt x="11815" y="1071"/>
                  </a:lnTo>
                  <a:cubicBezTo>
                    <a:pt x="11815" y="504"/>
                    <a:pt x="11342" y="32"/>
                    <a:pt x="10807" y="32"/>
                  </a:cubicBezTo>
                  <a:lnTo>
                    <a:pt x="10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54;p45">
              <a:extLst>
                <a:ext uri="{FF2B5EF4-FFF2-40B4-BE49-F238E27FC236}">
                  <a16:creationId xmlns:a16="http://schemas.microsoft.com/office/drawing/2014/main" id="{68B121A8-AF75-6E82-E330-76FBA045BD60}"/>
                </a:ext>
              </a:extLst>
            </p:cNvPr>
            <p:cNvSpPr/>
            <p:nvPr/>
          </p:nvSpPr>
          <p:spPr>
            <a:xfrm>
              <a:off x="-23070825" y="3975525"/>
              <a:ext cx="43325" cy="26800"/>
            </a:xfrm>
            <a:custGeom>
              <a:avLst/>
              <a:gdLst/>
              <a:ahLst/>
              <a:cxnLst/>
              <a:rect l="l" t="t" r="r" b="b"/>
              <a:pathLst>
                <a:path w="1733" h="1072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cubicBezTo>
                    <a:pt x="748" y="722"/>
                    <a:pt x="772" y="721"/>
                    <a:pt x="795" y="721"/>
                  </a:cubicBezTo>
                  <a:cubicBezTo>
                    <a:pt x="1086" y="721"/>
                    <a:pt x="1374" y="896"/>
                    <a:pt x="1607" y="1071"/>
                  </a:cubicBezTo>
                  <a:cubicBezTo>
                    <a:pt x="1701" y="945"/>
                    <a:pt x="1733" y="819"/>
                    <a:pt x="1733" y="725"/>
                  </a:cubicBezTo>
                  <a:cubicBezTo>
                    <a:pt x="1733" y="315"/>
                    <a:pt x="1418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55;p45">
              <a:extLst>
                <a:ext uri="{FF2B5EF4-FFF2-40B4-BE49-F238E27FC236}">
                  <a16:creationId xmlns:a16="http://schemas.microsoft.com/office/drawing/2014/main" id="{C7FC5D13-70B3-F35B-E8F7-2B0F7B614BB7}"/>
                </a:ext>
              </a:extLst>
            </p:cNvPr>
            <p:cNvSpPr/>
            <p:nvPr/>
          </p:nvSpPr>
          <p:spPr>
            <a:xfrm>
              <a:off x="-23158250" y="4097600"/>
              <a:ext cx="121300" cy="52000"/>
            </a:xfrm>
            <a:custGeom>
              <a:avLst/>
              <a:gdLst/>
              <a:ahLst/>
              <a:cxnLst/>
              <a:rect l="l" t="t" r="r" b="b"/>
              <a:pathLst>
                <a:path w="4852" h="2080" extrusionOk="0">
                  <a:moveTo>
                    <a:pt x="315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62"/>
                    <a:pt x="284" y="693"/>
                  </a:cubicBezTo>
                  <a:cubicBezTo>
                    <a:pt x="1008" y="914"/>
                    <a:pt x="1701" y="1355"/>
                    <a:pt x="2174" y="1922"/>
                  </a:cubicBezTo>
                  <a:cubicBezTo>
                    <a:pt x="2205" y="2017"/>
                    <a:pt x="2269" y="2080"/>
                    <a:pt x="2426" y="2080"/>
                  </a:cubicBezTo>
                  <a:cubicBezTo>
                    <a:pt x="2584" y="2080"/>
                    <a:pt x="2678" y="2017"/>
                    <a:pt x="2710" y="1922"/>
                  </a:cubicBezTo>
                  <a:cubicBezTo>
                    <a:pt x="3151" y="1355"/>
                    <a:pt x="3812" y="882"/>
                    <a:pt x="4568" y="662"/>
                  </a:cubicBezTo>
                  <a:cubicBezTo>
                    <a:pt x="4726" y="630"/>
                    <a:pt x="4852" y="504"/>
                    <a:pt x="4852" y="347"/>
                  </a:cubicBezTo>
                  <a:cubicBezTo>
                    <a:pt x="4852" y="158"/>
                    <a:pt x="4694" y="0"/>
                    <a:pt x="4474" y="0"/>
                  </a:cubicBezTo>
                  <a:lnTo>
                    <a:pt x="3371" y="0"/>
                  </a:lnTo>
                  <a:cubicBezTo>
                    <a:pt x="3214" y="410"/>
                    <a:pt x="2867" y="725"/>
                    <a:pt x="2395" y="725"/>
                  </a:cubicBezTo>
                  <a:cubicBezTo>
                    <a:pt x="1922" y="725"/>
                    <a:pt x="1575" y="441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56;p45">
              <a:extLst>
                <a:ext uri="{FF2B5EF4-FFF2-40B4-BE49-F238E27FC236}">
                  <a16:creationId xmlns:a16="http://schemas.microsoft.com/office/drawing/2014/main" id="{2761F9D2-7791-8752-F027-04DC40379710}"/>
                </a:ext>
              </a:extLst>
            </p:cNvPr>
            <p:cNvSpPr/>
            <p:nvPr/>
          </p:nvSpPr>
          <p:spPr>
            <a:xfrm>
              <a:off x="-23176375" y="3940850"/>
              <a:ext cx="52800" cy="26825"/>
            </a:xfrm>
            <a:custGeom>
              <a:avLst/>
              <a:gdLst/>
              <a:ahLst/>
              <a:cxnLst/>
              <a:rect l="l" t="t" r="r" b="b"/>
              <a:pathLst>
                <a:path w="2112" h="1073" extrusionOk="0">
                  <a:moveTo>
                    <a:pt x="725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851"/>
                    <a:pt x="64" y="978"/>
                    <a:pt x="127" y="1072"/>
                  </a:cubicBezTo>
                  <a:cubicBezTo>
                    <a:pt x="410" y="883"/>
                    <a:pt x="725" y="725"/>
                    <a:pt x="1072" y="725"/>
                  </a:cubicBezTo>
                  <a:lnTo>
                    <a:pt x="2111" y="725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57;p45">
              <a:extLst>
                <a:ext uri="{FF2B5EF4-FFF2-40B4-BE49-F238E27FC236}">
                  <a16:creationId xmlns:a16="http://schemas.microsoft.com/office/drawing/2014/main" id="{698105FA-6671-E396-C437-F8C432660F60}"/>
                </a:ext>
              </a:extLst>
            </p:cNvPr>
            <p:cNvSpPr/>
            <p:nvPr/>
          </p:nvSpPr>
          <p:spPr>
            <a:xfrm>
              <a:off x="-23166125" y="3976300"/>
              <a:ext cx="44125" cy="26800"/>
            </a:xfrm>
            <a:custGeom>
              <a:avLst/>
              <a:gdLst/>
              <a:ahLst/>
              <a:cxnLst/>
              <a:rect l="l" t="t" r="r" b="b"/>
              <a:pathLst>
                <a:path w="1765" h="1072" extrusionOk="0">
                  <a:moveTo>
                    <a:pt x="693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851"/>
                    <a:pt x="32" y="1009"/>
                    <a:pt x="126" y="1072"/>
                  </a:cubicBezTo>
                  <a:cubicBezTo>
                    <a:pt x="347" y="820"/>
                    <a:pt x="693" y="725"/>
                    <a:pt x="1071" y="725"/>
                  </a:cubicBezTo>
                  <a:lnTo>
                    <a:pt x="1764" y="725"/>
                  </a:lnTo>
                  <a:lnTo>
                    <a:pt x="17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758;p45">
            <a:extLst>
              <a:ext uri="{FF2B5EF4-FFF2-40B4-BE49-F238E27FC236}">
                <a16:creationId xmlns:a16="http://schemas.microsoft.com/office/drawing/2014/main" id="{407D102A-2317-10A7-2EF4-2C45094D3AB6}"/>
              </a:ext>
            </a:extLst>
          </p:cNvPr>
          <p:cNvGrpSpPr/>
          <p:nvPr/>
        </p:nvGrpSpPr>
        <p:grpSpPr>
          <a:xfrm>
            <a:off x="1491337" y="3183097"/>
            <a:ext cx="461183" cy="454365"/>
            <a:chOff x="-25465200" y="3916150"/>
            <a:chExt cx="299300" cy="294875"/>
          </a:xfrm>
          <a:solidFill>
            <a:srgbClr val="CC0000"/>
          </a:solidFill>
        </p:grpSpPr>
        <p:sp>
          <p:nvSpPr>
            <p:cNvPr id="16" name="Google Shape;759;p45">
              <a:extLst>
                <a:ext uri="{FF2B5EF4-FFF2-40B4-BE49-F238E27FC236}">
                  <a16:creationId xmlns:a16="http://schemas.microsoft.com/office/drawing/2014/main" id="{D268C175-EED5-614A-A82D-EB1AA47EB0CC}"/>
                </a:ext>
              </a:extLst>
            </p:cNvPr>
            <p:cNvSpPr/>
            <p:nvPr/>
          </p:nvSpPr>
          <p:spPr>
            <a:xfrm>
              <a:off x="-25316350" y="3916150"/>
              <a:ext cx="150450" cy="149175"/>
            </a:xfrm>
            <a:custGeom>
              <a:avLst/>
              <a:gdLst/>
              <a:ahLst/>
              <a:cxnLst/>
              <a:rect l="l" t="t" r="r" b="b"/>
              <a:pathLst>
                <a:path w="6018" h="5967" extrusionOk="0">
                  <a:moveTo>
                    <a:pt x="3836" y="0"/>
                  </a:moveTo>
                  <a:cubicBezTo>
                    <a:pt x="3278" y="0"/>
                    <a:pt x="2726" y="214"/>
                    <a:pt x="2332" y="642"/>
                  </a:cubicBezTo>
                  <a:lnTo>
                    <a:pt x="1891" y="1083"/>
                  </a:lnTo>
                  <a:lnTo>
                    <a:pt x="2458" y="1619"/>
                  </a:lnTo>
                  <a:cubicBezTo>
                    <a:pt x="2552" y="1745"/>
                    <a:pt x="2552" y="1966"/>
                    <a:pt x="2458" y="2092"/>
                  </a:cubicBezTo>
                  <a:cubicBezTo>
                    <a:pt x="2363" y="2186"/>
                    <a:pt x="2300" y="2218"/>
                    <a:pt x="2206" y="2218"/>
                  </a:cubicBezTo>
                  <a:cubicBezTo>
                    <a:pt x="2143" y="2218"/>
                    <a:pt x="2017" y="2186"/>
                    <a:pt x="1985" y="2092"/>
                  </a:cubicBezTo>
                  <a:lnTo>
                    <a:pt x="1418" y="1556"/>
                  </a:lnTo>
                  <a:lnTo>
                    <a:pt x="946" y="2029"/>
                  </a:lnTo>
                  <a:lnTo>
                    <a:pt x="1513" y="2564"/>
                  </a:lnTo>
                  <a:cubicBezTo>
                    <a:pt x="1607" y="2690"/>
                    <a:pt x="1607" y="2911"/>
                    <a:pt x="1513" y="3037"/>
                  </a:cubicBezTo>
                  <a:cubicBezTo>
                    <a:pt x="1418" y="3131"/>
                    <a:pt x="1355" y="3163"/>
                    <a:pt x="1261" y="3163"/>
                  </a:cubicBezTo>
                  <a:cubicBezTo>
                    <a:pt x="1198" y="3163"/>
                    <a:pt x="1072" y="3131"/>
                    <a:pt x="1040" y="3037"/>
                  </a:cubicBezTo>
                  <a:lnTo>
                    <a:pt x="473" y="2501"/>
                  </a:lnTo>
                  <a:lnTo>
                    <a:pt x="1" y="3005"/>
                  </a:lnTo>
                  <a:lnTo>
                    <a:pt x="2962" y="5967"/>
                  </a:lnTo>
                  <a:lnTo>
                    <a:pt x="5388" y="3478"/>
                  </a:lnTo>
                  <a:cubicBezTo>
                    <a:pt x="5829" y="3037"/>
                    <a:pt x="6018" y="2501"/>
                    <a:pt x="5987" y="1903"/>
                  </a:cubicBezTo>
                  <a:cubicBezTo>
                    <a:pt x="5892" y="1398"/>
                    <a:pt x="5640" y="831"/>
                    <a:pt x="5167" y="453"/>
                  </a:cubicBezTo>
                  <a:cubicBezTo>
                    <a:pt x="4779" y="151"/>
                    <a:pt x="4305" y="0"/>
                    <a:pt x="38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60;p45">
              <a:extLst>
                <a:ext uri="{FF2B5EF4-FFF2-40B4-BE49-F238E27FC236}">
                  <a16:creationId xmlns:a16="http://schemas.microsoft.com/office/drawing/2014/main" id="{F9E049A4-A01F-8624-89A4-E2A1B9278D9D}"/>
                </a:ext>
              </a:extLst>
            </p:cNvPr>
            <p:cNvSpPr/>
            <p:nvPr/>
          </p:nvSpPr>
          <p:spPr>
            <a:xfrm>
              <a:off x="-25465200" y="4003875"/>
              <a:ext cx="208725" cy="207150"/>
            </a:xfrm>
            <a:custGeom>
              <a:avLst/>
              <a:gdLst/>
              <a:ahLst/>
              <a:cxnLst/>
              <a:rect l="l" t="t" r="r" b="b"/>
              <a:pathLst>
                <a:path w="8349" h="8286" extrusionOk="0">
                  <a:moveTo>
                    <a:pt x="5419" y="0"/>
                  </a:moveTo>
                  <a:lnTo>
                    <a:pt x="4883" y="567"/>
                  </a:lnTo>
                  <a:lnTo>
                    <a:pt x="5450" y="1103"/>
                  </a:lnTo>
                  <a:cubicBezTo>
                    <a:pt x="5545" y="1229"/>
                    <a:pt x="5545" y="1449"/>
                    <a:pt x="5450" y="1575"/>
                  </a:cubicBezTo>
                  <a:cubicBezTo>
                    <a:pt x="5356" y="1670"/>
                    <a:pt x="5293" y="1702"/>
                    <a:pt x="5198" y="1702"/>
                  </a:cubicBezTo>
                  <a:cubicBezTo>
                    <a:pt x="5135" y="1702"/>
                    <a:pt x="5009" y="1670"/>
                    <a:pt x="4978" y="1575"/>
                  </a:cubicBezTo>
                  <a:lnTo>
                    <a:pt x="4411" y="1040"/>
                  </a:lnTo>
                  <a:lnTo>
                    <a:pt x="3938" y="1512"/>
                  </a:lnTo>
                  <a:lnTo>
                    <a:pt x="4505" y="2048"/>
                  </a:lnTo>
                  <a:cubicBezTo>
                    <a:pt x="4631" y="2174"/>
                    <a:pt x="4631" y="2395"/>
                    <a:pt x="4505" y="2521"/>
                  </a:cubicBezTo>
                  <a:cubicBezTo>
                    <a:pt x="4411" y="2615"/>
                    <a:pt x="4348" y="2647"/>
                    <a:pt x="4253" y="2647"/>
                  </a:cubicBezTo>
                  <a:cubicBezTo>
                    <a:pt x="4190" y="2647"/>
                    <a:pt x="4064" y="2615"/>
                    <a:pt x="4033" y="2521"/>
                  </a:cubicBezTo>
                  <a:lnTo>
                    <a:pt x="3466" y="1985"/>
                  </a:lnTo>
                  <a:lnTo>
                    <a:pt x="3214" y="2237"/>
                  </a:lnTo>
                  <a:cubicBezTo>
                    <a:pt x="2773" y="2678"/>
                    <a:pt x="2458" y="3277"/>
                    <a:pt x="2363" y="3907"/>
                  </a:cubicBezTo>
                  <a:cubicBezTo>
                    <a:pt x="2300" y="4379"/>
                    <a:pt x="2111" y="4852"/>
                    <a:pt x="1733" y="5167"/>
                  </a:cubicBezTo>
                  <a:lnTo>
                    <a:pt x="410" y="6490"/>
                  </a:lnTo>
                  <a:cubicBezTo>
                    <a:pt x="0" y="6900"/>
                    <a:pt x="0" y="7561"/>
                    <a:pt x="410" y="7971"/>
                  </a:cubicBezTo>
                  <a:cubicBezTo>
                    <a:pt x="599" y="8160"/>
                    <a:pt x="882" y="8286"/>
                    <a:pt x="1166" y="8286"/>
                  </a:cubicBezTo>
                  <a:cubicBezTo>
                    <a:pt x="1418" y="8286"/>
                    <a:pt x="1701" y="8160"/>
                    <a:pt x="1890" y="7971"/>
                  </a:cubicBezTo>
                  <a:lnTo>
                    <a:pt x="3245" y="6616"/>
                  </a:lnTo>
                  <a:cubicBezTo>
                    <a:pt x="3592" y="6270"/>
                    <a:pt x="4033" y="6081"/>
                    <a:pt x="4505" y="5986"/>
                  </a:cubicBezTo>
                  <a:cubicBezTo>
                    <a:pt x="5135" y="5923"/>
                    <a:pt x="5734" y="5608"/>
                    <a:pt x="6144" y="5167"/>
                  </a:cubicBezTo>
                  <a:lnTo>
                    <a:pt x="8349" y="2962"/>
                  </a:lnTo>
                  <a:lnTo>
                    <a:pt x="54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rupo 8">
            <a:extLst>
              <a:ext uri="{FF2B5EF4-FFF2-40B4-BE49-F238E27FC236}">
                <a16:creationId xmlns:a16="http://schemas.microsoft.com/office/drawing/2014/main" id="{EA5764FB-6F65-36B9-720D-42D5FBB58028}"/>
              </a:ext>
            </a:extLst>
          </p:cNvPr>
          <p:cNvGrpSpPr/>
          <p:nvPr/>
        </p:nvGrpSpPr>
        <p:grpSpPr>
          <a:xfrm>
            <a:off x="8195453" y="1595216"/>
            <a:ext cx="3192933" cy="3817146"/>
            <a:chOff x="6161088" y="1570038"/>
            <a:chExt cx="2468563" cy="295116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E5037BB-EF14-55CB-96DF-CBC74787B0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1088" y="1570038"/>
              <a:ext cx="2468563" cy="2678113"/>
            </a:xfrm>
            <a:custGeom>
              <a:avLst/>
              <a:gdLst>
                <a:gd name="T0" fmla="*/ 36 w 580"/>
                <a:gd name="T1" fmla="*/ 270 h 630"/>
                <a:gd name="T2" fmla="*/ 7 w 580"/>
                <a:gd name="T3" fmla="*/ 243 h 630"/>
                <a:gd name="T4" fmla="*/ 60 w 580"/>
                <a:gd name="T5" fmla="*/ 138 h 630"/>
                <a:gd name="T6" fmla="*/ 133 w 580"/>
                <a:gd name="T7" fmla="*/ 98 h 630"/>
                <a:gd name="T8" fmla="*/ 155 w 580"/>
                <a:gd name="T9" fmla="*/ 101 h 630"/>
                <a:gd name="T10" fmla="*/ 159 w 580"/>
                <a:gd name="T11" fmla="*/ 106 h 630"/>
                <a:gd name="T12" fmla="*/ 238 w 580"/>
                <a:gd name="T13" fmla="*/ 123 h 630"/>
                <a:gd name="T14" fmla="*/ 265 w 580"/>
                <a:gd name="T15" fmla="*/ 106 h 630"/>
                <a:gd name="T16" fmla="*/ 423 w 580"/>
                <a:gd name="T17" fmla="*/ 115 h 630"/>
                <a:gd name="T18" fmla="*/ 453 w 580"/>
                <a:gd name="T19" fmla="*/ 109 h 630"/>
                <a:gd name="T20" fmla="*/ 543 w 580"/>
                <a:gd name="T21" fmla="*/ 12 h 630"/>
                <a:gd name="T22" fmla="*/ 570 w 580"/>
                <a:gd name="T23" fmla="*/ 0 h 630"/>
                <a:gd name="T24" fmla="*/ 579 w 580"/>
                <a:gd name="T25" fmla="*/ 27 h 630"/>
                <a:gd name="T26" fmla="*/ 580 w 580"/>
                <a:gd name="T27" fmla="*/ 335 h 630"/>
                <a:gd name="T28" fmla="*/ 257 w 580"/>
                <a:gd name="T29" fmla="*/ 598 h 630"/>
                <a:gd name="T30" fmla="*/ 100 w 580"/>
                <a:gd name="T31" fmla="*/ 507 h 630"/>
                <a:gd name="T32" fmla="*/ 76 w 580"/>
                <a:gd name="T33" fmla="*/ 492 h 630"/>
                <a:gd name="T34" fmla="*/ 24 w 580"/>
                <a:gd name="T35" fmla="*/ 317 h 630"/>
                <a:gd name="T36" fmla="*/ 35 w 580"/>
                <a:gd name="T37" fmla="*/ 292 h 630"/>
                <a:gd name="T38" fmla="*/ 36 w 580"/>
                <a:gd name="T39" fmla="*/ 270 h 630"/>
                <a:gd name="T40" fmla="*/ 422 w 580"/>
                <a:gd name="T41" fmla="*/ 128 h 630"/>
                <a:gd name="T42" fmla="*/ 331 w 580"/>
                <a:gd name="T43" fmla="*/ 111 h 630"/>
                <a:gd name="T44" fmla="*/ 255 w 580"/>
                <a:gd name="T45" fmla="*/ 137 h 630"/>
                <a:gd name="T46" fmla="*/ 55 w 580"/>
                <a:gd name="T47" fmla="*/ 311 h 630"/>
                <a:gd name="T48" fmla="*/ 39 w 580"/>
                <a:gd name="T49" fmla="*/ 332 h 630"/>
                <a:gd name="T50" fmla="*/ 75 w 580"/>
                <a:gd name="T51" fmla="*/ 465 h 630"/>
                <a:gd name="T52" fmla="*/ 104 w 580"/>
                <a:gd name="T53" fmla="*/ 472 h 630"/>
                <a:gd name="T54" fmla="*/ 277 w 580"/>
                <a:gd name="T55" fmla="*/ 351 h 630"/>
                <a:gd name="T56" fmla="*/ 422 w 580"/>
                <a:gd name="T57" fmla="*/ 128 h 630"/>
                <a:gd name="T58" fmla="*/ 402 w 580"/>
                <a:gd name="T59" fmla="*/ 482 h 630"/>
                <a:gd name="T60" fmla="*/ 396 w 580"/>
                <a:gd name="T61" fmla="*/ 500 h 630"/>
                <a:gd name="T62" fmla="*/ 354 w 580"/>
                <a:gd name="T63" fmla="*/ 524 h 630"/>
                <a:gd name="T64" fmla="*/ 320 w 580"/>
                <a:gd name="T65" fmla="*/ 485 h 630"/>
                <a:gd name="T66" fmla="*/ 320 w 580"/>
                <a:gd name="T67" fmla="*/ 434 h 630"/>
                <a:gd name="T68" fmla="*/ 348 w 580"/>
                <a:gd name="T69" fmla="*/ 422 h 630"/>
                <a:gd name="T70" fmla="*/ 349 w 580"/>
                <a:gd name="T71" fmla="*/ 390 h 630"/>
                <a:gd name="T72" fmla="*/ 265 w 580"/>
                <a:gd name="T73" fmla="*/ 392 h 630"/>
                <a:gd name="T74" fmla="*/ 266 w 580"/>
                <a:gd name="T75" fmla="*/ 421 h 630"/>
                <a:gd name="T76" fmla="*/ 296 w 580"/>
                <a:gd name="T77" fmla="*/ 434 h 630"/>
                <a:gd name="T78" fmla="*/ 296 w 580"/>
                <a:gd name="T79" fmla="*/ 471 h 630"/>
                <a:gd name="T80" fmla="*/ 296 w 580"/>
                <a:gd name="T81" fmla="*/ 483 h 630"/>
                <a:gd name="T82" fmla="*/ 259 w 580"/>
                <a:gd name="T83" fmla="*/ 524 h 630"/>
                <a:gd name="T84" fmla="*/ 217 w 580"/>
                <a:gd name="T85" fmla="*/ 495 h 630"/>
                <a:gd name="T86" fmla="*/ 192 w 580"/>
                <a:gd name="T87" fmla="*/ 485 h 630"/>
                <a:gd name="T88" fmla="*/ 232 w 580"/>
                <a:gd name="T89" fmla="*/ 541 h 630"/>
                <a:gd name="T90" fmla="*/ 308 w 580"/>
                <a:gd name="T91" fmla="*/ 520 h 630"/>
                <a:gd name="T92" fmla="*/ 386 w 580"/>
                <a:gd name="T93" fmla="*/ 540 h 630"/>
                <a:gd name="T94" fmla="*/ 422 w 580"/>
                <a:gd name="T95" fmla="*/ 483 h 630"/>
                <a:gd name="T96" fmla="*/ 402 w 580"/>
                <a:gd name="T97" fmla="*/ 482 h 630"/>
                <a:gd name="T98" fmla="*/ 110 w 580"/>
                <a:gd name="T99" fmla="*/ 135 h 630"/>
                <a:gd name="T100" fmla="*/ 32 w 580"/>
                <a:gd name="T101" fmla="*/ 250 h 630"/>
                <a:gd name="T102" fmla="*/ 110 w 580"/>
                <a:gd name="T103" fmla="*/ 135 h 630"/>
                <a:gd name="T104" fmla="*/ 451 w 580"/>
                <a:gd name="T105" fmla="*/ 358 h 630"/>
                <a:gd name="T106" fmla="*/ 471 w 580"/>
                <a:gd name="T107" fmla="*/ 333 h 630"/>
                <a:gd name="T108" fmla="*/ 446 w 580"/>
                <a:gd name="T109" fmla="*/ 309 h 630"/>
                <a:gd name="T110" fmla="*/ 421 w 580"/>
                <a:gd name="T111" fmla="*/ 332 h 630"/>
                <a:gd name="T112" fmla="*/ 451 w 580"/>
                <a:gd name="T113" fmla="*/ 35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30">
                  <a:moveTo>
                    <a:pt x="36" y="270"/>
                  </a:moveTo>
                  <a:cubicBezTo>
                    <a:pt x="14" y="271"/>
                    <a:pt x="9" y="259"/>
                    <a:pt x="7" y="243"/>
                  </a:cubicBezTo>
                  <a:cubicBezTo>
                    <a:pt x="0" y="194"/>
                    <a:pt x="17" y="161"/>
                    <a:pt x="60" y="138"/>
                  </a:cubicBezTo>
                  <a:cubicBezTo>
                    <a:pt x="84" y="125"/>
                    <a:pt x="109" y="112"/>
                    <a:pt x="133" y="98"/>
                  </a:cubicBezTo>
                  <a:cubicBezTo>
                    <a:pt x="142" y="92"/>
                    <a:pt x="149" y="92"/>
                    <a:pt x="155" y="101"/>
                  </a:cubicBezTo>
                  <a:cubicBezTo>
                    <a:pt x="156" y="103"/>
                    <a:pt x="158" y="104"/>
                    <a:pt x="159" y="106"/>
                  </a:cubicBezTo>
                  <a:cubicBezTo>
                    <a:pt x="179" y="141"/>
                    <a:pt x="210" y="128"/>
                    <a:pt x="238" y="123"/>
                  </a:cubicBezTo>
                  <a:cubicBezTo>
                    <a:pt x="248" y="122"/>
                    <a:pt x="256" y="110"/>
                    <a:pt x="265" y="106"/>
                  </a:cubicBezTo>
                  <a:cubicBezTo>
                    <a:pt x="319" y="83"/>
                    <a:pt x="372" y="90"/>
                    <a:pt x="423" y="115"/>
                  </a:cubicBezTo>
                  <a:cubicBezTo>
                    <a:pt x="437" y="122"/>
                    <a:pt x="444" y="119"/>
                    <a:pt x="453" y="109"/>
                  </a:cubicBezTo>
                  <a:cubicBezTo>
                    <a:pt x="483" y="76"/>
                    <a:pt x="512" y="44"/>
                    <a:pt x="543" y="12"/>
                  </a:cubicBezTo>
                  <a:cubicBezTo>
                    <a:pt x="550" y="6"/>
                    <a:pt x="561" y="4"/>
                    <a:pt x="570" y="0"/>
                  </a:cubicBezTo>
                  <a:cubicBezTo>
                    <a:pt x="573" y="9"/>
                    <a:pt x="579" y="18"/>
                    <a:pt x="579" y="27"/>
                  </a:cubicBezTo>
                  <a:cubicBezTo>
                    <a:pt x="580" y="130"/>
                    <a:pt x="580" y="232"/>
                    <a:pt x="580" y="335"/>
                  </a:cubicBezTo>
                  <a:cubicBezTo>
                    <a:pt x="578" y="504"/>
                    <a:pt x="423" y="630"/>
                    <a:pt x="257" y="598"/>
                  </a:cubicBezTo>
                  <a:cubicBezTo>
                    <a:pt x="194" y="586"/>
                    <a:pt x="142" y="555"/>
                    <a:pt x="100" y="507"/>
                  </a:cubicBezTo>
                  <a:cubicBezTo>
                    <a:pt x="94" y="501"/>
                    <a:pt x="83" y="498"/>
                    <a:pt x="76" y="492"/>
                  </a:cubicBezTo>
                  <a:cubicBezTo>
                    <a:pt x="28" y="455"/>
                    <a:pt x="3" y="373"/>
                    <a:pt x="24" y="317"/>
                  </a:cubicBezTo>
                  <a:cubicBezTo>
                    <a:pt x="27" y="309"/>
                    <a:pt x="33" y="301"/>
                    <a:pt x="35" y="292"/>
                  </a:cubicBezTo>
                  <a:cubicBezTo>
                    <a:pt x="37" y="286"/>
                    <a:pt x="36" y="279"/>
                    <a:pt x="36" y="270"/>
                  </a:cubicBezTo>
                  <a:close/>
                  <a:moveTo>
                    <a:pt x="422" y="128"/>
                  </a:moveTo>
                  <a:cubicBezTo>
                    <a:pt x="389" y="121"/>
                    <a:pt x="360" y="113"/>
                    <a:pt x="331" y="111"/>
                  </a:cubicBezTo>
                  <a:cubicBezTo>
                    <a:pt x="304" y="110"/>
                    <a:pt x="274" y="111"/>
                    <a:pt x="255" y="137"/>
                  </a:cubicBezTo>
                  <a:cubicBezTo>
                    <a:pt x="201" y="209"/>
                    <a:pt x="134" y="267"/>
                    <a:pt x="55" y="311"/>
                  </a:cubicBezTo>
                  <a:cubicBezTo>
                    <a:pt x="48" y="315"/>
                    <a:pt x="42" y="324"/>
                    <a:pt x="39" y="332"/>
                  </a:cubicBezTo>
                  <a:cubicBezTo>
                    <a:pt x="25" y="383"/>
                    <a:pt x="45" y="426"/>
                    <a:pt x="75" y="465"/>
                  </a:cubicBezTo>
                  <a:cubicBezTo>
                    <a:pt x="83" y="476"/>
                    <a:pt x="91" y="477"/>
                    <a:pt x="104" y="472"/>
                  </a:cubicBezTo>
                  <a:cubicBezTo>
                    <a:pt x="171" y="445"/>
                    <a:pt x="228" y="404"/>
                    <a:pt x="277" y="351"/>
                  </a:cubicBezTo>
                  <a:cubicBezTo>
                    <a:pt x="337" y="287"/>
                    <a:pt x="384" y="215"/>
                    <a:pt x="422" y="128"/>
                  </a:cubicBezTo>
                  <a:close/>
                  <a:moveTo>
                    <a:pt x="402" y="482"/>
                  </a:moveTo>
                  <a:cubicBezTo>
                    <a:pt x="400" y="489"/>
                    <a:pt x="399" y="495"/>
                    <a:pt x="396" y="500"/>
                  </a:cubicBezTo>
                  <a:cubicBezTo>
                    <a:pt x="389" y="516"/>
                    <a:pt x="370" y="527"/>
                    <a:pt x="354" y="524"/>
                  </a:cubicBezTo>
                  <a:cubicBezTo>
                    <a:pt x="336" y="520"/>
                    <a:pt x="320" y="503"/>
                    <a:pt x="320" y="485"/>
                  </a:cubicBezTo>
                  <a:cubicBezTo>
                    <a:pt x="319" y="468"/>
                    <a:pt x="320" y="451"/>
                    <a:pt x="320" y="434"/>
                  </a:cubicBezTo>
                  <a:cubicBezTo>
                    <a:pt x="330" y="430"/>
                    <a:pt x="340" y="427"/>
                    <a:pt x="348" y="422"/>
                  </a:cubicBezTo>
                  <a:cubicBezTo>
                    <a:pt x="363" y="412"/>
                    <a:pt x="363" y="401"/>
                    <a:pt x="349" y="390"/>
                  </a:cubicBezTo>
                  <a:cubicBezTo>
                    <a:pt x="330" y="376"/>
                    <a:pt x="283" y="377"/>
                    <a:pt x="265" y="392"/>
                  </a:cubicBezTo>
                  <a:cubicBezTo>
                    <a:pt x="253" y="402"/>
                    <a:pt x="253" y="412"/>
                    <a:pt x="266" y="421"/>
                  </a:cubicBezTo>
                  <a:cubicBezTo>
                    <a:pt x="275" y="426"/>
                    <a:pt x="285" y="429"/>
                    <a:pt x="296" y="434"/>
                  </a:cubicBezTo>
                  <a:cubicBezTo>
                    <a:pt x="296" y="446"/>
                    <a:pt x="296" y="459"/>
                    <a:pt x="296" y="471"/>
                  </a:cubicBezTo>
                  <a:cubicBezTo>
                    <a:pt x="296" y="475"/>
                    <a:pt x="296" y="479"/>
                    <a:pt x="296" y="483"/>
                  </a:cubicBezTo>
                  <a:cubicBezTo>
                    <a:pt x="295" y="505"/>
                    <a:pt x="280" y="521"/>
                    <a:pt x="259" y="524"/>
                  </a:cubicBezTo>
                  <a:cubicBezTo>
                    <a:pt x="242" y="526"/>
                    <a:pt x="221" y="514"/>
                    <a:pt x="217" y="495"/>
                  </a:cubicBezTo>
                  <a:cubicBezTo>
                    <a:pt x="212" y="476"/>
                    <a:pt x="203" y="482"/>
                    <a:pt x="192" y="485"/>
                  </a:cubicBezTo>
                  <a:cubicBezTo>
                    <a:pt x="195" y="512"/>
                    <a:pt x="208" y="532"/>
                    <a:pt x="232" y="541"/>
                  </a:cubicBezTo>
                  <a:cubicBezTo>
                    <a:pt x="262" y="552"/>
                    <a:pt x="287" y="543"/>
                    <a:pt x="308" y="520"/>
                  </a:cubicBezTo>
                  <a:cubicBezTo>
                    <a:pt x="330" y="544"/>
                    <a:pt x="356" y="553"/>
                    <a:pt x="386" y="540"/>
                  </a:cubicBezTo>
                  <a:cubicBezTo>
                    <a:pt x="409" y="530"/>
                    <a:pt x="421" y="511"/>
                    <a:pt x="422" y="483"/>
                  </a:cubicBezTo>
                  <a:cubicBezTo>
                    <a:pt x="415" y="483"/>
                    <a:pt x="409" y="482"/>
                    <a:pt x="402" y="482"/>
                  </a:cubicBezTo>
                  <a:close/>
                  <a:moveTo>
                    <a:pt x="110" y="135"/>
                  </a:moveTo>
                  <a:cubicBezTo>
                    <a:pt x="41" y="156"/>
                    <a:pt x="1" y="215"/>
                    <a:pt x="32" y="250"/>
                  </a:cubicBezTo>
                  <a:cubicBezTo>
                    <a:pt x="58" y="212"/>
                    <a:pt x="84" y="174"/>
                    <a:pt x="110" y="135"/>
                  </a:cubicBezTo>
                  <a:close/>
                  <a:moveTo>
                    <a:pt x="451" y="358"/>
                  </a:moveTo>
                  <a:cubicBezTo>
                    <a:pt x="464" y="356"/>
                    <a:pt x="470" y="346"/>
                    <a:pt x="471" y="333"/>
                  </a:cubicBezTo>
                  <a:cubicBezTo>
                    <a:pt x="472" y="319"/>
                    <a:pt x="460" y="308"/>
                    <a:pt x="446" y="309"/>
                  </a:cubicBezTo>
                  <a:cubicBezTo>
                    <a:pt x="431" y="309"/>
                    <a:pt x="422" y="318"/>
                    <a:pt x="421" y="332"/>
                  </a:cubicBezTo>
                  <a:cubicBezTo>
                    <a:pt x="420" y="345"/>
                    <a:pt x="435" y="358"/>
                    <a:pt x="451" y="35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6B55C32-A203-EA56-483C-5C9442E9D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3979863"/>
              <a:ext cx="1422400" cy="541338"/>
            </a:xfrm>
            <a:custGeom>
              <a:avLst/>
              <a:gdLst>
                <a:gd name="T0" fmla="*/ 0 w 334"/>
                <a:gd name="T1" fmla="*/ 0 h 127"/>
                <a:gd name="T2" fmla="*/ 124 w 334"/>
                <a:gd name="T3" fmla="*/ 55 h 127"/>
                <a:gd name="T4" fmla="*/ 150 w 334"/>
                <a:gd name="T5" fmla="*/ 79 h 127"/>
                <a:gd name="T6" fmla="*/ 132 w 334"/>
                <a:gd name="T7" fmla="*/ 91 h 127"/>
                <a:gd name="T8" fmla="*/ 135 w 334"/>
                <a:gd name="T9" fmla="*/ 98 h 127"/>
                <a:gd name="T10" fmla="*/ 168 w 334"/>
                <a:gd name="T11" fmla="*/ 87 h 127"/>
                <a:gd name="T12" fmla="*/ 202 w 334"/>
                <a:gd name="T13" fmla="*/ 98 h 127"/>
                <a:gd name="T14" fmla="*/ 206 w 334"/>
                <a:gd name="T15" fmla="*/ 93 h 127"/>
                <a:gd name="T16" fmla="*/ 190 w 334"/>
                <a:gd name="T17" fmla="*/ 79 h 127"/>
                <a:gd name="T18" fmla="*/ 260 w 334"/>
                <a:gd name="T19" fmla="*/ 42 h 127"/>
                <a:gd name="T20" fmla="*/ 334 w 334"/>
                <a:gd name="T21" fmla="*/ 6 h 127"/>
                <a:gd name="T22" fmla="*/ 191 w 334"/>
                <a:gd name="T23" fmla="*/ 118 h 127"/>
                <a:gd name="T24" fmla="*/ 0 w 33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" h="127">
                  <a:moveTo>
                    <a:pt x="0" y="0"/>
                  </a:moveTo>
                  <a:cubicBezTo>
                    <a:pt x="39" y="29"/>
                    <a:pt x="79" y="47"/>
                    <a:pt x="124" y="55"/>
                  </a:cubicBezTo>
                  <a:cubicBezTo>
                    <a:pt x="133" y="57"/>
                    <a:pt x="141" y="70"/>
                    <a:pt x="150" y="79"/>
                  </a:cubicBezTo>
                  <a:cubicBezTo>
                    <a:pt x="144" y="83"/>
                    <a:pt x="138" y="87"/>
                    <a:pt x="132" y="91"/>
                  </a:cubicBezTo>
                  <a:cubicBezTo>
                    <a:pt x="133" y="94"/>
                    <a:pt x="134" y="96"/>
                    <a:pt x="135" y="98"/>
                  </a:cubicBezTo>
                  <a:cubicBezTo>
                    <a:pt x="146" y="94"/>
                    <a:pt x="157" y="87"/>
                    <a:pt x="168" y="87"/>
                  </a:cubicBezTo>
                  <a:cubicBezTo>
                    <a:pt x="180" y="87"/>
                    <a:pt x="191" y="94"/>
                    <a:pt x="202" y="98"/>
                  </a:cubicBezTo>
                  <a:cubicBezTo>
                    <a:pt x="204" y="97"/>
                    <a:pt x="205" y="95"/>
                    <a:pt x="206" y="93"/>
                  </a:cubicBezTo>
                  <a:cubicBezTo>
                    <a:pt x="200" y="88"/>
                    <a:pt x="195" y="83"/>
                    <a:pt x="190" y="79"/>
                  </a:cubicBezTo>
                  <a:cubicBezTo>
                    <a:pt x="206" y="52"/>
                    <a:pt x="236" y="53"/>
                    <a:pt x="260" y="42"/>
                  </a:cubicBezTo>
                  <a:cubicBezTo>
                    <a:pt x="286" y="31"/>
                    <a:pt x="310" y="18"/>
                    <a:pt x="334" y="6"/>
                  </a:cubicBezTo>
                  <a:cubicBezTo>
                    <a:pt x="326" y="53"/>
                    <a:pt x="259" y="110"/>
                    <a:pt x="191" y="118"/>
                  </a:cubicBezTo>
                  <a:cubicBezTo>
                    <a:pt x="109" y="127"/>
                    <a:pt x="25" y="77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765F93BD-D73A-1BB0-F7F3-843C73B52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976" y="2360613"/>
              <a:ext cx="1063625" cy="917575"/>
            </a:xfrm>
            <a:custGeom>
              <a:avLst/>
              <a:gdLst>
                <a:gd name="T0" fmla="*/ 245 w 250"/>
                <a:gd name="T1" fmla="*/ 14 h 216"/>
                <a:gd name="T2" fmla="*/ 237 w 250"/>
                <a:gd name="T3" fmla="*/ 28 h 216"/>
                <a:gd name="T4" fmla="*/ 27 w 250"/>
                <a:gd name="T5" fmla="*/ 212 h 216"/>
                <a:gd name="T6" fmla="*/ 21 w 250"/>
                <a:gd name="T7" fmla="*/ 215 h 216"/>
                <a:gd name="T8" fmla="*/ 0 w 250"/>
                <a:gd name="T9" fmla="*/ 211 h 216"/>
                <a:gd name="T10" fmla="*/ 8 w 250"/>
                <a:gd name="T11" fmla="*/ 193 h 216"/>
                <a:gd name="T12" fmla="*/ 80 w 250"/>
                <a:gd name="T13" fmla="*/ 146 h 216"/>
                <a:gd name="T14" fmla="*/ 215 w 250"/>
                <a:gd name="T15" fmla="*/ 12 h 216"/>
                <a:gd name="T16" fmla="*/ 234 w 250"/>
                <a:gd name="T17" fmla="*/ 1 h 216"/>
                <a:gd name="T18" fmla="*/ 250 w 250"/>
                <a:gd name="T19" fmla="*/ 8 h 216"/>
                <a:gd name="T20" fmla="*/ 245 w 250"/>
                <a:gd name="T21" fmla="*/ 1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0" h="216">
                  <a:moveTo>
                    <a:pt x="245" y="14"/>
                  </a:moveTo>
                  <a:cubicBezTo>
                    <a:pt x="243" y="19"/>
                    <a:pt x="241" y="24"/>
                    <a:pt x="237" y="28"/>
                  </a:cubicBezTo>
                  <a:cubicBezTo>
                    <a:pt x="180" y="104"/>
                    <a:pt x="112" y="167"/>
                    <a:pt x="27" y="212"/>
                  </a:cubicBezTo>
                  <a:cubicBezTo>
                    <a:pt x="25" y="213"/>
                    <a:pt x="23" y="216"/>
                    <a:pt x="21" y="215"/>
                  </a:cubicBezTo>
                  <a:cubicBezTo>
                    <a:pt x="13" y="215"/>
                    <a:pt x="7" y="213"/>
                    <a:pt x="0" y="211"/>
                  </a:cubicBezTo>
                  <a:cubicBezTo>
                    <a:pt x="2" y="205"/>
                    <a:pt x="3" y="196"/>
                    <a:pt x="8" y="193"/>
                  </a:cubicBezTo>
                  <a:cubicBezTo>
                    <a:pt x="31" y="176"/>
                    <a:pt x="56" y="163"/>
                    <a:pt x="80" y="146"/>
                  </a:cubicBezTo>
                  <a:cubicBezTo>
                    <a:pt x="132" y="109"/>
                    <a:pt x="177" y="64"/>
                    <a:pt x="215" y="12"/>
                  </a:cubicBezTo>
                  <a:cubicBezTo>
                    <a:pt x="219" y="6"/>
                    <a:pt x="227" y="2"/>
                    <a:pt x="234" y="1"/>
                  </a:cubicBezTo>
                  <a:cubicBezTo>
                    <a:pt x="239" y="0"/>
                    <a:pt x="244" y="5"/>
                    <a:pt x="250" y="8"/>
                  </a:cubicBezTo>
                  <a:cubicBezTo>
                    <a:pt x="248" y="10"/>
                    <a:pt x="247" y="12"/>
                    <a:pt x="245" y="1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4F395B5-AA1E-1BE6-CD24-F54F1B61EE4D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0B56EA-CC8A-3F55-1FCA-52D2DF9017FB}"/>
              </a:ext>
            </a:extLst>
          </p:cNvPr>
          <p:cNvSpPr txBox="1"/>
          <p:nvPr/>
        </p:nvSpPr>
        <p:spPr>
          <a:xfrm>
            <a:off x="2621552" y="1116956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E23804-CEB6-D82C-88B9-13B4973FEB35}"/>
              </a:ext>
            </a:extLst>
          </p:cNvPr>
          <p:cNvSpPr txBox="1"/>
          <p:nvPr/>
        </p:nvSpPr>
        <p:spPr>
          <a:xfrm>
            <a:off x="2659715" y="2574033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3C452D-3507-D93A-38EA-9C7E8FC4C186}"/>
              </a:ext>
            </a:extLst>
          </p:cNvPr>
          <p:cNvSpPr txBox="1"/>
          <p:nvPr/>
        </p:nvSpPr>
        <p:spPr>
          <a:xfrm>
            <a:off x="2659714" y="4081228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2223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CCD29397-8768-A943-C033-B5CAE936A0A6}"/>
              </a:ext>
            </a:extLst>
          </p:cNvPr>
          <p:cNvGrpSpPr/>
          <p:nvPr/>
        </p:nvGrpSpPr>
        <p:grpSpPr>
          <a:xfrm>
            <a:off x="5269557" y="2714018"/>
            <a:ext cx="5703710" cy="2318997"/>
            <a:chOff x="1193668" y="2140762"/>
            <a:chExt cx="4338275" cy="1763843"/>
          </a:xfrm>
          <a:solidFill>
            <a:srgbClr val="CC0000"/>
          </a:solidFill>
        </p:grpSpPr>
        <p:grpSp>
          <p:nvGrpSpPr>
            <p:cNvPr id="2" name="Google Shape;778;p46">
              <a:extLst>
                <a:ext uri="{FF2B5EF4-FFF2-40B4-BE49-F238E27FC236}">
                  <a16:creationId xmlns:a16="http://schemas.microsoft.com/office/drawing/2014/main" id="{434862AA-66B0-65B7-DCD3-60A88CBE7897}"/>
                </a:ext>
              </a:extLst>
            </p:cNvPr>
            <p:cNvGrpSpPr/>
            <p:nvPr/>
          </p:nvGrpSpPr>
          <p:grpSpPr>
            <a:xfrm>
              <a:off x="1193671" y="2142266"/>
              <a:ext cx="353746" cy="352862"/>
              <a:chOff x="5386475" y="1305800"/>
              <a:chExt cx="474700" cy="473450"/>
            </a:xfrm>
            <a:grpFill/>
          </p:grpSpPr>
          <p:sp>
            <p:nvSpPr>
              <p:cNvPr id="3" name="Google Shape;779;p46">
                <a:extLst>
                  <a:ext uri="{FF2B5EF4-FFF2-40B4-BE49-F238E27FC236}">
                    <a16:creationId xmlns:a16="http://schemas.microsoft.com/office/drawing/2014/main" id="{B328B81A-836D-E6E6-CCDF-D7671FD747FE}"/>
                  </a:ext>
                </a:extLst>
              </p:cNvPr>
              <p:cNvSpPr/>
              <p:nvPr/>
            </p:nvSpPr>
            <p:spPr>
              <a:xfrm>
                <a:off x="5526525" y="1305800"/>
                <a:ext cx="194600" cy="99150"/>
              </a:xfrm>
              <a:custGeom>
                <a:avLst/>
                <a:gdLst/>
                <a:ahLst/>
                <a:cxnLst/>
                <a:rect l="l" t="t" r="r" b="b"/>
                <a:pathLst>
                  <a:path w="7784" h="3966" extrusionOk="0">
                    <a:moveTo>
                      <a:pt x="546" y="0"/>
                    </a:moveTo>
                    <a:lnTo>
                      <a:pt x="347" y="50"/>
                    </a:lnTo>
                    <a:lnTo>
                      <a:pt x="149" y="149"/>
                    </a:lnTo>
                    <a:lnTo>
                      <a:pt x="50" y="347"/>
                    </a:lnTo>
                    <a:lnTo>
                      <a:pt x="0" y="545"/>
                    </a:lnTo>
                    <a:lnTo>
                      <a:pt x="50" y="793"/>
                    </a:lnTo>
                    <a:lnTo>
                      <a:pt x="149" y="942"/>
                    </a:lnTo>
                    <a:lnTo>
                      <a:pt x="347" y="1091"/>
                    </a:lnTo>
                    <a:lnTo>
                      <a:pt x="546" y="1091"/>
                    </a:lnTo>
                    <a:lnTo>
                      <a:pt x="893" y="1140"/>
                    </a:lnTo>
                    <a:lnTo>
                      <a:pt x="1190" y="1239"/>
                    </a:lnTo>
                    <a:lnTo>
                      <a:pt x="1488" y="1388"/>
                    </a:lnTo>
                    <a:lnTo>
                      <a:pt x="1735" y="1636"/>
                    </a:lnTo>
                    <a:lnTo>
                      <a:pt x="1934" y="1884"/>
                    </a:lnTo>
                    <a:lnTo>
                      <a:pt x="2082" y="2181"/>
                    </a:lnTo>
                    <a:lnTo>
                      <a:pt x="2182" y="2479"/>
                    </a:lnTo>
                    <a:lnTo>
                      <a:pt x="2231" y="2826"/>
                    </a:lnTo>
                    <a:lnTo>
                      <a:pt x="1934" y="3074"/>
                    </a:lnTo>
                    <a:lnTo>
                      <a:pt x="1686" y="3322"/>
                    </a:lnTo>
                    <a:lnTo>
                      <a:pt x="1488" y="3619"/>
                    </a:lnTo>
                    <a:lnTo>
                      <a:pt x="1339" y="3966"/>
                    </a:lnTo>
                    <a:lnTo>
                      <a:pt x="1339" y="3966"/>
                    </a:lnTo>
                    <a:lnTo>
                      <a:pt x="1934" y="3718"/>
                    </a:lnTo>
                    <a:lnTo>
                      <a:pt x="2578" y="3520"/>
                    </a:lnTo>
                    <a:lnTo>
                      <a:pt x="3223" y="3421"/>
                    </a:lnTo>
                    <a:lnTo>
                      <a:pt x="3917" y="3371"/>
                    </a:lnTo>
                    <a:lnTo>
                      <a:pt x="4561" y="3421"/>
                    </a:lnTo>
                    <a:lnTo>
                      <a:pt x="5206" y="3520"/>
                    </a:lnTo>
                    <a:lnTo>
                      <a:pt x="5850" y="3718"/>
                    </a:lnTo>
                    <a:lnTo>
                      <a:pt x="6445" y="3966"/>
                    </a:lnTo>
                    <a:lnTo>
                      <a:pt x="6445" y="3966"/>
                    </a:lnTo>
                    <a:lnTo>
                      <a:pt x="6296" y="3619"/>
                    </a:lnTo>
                    <a:lnTo>
                      <a:pt x="6098" y="3322"/>
                    </a:lnTo>
                    <a:lnTo>
                      <a:pt x="5850" y="3074"/>
                    </a:lnTo>
                    <a:lnTo>
                      <a:pt x="5553" y="2826"/>
                    </a:lnTo>
                    <a:lnTo>
                      <a:pt x="5602" y="2479"/>
                    </a:lnTo>
                    <a:lnTo>
                      <a:pt x="5701" y="2181"/>
                    </a:lnTo>
                    <a:lnTo>
                      <a:pt x="5850" y="1884"/>
                    </a:lnTo>
                    <a:lnTo>
                      <a:pt x="6048" y="1636"/>
                    </a:lnTo>
                    <a:lnTo>
                      <a:pt x="6296" y="1388"/>
                    </a:lnTo>
                    <a:lnTo>
                      <a:pt x="6594" y="1239"/>
                    </a:lnTo>
                    <a:lnTo>
                      <a:pt x="6891" y="1140"/>
                    </a:lnTo>
                    <a:lnTo>
                      <a:pt x="7238" y="1091"/>
                    </a:lnTo>
                    <a:lnTo>
                      <a:pt x="7437" y="1091"/>
                    </a:lnTo>
                    <a:lnTo>
                      <a:pt x="7635" y="942"/>
                    </a:lnTo>
                    <a:lnTo>
                      <a:pt x="7734" y="793"/>
                    </a:lnTo>
                    <a:lnTo>
                      <a:pt x="7784" y="545"/>
                    </a:lnTo>
                    <a:lnTo>
                      <a:pt x="7734" y="347"/>
                    </a:lnTo>
                    <a:lnTo>
                      <a:pt x="7635" y="149"/>
                    </a:lnTo>
                    <a:lnTo>
                      <a:pt x="7437" y="50"/>
                    </a:lnTo>
                    <a:lnTo>
                      <a:pt x="7238" y="0"/>
                    </a:lnTo>
                    <a:lnTo>
                      <a:pt x="6743" y="50"/>
                    </a:lnTo>
                    <a:lnTo>
                      <a:pt x="6247" y="198"/>
                    </a:lnTo>
                    <a:lnTo>
                      <a:pt x="5801" y="397"/>
                    </a:lnTo>
                    <a:lnTo>
                      <a:pt x="5454" y="694"/>
                    </a:lnTo>
                    <a:lnTo>
                      <a:pt x="5107" y="1041"/>
                    </a:lnTo>
                    <a:lnTo>
                      <a:pt x="4809" y="1438"/>
                    </a:lnTo>
                    <a:lnTo>
                      <a:pt x="4611" y="1834"/>
                    </a:lnTo>
                    <a:lnTo>
                      <a:pt x="4512" y="2330"/>
                    </a:lnTo>
                    <a:lnTo>
                      <a:pt x="4214" y="2280"/>
                    </a:lnTo>
                    <a:lnTo>
                      <a:pt x="3570" y="2280"/>
                    </a:lnTo>
                    <a:lnTo>
                      <a:pt x="3272" y="2330"/>
                    </a:lnTo>
                    <a:lnTo>
                      <a:pt x="3173" y="1834"/>
                    </a:lnTo>
                    <a:lnTo>
                      <a:pt x="2975" y="1438"/>
                    </a:lnTo>
                    <a:lnTo>
                      <a:pt x="2677" y="1041"/>
                    </a:lnTo>
                    <a:lnTo>
                      <a:pt x="2330" y="694"/>
                    </a:lnTo>
                    <a:lnTo>
                      <a:pt x="1983" y="397"/>
                    </a:lnTo>
                    <a:lnTo>
                      <a:pt x="1537" y="198"/>
                    </a:lnTo>
                    <a:lnTo>
                      <a:pt x="1041" y="50"/>
                    </a:lnTo>
                    <a:lnTo>
                      <a:pt x="5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" name="Google Shape;780;p46">
                <a:extLst>
                  <a:ext uri="{FF2B5EF4-FFF2-40B4-BE49-F238E27FC236}">
                    <a16:creationId xmlns:a16="http://schemas.microsoft.com/office/drawing/2014/main" id="{E65A14A4-AC24-6806-05A4-AE15E444D71E}"/>
                  </a:ext>
                </a:extLst>
              </p:cNvPr>
              <p:cNvSpPr/>
              <p:nvPr/>
            </p:nvSpPr>
            <p:spPr>
              <a:xfrm>
                <a:off x="5526525" y="1305800"/>
                <a:ext cx="194600" cy="99150"/>
              </a:xfrm>
              <a:custGeom>
                <a:avLst/>
                <a:gdLst/>
                <a:ahLst/>
                <a:cxnLst/>
                <a:rect l="l" t="t" r="r" b="b"/>
                <a:pathLst>
                  <a:path w="7784" h="3966" fill="none" extrusionOk="0">
                    <a:moveTo>
                      <a:pt x="7238" y="0"/>
                    </a:moveTo>
                    <a:lnTo>
                      <a:pt x="7238" y="0"/>
                    </a:lnTo>
                    <a:lnTo>
                      <a:pt x="6743" y="50"/>
                    </a:lnTo>
                    <a:lnTo>
                      <a:pt x="6247" y="198"/>
                    </a:lnTo>
                    <a:lnTo>
                      <a:pt x="5801" y="397"/>
                    </a:lnTo>
                    <a:lnTo>
                      <a:pt x="5454" y="694"/>
                    </a:lnTo>
                    <a:lnTo>
                      <a:pt x="5107" y="1041"/>
                    </a:lnTo>
                    <a:lnTo>
                      <a:pt x="4809" y="1438"/>
                    </a:lnTo>
                    <a:lnTo>
                      <a:pt x="4611" y="1834"/>
                    </a:lnTo>
                    <a:lnTo>
                      <a:pt x="4512" y="2330"/>
                    </a:lnTo>
                    <a:lnTo>
                      <a:pt x="4512" y="2330"/>
                    </a:lnTo>
                    <a:lnTo>
                      <a:pt x="4214" y="2280"/>
                    </a:lnTo>
                    <a:lnTo>
                      <a:pt x="3917" y="2280"/>
                    </a:lnTo>
                    <a:lnTo>
                      <a:pt x="3917" y="2280"/>
                    </a:lnTo>
                    <a:lnTo>
                      <a:pt x="3570" y="2280"/>
                    </a:lnTo>
                    <a:lnTo>
                      <a:pt x="3272" y="2330"/>
                    </a:lnTo>
                    <a:lnTo>
                      <a:pt x="3272" y="2330"/>
                    </a:lnTo>
                    <a:lnTo>
                      <a:pt x="3173" y="1834"/>
                    </a:lnTo>
                    <a:lnTo>
                      <a:pt x="2975" y="1438"/>
                    </a:lnTo>
                    <a:lnTo>
                      <a:pt x="2677" y="1041"/>
                    </a:lnTo>
                    <a:lnTo>
                      <a:pt x="2330" y="694"/>
                    </a:lnTo>
                    <a:lnTo>
                      <a:pt x="1983" y="397"/>
                    </a:lnTo>
                    <a:lnTo>
                      <a:pt x="1537" y="198"/>
                    </a:lnTo>
                    <a:lnTo>
                      <a:pt x="1041" y="50"/>
                    </a:lnTo>
                    <a:lnTo>
                      <a:pt x="546" y="0"/>
                    </a:lnTo>
                    <a:lnTo>
                      <a:pt x="546" y="0"/>
                    </a:lnTo>
                    <a:lnTo>
                      <a:pt x="347" y="50"/>
                    </a:lnTo>
                    <a:lnTo>
                      <a:pt x="149" y="149"/>
                    </a:lnTo>
                    <a:lnTo>
                      <a:pt x="50" y="347"/>
                    </a:lnTo>
                    <a:lnTo>
                      <a:pt x="0" y="545"/>
                    </a:lnTo>
                    <a:lnTo>
                      <a:pt x="0" y="545"/>
                    </a:lnTo>
                    <a:lnTo>
                      <a:pt x="50" y="793"/>
                    </a:lnTo>
                    <a:lnTo>
                      <a:pt x="149" y="942"/>
                    </a:lnTo>
                    <a:lnTo>
                      <a:pt x="347" y="1091"/>
                    </a:lnTo>
                    <a:lnTo>
                      <a:pt x="546" y="1091"/>
                    </a:lnTo>
                    <a:lnTo>
                      <a:pt x="546" y="1091"/>
                    </a:lnTo>
                    <a:lnTo>
                      <a:pt x="893" y="1140"/>
                    </a:lnTo>
                    <a:lnTo>
                      <a:pt x="1190" y="1239"/>
                    </a:lnTo>
                    <a:lnTo>
                      <a:pt x="1488" y="1388"/>
                    </a:lnTo>
                    <a:lnTo>
                      <a:pt x="1735" y="1636"/>
                    </a:lnTo>
                    <a:lnTo>
                      <a:pt x="1934" y="1884"/>
                    </a:lnTo>
                    <a:lnTo>
                      <a:pt x="2082" y="2181"/>
                    </a:lnTo>
                    <a:lnTo>
                      <a:pt x="2182" y="2479"/>
                    </a:lnTo>
                    <a:lnTo>
                      <a:pt x="2231" y="2826"/>
                    </a:lnTo>
                    <a:lnTo>
                      <a:pt x="2231" y="2826"/>
                    </a:lnTo>
                    <a:lnTo>
                      <a:pt x="2231" y="2826"/>
                    </a:lnTo>
                    <a:lnTo>
                      <a:pt x="1934" y="3074"/>
                    </a:lnTo>
                    <a:lnTo>
                      <a:pt x="1686" y="3322"/>
                    </a:lnTo>
                    <a:lnTo>
                      <a:pt x="1488" y="3619"/>
                    </a:lnTo>
                    <a:lnTo>
                      <a:pt x="1339" y="3966"/>
                    </a:lnTo>
                    <a:lnTo>
                      <a:pt x="1339" y="3966"/>
                    </a:lnTo>
                    <a:lnTo>
                      <a:pt x="1934" y="3718"/>
                    </a:lnTo>
                    <a:lnTo>
                      <a:pt x="2578" y="3520"/>
                    </a:lnTo>
                    <a:lnTo>
                      <a:pt x="3223" y="3421"/>
                    </a:lnTo>
                    <a:lnTo>
                      <a:pt x="3917" y="3371"/>
                    </a:lnTo>
                    <a:lnTo>
                      <a:pt x="3917" y="3371"/>
                    </a:lnTo>
                    <a:lnTo>
                      <a:pt x="4561" y="3421"/>
                    </a:lnTo>
                    <a:lnTo>
                      <a:pt x="5206" y="3520"/>
                    </a:lnTo>
                    <a:lnTo>
                      <a:pt x="5850" y="3718"/>
                    </a:lnTo>
                    <a:lnTo>
                      <a:pt x="6445" y="3966"/>
                    </a:lnTo>
                    <a:lnTo>
                      <a:pt x="6445" y="3966"/>
                    </a:lnTo>
                    <a:lnTo>
                      <a:pt x="6296" y="3619"/>
                    </a:lnTo>
                    <a:lnTo>
                      <a:pt x="6098" y="3322"/>
                    </a:lnTo>
                    <a:lnTo>
                      <a:pt x="5850" y="3074"/>
                    </a:lnTo>
                    <a:lnTo>
                      <a:pt x="5553" y="2826"/>
                    </a:lnTo>
                    <a:lnTo>
                      <a:pt x="5553" y="2826"/>
                    </a:lnTo>
                    <a:lnTo>
                      <a:pt x="5553" y="2826"/>
                    </a:lnTo>
                    <a:lnTo>
                      <a:pt x="5602" y="2479"/>
                    </a:lnTo>
                    <a:lnTo>
                      <a:pt x="5701" y="2181"/>
                    </a:lnTo>
                    <a:lnTo>
                      <a:pt x="5850" y="1884"/>
                    </a:lnTo>
                    <a:lnTo>
                      <a:pt x="6048" y="1636"/>
                    </a:lnTo>
                    <a:lnTo>
                      <a:pt x="6296" y="1388"/>
                    </a:lnTo>
                    <a:lnTo>
                      <a:pt x="6594" y="1239"/>
                    </a:lnTo>
                    <a:lnTo>
                      <a:pt x="6891" y="1140"/>
                    </a:lnTo>
                    <a:lnTo>
                      <a:pt x="7238" y="1091"/>
                    </a:lnTo>
                    <a:lnTo>
                      <a:pt x="7238" y="1091"/>
                    </a:lnTo>
                    <a:lnTo>
                      <a:pt x="7437" y="1091"/>
                    </a:lnTo>
                    <a:lnTo>
                      <a:pt x="7635" y="942"/>
                    </a:lnTo>
                    <a:lnTo>
                      <a:pt x="7734" y="793"/>
                    </a:lnTo>
                    <a:lnTo>
                      <a:pt x="7784" y="545"/>
                    </a:lnTo>
                    <a:lnTo>
                      <a:pt x="7784" y="545"/>
                    </a:lnTo>
                    <a:lnTo>
                      <a:pt x="7734" y="347"/>
                    </a:lnTo>
                    <a:lnTo>
                      <a:pt x="7635" y="149"/>
                    </a:lnTo>
                    <a:lnTo>
                      <a:pt x="7437" y="50"/>
                    </a:lnTo>
                    <a:lnTo>
                      <a:pt x="7238" y="0"/>
                    </a:lnTo>
                    <a:lnTo>
                      <a:pt x="7238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" name="Google Shape;781;p46">
                <a:extLst>
                  <a:ext uri="{FF2B5EF4-FFF2-40B4-BE49-F238E27FC236}">
                    <a16:creationId xmlns:a16="http://schemas.microsoft.com/office/drawing/2014/main" id="{D9E5079B-3DE8-0F51-ED2E-EB42C25624D8}"/>
                  </a:ext>
                </a:extLst>
              </p:cNvPr>
              <p:cNvSpPr/>
              <p:nvPr/>
            </p:nvSpPr>
            <p:spPr>
              <a:xfrm>
                <a:off x="5707475" y="1305800"/>
                <a:ext cx="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" fill="none" extrusionOk="0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782;p46">
                <a:extLst>
                  <a:ext uri="{FF2B5EF4-FFF2-40B4-BE49-F238E27FC236}">
                    <a16:creationId xmlns:a16="http://schemas.microsoft.com/office/drawing/2014/main" id="{A6CE2679-B0F2-C557-44C9-EC24A653632C}"/>
                  </a:ext>
                </a:extLst>
              </p:cNvPr>
              <p:cNvSpPr/>
              <p:nvPr/>
            </p:nvSpPr>
            <p:spPr>
              <a:xfrm>
                <a:off x="5516600" y="1706100"/>
                <a:ext cx="21445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8578" h="2926" extrusionOk="0">
                    <a:moveTo>
                      <a:pt x="1" y="1"/>
                    </a:moveTo>
                    <a:lnTo>
                      <a:pt x="546" y="546"/>
                    </a:lnTo>
                    <a:lnTo>
                      <a:pt x="1191" y="943"/>
                    </a:lnTo>
                    <a:lnTo>
                      <a:pt x="1885" y="1339"/>
                    </a:lnTo>
                    <a:lnTo>
                      <a:pt x="2628" y="1587"/>
                    </a:lnTo>
                    <a:lnTo>
                      <a:pt x="2628" y="2380"/>
                    </a:lnTo>
                    <a:lnTo>
                      <a:pt x="2678" y="2579"/>
                    </a:lnTo>
                    <a:lnTo>
                      <a:pt x="2777" y="2777"/>
                    </a:lnTo>
                    <a:lnTo>
                      <a:pt x="2975" y="2876"/>
                    </a:lnTo>
                    <a:lnTo>
                      <a:pt x="3174" y="2926"/>
                    </a:lnTo>
                    <a:lnTo>
                      <a:pt x="3421" y="2876"/>
                    </a:lnTo>
                    <a:lnTo>
                      <a:pt x="3570" y="2777"/>
                    </a:lnTo>
                    <a:lnTo>
                      <a:pt x="3669" y="2579"/>
                    </a:lnTo>
                    <a:lnTo>
                      <a:pt x="3719" y="2380"/>
                    </a:lnTo>
                    <a:lnTo>
                      <a:pt x="3719" y="1785"/>
                    </a:lnTo>
                    <a:lnTo>
                      <a:pt x="4314" y="1835"/>
                    </a:lnTo>
                    <a:lnTo>
                      <a:pt x="4859" y="1785"/>
                    </a:lnTo>
                    <a:lnTo>
                      <a:pt x="4859" y="2380"/>
                    </a:lnTo>
                    <a:lnTo>
                      <a:pt x="4909" y="2579"/>
                    </a:lnTo>
                    <a:lnTo>
                      <a:pt x="5008" y="2777"/>
                    </a:lnTo>
                    <a:lnTo>
                      <a:pt x="5206" y="2876"/>
                    </a:lnTo>
                    <a:lnTo>
                      <a:pt x="5404" y="2926"/>
                    </a:lnTo>
                    <a:lnTo>
                      <a:pt x="5603" y="2876"/>
                    </a:lnTo>
                    <a:lnTo>
                      <a:pt x="5801" y="2777"/>
                    </a:lnTo>
                    <a:lnTo>
                      <a:pt x="5900" y="2579"/>
                    </a:lnTo>
                    <a:lnTo>
                      <a:pt x="5950" y="2380"/>
                    </a:lnTo>
                    <a:lnTo>
                      <a:pt x="5950" y="1587"/>
                    </a:lnTo>
                    <a:lnTo>
                      <a:pt x="6693" y="1339"/>
                    </a:lnTo>
                    <a:lnTo>
                      <a:pt x="7387" y="943"/>
                    </a:lnTo>
                    <a:lnTo>
                      <a:pt x="8032" y="546"/>
                    </a:lnTo>
                    <a:lnTo>
                      <a:pt x="857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783;p46">
                <a:extLst>
                  <a:ext uri="{FF2B5EF4-FFF2-40B4-BE49-F238E27FC236}">
                    <a16:creationId xmlns:a16="http://schemas.microsoft.com/office/drawing/2014/main" id="{0DBC8CD6-753D-2638-D5A2-61C7B93ADFFE}"/>
                  </a:ext>
                </a:extLst>
              </p:cNvPr>
              <p:cNvSpPr/>
              <p:nvPr/>
            </p:nvSpPr>
            <p:spPr>
              <a:xfrm>
                <a:off x="5516600" y="1706100"/>
                <a:ext cx="21445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8578" h="2926" fill="none" extrusionOk="0">
                    <a:moveTo>
                      <a:pt x="5404" y="2926"/>
                    </a:moveTo>
                    <a:lnTo>
                      <a:pt x="5404" y="2926"/>
                    </a:lnTo>
                    <a:lnTo>
                      <a:pt x="5603" y="2876"/>
                    </a:lnTo>
                    <a:lnTo>
                      <a:pt x="5801" y="2777"/>
                    </a:lnTo>
                    <a:lnTo>
                      <a:pt x="5900" y="2579"/>
                    </a:lnTo>
                    <a:lnTo>
                      <a:pt x="5950" y="2380"/>
                    </a:lnTo>
                    <a:lnTo>
                      <a:pt x="5950" y="1587"/>
                    </a:lnTo>
                    <a:lnTo>
                      <a:pt x="5950" y="1587"/>
                    </a:lnTo>
                    <a:lnTo>
                      <a:pt x="6693" y="1339"/>
                    </a:lnTo>
                    <a:lnTo>
                      <a:pt x="7387" y="943"/>
                    </a:lnTo>
                    <a:lnTo>
                      <a:pt x="8032" y="546"/>
                    </a:lnTo>
                    <a:lnTo>
                      <a:pt x="8577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546" y="546"/>
                    </a:lnTo>
                    <a:lnTo>
                      <a:pt x="1191" y="943"/>
                    </a:lnTo>
                    <a:lnTo>
                      <a:pt x="1885" y="1339"/>
                    </a:lnTo>
                    <a:lnTo>
                      <a:pt x="2628" y="1587"/>
                    </a:lnTo>
                    <a:lnTo>
                      <a:pt x="2628" y="2380"/>
                    </a:lnTo>
                    <a:lnTo>
                      <a:pt x="2628" y="2380"/>
                    </a:lnTo>
                    <a:lnTo>
                      <a:pt x="2678" y="2579"/>
                    </a:lnTo>
                    <a:lnTo>
                      <a:pt x="2777" y="2777"/>
                    </a:lnTo>
                    <a:lnTo>
                      <a:pt x="2975" y="2876"/>
                    </a:lnTo>
                    <a:lnTo>
                      <a:pt x="3174" y="2926"/>
                    </a:lnTo>
                    <a:lnTo>
                      <a:pt x="3174" y="2926"/>
                    </a:lnTo>
                    <a:lnTo>
                      <a:pt x="3421" y="2876"/>
                    </a:lnTo>
                    <a:lnTo>
                      <a:pt x="3570" y="2777"/>
                    </a:lnTo>
                    <a:lnTo>
                      <a:pt x="3669" y="2579"/>
                    </a:lnTo>
                    <a:lnTo>
                      <a:pt x="3719" y="2380"/>
                    </a:lnTo>
                    <a:lnTo>
                      <a:pt x="3719" y="1785"/>
                    </a:lnTo>
                    <a:lnTo>
                      <a:pt x="3719" y="1785"/>
                    </a:lnTo>
                    <a:lnTo>
                      <a:pt x="4314" y="1835"/>
                    </a:lnTo>
                    <a:lnTo>
                      <a:pt x="4314" y="1835"/>
                    </a:lnTo>
                    <a:lnTo>
                      <a:pt x="4859" y="1785"/>
                    </a:lnTo>
                    <a:lnTo>
                      <a:pt x="4859" y="2380"/>
                    </a:lnTo>
                    <a:lnTo>
                      <a:pt x="4859" y="2380"/>
                    </a:lnTo>
                    <a:lnTo>
                      <a:pt x="4909" y="2579"/>
                    </a:lnTo>
                    <a:lnTo>
                      <a:pt x="5008" y="2777"/>
                    </a:lnTo>
                    <a:lnTo>
                      <a:pt x="5206" y="2876"/>
                    </a:lnTo>
                    <a:lnTo>
                      <a:pt x="5404" y="2926"/>
                    </a:lnTo>
                    <a:lnTo>
                      <a:pt x="5404" y="2926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784;p46">
                <a:extLst>
                  <a:ext uri="{FF2B5EF4-FFF2-40B4-BE49-F238E27FC236}">
                    <a16:creationId xmlns:a16="http://schemas.microsoft.com/office/drawing/2014/main" id="{E6C57BCC-59E9-8775-045A-2DEB2CA6E5AB}"/>
                  </a:ext>
                </a:extLst>
              </p:cNvPr>
              <p:cNvSpPr/>
              <p:nvPr/>
            </p:nvSpPr>
            <p:spPr>
              <a:xfrm>
                <a:off x="5651700" y="1779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1"/>
                    </a:moveTo>
                    <a:lnTo>
                      <a:pt x="0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785;p46">
                <a:extLst>
                  <a:ext uri="{FF2B5EF4-FFF2-40B4-BE49-F238E27FC236}">
                    <a16:creationId xmlns:a16="http://schemas.microsoft.com/office/drawing/2014/main" id="{33B9A91D-A821-034F-45DB-2C8B5CCAE543}"/>
                  </a:ext>
                </a:extLst>
              </p:cNvPr>
              <p:cNvSpPr/>
              <p:nvPr/>
            </p:nvSpPr>
            <p:spPr>
              <a:xfrm>
                <a:off x="5754575" y="1390075"/>
                <a:ext cx="4960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1984" h="3719" extrusionOk="0">
                    <a:moveTo>
                      <a:pt x="1438" y="0"/>
                    </a:moveTo>
                    <a:lnTo>
                      <a:pt x="1239" y="50"/>
                    </a:lnTo>
                    <a:lnTo>
                      <a:pt x="1041" y="149"/>
                    </a:lnTo>
                    <a:lnTo>
                      <a:pt x="942" y="347"/>
                    </a:lnTo>
                    <a:lnTo>
                      <a:pt x="892" y="545"/>
                    </a:lnTo>
                    <a:lnTo>
                      <a:pt x="892" y="2380"/>
                    </a:lnTo>
                    <a:lnTo>
                      <a:pt x="0" y="2776"/>
                    </a:lnTo>
                    <a:lnTo>
                      <a:pt x="347" y="3222"/>
                    </a:lnTo>
                    <a:lnTo>
                      <a:pt x="645" y="3718"/>
                    </a:lnTo>
                    <a:lnTo>
                      <a:pt x="1636" y="3272"/>
                    </a:lnTo>
                    <a:lnTo>
                      <a:pt x="1785" y="3222"/>
                    </a:lnTo>
                    <a:lnTo>
                      <a:pt x="1884" y="3074"/>
                    </a:lnTo>
                    <a:lnTo>
                      <a:pt x="1983" y="2925"/>
                    </a:lnTo>
                    <a:lnTo>
                      <a:pt x="1983" y="2776"/>
                    </a:lnTo>
                    <a:lnTo>
                      <a:pt x="1983" y="545"/>
                    </a:lnTo>
                    <a:lnTo>
                      <a:pt x="1934" y="347"/>
                    </a:lnTo>
                    <a:lnTo>
                      <a:pt x="1834" y="149"/>
                    </a:lnTo>
                    <a:lnTo>
                      <a:pt x="1636" y="50"/>
                    </a:lnTo>
                    <a:lnTo>
                      <a:pt x="14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786;p46">
                <a:extLst>
                  <a:ext uri="{FF2B5EF4-FFF2-40B4-BE49-F238E27FC236}">
                    <a16:creationId xmlns:a16="http://schemas.microsoft.com/office/drawing/2014/main" id="{B7DC5FD2-2E51-C8E1-127A-7756B8833463}"/>
                  </a:ext>
                </a:extLst>
              </p:cNvPr>
              <p:cNvSpPr/>
              <p:nvPr/>
            </p:nvSpPr>
            <p:spPr>
              <a:xfrm>
                <a:off x="5754575" y="1390075"/>
                <a:ext cx="4960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1984" h="3719" fill="none" extrusionOk="0">
                    <a:moveTo>
                      <a:pt x="1983" y="2776"/>
                    </a:moveTo>
                    <a:lnTo>
                      <a:pt x="1983" y="545"/>
                    </a:lnTo>
                    <a:lnTo>
                      <a:pt x="1983" y="545"/>
                    </a:lnTo>
                    <a:lnTo>
                      <a:pt x="1934" y="347"/>
                    </a:lnTo>
                    <a:lnTo>
                      <a:pt x="1834" y="149"/>
                    </a:lnTo>
                    <a:lnTo>
                      <a:pt x="1636" y="50"/>
                    </a:lnTo>
                    <a:lnTo>
                      <a:pt x="1438" y="0"/>
                    </a:lnTo>
                    <a:lnTo>
                      <a:pt x="1438" y="0"/>
                    </a:lnTo>
                    <a:lnTo>
                      <a:pt x="1239" y="50"/>
                    </a:lnTo>
                    <a:lnTo>
                      <a:pt x="1041" y="149"/>
                    </a:lnTo>
                    <a:lnTo>
                      <a:pt x="942" y="347"/>
                    </a:lnTo>
                    <a:lnTo>
                      <a:pt x="892" y="545"/>
                    </a:lnTo>
                    <a:lnTo>
                      <a:pt x="892" y="2380"/>
                    </a:lnTo>
                    <a:lnTo>
                      <a:pt x="0" y="2776"/>
                    </a:lnTo>
                    <a:lnTo>
                      <a:pt x="0" y="2776"/>
                    </a:lnTo>
                    <a:lnTo>
                      <a:pt x="347" y="3222"/>
                    </a:lnTo>
                    <a:lnTo>
                      <a:pt x="645" y="3718"/>
                    </a:lnTo>
                    <a:lnTo>
                      <a:pt x="1636" y="3272"/>
                    </a:lnTo>
                    <a:lnTo>
                      <a:pt x="1636" y="3272"/>
                    </a:lnTo>
                    <a:lnTo>
                      <a:pt x="1785" y="3222"/>
                    </a:lnTo>
                    <a:lnTo>
                      <a:pt x="1884" y="3074"/>
                    </a:lnTo>
                    <a:lnTo>
                      <a:pt x="1983" y="2925"/>
                    </a:lnTo>
                    <a:lnTo>
                      <a:pt x="1983" y="2776"/>
                    </a:lnTo>
                    <a:lnTo>
                      <a:pt x="1983" y="2776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87;p46">
                <a:extLst>
                  <a:ext uri="{FF2B5EF4-FFF2-40B4-BE49-F238E27FC236}">
                    <a16:creationId xmlns:a16="http://schemas.microsoft.com/office/drawing/2014/main" id="{0DDF2745-E72E-EF71-AE3C-F8B8689320CC}"/>
                  </a:ext>
                </a:extLst>
              </p:cNvPr>
              <p:cNvSpPr/>
              <p:nvPr/>
            </p:nvSpPr>
            <p:spPr>
              <a:xfrm>
                <a:off x="5804150" y="1459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88;p46">
                <a:extLst>
                  <a:ext uri="{FF2B5EF4-FFF2-40B4-BE49-F238E27FC236}">
                    <a16:creationId xmlns:a16="http://schemas.microsoft.com/office/drawing/2014/main" id="{1A48256C-8D15-39ED-2283-3BBA4AF95C78}"/>
                  </a:ext>
                </a:extLst>
              </p:cNvPr>
              <p:cNvSpPr/>
              <p:nvPr/>
            </p:nvSpPr>
            <p:spPr>
              <a:xfrm>
                <a:off x="5795475" y="1528875"/>
                <a:ext cx="65700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2628" h="3322" extrusionOk="0">
                    <a:moveTo>
                      <a:pt x="892" y="0"/>
                    </a:moveTo>
                    <a:lnTo>
                      <a:pt x="645" y="50"/>
                    </a:lnTo>
                    <a:lnTo>
                      <a:pt x="0" y="397"/>
                    </a:lnTo>
                    <a:lnTo>
                      <a:pt x="149" y="942"/>
                    </a:lnTo>
                    <a:lnTo>
                      <a:pt x="248" y="1488"/>
                    </a:lnTo>
                    <a:lnTo>
                      <a:pt x="645" y="1289"/>
                    </a:lnTo>
                    <a:lnTo>
                      <a:pt x="1537" y="3024"/>
                    </a:lnTo>
                    <a:lnTo>
                      <a:pt x="1686" y="3173"/>
                    </a:lnTo>
                    <a:lnTo>
                      <a:pt x="1884" y="3322"/>
                    </a:lnTo>
                    <a:lnTo>
                      <a:pt x="2082" y="3322"/>
                    </a:lnTo>
                    <a:lnTo>
                      <a:pt x="2330" y="3272"/>
                    </a:lnTo>
                    <a:lnTo>
                      <a:pt x="2479" y="3124"/>
                    </a:lnTo>
                    <a:lnTo>
                      <a:pt x="2578" y="2925"/>
                    </a:lnTo>
                    <a:lnTo>
                      <a:pt x="2628" y="2727"/>
                    </a:lnTo>
                    <a:lnTo>
                      <a:pt x="2578" y="2529"/>
                    </a:lnTo>
                    <a:lnTo>
                      <a:pt x="1388" y="298"/>
                    </a:lnTo>
                    <a:lnTo>
                      <a:pt x="1289" y="149"/>
                    </a:lnTo>
                    <a:lnTo>
                      <a:pt x="1091" y="50"/>
                    </a:lnTo>
                    <a:lnTo>
                      <a:pt x="8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89;p46">
                <a:extLst>
                  <a:ext uri="{FF2B5EF4-FFF2-40B4-BE49-F238E27FC236}">
                    <a16:creationId xmlns:a16="http://schemas.microsoft.com/office/drawing/2014/main" id="{3F464749-79D3-E1A1-100A-DC72EA76607A}"/>
                  </a:ext>
                </a:extLst>
              </p:cNvPr>
              <p:cNvSpPr/>
              <p:nvPr/>
            </p:nvSpPr>
            <p:spPr>
              <a:xfrm>
                <a:off x="5795475" y="1528875"/>
                <a:ext cx="65700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2628" h="3322" fill="none" extrusionOk="0">
                    <a:moveTo>
                      <a:pt x="248" y="1488"/>
                    </a:moveTo>
                    <a:lnTo>
                      <a:pt x="645" y="1289"/>
                    </a:lnTo>
                    <a:lnTo>
                      <a:pt x="1537" y="3024"/>
                    </a:lnTo>
                    <a:lnTo>
                      <a:pt x="1537" y="3024"/>
                    </a:lnTo>
                    <a:lnTo>
                      <a:pt x="1686" y="3173"/>
                    </a:lnTo>
                    <a:lnTo>
                      <a:pt x="1884" y="3322"/>
                    </a:lnTo>
                    <a:lnTo>
                      <a:pt x="2082" y="3322"/>
                    </a:lnTo>
                    <a:lnTo>
                      <a:pt x="2330" y="3272"/>
                    </a:lnTo>
                    <a:lnTo>
                      <a:pt x="2330" y="3272"/>
                    </a:lnTo>
                    <a:lnTo>
                      <a:pt x="2479" y="3124"/>
                    </a:lnTo>
                    <a:lnTo>
                      <a:pt x="2578" y="2925"/>
                    </a:lnTo>
                    <a:lnTo>
                      <a:pt x="2628" y="2727"/>
                    </a:lnTo>
                    <a:lnTo>
                      <a:pt x="2578" y="2529"/>
                    </a:lnTo>
                    <a:lnTo>
                      <a:pt x="1388" y="298"/>
                    </a:lnTo>
                    <a:lnTo>
                      <a:pt x="1388" y="298"/>
                    </a:lnTo>
                    <a:lnTo>
                      <a:pt x="1289" y="149"/>
                    </a:lnTo>
                    <a:lnTo>
                      <a:pt x="1091" y="50"/>
                    </a:lnTo>
                    <a:lnTo>
                      <a:pt x="892" y="0"/>
                    </a:lnTo>
                    <a:lnTo>
                      <a:pt x="645" y="50"/>
                    </a:lnTo>
                    <a:lnTo>
                      <a:pt x="0" y="397"/>
                    </a:lnTo>
                    <a:lnTo>
                      <a:pt x="0" y="397"/>
                    </a:lnTo>
                    <a:lnTo>
                      <a:pt x="149" y="942"/>
                    </a:lnTo>
                    <a:lnTo>
                      <a:pt x="248" y="1488"/>
                    </a:lnTo>
                    <a:lnTo>
                      <a:pt x="248" y="1488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90;p46">
                <a:extLst>
                  <a:ext uri="{FF2B5EF4-FFF2-40B4-BE49-F238E27FC236}">
                    <a16:creationId xmlns:a16="http://schemas.microsoft.com/office/drawing/2014/main" id="{6D16BD4C-67C1-B9C0-32DA-8B9446BBA50E}"/>
                  </a:ext>
                </a:extLst>
              </p:cNvPr>
              <p:cNvSpPr/>
              <p:nvPr/>
            </p:nvSpPr>
            <p:spPr>
              <a:xfrm>
                <a:off x="5801650" y="1566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1"/>
                    </a:moveTo>
                    <a:lnTo>
                      <a:pt x="1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91;p46">
                <a:extLst>
                  <a:ext uri="{FF2B5EF4-FFF2-40B4-BE49-F238E27FC236}">
                    <a16:creationId xmlns:a16="http://schemas.microsoft.com/office/drawing/2014/main" id="{71C0DE68-9BBD-3C00-ADD8-13E46443D54B}"/>
                  </a:ext>
                </a:extLst>
              </p:cNvPr>
              <p:cNvSpPr/>
              <p:nvPr/>
            </p:nvSpPr>
            <p:spPr>
              <a:xfrm>
                <a:off x="5776875" y="1656525"/>
                <a:ext cx="55800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2232" h="3769" extrusionOk="0">
                    <a:moveTo>
                      <a:pt x="694" y="1"/>
                    </a:moveTo>
                    <a:lnTo>
                      <a:pt x="496" y="546"/>
                    </a:lnTo>
                    <a:lnTo>
                      <a:pt x="248" y="1042"/>
                    </a:lnTo>
                    <a:lnTo>
                      <a:pt x="893" y="1290"/>
                    </a:lnTo>
                    <a:lnTo>
                      <a:pt x="50" y="2975"/>
                    </a:lnTo>
                    <a:lnTo>
                      <a:pt x="0" y="3173"/>
                    </a:lnTo>
                    <a:lnTo>
                      <a:pt x="0" y="3372"/>
                    </a:lnTo>
                    <a:lnTo>
                      <a:pt x="100" y="3570"/>
                    </a:lnTo>
                    <a:lnTo>
                      <a:pt x="298" y="3719"/>
                    </a:lnTo>
                    <a:lnTo>
                      <a:pt x="496" y="3768"/>
                    </a:lnTo>
                    <a:lnTo>
                      <a:pt x="744" y="3768"/>
                    </a:lnTo>
                    <a:lnTo>
                      <a:pt x="893" y="3620"/>
                    </a:lnTo>
                    <a:lnTo>
                      <a:pt x="1042" y="3471"/>
                    </a:lnTo>
                    <a:lnTo>
                      <a:pt x="2132" y="1240"/>
                    </a:lnTo>
                    <a:lnTo>
                      <a:pt x="2231" y="1042"/>
                    </a:lnTo>
                    <a:lnTo>
                      <a:pt x="2182" y="794"/>
                    </a:lnTo>
                    <a:lnTo>
                      <a:pt x="2033" y="596"/>
                    </a:lnTo>
                    <a:lnTo>
                      <a:pt x="1884" y="496"/>
                    </a:lnTo>
                    <a:lnTo>
                      <a:pt x="6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92;p46">
                <a:extLst>
                  <a:ext uri="{FF2B5EF4-FFF2-40B4-BE49-F238E27FC236}">
                    <a16:creationId xmlns:a16="http://schemas.microsoft.com/office/drawing/2014/main" id="{AC2E0588-66A8-7A95-7D6C-5B3C70175E4E}"/>
                  </a:ext>
                </a:extLst>
              </p:cNvPr>
              <p:cNvSpPr/>
              <p:nvPr/>
            </p:nvSpPr>
            <p:spPr>
              <a:xfrm>
                <a:off x="5776875" y="1656525"/>
                <a:ext cx="55800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2232" h="3769" fill="none" extrusionOk="0">
                    <a:moveTo>
                      <a:pt x="298" y="3719"/>
                    </a:moveTo>
                    <a:lnTo>
                      <a:pt x="298" y="3719"/>
                    </a:lnTo>
                    <a:lnTo>
                      <a:pt x="496" y="3768"/>
                    </a:lnTo>
                    <a:lnTo>
                      <a:pt x="744" y="3768"/>
                    </a:lnTo>
                    <a:lnTo>
                      <a:pt x="893" y="3620"/>
                    </a:lnTo>
                    <a:lnTo>
                      <a:pt x="1042" y="3471"/>
                    </a:lnTo>
                    <a:lnTo>
                      <a:pt x="2132" y="1240"/>
                    </a:lnTo>
                    <a:lnTo>
                      <a:pt x="2132" y="1240"/>
                    </a:lnTo>
                    <a:lnTo>
                      <a:pt x="2231" y="1042"/>
                    </a:lnTo>
                    <a:lnTo>
                      <a:pt x="2182" y="794"/>
                    </a:lnTo>
                    <a:lnTo>
                      <a:pt x="2182" y="794"/>
                    </a:lnTo>
                    <a:lnTo>
                      <a:pt x="2033" y="596"/>
                    </a:lnTo>
                    <a:lnTo>
                      <a:pt x="1884" y="496"/>
                    </a:lnTo>
                    <a:lnTo>
                      <a:pt x="694" y="1"/>
                    </a:lnTo>
                    <a:lnTo>
                      <a:pt x="694" y="1"/>
                    </a:lnTo>
                    <a:lnTo>
                      <a:pt x="496" y="546"/>
                    </a:lnTo>
                    <a:lnTo>
                      <a:pt x="248" y="1042"/>
                    </a:lnTo>
                    <a:lnTo>
                      <a:pt x="893" y="1290"/>
                    </a:lnTo>
                    <a:lnTo>
                      <a:pt x="50" y="2975"/>
                    </a:lnTo>
                    <a:lnTo>
                      <a:pt x="50" y="2975"/>
                    </a:lnTo>
                    <a:lnTo>
                      <a:pt x="0" y="3173"/>
                    </a:lnTo>
                    <a:lnTo>
                      <a:pt x="0" y="3372"/>
                    </a:lnTo>
                    <a:lnTo>
                      <a:pt x="100" y="3570"/>
                    </a:lnTo>
                    <a:lnTo>
                      <a:pt x="298" y="3719"/>
                    </a:lnTo>
                    <a:lnTo>
                      <a:pt x="298" y="3719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793;p46">
                <a:extLst>
                  <a:ext uri="{FF2B5EF4-FFF2-40B4-BE49-F238E27FC236}">
                    <a16:creationId xmlns:a16="http://schemas.microsoft.com/office/drawing/2014/main" id="{8E111E8E-4000-AB96-9F50-3850919EB7BA}"/>
                  </a:ext>
                </a:extLst>
              </p:cNvPr>
              <p:cNvSpPr/>
              <p:nvPr/>
            </p:nvSpPr>
            <p:spPr>
              <a:xfrm>
                <a:off x="5784300" y="1749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1"/>
                    </a:moveTo>
                    <a:lnTo>
                      <a:pt x="1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794;p46">
                <a:extLst>
                  <a:ext uri="{FF2B5EF4-FFF2-40B4-BE49-F238E27FC236}">
                    <a16:creationId xmlns:a16="http://schemas.microsoft.com/office/drawing/2014/main" id="{22AAC0A5-396F-4913-D47F-8DB3C97FE227}"/>
                  </a:ext>
                </a:extLst>
              </p:cNvPr>
              <p:cNvSpPr/>
              <p:nvPr/>
            </p:nvSpPr>
            <p:spPr>
              <a:xfrm>
                <a:off x="5416225" y="1656525"/>
                <a:ext cx="54550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2182" h="3769" extrusionOk="0">
                    <a:moveTo>
                      <a:pt x="1487" y="1"/>
                    </a:moveTo>
                    <a:lnTo>
                      <a:pt x="298" y="496"/>
                    </a:lnTo>
                    <a:lnTo>
                      <a:pt x="149" y="596"/>
                    </a:lnTo>
                    <a:lnTo>
                      <a:pt x="0" y="794"/>
                    </a:lnTo>
                    <a:lnTo>
                      <a:pt x="0" y="1042"/>
                    </a:lnTo>
                    <a:lnTo>
                      <a:pt x="50" y="1240"/>
                    </a:lnTo>
                    <a:lnTo>
                      <a:pt x="1140" y="3471"/>
                    </a:lnTo>
                    <a:lnTo>
                      <a:pt x="1289" y="3620"/>
                    </a:lnTo>
                    <a:lnTo>
                      <a:pt x="1487" y="3768"/>
                    </a:lnTo>
                    <a:lnTo>
                      <a:pt x="1686" y="3768"/>
                    </a:lnTo>
                    <a:lnTo>
                      <a:pt x="1884" y="3719"/>
                    </a:lnTo>
                    <a:lnTo>
                      <a:pt x="2082" y="3570"/>
                    </a:lnTo>
                    <a:lnTo>
                      <a:pt x="2181" y="3372"/>
                    </a:lnTo>
                    <a:lnTo>
                      <a:pt x="2181" y="3173"/>
                    </a:lnTo>
                    <a:lnTo>
                      <a:pt x="2132" y="2975"/>
                    </a:lnTo>
                    <a:lnTo>
                      <a:pt x="1289" y="1290"/>
                    </a:lnTo>
                    <a:lnTo>
                      <a:pt x="1934" y="1042"/>
                    </a:lnTo>
                    <a:lnTo>
                      <a:pt x="1686" y="546"/>
                    </a:lnTo>
                    <a:lnTo>
                      <a:pt x="148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795;p46">
                <a:extLst>
                  <a:ext uri="{FF2B5EF4-FFF2-40B4-BE49-F238E27FC236}">
                    <a16:creationId xmlns:a16="http://schemas.microsoft.com/office/drawing/2014/main" id="{B141B0A9-199A-8E28-CCE2-8F09C6D7AA75}"/>
                  </a:ext>
                </a:extLst>
              </p:cNvPr>
              <p:cNvSpPr/>
              <p:nvPr/>
            </p:nvSpPr>
            <p:spPr>
              <a:xfrm>
                <a:off x="5416225" y="1656525"/>
                <a:ext cx="54550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2182" h="3769" fill="none" extrusionOk="0">
                    <a:moveTo>
                      <a:pt x="1487" y="1"/>
                    </a:moveTo>
                    <a:lnTo>
                      <a:pt x="298" y="496"/>
                    </a:lnTo>
                    <a:lnTo>
                      <a:pt x="298" y="496"/>
                    </a:lnTo>
                    <a:lnTo>
                      <a:pt x="149" y="596"/>
                    </a:lnTo>
                    <a:lnTo>
                      <a:pt x="0" y="794"/>
                    </a:lnTo>
                    <a:lnTo>
                      <a:pt x="0" y="794"/>
                    </a:lnTo>
                    <a:lnTo>
                      <a:pt x="0" y="1042"/>
                    </a:lnTo>
                    <a:lnTo>
                      <a:pt x="50" y="1240"/>
                    </a:lnTo>
                    <a:lnTo>
                      <a:pt x="1140" y="3471"/>
                    </a:lnTo>
                    <a:lnTo>
                      <a:pt x="1140" y="3471"/>
                    </a:lnTo>
                    <a:lnTo>
                      <a:pt x="1289" y="3620"/>
                    </a:lnTo>
                    <a:lnTo>
                      <a:pt x="1487" y="3768"/>
                    </a:lnTo>
                    <a:lnTo>
                      <a:pt x="1686" y="3768"/>
                    </a:lnTo>
                    <a:lnTo>
                      <a:pt x="1884" y="3719"/>
                    </a:lnTo>
                    <a:lnTo>
                      <a:pt x="1884" y="3719"/>
                    </a:lnTo>
                    <a:lnTo>
                      <a:pt x="2082" y="3570"/>
                    </a:lnTo>
                    <a:lnTo>
                      <a:pt x="2181" y="3372"/>
                    </a:lnTo>
                    <a:lnTo>
                      <a:pt x="2181" y="3173"/>
                    </a:lnTo>
                    <a:lnTo>
                      <a:pt x="2132" y="2975"/>
                    </a:lnTo>
                    <a:lnTo>
                      <a:pt x="1289" y="1290"/>
                    </a:lnTo>
                    <a:lnTo>
                      <a:pt x="1934" y="1042"/>
                    </a:lnTo>
                    <a:lnTo>
                      <a:pt x="1934" y="1042"/>
                    </a:lnTo>
                    <a:lnTo>
                      <a:pt x="1686" y="546"/>
                    </a:lnTo>
                    <a:lnTo>
                      <a:pt x="1487" y="1"/>
                    </a:lnTo>
                    <a:lnTo>
                      <a:pt x="1487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796;p46">
                <a:extLst>
                  <a:ext uri="{FF2B5EF4-FFF2-40B4-BE49-F238E27FC236}">
                    <a16:creationId xmlns:a16="http://schemas.microsoft.com/office/drawing/2014/main" id="{788D54AC-9802-9033-D930-508F86B15B6E}"/>
                  </a:ext>
                </a:extLst>
              </p:cNvPr>
              <p:cNvSpPr/>
              <p:nvPr/>
            </p:nvSpPr>
            <p:spPr>
              <a:xfrm>
                <a:off x="5453400" y="1656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1"/>
                    </a:moveTo>
                    <a:lnTo>
                      <a:pt x="0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797;p46">
                <a:extLst>
                  <a:ext uri="{FF2B5EF4-FFF2-40B4-BE49-F238E27FC236}">
                    <a16:creationId xmlns:a16="http://schemas.microsoft.com/office/drawing/2014/main" id="{7E2CD91E-2083-E55C-A09F-592695892329}"/>
                  </a:ext>
                </a:extLst>
              </p:cNvPr>
              <p:cNvSpPr/>
              <p:nvPr/>
            </p:nvSpPr>
            <p:spPr>
              <a:xfrm>
                <a:off x="5386475" y="1528875"/>
                <a:ext cx="65700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2628" h="3322" extrusionOk="0">
                    <a:moveTo>
                      <a:pt x="1785" y="0"/>
                    </a:moveTo>
                    <a:lnTo>
                      <a:pt x="1537" y="50"/>
                    </a:lnTo>
                    <a:lnTo>
                      <a:pt x="1388" y="149"/>
                    </a:lnTo>
                    <a:lnTo>
                      <a:pt x="1240" y="298"/>
                    </a:lnTo>
                    <a:lnTo>
                      <a:pt x="99" y="2529"/>
                    </a:lnTo>
                    <a:lnTo>
                      <a:pt x="0" y="2727"/>
                    </a:lnTo>
                    <a:lnTo>
                      <a:pt x="50" y="2925"/>
                    </a:lnTo>
                    <a:lnTo>
                      <a:pt x="149" y="3124"/>
                    </a:lnTo>
                    <a:lnTo>
                      <a:pt x="347" y="3272"/>
                    </a:lnTo>
                    <a:lnTo>
                      <a:pt x="546" y="3322"/>
                    </a:lnTo>
                    <a:lnTo>
                      <a:pt x="744" y="3322"/>
                    </a:lnTo>
                    <a:lnTo>
                      <a:pt x="942" y="3173"/>
                    </a:lnTo>
                    <a:lnTo>
                      <a:pt x="1091" y="3024"/>
                    </a:lnTo>
                    <a:lnTo>
                      <a:pt x="1983" y="1289"/>
                    </a:lnTo>
                    <a:lnTo>
                      <a:pt x="2380" y="1488"/>
                    </a:lnTo>
                    <a:lnTo>
                      <a:pt x="2479" y="942"/>
                    </a:lnTo>
                    <a:lnTo>
                      <a:pt x="2628" y="397"/>
                    </a:lnTo>
                    <a:lnTo>
                      <a:pt x="1983" y="50"/>
                    </a:lnTo>
                    <a:lnTo>
                      <a:pt x="178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798;p46">
                <a:extLst>
                  <a:ext uri="{FF2B5EF4-FFF2-40B4-BE49-F238E27FC236}">
                    <a16:creationId xmlns:a16="http://schemas.microsoft.com/office/drawing/2014/main" id="{0D8CBA03-ABD7-F703-A7D6-7D55087F53D5}"/>
                  </a:ext>
                </a:extLst>
              </p:cNvPr>
              <p:cNvSpPr/>
              <p:nvPr/>
            </p:nvSpPr>
            <p:spPr>
              <a:xfrm>
                <a:off x="5386475" y="1528875"/>
                <a:ext cx="65700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2628" h="3322" fill="none" extrusionOk="0">
                    <a:moveTo>
                      <a:pt x="347" y="3272"/>
                    </a:moveTo>
                    <a:lnTo>
                      <a:pt x="347" y="3272"/>
                    </a:lnTo>
                    <a:lnTo>
                      <a:pt x="546" y="3322"/>
                    </a:lnTo>
                    <a:lnTo>
                      <a:pt x="744" y="3322"/>
                    </a:lnTo>
                    <a:lnTo>
                      <a:pt x="942" y="3173"/>
                    </a:lnTo>
                    <a:lnTo>
                      <a:pt x="1091" y="3024"/>
                    </a:lnTo>
                    <a:lnTo>
                      <a:pt x="1983" y="1289"/>
                    </a:lnTo>
                    <a:lnTo>
                      <a:pt x="2380" y="1488"/>
                    </a:lnTo>
                    <a:lnTo>
                      <a:pt x="2380" y="1488"/>
                    </a:lnTo>
                    <a:lnTo>
                      <a:pt x="2479" y="942"/>
                    </a:lnTo>
                    <a:lnTo>
                      <a:pt x="2628" y="397"/>
                    </a:lnTo>
                    <a:lnTo>
                      <a:pt x="1983" y="50"/>
                    </a:lnTo>
                    <a:lnTo>
                      <a:pt x="1983" y="50"/>
                    </a:lnTo>
                    <a:lnTo>
                      <a:pt x="1785" y="0"/>
                    </a:lnTo>
                    <a:lnTo>
                      <a:pt x="1537" y="50"/>
                    </a:lnTo>
                    <a:lnTo>
                      <a:pt x="1388" y="149"/>
                    </a:lnTo>
                    <a:lnTo>
                      <a:pt x="1240" y="298"/>
                    </a:lnTo>
                    <a:lnTo>
                      <a:pt x="99" y="2529"/>
                    </a:lnTo>
                    <a:lnTo>
                      <a:pt x="99" y="2529"/>
                    </a:lnTo>
                    <a:lnTo>
                      <a:pt x="0" y="2727"/>
                    </a:lnTo>
                    <a:lnTo>
                      <a:pt x="50" y="2925"/>
                    </a:lnTo>
                    <a:lnTo>
                      <a:pt x="149" y="3124"/>
                    </a:lnTo>
                    <a:lnTo>
                      <a:pt x="347" y="3272"/>
                    </a:lnTo>
                    <a:lnTo>
                      <a:pt x="347" y="3272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99;p46">
                <a:extLst>
                  <a:ext uri="{FF2B5EF4-FFF2-40B4-BE49-F238E27FC236}">
                    <a16:creationId xmlns:a16="http://schemas.microsoft.com/office/drawing/2014/main" id="{53429610-3054-CE3F-CCA5-0420B7FAC196}"/>
                  </a:ext>
                </a:extLst>
              </p:cNvPr>
              <p:cNvSpPr/>
              <p:nvPr/>
            </p:nvSpPr>
            <p:spPr>
              <a:xfrm>
                <a:off x="5395150" y="1610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800;p46">
                <a:extLst>
                  <a:ext uri="{FF2B5EF4-FFF2-40B4-BE49-F238E27FC236}">
                    <a16:creationId xmlns:a16="http://schemas.microsoft.com/office/drawing/2014/main" id="{858A1728-D8E3-5889-4F27-BF967A06DF53}"/>
                  </a:ext>
                </a:extLst>
              </p:cNvPr>
              <p:cNvSpPr/>
              <p:nvPr/>
            </p:nvSpPr>
            <p:spPr>
              <a:xfrm>
                <a:off x="5443475" y="1390075"/>
                <a:ext cx="4960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1984" h="3719" extrusionOk="0">
                    <a:moveTo>
                      <a:pt x="546" y="0"/>
                    </a:moveTo>
                    <a:lnTo>
                      <a:pt x="348" y="50"/>
                    </a:lnTo>
                    <a:lnTo>
                      <a:pt x="150" y="149"/>
                    </a:lnTo>
                    <a:lnTo>
                      <a:pt x="50" y="347"/>
                    </a:lnTo>
                    <a:lnTo>
                      <a:pt x="1" y="545"/>
                    </a:lnTo>
                    <a:lnTo>
                      <a:pt x="1" y="2776"/>
                    </a:lnTo>
                    <a:lnTo>
                      <a:pt x="1" y="2925"/>
                    </a:lnTo>
                    <a:lnTo>
                      <a:pt x="100" y="3074"/>
                    </a:lnTo>
                    <a:lnTo>
                      <a:pt x="199" y="3222"/>
                    </a:lnTo>
                    <a:lnTo>
                      <a:pt x="348" y="3272"/>
                    </a:lnTo>
                    <a:lnTo>
                      <a:pt x="1339" y="3718"/>
                    </a:lnTo>
                    <a:lnTo>
                      <a:pt x="1686" y="3222"/>
                    </a:lnTo>
                    <a:lnTo>
                      <a:pt x="1984" y="2776"/>
                    </a:lnTo>
                    <a:lnTo>
                      <a:pt x="1091" y="2380"/>
                    </a:lnTo>
                    <a:lnTo>
                      <a:pt x="1091" y="545"/>
                    </a:lnTo>
                    <a:lnTo>
                      <a:pt x="1091" y="347"/>
                    </a:lnTo>
                    <a:lnTo>
                      <a:pt x="943" y="149"/>
                    </a:lnTo>
                    <a:lnTo>
                      <a:pt x="794" y="50"/>
                    </a:lnTo>
                    <a:lnTo>
                      <a:pt x="5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801;p46">
                <a:extLst>
                  <a:ext uri="{FF2B5EF4-FFF2-40B4-BE49-F238E27FC236}">
                    <a16:creationId xmlns:a16="http://schemas.microsoft.com/office/drawing/2014/main" id="{FA01C7C0-39A8-80FA-285E-718D182F894A}"/>
                  </a:ext>
                </a:extLst>
              </p:cNvPr>
              <p:cNvSpPr/>
              <p:nvPr/>
            </p:nvSpPr>
            <p:spPr>
              <a:xfrm>
                <a:off x="5443475" y="1390075"/>
                <a:ext cx="4960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1984" h="3719" fill="none" extrusionOk="0">
                    <a:moveTo>
                      <a:pt x="348" y="3272"/>
                    </a:moveTo>
                    <a:lnTo>
                      <a:pt x="1339" y="3718"/>
                    </a:lnTo>
                    <a:lnTo>
                      <a:pt x="1339" y="3718"/>
                    </a:lnTo>
                    <a:lnTo>
                      <a:pt x="1686" y="3222"/>
                    </a:lnTo>
                    <a:lnTo>
                      <a:pt x="1984" y="2776"/>
                    </a:lnTo>
                    <a:lnTo>
                      <a:pt x="1091" y="2380"/>
                    </a:lnTo>
                    <a:lnTo>
                      <a:pt x="1091" y="545"/>
                    </a:lnTo>
                    <a:lnTo>
                      <a:pt x="1091" y="545"/>
                    </a:lnTo>
                    <a:lnTo>
                      <a:pt x="1091" y="347"/>
                    </a:lnTo>
                    <a:lnTo>
                      <a:pt x="943" y="149"/>
                    </a:lnTo>
                    <a:lnTo>
                      <a:pt x="794" y="50"/>
                    </a:lnTo>
                    <a:lnTo>
                      <a:pt x="546" y="0"/>
                    </a:lnTo>
                    <a:lnTo>
                      <a:pt x="546" y="0"/>
                    </a:lnTo>
                    <a:lnTo>
                      <a:pt x="348" y="50"/>
                    </a:lnTo>
                    <a:lnTo>
                      <a:pt x="150" y="149"/>
                    </a:lnTo>
                    <a:lnTo>
                      <a:pt x="50" y="347"/>
                    </a:lnTo>
                    <a:lnTo>
                      <a:pt x="1" y="545"/>
                    </a:lnTo>
                    <a:lnTo>
                      <a:pt x="1" y="2776"/>
                    </a:lnTo>
                    <a:lnTo>
                      <a:pt x="1" y="2776"/>
                    </a:lnTo>
                    <a:lnTo>
                      <a:pt x="1" y="2925"/>
                    </a:lnTo>
                    <a:lnTo>
                      <a:pt x="100" y="3074"/>
                    </a:lnTo>
                    <a:lnTo>
                      <a:pt x="199" y="3222"/>
                    </a:lnTo>
                    <a:lnTo>
                      <a:pt x="348" y="3272"/>
                    </a:lnTo>
                    <a:lnTo>
                      <a:pt x="348" y="3272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802;p46">
                <a:extLst>
                  <a:ext uri="{FF2B5EF4-FFF2-40B4-BE49-F238E27FC236}">
                    <a16:creationId xmlns:a16="http://schemas.microsoft.com/office/drawing/2014/main" id="{8938213F-CECB-BD65-70BE-C524E201CFF8}"/>
                  </a:ext>
                </a:extLst>
              </p:cNvPr>
              <p:cNvSpPr/>
              <p:nvPr/>
            </p:nvSpPr>
            <p:spPr>
              <a:xfrm>
                <a:off x="5452150" y="1471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803;p46">
                <a:extLst>
                  <a:ext uri="{FF2B5EF4-FFF2-40B4-BE49-F238E27FC236}">
                    <a16:creationId xmlns:a16="http://schemas.microsoft.com/office/drawing/2014/main" id="{14B18B22-BCE8-E495-77D0-4D7AB843495D}"/>
                  </a:ext>
                </a:extLst>
              </p:cNvPr>
              <p:cNvSpPr/>
              <p:nvPr/>
            </p:nvSpPr>
            <p:spPr>
              <a:xfrm>
                <a:off x="5470750" y="1562325"/>
                <a:ext cx="306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2246" h="1786" extrusionOk="0">
                    <a:moveTo>
                      <a:pt x="199" y="1"/>
                    </a:moveTo>
                    <a:lnTo>
                      <a:pt x="50" y="695"/>
                    </a:lnTo>
                    <a:lnTo>
                      <a:pt x="0" y="1439"/>
                    </a:lnTo>
                    <a:lnTo>
                      <a:pt x="50" y="1786"/>
                    </a:lnTo>
                    <a:lnTo>
                      <a:pt x="12196" y="1786"/>
                    </a:lnTo>
                    <a:lnTo>
                      <a:pt x="12245" y="1439"/>
                    </a:lnTo>
                    <a:lnTo>
                      <a:pt x="12196" y="695"/>
                    </a:lnTo>
                    <a:lnTo>
                      <a:pt x="1204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804;p46">
                <a:extLst>
                  <a:ext uri="{FF2B5EF4-FFF2-40B4-BE49-F238E27FC236}">
                    <a16:creationId xmlns:a16="http://schemas.microsoft.com/office/drawing/2014/main" id="{93E02C4B-1581-5357-8E49-0BB52D6941D2}"/>
                  </a:ext>
                </a:extLst>
              </p:cNvPr>
              <p:cNvSpPr/>
              <p:nvPr/>
            </p:nvSpPr>
            <p:spPr>
              <a:xfrm>
                <a:off x="5470750" y="1562325"/>
                <a:ext cx="306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2246" h="1786" fill="none" extrusionOk="0">
                    <a:moveTo>
                      <a:pt x="12245" y="1439"/>
                    </a:moveTo>
                    <a:lnTo>
                      <a:pt x="12245" y="1439"/>
                    </a:lnTo>
                    <a:lnTo>
                      <a:pt x="12196" y="695"/>
                    </a:lnTo>
                    <a:lnTo>
                      <a:pt x="12047" y="1"/>
                    </a:lnTo>
                    <a:lnTo>
                      <a:pt x="199" y="1"/>
                    </a:lnTo>
                    <a:lnTo>
                      <a:pt x="199" y="1"/>
                    </a:lnTo>
                    <a:lnTo>
                      <a:pt x="50" y="695"/>
                    </a:lnTo>
                    <a:lnTo>
                      <a:pt x="0" y="1439"/>
                    </a:lnTo>
                    <a:lnTo>
                      <a:pt x="0" y="1439"/>
                    </a:lnTo>
                    <a:lnTo>
                      <a:pt x="50" y="1786"/>
                    </a:lnTo>
                    <a:lnTo>
                      <a:pt x="12196" y="1786"/>
                    </a:lnTo>
                    <a:lnTo>
                      <a:pt x="12196" y="1786"/>
                    </a:lnTo>
                    <a:lnTo>
                      <a:pt x="12245" y="1439"/>
                    </a:lnTo>
                    <a:lnTo>
                      <a:pt x="12245" y="1439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805;p46">
                <a:extLst>
                  <a:ext uri="{FF2B5EF4-FFF2-40B4-BE49-F238E27FC236}">
                    <a16:creationId xmlns:a16="http://schemas.microsoft.com/office/drawing/2014/main" id="{0F359AF5-A2D8-9A3B-361B-16C4225E5AC1}"/>
                  </a:ext>
                </a:extLst>
              </p:cNvPr>
              <p:cNvSpPr/>
              <p:nvPr/>
            </p:nvSpPr>
            <p:spPr>
              <a:xfrm>
                <a:off x="5776875" y="15982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1"/>
                    </a:moveTo>
                    <a:lnTo>
                      <a:pt x="0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806;p46">
                <a:extLst>
                  <a:ext uri="{FF2B5EF4-FFF2-40B4-BE49-F238E27FC236}">
                    <a16:creationId xmlns:a16="http://schemas.microsoft.com/office/drawing/2014/main" id="{4E9B0A9D-7935-B062-5D70-30770758D59C}"/>
                  </a:ext>
                </a:extLst>
              </p:cNvPr>
              <p:cNvSpPr/>
              <p:nvPr/>
            </p:nvSpPr>
            <p:spPr>
              <a:xfrm>
                <a:off x="5475700" y="1634225"/>
                <a:ext cx="296250" cy="44625"/>
              </a:xfrm>
              <a:custGeom>
                <a:avLst/>
                <a:gdLst/>
                <a:ahLst/>
                <a:cxnLst/>
                <a:rect l="l" t="t" r="r" b="b"/>
                <a:pathLst>
                  <a:path w="11850" h="1785" extrusionOk="0">
                    <a:moveTo>
                      <a:pt x="1" y="0"/>
                    </a:moveTo>
                    <a:lnTo>
                      <a:pt x="149" y="496"/>
                    </a:lnTo>
                    <a:lnTo>
                      <a:pt x="298" y="942"/>
                    </a:lnTo>
                    <a:lnTo>
                      <a:pt x="496" y="1339"/>
                    </a:lnTo>
                    <a:lnTo>
                      <a:pt x="744" y="1785"/>
                    </a:lnTo>
                    <a:lnTo>
                      <a:pt x="11106" y="1785"/>
                    </a:lnTo>
                    <a:lnTo>
                      <a:pt x="11353" y="1339"/>
                    </a:lnTo>
                    <a:lnTo>
                      <a:pt x="11552" y="942"/>
                    </a:lnTo>
                    <a:lnTo>
                      <a:pt x="11700" y="496"/>
                    </a:lnTo>
                    <a:lnTo>
                      <a:pt x="118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807;p46">
                <a:extLst>
                  <a:ext uri="{FF2B5EF4-FFF2-40B4-BE49-F238E27FC236}">
                    <a16:creationId xmlns:a16="http://schemas.microsoft.com/office/drawing/2014/main" id="{4A68EE4C-C0C0-D32E-D7B8-AF4804952D0D}"/>
                  </a:ext>
                </a:extLst>
              </p:cNvPr>
              <p:cNvSpPr/>
              <p:nvPr/>
            </p:nvSpPr>
            <p:spPr>
              <a:xfrm>
                <a:off x="5475700" y="1634225"/>
                <a:ext cx="296250" cy="44625"/>
              </a:xfrm>
              <a:custGeom>
                <a:avLst/>
                <a:gdLst/>
                <a:ahLst/>
                <a:cxnLst/>
                <a:rect l="l" t="t" r="r" b="b"/>
                <a:pathLst>
                  <a:path w="11850" h="1785" fill="none" extrusionOk="0">
                    <a:moveTo>
                      <a:pt x="11849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49" y="496"/>
                    </a:lnTo>
                    <a:lnTo>
                      <a:pt x="298" y="942"/>
                    </a:lnTo>
                    <a:lnTo>
                      <a:pt x="496" y="1339"/>
                    </a:lnTo>
                    <a:lnTo>
                      <a:pt x="744" y="1785"/>
                    </a:lnTo>
                    <a:lnTo>
                      <a:pt x="11106" y="1785"/>
                    </a:lnTo>
                    <a:lnTo>
                      <a:pt x="11106" y="1785"/>
                    </a:lnTo>
                    <a:lnTo>
                      <a:pt x="11353" y="1339"/>
                    </a:lnTo>
                    <a:lnTo>
                      <a:pt x="11552" y="942"/>
                    </a:lnTo>
                    <a:lnTo>
                      <a:pt x="11700" y="496"/>
                    </a:lnTo>
                    <a:lnTo>
                      <a:pt x="11849" y="0"/>
                    </a:lnTo>
                    <a:lnTo>
                      <a:pt x="11849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808;p46">
                <a:extLst>
                  <a:ext uri="{FF2B5EF4-FFF2-40B4-BE49-F238E27FC236}">
                    <a16:creationId xmlns:a16="http://schemas.microsoft.com/office/drawing/2014/main" id="{AC267BC2-AD85-EFEC-5A96-147C4FC19C47}"/>
                  </a:ext>
                </a:extLst>
              </p:cNvPr>
              <p:cNvSpPr/>
              <p:nvPr/>
            </p:nvSpPr>
            <p:spPr>
              <a:xfrm>
                <a:off x="5771925" y="1634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809;p46">
                <a:extLst>
                  <a:ext uri="{FF2B5EF4-FFF2-40B4-BE49-F238E27FC236}">
                    <a16:creationId xmlns:a16="http://schemas.microsoft.com/office/drawing/2014/main" id="{EC73BE44-D6B9-8164-5A77-8F6090839E5F}"/>
                  </a:ext>
                </a:extLst>
              </p:cNvPr>
              <p:cNvSpPr/>
              <p:nvPr/>
            </p:nvSpPr>
            <p:spPr>
              <a:xfrm>
                <a:off x="5527750" y="1417325"/>
                <a:ext cx="192125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7685" h="1786" extrusionOk="0">
                    <a:moveTo>
                      <a:pt x="3868" y="1"/>
                    </a:moveTo>
                    <a:lnTo>
                      <a:pt x="3322" y="50"/>
                    </a:lnTo>
                    <a:lnTo>
                      <a:pt x="2777" y="149"/>
                    </a:lnTo>
                    <a:lnTo>
                      <a:pt x="2281" y="298"/>
                    </a:lnTo>
                    <a:lnTo>
                      <a:pt x="1786" y="496"/>
                    </a:lnTo>
                    <a:lnTo>
                      <a:pt x="1290" y="744"/>
                    </a:lnTo>
                    <a:lnTo>
                      <a:pt x="844" y="1042"/>
                    </a:lnTo>
                    <a:lnTo>
                      <a:pt x="397" y="1389"/>
                    </a:lnTo>
                    <a:lnTo>
                      <a:pt x="1" y="1785"/>
                    </a:lnTo>
                    <a:lnTo>
                      <a:pt x="7685" y="1785"/>
                    </a:lnTo>
                    <a:lnTo>
                      <a:pt x="7288" y="1389"/>
                    </a:lnTo>
                    <a:lnTo>
                      <a:pt x="6842" y="1042"/>
                    </a:lnTo>
                    <a:lnTo>
                      <a:pt x="6396" y="744"/>
                    </a:lnTo>
                    <a:lnTo>
                      <a:pt x="5900" y="496"/>
                    </a:lnTo>
                    <a:lnTo>
                      <a:pt x="5405" y="298"/>
                    </a:lnTo>
                    <a:lnTo>
                      <a:pt x="4909" y="149"/>
                    </a:lnTo>
                    <a:lnTo>
                      <a:pt x="4413" y="50"/>
                    </a:lnTo>
                    <a:lnTo>
                      <a:pt x="38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810;p46">
                <a:extLst>
                  <a:ext uri="{FF2B5EF4-FFF2-40B4-BE49-F238E27FC236}">
                    <a16:creationId xmlns:a16="http://schemas.microsoft.com/office/drawing/2014/main" id="{39E645ED-5FF1-CBD9-4DF2-68970546F096}"/>
                  </a:ext>
                </a:extLst>
              </p:cNvPr>
              <p:cNvSpPr/>
              <p:nvPr/>
            </p:nvSpPr>
            <p:spPr>
              <a:xfrm>
                <a:off x="5527750" y="1417325"/>
                <a:ext cx="192125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7685" h="1786" fill="none" extrusionOk="0">
                    <a:moveTo>
                      <a:pt x="1" y="1785"/>
                    </a:moveTo>
                    <a:lnTo>
                      <a:pt x="7685" y="1785"/>
                    </a:lnTo>
                    <a:lnTo>
                      <a:pt x="7685" y="1785"/>
                    </a:lnTo>
                    <a:lnTo>
                      <a:pt x="7288" y="1389"/>
                    </a:lnTo>
                    <a:lnTo>
                      <a:pt x="6842" y="1042"/>
                    </a:lnTo>
                    <a:lnTo>
                      <a:pt x="6396" y="744"/>
                    </a:lnTo>
                    <a:lnTo>
                      <a:pt x="5900" y="496"/>
                    </a:lnTo>
                    <a:lnTo>
                      <a:pt x="5405" y="298"/>
                    </a:lnTo>
                    <a:lnTo>
                      <a:pt x="4909" y="149"/>
                    </a:lnTo>
                    <a:lnTo>
                      <a:pt x="4413" y="50"/>
                    </a:lnTo>
                    <a:lnTo>
                      <a:pt x="3868" y="1"/>
                    </a:lnTo>
                    <a:lnTo>
                      <a:pt x="3868" y="1"/>
                    </a:lnTo>
                    <a:lnTo>
                      <a:pt x="3322" y="50"/>
                    </a:lnTo>
                    <a:lnTo>
                      <a:pt x="2777" y="149"/>
                    </a:lnTo>
                    <a:lnTo>
                      <a:pt x="2281" y="298"/>
                    </a:lnTo>
                    <a:lnTo>
                      <a:pt x="1786" y="496"/>
                    </a:lnTo>
                    <a:lnTo>
                      <a:pt x="1290" y="744"/>
                    </a:lnTo>
                    <a:lnTo>
                      <a:pt x="844" y="1042"/>
                    </a:lnTo>
                    <a:lnTo>
                      <a:pt x="397" y="1389"/>
                    </a:lnTo>
                    <a:lnTo>
                      <a:pt x="1" y="1785"/>
                    </a:lnTo>
                    <a:lnTo>
                      <a:pt x="1" y="1785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811;p46">
                <a:extLst>
                  <a:ext uri="{FF2B5EF4-FFF2-40B4-BE49-F238E27FC236}">
                    <a16:creationId xmlns:a16="http://schemas.microsoft.com/office/drawing/2014/main" id="{074087A9-E6D3-D21E-286C-6A9FF89C9493}"/>
                  </a:ext>
                </a:extLst>
              </p:cNvPr>
              <p:cNvSpPr/>
              <p:nvPr/>
            </p:nvSpPr>
            <p:spPr>
              <a:xfrm>
                <a:off x="5527750" y="14619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812;p46">
                <a:extLst>
                  <a:ext uri="{FF2B5EF4-FFF2-40B4-BE49-F238E27FC236}">
                    <a16:creationId xmlns:a16="http://schemas.microsoft.com/office/drawing/2014/main" id="{98C063B5-2465-BB89-F934-B093C59BE7CD}"/>
                  </a:ext>
                </a:extLst>
              </p:cNvPr>
              <p:cNvSpPr/>
              <p:nvPr/>
            </p:nvSpPr>
            <p:spPr>
              <a:xfrm>
                <a:off x="5483150" y="1490450"/>
                <a:ext cx="281350" cy="43400"/>
              </a:xfrm>
              <a:custGeom>
                <a:avLst/>
                <a:gdLst/>
                <a:ahLst/>
                <a:cxnLst/>
                <a:rect l="l" t="t" r="r" b="b"/>
                <a:pathLst>
                  <a:path w="11254" h="1736" extrusionOk="0">
                    <a:moveTo>
                      <a:pt x="893" y="1"/>
                    </a:moveTo>
                    <a:lnTo>
                      <a:pt x="645" y="397"/>
                    </a:lnTo>
                    <a:lnTo>
                      <a:pt x="397" y="843"/>
                    </a:lnTo>
                    <a:lnTo>
                      <a:pt x="0" y="1736"/>
                    </a:lnTo>
                    <a:lnTo>
                      <a:pt x="11254" y="1736"/>
                    </a:lnTo>
                    <a:lnTo>
                      <a:pt x="10857" y="843"/>
                    </a:lnTo>
                    <a:lnTo>
                      <a:pt x="10609" y="397"/>
                    </a:lnTo>
                    <a:lnTo>
                      <a:pt x="103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813;p46">
                <a:extLst>
                  <a:ext uri="{FF2B5EF4-FFF2-40B4-BE49-F238E27FC236}">
                    <a16:creationId xmlns:a16="http://schemas.microsoft.com/office/drawing/2014/main" id="{70436588-F47F-366A-8777-F69CC9090AC7}"/>
                  </a:ext>
                </a:extLst>
              </p:cNvPr>
              <p:cNvSpPr/>
              <p:nvPr/>
            </p:nvSpPr>
            <p:spPr>
              <a:xfrm>
                <a:off x="5483150" y="1490450"/>
                <a:ext cx="281350" cy="43400"/>
              </a:xfrm>
              <a:custGeom>
                <a:avLst/>
                <a:gdLst/>
                <a:ahLst/>
                <a:cxnLst/>
                <a:rect l="l" t="t" r="r" b="b"/>
                <a:pathLst>
                  <a:path w="11254" h="1736" fill="none" extrusionOk="0">
                    <a:moveTo>
                      <a:pt x="0" y="1736"/>
                    </a:moveTo>
                    <a:lnTo>
                      <a:pt x="11254" y="1736"/>
                    </a:lnTo>
                    <a:lnTo>
                      <a:pt x="11254" y="1736"/>
                    </a:lnTo>
                    <a:lnTo>
                      <a:pt x="10857" y="843"/>
                    </a:lnTo>
                    <a:lnTo>
                      <a:pt x="10609" y="397"/>
                    </a:lnTo>
                    <a:lnTo>
                      <a:pt x="10361" y="1"/>
                    </a:lnTo>
                    <a:lnTo>
                      <a:pt x="893" y="1"/>
                    </a:lnTo>
                    <a:lnTo>
                      <a:pt x="893" y="1"/>
                    </a:lnTo>
                    <a:lnTo>
                      <a:pt x="645" y="397"/>
                    </a:lnTo>
                    <a:lnTo>
                      <a:pt x="397" y="843"/>
                    </a:lnTo>
                    <a:lnTo>
                      <a:pt x="0" y="1736"/>
                    </a:lnTo>
                    <a:lnTo>
                      <a:pt x="0" y="1736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814;p46">
                <a:extLst>
                  <a:ext uri="{FF2B5EF4-FFF2-40B4-BE49-F238E27FC236}">
                    <a16:creationId xmlns:a16="http://schemas.microsoft.com/office/drawing/2014/main" id="{93BE0F9B-6052-627A-51EB-BAA3462BDB48}"/>
                  </a:ext>
                </a:extLst>
              </p:cNvPr>
              <p:cNvSpPr/>
              <p:nvPr/>
            </p:nvSpPr>
            <p:spPr>
              <a:xfrm>
                <a:off x="5483150" y="1533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1"/>
                    </a:moveTo>
                    <a:lnTo>
                      <a:pt x="0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" name="Google Shape;815;p46">
              <a:extLst>
                <a:ext uri="{FF2B5EF4-FFF2-40B4-BE49-F238E27FC236}">
                  <a16:creationId xmlns:a16="http://schemas.microsoft.com/office/drawing/2014/main" id="{9D7734C0-AD9C-ADF6-4609-C7801BBD43EC}"/>
                </a:ext>
              </a:extLst>
            </p:cNvPr>
            <p:cNvGrpSpPr/>
            <p:nvPr/>
          </p:nvGrpSpPr>
          <p:grpSpPr>
            <a:xfrm>
              <a:off x="1193668" y="3541386"/>
              <a:ext cx="353757" cy="352565"/>
              <a:chOff x="-26980600" y="3175500"/>
              <a:chExt cx="296950" cy="295950"/>
            </a:xfrm>
            <a:grpFill/>
          </p:grpSpPr>
          <p:sp>
            <p:nvSpPr>
              <p:cNvPr id="40" name="Google Shape;816;p46">
                <a:extLst>
                  <a:ext uri="{FF2B5EF4-FFF2-40B4-BE49-F238E27FC236}">
                    <a16:creationId xmlns:a16="http://schemas.microsoft.com/office/drawing/2014/main" id="{0B966DC1-C95D-774E-9F41-88A26E56E83B}"/>
                  </a:ext>
                </a:extLst>
              </p:cNvPr>
              <p:cNvSpPr/>
              <p:nvPr/>
            </p:nvSpPr>
            <p:spPr>
              <a:xfrm>
                <a:off x="-26798650" y="3175500"/>
                <a:ext cx="115000" cy="114025"/>
              </a:xfrm>
              <a:custGeom>
                <a:avLst/>
                <a:gdLst/>
                <a:ahLst/>
                <a:cxnLst/>
                <a:rect l="l" t="t" r="r" b="b"/>
                <a:pathLst>
                  <a:path w="4600" h="4561" extrusionOk="0">
                    <a:moveTo>
                      <a:pt x="1115" y="0"/>
                    </a:moveTo>
                    <a:cubicBezTo>
                      <a:pt x="851" y="0"/>
                      <a:pt x="583" y="102"/>
                      <a:pt x="378" y="307"/>
                    </a:cubicBezTo>
                    <a:cubicBezTo>
                      <a:pt x="0" y="685"/>
                      <a:pt x="0" y="1378"/>
                      <a:pt x="378" y="1756"/>
                    </a:cubicBezTo>
                    <a:lnTo>
                      <a:pt x="2773" y="4245"/>
                    </a:lnTo>
                    <a:cubicBezTo>
                      <a:pt x="2962" y="4434"/>
                      <a:pt x="3245" y="4560"/>
                      <a:pt x="3529" y="4560"/>
                    </a:cubicBezTo>
                    <a:cubicBezTo>
                      <a:pt x="3812" y="4560"/>
                      <a:pt x="4064" y="4434"/>
                      <a:pt x="4285" y="4245"/>
                    </a:cubicBezTo>
                    <a:cubicBezTo>
                      <a:pt x="4474" y="4056"/>
                      <a:pt x="4600" y="3773"/>
                      <a:pt x="4600" y="3489"/>
                    </a:cubicBezTo>
                    <a:cubicBezTo>
                      <a:pt x="4600" y="3206"/>
                      <a:pt x="4474" y="2954"/>
                      <a:pt x="4285" y="2733"/>
                    </a:cubicBezTo>
                    <a:lnTo>
                      <a:pt x="1828" y="307"/>
                    </a:lnTo>
                    <a:cubicBezTo>
                      <a:pt x="1639" y="102"/>
                      <a:pt x="1379" y="0"/>
                      <a:pt x="11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817;p46">
                <a:extLst>
                  <a:ext uri="{FF2B5EF4-FFF2-40B4-BE49-F238E27FC236}">
                    <a16:creationId xmlns:a16="http://schemas.microsoft.com/office/drawing/2014/main" id="{A8DE1673-48D3-EEF2-E206-429D981D7E94}"/>
                  </a:ext>
                </a:extLst>
              </p:cNvPr>
              <p:cNvSpPr/>
              <p:nvPr/>
            </p:nvSpPr>
            <p:spPr>
              <a:xfrm>
                <a:off x="-26980600" y="3325725"/>
                <a:ext cx="16857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5829" extrusionOk="0">
                    <a:moveTo>
                      <a:pt x="3797" y="2167"/>
                    </a:moveTo>
                    <a:cubicBezTo>
                      <a:pt x="3884" y="2167"/>
                      <a:pt x="3970" y="2190"/>
                      <a:pt x="4033" y="2237"/>
                    </a:cubicBezTo>
                    <a:cubicBezTo>
                      <a:pt x="4159" y="2363"/>
                      <a:pt x="4159" y="2616"/>
                      <a:pt x="4033" y="2710"/>
                    </a:cubicBezTo>
                    <a:cubicBezTo>
                      <a:pt x="3970" y="2773"/>
                      <a:pt x="3884" y="2805"/>
                      <a:pt x="3797" y="2805"/>
                    </a:cubicBezTo>
                    <a:cubicBezTo>
                      <a:pt x="3710" y="2805"/>
                      <a:pt x="3624" y="2773"/>
                      <a:pt x="3561" y="2710"/>
                    </a:cubicBezTo>
                    <a:cubicBezTo>
                      <a:pt x="3435" y="2616"/>
                      <a:pt x="3435" y="2363"/>
                      <a:pt x="3561" y="2237"/>
                    </a:cubicBezTo>
                    <a:cubicBezTo>
                      <a:pt x="3624" y="2190"/>
                      <a:pt x="3710" y="2167"/>
                      <a:pt x="3797" y="2167"/>
                    </a:cubicBezTo>
                    <a:close/>
                    <a:moveTo>
                      <a:pt x="2336" y="2639"/>
                    </a:moveTo>
                    <a:cubicBezTo>
                      <a:pt x="2426" y="2639"/>
                      <a:pt x="2521" y="2663"/>
                      <a:pt x="2584" y="2710"/>
                    </a:cubicBezTo>
                    <a:cubicBezTo>
                      <a:pt x="2679" y="2836"/>
                      <a:pt x="2679" y="3057"/>
                      <a:pt x="2584" y="3183"/>
                    </a:cubicBezTo>
                    <a:cubicBezTo>
                      <a:pt x="2521" y="3246"/>
                      <a:pt x="2426" y="3277"/>
                      <a:pt x="2336" y="3277"/>
                    </a:cubicBezTo>
                    <a:cubicBezTo>
                      <a:pt x="2245" y="3277"/>
                      <a:pt x="2159" y="3246"/>
                      <a:pt x="2111" y="3183"/>
                    </a:cubicBezTo>
                    <a:cubicBezTo>
                      <a:pt x="1985" y="3057"/>
                      <a:pt x="1985" y="2868"/>
                      <a:pt x="2111" y="2710"/>
                    </a:cubicBezTo>
                    <a:cubicBezTo>
                      <a:pt x="2159" y="2663"/>
                      <a:pt x="2245" y="2639"/>
                      <a:pt x="2336" y="2639"/>
                    </a:cubicBezTo>
                    <a:close/>
                    <a:moveTo>
                      <a:pt x="2931" y="1"/>
                    </a:moveTo>
                    <a:lnTo>
                      <a:pt x="599" y="2332"/>
                    </a:lnTo>
                    <a:cubicBezTo>
                      <a:pt x="221" y="2710"/>
                      <a:pt x="1" y="3214"/>
                      <a:pt x="1" y="3781"/>
                    </a:cubicBezTo>
                    <a:cubicBezTo>
                      <a:pt x="1" y="4317"/>
                      <a:pt x="221" y="4852"/>
                      <a:pt x="599" y="5230"/>
                    </a:cubicBezTo>
                    <a:cubicBezTo>
                      <a:pt x="1009" y="5608"/>
                      <a:pt x="1513" y="5829"/>
                      <a:pt x="2048" y="5829"/>
                    </a:cubicBezTo>
                    <a:cubicBezTo>
                      <a:pt x="2616" y="5829"/>
                      <a:pt x="3120" y="5640"/>
                      <a:pt x="3529" y="5230"/>
                    </a:cubicBezTo>
                    <a:lnTo>
                      <a:pt x="6743" y="2048"/>
                    </a:lnTo>
                    <a:cubicBezTo>
                      <a:pt x="6743" y="2017"/>
                      <a:pt x="6711" y="1954"/>
                      <a:pt x="6711" y="1922"/>
                    </a:cubicBezTo>
                    <a:cubicBezTo>
                      <a:pt x="6396" y="1418"/>
                      <a:pt x="5829" y="1103"/>
                      <a:pt x="5136" y="1103"/>
                    </a:cubicBezTo>
                    <a:lnTo>
                      <a:pt x="5104" y="1103"/>
                    </a:lnTo>
                    <a:cubicBezTo>
                      <a:pt x="5075" y="1104"/>
                      <a:pt x="5045" y="1105"/>
                      <a:pt x="5016" y="1105"/>
                    </a:cubicBezTo>
                    <a:cubicBezTo>
                      <a:pt x="4168" y="1105"/>
                      <a:pt x="3387" y="670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818;p46">
                <a:extLst>
                  <a:ext uri="{FF2B5EF4-FFF2-40B4-BE49-F238E27FC236}">
                    <a16:creationId xmlns:a16="http://schemas.microsoft.com/office/drawing/2014/main" id="{5FBE6E4E-EB06-C936-5FED-DAA217088572}"/>
                  </a:ext>
                </a:extLst>
              </p:cNvPr>
              <p:cNvSpPr/>
              <p:nvPr/>
            </p:nvSpPr>
            <p:spPr>
              <a:xfrm>
                <a:off x="-26893950" y="3226500"/>
                <a:ext cx="15912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5514" extrusionOk="0">
                    <a:moveTo>
                      <a:pt x="3403" y="0"/>
                    </a:moveTo>
                    <a:lnTo>
                      <a:pt x="2678" y="693"/>
                    </a:lnTo>
                    <a:lnTo>
                      <a:pt x="2300" y="1103"/>
                    </a:lnTo>
                    <a:lnTo>
                      <a:pt x="3056" y="1859"/>
                    </a:lnTo>
                    <a:cubicBezTo>
                      <a:pt x="3151" y="1953"/>
                      <a:pt x="3151" y="2205"/>
                      <a:pt x="3056" y="2331"/>
                    </a:cubicBezTo>
                    <a:cubicBezTo>
                      <a:pt x="2962" y="2394"/>
                      <a:pt x="2899" y="2426"/>
                      <a:pt x="2804" y="2426"/>
                    </a:cubicBezTo>
                    <a:cubicBezTo>
                      <a:pt x="2741" y="2426"/>
                      <a:pt x="2615" y="2394"/>
                      <a:pt x="2584" y="2331"/>
                    </a:cubicBezTo>
                    <a:lnTo>
                      <a:pt x="1827" y="1575"/>
                    </a:lnTo>
                    <a:lnTo>
                      <a:pt x="1355" y="2048"/>
                    </a:lnTo>
                    <a:lnTo>
                      <a:pt x="2111" y="2804"/>
                    </a:lnTo>
                    <a:cubicBezTo>
                      <a:pt x="2205" y="2898"/>
                      <a:pt x="2205" y="3150"/>
                      <a:pt x="2111" y="3277"/>
                    </a:cubicBezTo>
                    <a:cubicBezTo>
                      <a:pt x="2016" y="3340"/>
                      <a:pt x="1953" y="3371"/>
                      <a:pt x="1859" y="3371"/>
                    </a:cubicBezTo>
                    <a:cubicBezTo>
                      <a:pt x="1796" y="3371"/>
                      <a:pt x="1670" y="3340"/>
                      <a:pt x="1638" y="3277"/>
                    </a:cubicBezTo>
                    <a:lnTo>
                      <a:pt x="882" y="2520"/>
                    </a:lnTo>
                    <a:lnTo>
                      <a:pt x="0" y="3371"/>
                    </a:lnTo>
                    <a:cubicBezTo>
                      <a:pt x="0" y="3403"/>
                      <a:pt x="63" y="3466"/>
                      <a:pt x="63" y="3497"/>
                    </a:cubicBezTo>
                    <a:cubicBezTo>
                      <a:pt x="364" y="4068"/>
                      <a:pt x="894" y="4381"/>
                      <a:pt x="1490" y="4381"/>
                    </a:cubicBezTo>
                    <a:cubicBezTo>
                      <a:pt x="1518" y="4381"/>
                      <a:pt x="1547" y="4381"/>
                      <a:pt x="1575" y="4379"/>
                    </a:cubicBezTo>
                    <a:cubicBezTo>
                      <a:pt x="1890" y="4379"/>
                      <a:pt x="2174" y="4411"/>
                      <a:pt x="2458" y="4474"/>
                    </a:cubicBezTo>
                    <a:cubicBezTo>
                      <a:pt x="2993" y="4631"/>
                      <a:pt x="3529" y="5009"/>
                      <a:pt x="3781" y="5513"/>
                    </a:cubicBezTo>
                    <a:lnTo>
                      <a:pt x="6364" y="2961"/>
                    </a:lnTo>
                    <a:lnTo>
                      <a:pt x="340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" name="Google Shape;820;p46">
              <a:extLst>
                <a:ext uri="{FF2B5EF4-FFF2-40B4-BE49-F238E27FC236}">
                  <a16:creationId xmlns:a16="http://schemas.microsoft.com/office/drawing/2014/main" id="{9532667B-6340-1AC3-B4DE-000ADF5E4B2D}"/>
                </a:ext>
              </a:extLst>
            </p:cNvPr>
            <p:cNvSpPr/>
            <p:nvPr/>
          </p:nvSpPr>
          <p:spPr>
            <a:xfrm>
              <a:off x="5173300" y="2140762"/>
              <a:ext cx="353746" cy="360877"/>
            </a:xfrm>
            <a:custGeom>
              <a:avLst/>
              <a:gdLst/>
              <a:ahLst/>
              <a:cxnLst/>
              <a:rect l="l" t="t" r="r" b="b"/>
              <a:pathLst>
                <a:path w="12446" h="12698" extrusionOk="0">
                  <a:moveTo>
                    <a:pt x="6239" y="1"/>
                  </a:moveTo>
                  <a:cubicBezTo>
                    <a:pt x="5105" y="1"/>
                    <a:pt x="4191" y="915"/>
                    <a:pt x="4159" y="2112"/>
                  </a:cubicBezTo>
                  <a:cubicBezTo>
                    <a:pt x="4159" y="3088"/>
                    <a:pt x="4852" y="3939"/>
                    <a:pt x="5798" y="4097"/>
                  </a:cubicBezTo>
                  <a:lnTo>
                    <a:pt x="5798" y="5294"/>
                  </a:lnTo>
                  <a:cubicBezTo>
                    <a:pt x="4852" y="5483"/>
                    <a:pt x="4159" y="6333"/>
                    <a:pt x="4159" y="7310"/>
                  </a:cubicBezTo>
                  <a:cubicBezTo>
                    <a:pt x="4159" y="7657"/>
                    <a:pt x="4222" y="7972"/>
                    <a:pt x="4380" y="8255"/>
                  </a:cubicBezTo>
                  <a:lnTo>
                    <a:pt x="3403" y="9043"/>
                  </a:lnTo>
                  <a:cubicBezTo>
                    <a:pt x="3057" y="8728"/>
                    <a:pt x="2584" y="8570"/>
                    <a:pt x="2112" y="8570"/>
                  </a:cubicBezTo>
                  <a:cubicBezTo>
                    <a:pt x="946" y="8602"/>
                    <a:pt x="1" y="9515"/>
                    <a:pt x="1" y="10650"/>
                  </a:cubicBezTo>
                  <a:cubicBezTo>
                    <a:pt x="1" y="11784"/>
                    <a:pt x="946" y="12697"/>
                    <a:pt x="2112" y="12697"/>
                  </a:cubicBezTo>
                  <a:cubicBezTo>
                    <a:pt x="3246" y="12697"/>
                    <a:pt x="4128" y="11752"/>
                    <a:pt x="4191" y="10650"/>
                  </a:cubicBezTo>
                  <a:cubicBezTo>
                    <a:pt x="4191" y="10303"/>
                    <a:pt x="4096" y="9988"/>
                    <a:pt x="3939" y="9704"/>
                  </a:cubicBezTo>
                  <a:lnTo>
                    <a:pt x="4947" y="8917"/>
                  </a:lnTo>
                  <a:cubicBezTo>
                    <a:pt x="5294" y="9232"/>
                    <a:pt x="5766" y="9389"/>
                    <a:pt x="6239" y="9389"/>
                  </a:cubicBezTo>
                  <a:cubicBezTo>
                    <a:pt x="6743" y="9389"/>
                    <a:pt x="7184" y="9200"/>
                    <a:pt x="7530" y="8917"/>
                  </a:cubicBezTo>
                  <a:lnTo>
                    <a:pt x="8507" y="9704"/>
                  </a:lnTo>
                  <a:cubicBezTo>
                    <a:pt x="8350" y="9988"/>
                    <a:pt x="8287" y="10303"/>
                    <a:pt x="8287" y="10650"/>
                  </a:cubicBezTo>
                  <a:cubicBezTo>
                    <a:pt x="8287" y="11784"/>
                    <a:pt x="9232" y="12697"/>
                    <a:pt x="10366" y="12697"/>
                  </a:cubicBezTo>
                  <a:cubicBezTo>
                    <a:pt x="11500" y="12697"/>
                    <a:pt x="12414" y="11752"/>
                    <a:pt x="12445" y="10650"/>
                  </a:cubicBezTo>
                  <a:cubicBezTo>
                    <a:pt x="12445" y="9515"/>
                    <a:pt x="11563" y="8602"/>
                    <a:pt x="10366" y="8570"/>
                  </a:cubicBezTo>
                  <a:cubicBezTo>
                    <a:pt x="9862" y="8570"/>
                    <a:pt x="9421" y="8759"/>
                    <a:pt x="9074" y="9043"/>
                  </a:cubicBezTo>
                  <a:lnTo>
                    <a:pt x="8097" y="8255"/>
                  </a:lnTo>
                  <a:cubicBezTo>
                    <a:pt x="8255" y="7972"/>
                    <a:pt x="8318" y="7657"/>
                    <a:pt x="8318" y="7310"/>
                  </a:cubicBezTo>
                  <a:cubicBezTo>
                    <a:pt x="8318" y="6333"/>
                    <a:pt x="7625" y="5451"/>
                    <a:pt x="6680" y="5294"/>
                  </a:cubicBezTo>
                  <a:lnTo>
                    <a:pt x="6680" y="4097"/>
                  </a:lnTo>
                  <a:cubicBezTo>
                    <a:pt x="7625" y="3908"/>
                    <a:pt x="8318" y="3088"/>
                    <a:pt x="8318" y="2112"/>
                  </a:cubicBezTo>
                  <a:cubicBezTo>
                    <a:pt x="8318" y="946"/>
                    <a:pt x="7404" y="64"/>
                    <a:pt x="6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" name="Google Shape;821;p46">
              <a:extLst>
                <a:ext uri="{FF2B5EF4-FFF2-40B4-BE49-F238E27FC236}">
                  <a16:creationId xmlns:a16="http://schemas.microsoft.com/office/drawing/2014/main" id="{89DA1AD0-DB57-DEE4-C962-3261FDDF24DA}"/>
                </a:ext>
              </a:extLst>
            </p:cNvPr>
            <p:cNvGrpSpPr/>
            <p:nvPr/>
          </p:nvGrpSpPr>
          <p:grpSpPr>
            <a:xfrm>
              <a:off x="5173303" y="3541379"/>
              <a:ext cx="358640" cy="363226"/>
              <a:chOff x="-42617300" y="3587775"/>
              <a:chExt cx="306950" cy="310875"/>
            </a:xfrm>
            <a:grpFill/>
          </p:grpSpPr>
          <p:sp>
            <p:nvSpPr>
              <p:cNvPr id="45" name="Google Shape;822;p46">
                <a:extLst>
                  <a:ext uri="{FF2B5EF4-FFF2-40B4-BE49-F238E27FC236}">
                    <a16:creationId xmlns:a16="http://schemas.microsoft.com/office/drawing/2014/main" id="{D0097B5B-305F-1F72-4F69-EE9EE231D5F2}"/>
                  </a:ext>
                </a:extLst>
              </p:cNvPr>
              <p:cNvSpPr/>
              <p:nvPr/>
            </p:nvSpPr>
            <p:spPr>
              <a:xfrm>
                <a:off x="-42617300" y="3587775"/>
                <a:ext cx="306950" cy="310875"/>
              </a:xfrm>
              <a:custGeom>
                <a:avLst/>
                <a:gdLst/>
                <a:ahLst/>
                <a:cxnLst/>
                <a:rect l="l" t="t" r="r" b="b"/>
                <a:pathLst>
                  <a:path w="12278" h="12435" extrusionOk="0">
                    <a:moveTo>
                      <a:pt x="5905" y="860"/>
                    </a:moveTo>
                    <a:cubicBezTo>
                      <a:pt x="6421" y="860"/>
                      <a:pt x="6926" y="1412"/>
                      <a:pt x="7341" y="2467"/>
                    </a:cubicBezTo>
                    <a:cubicBezTo>
                      <a:pt x="6837" y="2593"/>
                      <a:pt x="6365" y="2782"/>
                      <a:pt x="5892" y="3003"/>
                    </a:cubicBezTo>
                    <a:cubicBezTo>
                      <a:pt x="5419" y="2782"/>
                      <a:pt x="4947" y="2593"/>
                      <a:pt x="4443" y="2467"/>
                    </a:cubicBezTo>
                    <a:cubicBezTo>
                      <a:pt x="4893" y="1381"/>
                      <a:pt x="5404" y="860"/>
                      <a:pt x="5905" y="860"/>
                    </a:cubicBezTo>
                    <a:close/>
                    <a:moveTo>
                      <a:pt x="4191" y="3255"/>
                    </a:moveTo>
                    <a:cubicBezTo>
                      <a:pt x="4443" y="3349"/>
                      <a:pt x="4632" y="3381"/>
                      <a:pt x="4884" y="3475"/>
                    </a:cubicBezTo>
                    <a:cubicBezTo>
                      <a:pt x="4726" y="3538"/>
                      <a:pt x="4600" y="3601"/>
                      <a:pt x="4443" y="3696"/>
                    </a:cubicBezTo>
                    <a:cubicBezTo>
                      <a:pt x="4285" y="3790"/>
                      <a:pt x="4159" y="3853"/>
                      <a:pt x="4002" y="3948"/>
                    </a:cubicBezTo>
                    <a:cubicBezTo>
                      <a:pt x="4096" y="3727"/>
                      <a:pt x="4159" y="3507"/>
                      <a:pt x="4191" y="3255"/>
                    </a:cubicBezTo>
                    <a:close/>
                    <a:moveTo>
                      <a:pt x="7625" y="3318"/>
                    </a:moveTo>
                    <a:cubicBezTo>
                      <a:pt x="7688" y="3507"/>
                      <a:pt x="7751" y="3727"/>
                      <a:pt x="7782" y="3979"/>
                    </a:cubicBezTo>
                    <a:cubicBezTo>
                      <a:pt x="7499" y="3790"/>
                      <a:pt x="7247" y="3633"/>
                      <a:pt x="6963" y="3507"/>
                    </a:cubicBezTo>
                    <a:cubicBezTo>
                      <a:pt x="7184" y="3412"/>
                      <a:pt x="7404" y="3349"/>
                      <a:pt x="7625" y="3318"/>
                    </a:cubicBezTo>
                    <a:close/>
                    <a:moveTo>
                      <a:pt x="2611" y="3034"/>
                    </a:moveTo>
                    <a:cubicBezTo>
                      <a:pt x="2846" y="3034"/>
                      <a:pt x="3110" y="3054"/>
                      <a:pt x="3403" y="3097"/>
                    </a:cubicBezTo>
                    <a:cubicBezTo>
                      <a:pt x="3309" y="3570"/>
                      <a:pt x="3183" y="4042"/>
                      <a:pt x="3151" y="4609"/>
                    </a:cubicBezTo>
                    <a:cubicBezTo>
                      <a:pt x="2742" y="4924"/>
                      <a:pt x="2363" y="5240"/>
                      <a:pt x="1954" y="5586"/>
                    </a:cubicBezTo>
                    <a:cubicBezTo>
                      <a:pt x="712" y="4068"/>
                      <a:pt x="945" y="3034"/>
                      <a:pt x="2611" y="3034"/>
                    </a:cubicBezTo>
                    <a:close/>
                    <a:moveTo>
                      <a:pt x="9301" y="3075"/>
                    </a:moveTo>
                    <a:cubicBezTo>
                      <a:pt x="10879" y="3075"/>
                      <a:pt x="11079" y="4102"/>
                      <a:pt x="9862" y="5618"/>
                    </a:cubicBezTo>
                    <a:cubicBezTo>
                      <a:pt x="9515" y="5271"/>
                      <a:pt x="9137" y="4924"/>
                      <a:pt x="8696" y="4641"/>
                    </a:cubicBezTo>
                    <a:cubicBezTo>
                      <a:pt x="8601" y="4137"/>
                      <a:pt x="8538" y="3601"/>
                      <a:pt x="8412" y="3160"/>
                    </a:cubicBezTo>
                    <a:cubicBezTo>
                      <a:pt x="8746" y="3102"/>
                      <a:pt x="9042" y="3075"/>
                      <a:pt x="9301" y="3075"/>
                    </a:cubicBezTo>
                    <a:close/>
                    <a:moveTo>
                      <a:pt x="8822" y="5744"/>
                    </a:moveTo>
                    <a:cubicBezTo>
                      <a:pt x="9011" y="5901"/>
                      <a:pt x="9169" y="6059"/>
                      <a:pt x="9326" y="6216"/>
                    </a:cubicBezTo>
                    <a:cubicBezTo>
                      <a:pt x="9169" y="6374"/>
                      <a:pt x="8980" y="6531"/>
                      <a:pt x="8822" y="6689"/>
                    </a:cubicBezTo>
                    <a:lnTo>
                      <a:pt x="8822" y="5744"/>
                    </a:lnTo>
                    <a:close/>
                    <a:moveTo>
                      <a:pt x="3025" y="5775"/>
                    </a:moveTo>
                    <a:lnTo>
                      <a:pt x="3025" y="6720"/>
                    </a:lnTo>
                    <a:cubicBezTo>
                      <a:pt x="2836" y="6563"/>
                      <a:pt x="2679" y="6405"/>
                      <a:pt x="2521" y="6248"/>
                    </a:cubicBezTo>
                    <a:cubicBezTo>
                      <a:pt x="2679" y="6090"/>
                      <a:pt x="2868" y="5933"/>
                      <a:pt x="3025" y="5775"/>
                    </a:cubicBezTo>
                    <a:close/>
                    <a:moveTo>
                      <a:pt x="5892" y="3885"/>
                    </a:moveTo>
                    <a:cubicBezTo>
                      <a:pt x="6617" y="4200"/>
                      <a:pt x="7278" y="4609"/>
                      <a:pt x="7908" y="5082"/>
                    </a:cubicBezTo>
                    <a:cubicBezTo>
                      <a:pt x="8003" y="5838"/>
                      <a:pt x="8003" y="6626"/>
                      <a:pt x="7908" y="7413"/>
                    </a:cubicBezTo>
                    <a:cubicBezTo>
                      <a:pt x="7278" y="7823"/>
                      <a:pt x="6585" y="8232"/>
                      <a:pt x="5892" y="8579"/>
                    </a:cubicBezTo>
                    <a:cubicBezTo>
                      <a:pt x="5545" y="8421"/>
                      <a:pt x="5230" y="8232"/>
                      <a:pt x="4884" y="8043"/>
                    </a:cubicBezTo>
                    <a:cubicBezTo>
                      <a:pt x="4537" y="7823"/>
                      <a:pt x="4191" y="7634"/>
                      <a:pt x="3876" y="7413"/>
                    </a:cubicBezTo>
                    <a:cubicBezTo>
                      <a:pt x="3844" y="6657"/>
                      <a:pt x="3844" y="5870"/>
                      <a:pt x="3876" y="5082"/>
                    </a:cubicBezTo>
                    <a:cubicBezTo>
                      <a:pt x="4191" y="4830"/>
                      <a:pt x="4537" y="4641"/>
                      <a:pt x="4884" y="4452"/>
                    </a:cubicBezTo>
                    <a:cubicBezTo>
                      <a:pt x="5230" y="4263"/>
                      <a:pt x="5577" y="4042"/>
                      <a:pt x="5892" y="3885"/>
                    </a:cubicBezTo>
                    <a:close/>
                    <a:moveTo>
                      <a:pt x="4033" y="8516"/>
                    </a:moveTo>
                    <a:cubicBezTo>
                      <a:pt x="4159" y="8579"/>
                      <a:pt x="4317" y="8674"/>
                      <a:pt x="4474" y="8737"/>
                    </a:cubicBezTo>
                    <a:cubicBezTo>
                      <a:pt x="4632" y="8831"/>
                      <a:pt x="4758" y="8894"/>
                      <a:pt x="4915" y="8989"/>
                    </a:cubicBezTo>
                    <a:cubicBezTo>
                      <a:pt x="4663" y="9052"/>
                      <a:pt x="4474" y="9146"/>
                      <a:pt x="4254" y="9178"/>
                    </a:cubicBezTo>
                    <a:cubicBezTo>
                      <a:pt x="4159" y="8926"/>
                      <a:pt x="4096" y="8737"/>
                      <a:pt x="4033" y="8516"/>
                    </a:cubicBezTo>
                    <a:close/>
                    <a:moveTo>
                      <a:pt x="7782" y="8516"/>
                    </a:moveTo>
                    <a:cubicBezTo>
                      <a:pt x="7751" y="8737"/>
                      <a:pt x="7688" y="8989"/>
                      <a:pt x="7625" y="9178"/>
                    </a:cubicBezTo>
                    <a:cubicBezTo>
                      <a:pt x="7404" y="9083"/>
                      <a:pt x="7184" y="9052"/>
                      <a:pt x="6963" y="8989"/>
                    </a:cubicBezTo>
                    <a:cubicBezTo>
                      <a:pt x="7278" y="8831"/>
                      <a:pt x="7499" y="8674"/>
                      <a:pt x="7782" y="8516"/>
                    </a:cubicBezTo>
                    <a:close/>
                    <a:moveTo>
                      <a:pt x="1954" y="6846"/>
                    </a:moveTo>
                    <a:cubicBezTo>
                      <a:pt x="2300" y="7193"/>
                      <a:pt x="2710" y="7571"/>
                      <a:pt x="3151" y="7823"/>
                    </a:cubicBezTo>
                    <a:cubicBezTo>
                      <a:pt x="3214" y="8358"/>
                      <a:pt x="3309" y="8863"/>
                      <a:pt x="3403" y="9335"/>
                    </a:cubicBezTo>
                    <a:cubicBezTo>
                      <a:pt x="3090" y="9388"/>
                      <a:pt x="2806" y="9414"/>
                      <a:pt x="2555" y="9414"/>
                    </a:cubicBezTo>
                    <a:cubicBezTo>
                      <a:pt x="1015" y="9414"/>
                      <a:pt x="681" y="8445"/>
                      <a:pt x="1954" y="6846"/>
                    </a:cubicBezTo>
                    <a:close/>
                    <a:moveTo>
                      <a:pt x="9925" y="6846"/>
                    </a:moveTo>
                    <a:lnTo>
                      <a:pt x="9925" y="6846"/>
                    </a:lnTo>
                    <a:cubicBezTo>
                      <a:pt x="11167" y="8392"/>
                      <a:pt x="10934" y="9430"/>
                      <a:pt x="9267" y="9430"/>
                    </a:cubicBezTo>
                    <a:cubicBezTo>
                      <a:pt x="9032" y="9430"/>
                      <a:pt x="8768" y="9410"/>
                      <a:pt x="8475" y="9367"/>
                    </a:cubicBezTo>
                    <a:cubicBezTo>
                      <a:pt x="8538" y="8894"/>
                      <a:pt x="8664" y="8390"/>
                      <a:pt x="8727" y="7823"/>
                    </a:cubicBezTo>
                    <a:cubicBezTo>
                      <a:pt x="9137" y="7508"/>
                      <a:pt x="9515" y="7193"/>
                      <a:pt x="9925" y="6846"/>
                    </a:cubicBezTo>
                    <a:close/>
                    <a:moveTo>
                      <a:pt x="5924" y="9461"/>
                    </a:moveTo>
                    <a:cubicBezTo>
                      <a:pt x="6396" y="9650"/>
                      <a:pt x="6869" y="9839"/>
                      <a:pt x="7404" y="9965"/>
                    </a:cubicBezTo>
                    <a:cubicBezTo>
                      <a:pt x="6962" y="11056"/>
                      <a:pt x="6440" y="11607"/>
                      <a:pt x="5922" y="11607"/>
                    </a:cubicBezTo>
                    <a:cubicBezTo>
                      <a:pt x="5408" y="11607"/>
                      <a:pt x="4898" y="11064"/>
                      <a:pt x="4474" y="9965"/>
                    </a:cubicBezTo>
                    <a:cubicBezTo>
                      <a:pt x="4978" y="9839"/>
                      <a:pt x="5451" y="9650"/>
                      <a:pt x="5924" y="9461"/>
                    </a:cubicBezTo>
                    <a:close/>
                    <a:moveTo>
                      <a:pt x="5931" y="1"/>
                    </a:moveTo>
                    <a:cubicBezTo>
                      <a:pt x="5817" y="1"/>
                      <a:pt x="5699" y="14"/>
                      <a:pt x="5577" y="41"/>
                    </a:cubicBezTo>
                    <a:cubicBezTo>
                      <a:pt x="4632" y="262"/>
                      <a:pt x="4002" y="1333"/>
                      <a:pt x="3655" y="2278"/>
                    </a:cubicBezTo>
                    <a:cubicBezTo>
                      <a:pt x="3326" y="2223"/>
                      <a:pt x="2973" y="2187"/>
                      <a:pt x="2624" y="2187"/>
                    </a:cubicBezTo>
                    <a:cubicBezTo>
                      <a:pt x="1770" y="2187"/>
                      <a:pt x="939" y="2404"/>
                      <a:pt x="536" y="3097"/>
                    </a:cubicBezTo>
                    <a:cubicBezTo>
                      <a:pt x="1" y="4074"/>
                      <a:pt x="662" y="5334"/>
                      <a:pt x="1387" y="6216"/>
                    </a:cubicBezTo>
                    <a:cubicBezTo>
                      <a:pt x="788" y="6972"/>
                      <a:pt x="158" y="8043"/>
                      <a:pt x="379" y="8926"/>
                    </a:cubicBezTo>
                    <a:cubicBezTo>
                      <a:pt x="599" y="9650"/>
                      <a:pt x="1166" y="10028"/>
                      <a:pt x="1922" y="10186"/>
                    </a:cubicBezTo>
                    <a:cubicBezTo>
                      <a:pt x="2157" y="10241"/>
                      <a:pt x="2410" y="10266"/>
                      <a:pt x="2668" y="10266"/>
                    </a:cubicBezTo>
                    <a:cubicBezTo>
                      <a:pt x="2998" y="10266"/>
                      <a:pt x="3337" y="10225"/>
                      <a:pt x="3655" y="10154"/>
                    </a:cubicBezTo>
                    <a:cubicBezTo>
                      <a:pt x="4221" y="11678"/>
                      <a:pt x="5076" y="12434"/>
                      <a:pt x="5929" y="12434"/>
                    </a:cubicBezTo>
                    <a:cubicBezTo>
                      <a:pt x="6786" y="12434"/>
                      <a:pt x="7639" y="11670"/>
                      <a:pt x="8192" y="10154"/>
                    </a:cubicBezTo>
                    <a:cubicBezTo>
                      <a:pt x="8550" y="10215"/>
                      <a:pt x="8882" y="10243"/>
                      <a:pt x="9186" y="10243"/>
                    </a:cubicBezTo>
                    <a:cubicBezTo>
                      <a:pt x="11589" y="10243"/>
                      <a:pt x="12278" y="8453"/>
                      <a:pt x="10460" y="6216"/>
                    </a:cubicBezTo>
                    <a:cubicBezTo>
                      <a:pt x="12272" y="4014"/>
                      <a:pt x="11618" y="2182"/>
                      <a:pt x="9217" y="2182"/>
                    </a:cubicBezTo>
                    <a:cubicBezTo>
                      <a:pt x="8904" y="2182"/>
                      <a:pt x="8562" y="2213"/>
                      <a:pt x="8192" y="2278"/>
                    </a:cubicBezTo>
                    <a:cubicBezTo>
                      <a:pt x="7765" y="1139"/>
                      <a:pt x="7004" y="1"/>
                      <a:pt x="5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823;p46">
                <a:extLst>
                  <a:ext uri="{FF2B5EF4-FFF2-40B4-BE49-F238E27FC236}">
                    <a16:creationId xmlns:a16="http://schemas.microsoft.com/office/drawing/2014/main" id="{E2B55874-CD19-4CE1-7707-DC0FF92F60A3}"/>
                  </a:ext>
                </a:extLst>
              </p:cNvPr>
              <p:cNvSpPr/>
              <p:nvPr/>
            </p:nvSpPr>
            <p:spPr>
              <a:xfrm>
                <a:off x="-42500725" y="3712425"/>
                <a:ext cx="63025" cy="622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1" extrusionOk="0">
                    <a:moveTo>
                      <a:pt x="1313" y="0"/>
                    </a:moveTo>
                    <a:cubicBezTo>
                      <a:pt x="1295" y="0"/>
                      <a:pt x="1278" y="1"/>
                      <a:pt x="1261" y="1"/>
                    </a:cubicBezTo>
                    <a:cubicBezTo>
                      <a:pt x="599" y="1"/>
                      <a:pt x="0" y="569"/>
                      <a:pt x="63" y="1230"/>
                    </a:cubicBezTo>
                    <a:cubicBezTo>
                      <a:pt x="0" y="1955"/>
                      <a:pt x="567" y="2490"/>
                      <a:pt x="1261" y="2490"/>
                    </a:cubicBezTo>
                    <a:cubicBezTo>
                      <a:pt x="1954" y="2490"/>
                      <a:pt x="2521" y="1955"/>
                      <a:pt x="2489" y="1230"/>
                    </a:cubicBezTo>
                    <a:cubicBezTo>
                      <a:pt x="2489" y="585"/>
                      <a:pt x="1980" y="0"/>
                      <a:pt x="13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3EBEC89D-C63F-A2C2-DB1E-4665AE0A5429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D5EF5E-9F88-A49D-9C9F-2295E418403B}"/>
              </a:ext>
            </a:extLst>
          </p:cNvPr>
          <p:cNvSpPr txBox="1"/>
          <p:nvPr/>
        </p:nvSpPr>
        <p:spPr>
          <a:xfrm>
            <a:off x="6642476" y="2337017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05D801-7607-1AB9-62C1-69612B42210D}"/>
              </a:ext>
            </a:extLst>
          </p:cNvPr>
          <p:cNvSpPr txBox="1"/>
          <p:nvPr/>
        </p:nvSpPr>
        <p:spPr>
          <a:xfrm>
            <a:off x="1298578" y="2394095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0FF4773-DEF6-794E-F3F4-22B0228E057F}"/>
              </a:ext>
            </a:extLst>
          </p:cNvPr>
          <p:cNvSpPr txBox="1"/>
          <p:nvPr/>
        </p:nvSpPr>
        <p:spPr>
          <a:xfrm>
            <a:off x="6642476" y="4036769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8C494A-46AF-4E8F-1912-B5BBFD67D672}"/>
              </a:ext>
            </a:extLst>
          </p:cNvPr>
          <p:cNvSpPr txBox="1"/>
          <p:nvPr/>
        </p:nvSpPr>
        <p:spPr>
          <a:xfrm>
            <a:off x="1298578" y="4093847"/>
            <a:ext cx="37597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97772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A90C4EA-CAF3-B6D3-68E3-6A1DFFBE8E2F}"/>
              </a:ext>
            </a:extLst>
          </p:cNvPr>
          <p:cNvGrpSpPr/>
          <p:nvPr/>
        </p:nvGrpSpPr>
        <p:grpSpPr>
          <a:xfrm>
            <a:off x="3802779" y="1864323"/>
            <a:ext cx="4586442" cy="3129353"/>
            <a:chOff x="3121950" y="2413156"/>
            <a:chExt cx="3205925" cy="2187419"/>
          </a:xfrm>
        </p:grpSpPr>
        <p:cxnSp>
          <p:nvCxnSpPr>
            <p:cNvPr id="3" name="Google Shape;1115;p57">
              <a:extLst>
                <a:ext uri="{FF2B5EF4-FFF2-40B4-BE49-F238E27FC236}">
                  <a16:creationId xmlns:a16="http://schemas.microsoft.com/office/drawing/2014/main" id="{DE68DDB0-0DC5-6530-ACCB-0C2758007EA9}"/>
                </a:ext>
              </a:extLst>
            </p:cNvPr>
            <p:cNvCxnSpPr>
              <a:cxnSpLocks/>
            </p:cNvCxnSpPr>
            <p:nvPr userDrawn="1"/>
          </p:nvCxnSpPr>
          <p:spPr>
            <a:xfrm rot="10800000">
              <a:off x="3121950" y="2419047"/>
              <a:ext cx="1002600" cy="782400"/>
            </a:xfrm>
            <a:prstGeom prst="bentConnector3">
              <a:avLst>
                <a:gd name="adj1" fmla="val 49999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" name="Google Shape;1117;p57">
              <a:extLst>
                <a:ext uri="{FF2B5EF4-FFF2-40B4-BE49-F238E27FC236}">
                  <a16:creationId xmlns:a16="http://schemas.microsoft.com/office/drawing/2014/main" id="{AD549CE0-0E43-A303-1153-5C5185870DF6}"/>
                </a:ext>
              </a:extLst>
            </p:cNvPr>
            <p:cNvCxnSpPr>
              <a:cxnSpLocks/>
            </p:cNvCxnSpPr>
            <p:nvPr userDrawn="1"/>
          </p:nvCxnSpPr>
          <p:spPr>
            <a:xfrm rot="10800000" flipH="1">
              <a:off x="5325275" y="2413156"/>
              <a:ext cx="1002600" cy="782400"/>
            </a:xfrm>
            <a:prstGeom prst="bentConnector3">
              <a:avLst>
                <a:gd name="adj1" fmla="val 50001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" name="Google Shape;1118;p57">
              <a:extLst>
                <a:ext uri="{FF2B5EF4-FFF2-40B4-BE49-F238E27FC236}">
                  <a16:creationId xmlns:a16="http://schemas.microsoft.com/office/drawing/2014/main" id="{225FEB16-8574-9783-34CA-AD94CB0DA7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325275" y="3195556"/>
              <a:ext cx="1002600" cy="762000"/>
            </a:xfrm>
            <a:prstGeom prst="bentConnector3">
              <a:avLst>
                <a:gd name="adj1" fmla="val 50001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" name="Grupo 1">
              <a:extLst>
                <a:ext uri="{FF2B5EF4-FFF2-40B4-BE49-F238E27FC236}">
                  <a16:creationId xmlns:a16="http://schemas.microsoft.com/office/drawing/2014/main" id="{EBE51434-BBC7-6CDA-34FD-ECF822E0F426}"/>
                </a:ext>
              </a:extLst>
            </p:cNvPr>
            <p:cNvGrpSpPr/>
            <p:nvPr userDrawn="1"/>
          </p:nvGrpSpPr>
          <p:grpSpPr>
            <a:xfrm>
              <a:off x="3121950" y="2933701"/>
              <a:ext cx="2304125" cy="1666874"/>
              <a:chOff x="3121950" y="2933701"/>
              <a:chExt cx="2304125" cy="1666874"/>
            </a:xfrm>
            <a:solidFill>
              <a:srgbClr val="CC0000"/>
            </a:solidFill>
          </p:grpSpPr>
          <p:cxnSp>
            <p:nvCxnSpPr>
              <p:cNvPr id="7" name="Google Shape;1116;p57">
                <a:extLst>
                  <a:ext uri="{FF2B5EF4-FFF2-40B4-BE49-F238E27FC236}">
                    <a16:creationId xmlns:a16="http://schemas.microsoft.com/office/drawing/2014/main" id="{EC8B9378-46BB-3D55-F6CC-A94FB01DE8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1950" y="3201447"/>
                <a:ext cx="1002600" cy="762000"/>
              </a:xfrm>
              <a:prstGeom prst="bentConnector3">
                <a:avLst>
                  <a:gd name="adj1" fmla="val 49999"/>
                </a:avLst>
              </a:prstGeom>
              <a:grp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8FE0406C-CFB4-3509-4A09-2CD42CF92A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0126" y="3352800"/>
                <a:ext cx="1695450" cy="1247775"/>
              </a:xfrm>
              <a:custGeom>
                <a:avLst/>
                <a:gdLst>
                  <a:gd name="T0" fmla="*/ 411 w 632"/>
                  <a:gd name="T1" fmla="*/ 455 h 465"/>
                  <a:gd name="T2" fmla="*/ 410 w 632"/>
                  <a:gd name="T3" fmla="*/ 354 h 465"/>
                  <a:gd name="T4" fmla="*/ 291 w 632"/>
                  <a:gd name="T5" fmla="*/ 337 h 465"/>
                  <a:gd name="T6" fmla="*/ 296 w 632"/>
                  <a:gd name="T7" fmla="*/ 310 h 465"/>
                  <a:gd name="T8" fmla="*/ 422 w 632"/>
                  <a:gd name="T9" fmla="*/ 305 h 465"/>
                  <a:gd name="T10" fmla="*/ 452 w 632"/>
                  <a:gd name="T11" fmla="*/ 293 h 465"/>
                  <a:gd name="T12" fmla="*/ 580 w 632"/>
                  <a:gd name="T13" fmla="*/ 450 h 465"/>
                  <a:gd name="T14" fmla="*/ 570 w 632"/>
                  <a:gd name="T15" fmla="*/ 235 h 465"/>
                  <a:gd name="T16" fmla="*/ 541 w 632"/>
                  <a:gd name="T17" fmla="*/ 151 h 465"/>
                  <a:gd name="T18" fmla="*/ 404 w 632"/>
                  <a:gd name="T19" fmla="*/ 107 h 465"/>
                  <a:gd name="T20" fmla="*/ 357 w 632"/>
                  <a:gd name="T21" fmla="*/ 64 h 465"/>
                  <a:gd name="T22" fmla="*/ 357 w 632"/>
                  <a:gd name="T23" fmla="*/ 25 h 465"/>
                  <a:gd name="T24" fmla="*/ 230 w 632"/>
                  <a:gd name="T25" fmla="*/ 79 h 465"/>
                  <a:gd name="T26" fmla="*/ 241 w 632"/>
                  <a:gd name="T27" fmla="*/ 88 h 465"/>
                  <a:gd name="T28" fmla="*/ 241 w 632"/>
                  <a:gd name="T29" fmla="*/ 88 h 465"/>
                  <a:gd name="T30" fmla="*/ 230 w 632"/>
                  <a:gd name="T31" fmla="*/ 79 h 465"/>
                  <a:gd name="T32" fmla="*/ 104 w 632"/>
                  <a:gd name="T33" fmla="*/ 270 h 465"/>
                  <a:gd name="T34" fmla="*/ 99 w 632"/>
                  <a:gd name="T35" fmla="*/ 306 h 465"/>
                  <a:gd name="T36" fmla="*/ 117 w 632"/>
                  <a:gd name="T37" fmla="*/ 303 h 465"/>
                  <a:gd name="T38" fmla="*/ 99 w 632"/>
                  <a:gd name="T39" fmla="*/ 306 h 465"/>
                  <a:gd name="T40" fmla="*/ 99 w 632"/>
                  <a:gd name="T41" fmla="*/ 342 h 465"/>
                  <a:gd name="T42" fmla="*/ 106 w 632"/>
                  <a:gd name="T43" fmla="*/ 388 h 465"/>
                  <a:gd name="T44" fmla="*/ 60 w 632"/>
                  <a:gd name="T45" fmla="*/ 356 h 465"/>
                  <a:gd name="T46" fmla="*/ 15 w 632"/>
                  <a:gd name="T47" fmla="*/ 391 h 465"/>
                  <a:gd name="T48" fmla="*/ 157 w 632"/>
                  <a:gd name="T49" fmla="*/ 324 h 465"/>
                  <a:gd name="T50" fmla="*/ 146 w 632"/>
                  <a:gd name="T51" fmla="*/ 312 h 465"/>
                  <a:gd name="T52" fmla="*/ 152 w 632"/>
                  <a:gd name="T53" fmla="*/ 317 h 465"/>
                  <a:gd name="T54" fmla="*/ 590 w 632"/>
                  <a:gd name="T55" fmla="*/ 374 h 465"/>
                  <a:gd name="T56" fmla="*/ 521 w 632"/>
                  <a:gd name="T57" fmla="*/ 408 h 465"/>
                  <a:gd name="T58" fmla="*/ 496 w 632"/>
                  <a:gd name="T59" fmla="*/ 276 h 465"/>
                  <a:gd name="T60" fmla="*/ 590 w 632"/>
                  <a:gd name="T61" fmla="*/ 374 h 465"/>
                  <a:gd name="T62" fmla="*/ 344 w 632"/>
                  <a:gd name="T63" fmla="*/ 67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465">
                    <a:moveTo>
                      <a:pt x="105" y="450"/>
                    </a:moveTo>
                    <a:cubicBezTo>
                      <a:pt x="207" y="465"/>
                      <a:pt x="309" y="455"/>
                      <a:pt x="411" y="455"/>
                    </a:cubicBezTo>
                    <a:cubicBezTo>
                      <a:pt x="438" y="455"/>
                      <a:pt x="454" y="430"/>
                      <a:pt x="453" y="403"/>
                    </a:cubicBezTo>
                    <a:cubicBezTo>
                      <a:pt x="452" y="375"/>
                      <a:pt x="437" y="358"/>
                      <a:pt x="410" y="354"/>
                    </a:cubicBezTo>
                    <a:cubicBezTo>
                      <a:pt x="389" y="350"/>
                      <a:pt x="367" y="349"/>
                      <a:pt x="345" y="347"/>
                    </a:cubicBezTo>
                    <a:cubicBezTo>
                      <a:pt x="327" y="343"/>
                      <a:pt x="310" y="338"/>
                      <a:pt x="291" y="337"/>
                    </a:cubicBezTo>
                    <a:cubicBezTo>
                      <a:pt x="277" y="337"/>
                      <a:pt x="277" y="328"/>
                      <a:pt x="277" y="318"/>
                    </a:cubicBezTo>
                    <a:cubicBezTo>
                      <a:pt x="278" y="303"/>
                      <a:pt x="288" y="309"/>
                      <a:pt x="296" y="310"/>
                    </a:cubicBezTo>
                    <a:cubicBezTo>
                      <a:pt x="341" y="317"/>
                      <a:pt x="386" y="323"/>
                      <a:pt x="432" y="329"/>
                    </a:cubicBezTo>
                    <a:cubicBezTo>
                      <a:pt x="428" y="320"/>
                      <a:pt x="424" y="313"/>
                      <a:pt x="422" y="305"/>
                    </a:cubicBezTo>
                    <a:cubicBezTo>
                      <a:pt x="419" y="293"/>
                      <a:pt x="412" y="278"/>
                      <a:pt x="430" y="272"/>
                    </a:cubicBezTo>
                    <a:cubicBezTo>
                      <a:pt x="445" y="267"/>
                      <a:pt x="448" y="282"/>
                      <a:pt x="452" y="293"/>
                    </a:cubicBezTo>
                    <a:cubicBezTo>
                      <a:pt x="468" y="337"/>
                      <a:pt x="482" y="381"/>
                      <a:pt x="499" y="425"/>
                    </a:cubicBezTo>
                    <a:cubicBezTo>
                      <a:pt x="510" y="454"/>
                      <a:pt x="543" y="463"/>
                      <a:pt x="580" y="450"/>
                    </a:cubicBezTo>
                    <a:cubicBezTo>
                      <a:pt x="614" y="438"/>
                      <a:pt x="632" y="411"/>
                      <a:pt x="623" y="383"/>
                    </a:cubicBezTo>
                    <a:cubicBezTo>
                      <a:pt x="606" y="333"/>
                      <a:pt x="588" y="284"/>
                      <a:pt x="570" y="235"/>
                    </a:cubicBezTo>
                    <a:cubicBezTo>
                      <a:pt x="565" y="219"/>
                      <a:pt x="559" y="202"/>
                      <a:pt x="554" y="186"/>
                    </a:cubicBezTo>
                    <a:cubicBezTo>
                      <a:pt x="550" y="174"/>
                      <a:pt x="549" y="161"/>
                      <a:pt x="541" y="151"/>
                    </a:cubicBezTo>
                    <a:cubicBezTo>
                      <a:pt x="520" y="139"/>
                      <a:pt x="496" y="149"/>
                      <a:pt x="475" y="140"/>
                    </a:cubicBezTo>
                    <a:cubicBezTo>
                      <a:pt x="449" y="133"/>
                      <a:pt x="426" y="120"/>
                      <a:pt x="404" y="107"/>
                    </a:cubicBezTo>
                    <a:cubicBezTo>
                      <a:pt x="388" y="89"/>
                      <a:pt x="373" y="70"/>
                      <a:pt x="362" y="48"/>
                    </a:cubicBezTo>
                    <a:cubicBezTo>
                      <a:pt x="363" y="56"/>
                      <a:pt x="361" y="61"/>
                      <a:pt x="357" y="64"/>
                    </a:cubicBezTo>
                    <a:cubicBezTo>
                      <a:pt x="361" y="61"/>
                      <a:pt x="363" y="56"/>
                      <a:pt x="362" y="48"/>
                    </a:cubicBezTo>
                    <a:cubicBezTo>
                      <a:pt x="360" y="41"/>
                      <a:pt x="357" y="33"/>
                      <a:pt x="357" y="25"/>
                    </a:cubicBezTo>
                    <a:cubicBezTo>
                      <a:pt x="357" y="0"/>
                      <a:pt x="345" y="5"/>
                      <a:pt x="330" y="13"/>
                    </a:cubicBezTo>
                    <a:cubicBezTo>
                      <a:pt x="294" y="31"/>
                      <a:pt x="259" y="51"/>
                      <a:pt x="230" y="79"/>
                    </a:cubicBezTo>
                    <a:cubicBezTo>
                      <a:pt x="232" y="82"/>
                      <a:pt x="234" y="84"/>
                      <a:pt x="236" y="85"/>
                    </a:cubicBezTo>
                    <a:cubicBezTo>
                      <a:pt x="238" y="86"/>
                      <a:pt x="240" y="87"/>
                      <a:pt x="241" y="88"/>
                    </a:cubicBezTo>
                    <a:cubicBezTo>
                      <a:pt x="243" y="89"/>
                      <a:pt x="245" y="90"/>
                      <a:pt x="247" y="91"/>
                    </a:cubicBezTo>
                    <a:cubicBezTo>
                      <a:pt x="245" y="90"/>
                      <a:pt x="243" y="89"/>
                      <a:pt x="241" y="88"/>
                    </a:cubicBezTo>
                    <a:cubicBezTo>
                      <a:pt x="240" y="87"/>
                      <a:pt x="238" y="86"/>
                      <a:pt x="236" y="85"/>
                    </a:cubicBezTo>
                    <a:cubicBezTo>
                      <a:pt x="234" y="84"/>
                      <a:pt x="232" y="82"/>
                      <a:pt x="230" y="79"/>
                    </a:cubicBezTo>
                    <a:cubicBezTo>
                      <a:pt x="218" y="91"/>
                      <a:pt x="205" y="103"/>
                      <a:pt x="193" y="115"/>
                    </a:cubicBezTo>
                    <a:cubicBezTo>
                      <a:pt x="149" y="158"/>
                      <a:pt x="119" y="210"/>
                      <a:pt x="104" y="270"/>
                    </a:cubicBezTo>
                    <a:cubicBezTo>
                      <a:pt x="101" y="274"/>
                      <a:pt x="98" y="277"/>
                      <a:pt x="100" y="283"/>
                    </a:cubicBezTo>
                    <a:cubicBezTo>
                      <a:pt x="100" y="291"/>
                      <a:pt x="99" y="298"/>
                      <a:pt x="99" y="306"/>
                    </a:cubicBezTo>
                    <a:cubicBezTo>
                      <a:pt x="103" y="307"/>
                      <a:pt x="108" y="306"/>
                      <a:pt x="113" y="305"/>
                    </a:cubicBezTo>
                    <a:cubicBezTo>
                      <a:pt x="114" y="304"/>
                      <a:pt x="116" y="304"/>
                      <a:pt x="117" y="303"/>
                    </a:cubicBezTo>
                    <a:cubicBezTo>
                      <a:pt x="116" y="304"/>
                      <a:pt x="114" y="304"/>
                      <a:pt x="113" y="305"/>
                    </a:cubicBezTo>
                    <a:cubicBezTo>
                      <a:pt x="108" y="306"/>
                      <a:pt x="103" y="307"/>
                      <a:pt x="99" y="306"/>
                    </a:cubicBezTo>
                    <a:cubicBezTo>
                      <a:pt x="96" y="312"/>
                      <a:pt x="96" y="318"/>
                      <a:pt x="99" y="325"/>
                    </a:cubicBezTo>
                    <a:cubicBezTo>
                      <a:pt x="99" y="330"/>
                      <a:pt x="99" y="336"/>
                      <a:pt x="99" y="342"/>
                    </a:cubicBezTo>
                    <a:cubicBezTo>
                      <a:pt x="97" y="353"/>
                      <a:pt x="97" y="363"/>
                      <a:pt x="104" y="373"/>
                    </a:cubicBezTo>
                    <a:cubicBezTo>
                      <a:pt x="105" y="378"/>
                      <a:pt x="108" y="385"/>
                      <a:pt x="106" y="388"/>
                    </a:cubicBezTo>
                    <a:cubicBezTo>
                      <a:pt x="103" y="393"/>
                      <a:pt x="97" y="388"/>
                      <a:pt x="93" y="385"/>
                    </a:cubicBezTo>
                    <a:cubicBezTo>
                      <a:pt x="80" y="378"/>
                      <a:pt x="68" y="369"/>
                      <a:pt x="60" y="356"/>
                    </a:cubicBezTo>
                    <a:cubicBezTo>
                      <a:pt x="49" y="339"/>
                      <a:pt x="33" y="333"/>
                      <a:pt x="17" y="346"/>
                    </a:cubicBezTo>
                    <a:cubicBezTo>
                      <a:pt x="0" y="358"/>
                      <a:pt x="4" y="375"/>
                      <a:pt x="15" y="391"/>
                    </a:cubicBezTo>
                    <a:cubicBezTo>
                      <a:pt x="38" y="421"/>
                      <a:pt x="67" y="444"/>
                      <a:pt x="105" y="450"/>
                    </a:cubicBezTo>
                    <a:close/>
                    <a:moveTo>
                      <a:pt x="157" y="324"/>
                    </a:moveTo>
                    <a:cubicBezTo>
                      <a:pt x="156" y="321"/>
                      <a:pt x="155" y="319"/>
                      <a:pt x="152" y="317"/>
                    </a:cubicBezTo>
                    <a:cubicBezTo>
                      <a:pt x="151" y="315"/>
                      <a:pt x="149" y="314"/>
                      <a:pt x="146" y="312"/>
                    </a:cubicBezTo>
                    <a:cubicBezTo>
                      <a:pt x="146" y="312"/>
                      <a:pt x="146" y="312"/>
                      <a:pt x="146" y="312"/>
                    </a:cubicBezTo>
                    <a:cubicBezTo>
                      <a:pt x="149" y="314"/>
                      <a:pt x="151" y="315"/>
                      <a:pt x="152" y="317"/>
                    </a:cubicBezTo>
                    <a:cubicBezTo>
                      <a:pt x="155" y="319"/>
                      <a:pt x="156" y="321"/>
                      <a:pt x="157" y="324"/>
                    </a:cubicBezTo>
                    <a:close/>
                    <a:moveTo>
                      <a:pt x="590" y="374"/>
                    </a:moveTo>
                    <a:cubicBezTo>
                      <a:pt x="601" y="407"/>
                      <a:pt x="586" y="428"/>
                      <a:pt x="545" y="427"/>
                    </a:cubicBezTo>
                    <a:cubicBezTo>
                      <a:pt x="536" y="428"/>
                      <a:pt x="526" y="424"/>
                      <a:pt x="521" y="408"/>
                    </a:cubicBezTo>
                    <a:cubicBezTo>
                      <a:pt x="510" y="371"/>
                      <a:pt x="496" y="335"/>
                      <a:pt x="483" y="299"/>
                    </a:cubicBezTo>
                    <a:cubicBezTo>
                      <a:pt x="477" y="284"/>
                      <a:pt x="481" y="280"/>
                      <a:pt x="496" y="276"/>
                    </a:cubicBezTo>
                    <a:cubicBezTo>
                      <a:pt x="552" y="259"/>
                      <a:pt x="551" y="258"/>
                      <a:pt x="570" y="312"/>
                    </a:cubicBezTo>
                    <a:cubicBezTo>
                      <a:pt x="576" y="333"/>
                      <a:pt x="583" y="353"/>
                      <a:pt x="590" y="374"/>
                    </a:cubicBezTo>
                    <a:close/>
                    <a:moveTo>
                      <a:pt x="349" y="67"/>
                    </a:moveTo>
                    <a:cubicBezTo>
                      <a:pt x="348" y="67"/>
                      <a:pt x="346" y="67"/>
                      <a:pt x="344" y="67"/>
                    </a:cubicBezTo>
                    <a:cubicBezTo>
                      <a:pt x="346" y="67"/>
                      <a:pt x="348" y="67"/>
                      <a:pt x="349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098E1259-AE92-74AD-8AA5-A669858C57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2788" y="2933701"/>
                <a:ext cx="903287" cy="742950"/>
              </a:xfrm>
              <a:custGeom>
                <a:avLst/>
                <a:gdLst>
                  <a:gd name="T0" fmla="*/ 35 w 337"/>
                  <a:gd name="T1" fmla="*/ 199 h 277"/>
                  <a:gd name="T2" fmla="*/ 53 w 337"/>
                  <a:gd name="T3" fmla="*/ 224 h 277"/>
                  <a:gd name="T4" fmla="*/ 97 w 337"/>
                  <a:gd name="T5" fmla="*/ 252 h 277"/>
                  <a:gd name="T6" fmla="*/ 127 w 337"/>
                  <a:gd name="T7" fmla="*/ 259 h 277"/>
                  <a:gd name="T8" fmla="*/ 277 w 337"/>
                  <a:gd name="T9" fmla="*/ 263 h 277"/>
                  <a:gd name="T10" fmla="*/ 327 w 337"/>
                  <a:gd name="T11" fmla="*/ 219 h 277"/>
                  <a:gd name="T12" fmla="*/ 311 w 337"/>
                  <a:gd name="T13" fmla="*/ 168 h 277"/>
                  <a:gd name="T14" fmla="*/ 267 w 337"/>
                  <a:gd name="T15" fmla="*/ 105 h 277"/>
                  <a:gd name="T16" fmla="*/ 176 w 337"/>
                  <a:gd name="T17" fmla="*/ 17 h 277"/>
                  <a:gd name="T18" fmla="*/ 20 w 337"/>
                  <a:gd name="T19" fmla="*/ 45 h 277"/>
                  <a:gd name="T20" fmla="*/ 4 w 337"/>
                  <a:gd name="T21" fmla="*/ 88 h 277"/>
                  <a:gd name="T22" fmla="*/ 35 w 337"/>
                  <a:gd name="T23" fmla="*/ 199 h 277"/>
                  <a:gd name="T24" fmla="*/ 223 w 337"/>
                  <a:gd name="T25" fmla="*/ 105 h 277"/>
                  <a:gd name="T26" fmla="*/ 240 w 337"/>
                  <a:gd name="T27" fmla="*/ 117 h 277"/>
                  <a:gd name="T28" fmla="*/ 225 w 337"/>
                  <a:gd name="T29" fmla="*/ 139 h 277"/>
                  <a:gd name="T30" fmla="*/ 207 w 337"/>
                  <a:gd name="T31" fmla="*/ 123 h 277"/>
                  <a:gd name="T32" fmla="*/ 223 w 337"/>
                  <a:gd name="T33" fmla="*/ 105 h 277"/>
                  <a:gd name="T34" fmla="*/ 40 w 337"/>
                  <a:gd name="T35" fmla="*/ 64 h 277"/>
                  <a:gd name="T36" fmla="*/ 134 w 337"/>
                  <a:gd name="T37" fmla="*/ 38 h 277"/>
                  <a:gd name="T38" fmla="*/ 145 w 337"/>
                  <a:gd name="T39" fmla="*/ 79 h 277"/>
                  <a:gd name="T40" fmla="*/ 155 w 337"/>
                  <a:gd name="T41" fmla="*/ 128 h 277"/>
                  <a:gd name="T42" fmla="*/ 153 w 337"/>
                  <a:gd name="T43" fmla="*/ 162 h 277"/>
                  <a:gd name="T44" fmla="*/ 118 w 337"/>
                  <a:gd name="T45" fmla="*/ 171 h 277"/>
                  <a:gd name="T46" fmla="*/ 35 w 337"/>
                  <a:gd name="T47" fmla="*/ 97 h 277"/>
                  <a:gd name="T48" fmla="*/ 40 w 337"/>
                  <a:gd name="T49" fmla="*/ 6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7" h="277">
                    <a:moveTo>
                      <a:pt x="35" y="199"/>
                    </a:moveTo>
                    <a:cubicBezTo>
                      <a:pt x="38" y="209"/>
                      <a:pt x="43" y="219"/>
                      <a:pt x="53" y="224"/>
                    </a:cubicBezTo>
                    <a:cubicBezTo>
                      <a:pt x="65" y="238"/>
                      <a:pt x="80" y="247"/>
                      <a:pt x="97" y="252"/>
                    </a:cubicBezTo>
                    <a:cubicBezTo>
                      <a:pt x="107" y="257"/>
                      <a:pt x="116" y="261"/>
                      <a:pt x="127" y="259"/>
                    </a:cubicBezTo>
                    <a:cubicBezTo>
                      <a:pt x="177" y="270"/>
                      <a:pt x="227" y="277"/>
                      <a:pt x="277" y="263"/>
                    </a:cubicBezTo>
                    <a:cubicBezTo>
                      <a:pt x="312" y="269"/>
                      <a:pt x="316" y="240"/>
                      <a:pt x="327" y="219"/>
                    </a:cubicBezTo>
                    <a:cubicBezTo>
                      <a:pt x="337" y="199"/>
                      <a:pt x="332" y="180"/>
                      <a:pt x="311" y="168"/>
                    </a:cubicBezTo>
                    <a:cubicBezTo>
                      <a:pt x="286" y="154"/>
                      <a:pt x="273" y="134"/>
                      <a:pt x="267" y="105"/>
                    </a:cubicBezTo>
                    <a:cubicBezTo>
                      <a:pt x="256" y="58"/>
                      <a:pt x="223" y="29"/>
                      <a:pt x="176" y="17"/>
                    </a:cubicBezTo>
                    <a:cubicBezTo>
                      <a:pt x="120" y="4"/>
                      <a:pt x="66" y="0"/>
                      <a:pt x="20" y="45"/>
                    </a:cubicBezTo>
                    <a:cubicBezTo>
                      <a:pt x="8" y="56"/>
                      <a:pt x="0" y="71"/>
                      <a:pt x="4" y="88"/>
                    </a:cubicBezTo>
                    <a:cubicBezTo>
                      <a:pt x="13" y="125"/>
                      <a:pt x="24" y="162"/>
                      <a:pt x="35" y="199"/>
                    </a:cubicBezTo>
                    <a:close/>
                    <a:moveTo>
                      <a:pt x="223" y="105"/>
                    </a:moveTo>
                    <a:cubicBezTo>
                      <a:pt x="233" y="105"/>
                      <a:pt x="239" y="111"/>
                      <a:pt x="240" y="117"/>
                    </a:cubicBezTo>
                    <a:cubicBezTo>
                      <a:pt x="242" y="132"/>
                      <a:pt x="235" y="138"/>
                      <a:pt x="225" y="139"/>
                    </a:cubicBezTo>
                    <a:cubicBezTo>
                      <a:pt x="215" y="140"/>
                      <a:pt x="208" y="132"/>
                      <a:pt x="207" y="123"/>
                    </a:cubicBezTo>
                    <a:cubicBezTo>
                      <a:pt x="206" y="113"/>
                      <a:pt x="214" y="106"/>
                      <a:pt x="223" y="105"/>
                    </a:cubicBezTo>
                    <a:close/>
                    <a:moveTo>
                      <a:pt x="40" y="64"/>
                    </a:moveTo>
                    <a:cubicBezTo>
                      <a:pt x="57" y="45"/>
                      <a:pt x="110" y="30"/>
                      <a:pt x="134" y="38"/>
                    </a:cubicBezTo>
                    <a:cubicBezTo>
                      <a:pt x="157" y="47"/>
                      <a:pt x="143" y="66"/>
                      <a:pt x="145" y="79"/>
                    </a:cubicBezTo>
                    <a:cubicBezTo>
                      <a:pt x="144" y="97"/>
                      <a:pt x="145" y="113"/>
                      <a:pt x="155" y="128"/>
                    </a:cubicBezTo>
                    <a:cubicBezTo>
                      <a:pt x="161" y="138"/>
                      <a:pt x="162" y="152"/>
                      <a:pt x="153" y="162"/>
                    </a:cubicBezTo>
                    <a:cubicBezTo>
                      <a:pt x="145" y="173"/>
                      <a:pt x="133" y="174"/>
                      <a:pt x="118" y="171"/>
                    </a:cubicBezTo>
                    <a:cubicBezTo>
                      <a:pt x="77" y="161"/>
                      <a:pt x="50" y="137"/>
                      <a:pt x="35" y="97"/>
                    </a:cubicBezTo>
                    <a:cubicBezTo>
                      <a:pt x="30" y="85"/>
                      <a:pt x="30" y="75"/>
                      <a:pt x="40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C58801-7346-8E94-D2BD-AB5B5058EDC2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578196-F6FC-D498-9DD1-C7369D1F913F}"/>
              </a:ext>
            </a:extLst>
          </p:cNvPr>
          <p:cNvSpPr txBox="1"/>
          <p:nvPr/>
        </p:nvSpPr>
        <p:spPr>
          <a:xfrm>
            <a:off x="8389221" y="1195518"/>
            <a:ext cx="316723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B9729D-4EDA-0237-50FA-5F59466430EA}"/>
              </a:ext>
            </a:extLst>
          </p:cNvPr>
          <p:cNvSpPr txBox="1"/>
          <p:nvPr/>
        </p:nvSpPr>
        <p:spPr>
          <a:xfrm>
            <a:off x="8389221" y="3393626"/>
            <a:ext cx="316723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3C9982-B279-3ACB-1CD9-23C723A403BA}"/>
              </a:ext>
            </a:extLst>
          </p:cNvPr>
          <p:cNvSpPr txBox="1"/>
          <p:nvPr/>
        </p:nvSpPr>
        <p:spPr>
          <a:xfrm>
            <a:off x="620409" y="1216912"/>
            <a:ext cx="316723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400910-CC4A-F94F-5ACE-C409F5A30D19}"/>
              </a:ext>
            </a:extLst>
          </p:cNvPr>
          <p:cNvSpPr txBox="1"/>
          <p:nvPr/>
        </p:nvSpPr>
        <p:spPr>
          <a:xfrm>
            <a:off x="563732" y="3418980"/>
            <a:ext cx="316723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6368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E321179-FF6A-C76A-682F-842D865374E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6961CC2-9782-606D-3565-7AB07ED3F13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73D9F9-988F-BD8E-36DD-46757995A285}"/>
              </a:ext>
            </a:extLst>
          </p:cNvPr>
          <p:cNvSpPr txBox="1"/>
          <p:nvPr/>
        </p:nvSpPr>
        <p:spPr>
          <a:xfrm>
            <a:off x="8433881" y="925911"/>
            <a:ext cx="2923918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91F971-E7FE-7190-9AE8-E9F9FB256A25}"/>
              </a:ext>
            </a:extLst>
          </p:cNvPr>
          <p:cNvSpPr txBox="1"/>
          <p:nvPr/>
        </p:nvSpPr>
        <p:spPr>
          <a:xfrm>
            <a:off x="1123101" y="338893"/>
            <a:ext cx="46348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77C1D5-CADB-FA93-5E6C-35374ECFF548}"/>
              </a:ext>
            </a:extLst>
          </p:cNvPr>
          <p:cNvSpPr txBox="1"/>
          <p:nvPr/>
        </p:nvSpPr>
        <p:spPr>
          <a:xfrm>
            <a:off x="531360" y="4117090"/>
            <a:ext cx="581829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3938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42;p58">
            <a:extLst>
              <a:ext uri="{FF2B5EF4-FFF2-40B4-BE49-F238E27FC236}">
                <a16:creationId xmlns:a16="http://schemas.microsoft.com/office/drawing/2014/main" id="{0C48AD96-4A17-E1EE-5762-EDC9EDA17CA2}"/>
              </a:ext>
            </a:extLst>
          </p:cNvPr>
          <p:cNvSpPr/>
          <p:nvPr/>
        </p:nvSpPr>
        <p:spPr>
          <a:xfrm>
            <a:off x="1735370" y="3249038"/>
            <a:ext cx="1032359" cy="1008834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143;p58">
            <a:extLst>
              <a:ext uri="{FF2B5EF4-FFF2-40B4-BE49-F238E27FC236}">
                <a16:creationId xmlns:a16="http://schemas.microsoft.com/office/drawing/2014/main" id="{DE210ACE-270C-38BB-9C16-5CD180A4F633}"/>
              </a:ext>
            </a:extLst>
          </p:cNvPr>
          <p:cNvSpPr/>
          <p:nvPr/>
        </p:nvSpPr>
        <p:spPr>
          <a:xfrm>
            <a:off x="4263743" y="3249038"/>
            <a:ext cx="1032359" cy="1008834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144;p58">
            <a:extLst>
              <a:ext uri="{FF2B5EF4-FFF2-40B4-BE49-F238E27FC236}">
                <a16:creationId xmlns:a16="http://schemas.microsoft.com/office/drawing/2014/main" id="{31C0B854-407B-9EED-A43F-5377CF7FE89A}"/>
              </a:ext>
            </a:extLst>
          </p:cNvPr>
          <p:cNvSpPr/>
          <p:nvPr/>
        </p:nvSpPr>
        <p:spPr>
          <a:xfrm>
            <a:off x="6792114" y="3249038"/>
            <a:ext cx="1032359" cy="1008834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145;p58">
            <a:extLst>
              <a:ext uri="{FF2B5EF4-FFF2-40B4-BE49-F238E27FC236}">
                <a16:creationId xmlns:a16="http://schemas.microsoft.com/office/drawing/2014/main" id="{F5B30B50-9162-2045-DAE9-E6961218468C}"/>
              </a:ext>
            </a:extLst>
          </p:cNvPr>
          <p:cNvSpPr/>
          <p:nvPr/>
        </p:nvSpPr>
        <p:spPr>
          <a:xfrm>
            <a:off x="9320486" y="3249038"/>
            <a:ext cx="1032359" cy="1008834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" name="Google Shape;1146;p58">
            <a:extLst>
              <a:ext uri="{FF2B5EF4-FFF2-40B4-BE49-F238E27FC236}">
                <a16:creationId xmlns:a16="http://schemas.microsoft.com/office/drawing/2014/main" id="{F5BE07C1-4932-FDA8-A391-6ED0B76EA656}"/>
              </a:ext>
            </a:extLst>
          </p:cNvPr>
          <p:cNvCxnSpPr>
            <a:stCxn id="2" idx="3"/>
            <a:endCxn id="3" idx="1"/>
          </p:cNvCxnSpPr>
          <p:nvPr/>
        </p:nvCxnSpPr>
        <p:spPr>
          <a:xfrm>
            <a:off x="2767729" y="3753454"/>
            <a:ext cx="1496195" cy="0"/>
          </a:xfrm>
          <a:prstGeom prst="straightConnector1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Google Shape;1147;p58">
            <a:extLst>
              <a:ext uri="{FF2B5EF4-FFF2-40B4-BE49-F238E27FC236}">
                <a16:creationId xmlns:a16="http://schemas.microsoft.com/office/drawing/2014/main" id="{2DE14F04-C9FD-0069-E712-3374A892DAC1}"/>
              </a:ext>
            </a:extLst>
          </p:cNvPr>
          <p:cNvCxnSpPr>
            <a:stCxn id="3" idx="3"/>
            <a:endCxn id="4" idx="1"/>
          </p:cNvCxnSpPr>
          <p:nvPr/>
        </p:nvCxnSpPr>
        <p:spPr>
          <a:xfrm>
            <a:off x="5296102" y="3753454"/>
            <a:ext cx="1496195" cy="0"/>
          </a:xfrm>
          <a:prstGeom prst="straightConnector1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1148;p58">
            <a:extLst>
              <a:ext uri="{FF2B5EF4-FFF2-40B4-BE49-F238E27FC236}">
                <a16:creationId xmlns:a16="http://schemas.microsoft.com/office/drawing/2014/main" id="{F74B33F9-A80E-94A3-F509-E4390CF666EA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7824473" y="3753454"/>
            <a:ext cx="1496195" cy="0"/>
          </a:xfrm>
          <a:prstGeom prst="straightConnector1">
            <a:avLst/>
          </a:prstGeom>
          <a:solidFill>
            <a:srgbClr val="CC0000"/>
          </a:solidFill>
          <a:ln w="127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1149;p58">
            <a:extLst>
              <a:ext uri="{FF2B5EF4-FFF2-40B4-BE49-F238E27FC236}">
                <a16:creationId xmlns:a16="http://schemas.microsoft.com/office/drawing/2014/main" id="{123A5AD5-8B5F-6F35-0FFC-32EA6AEF46FA}"/>
              </a:ext>
            </a:extLst>
          </p:cNvPr>
          <p:cNvGrpSpPr/>
          <p:nvPr/>
        </p:nvGrpSpPr>
        <p:grpSpPr>
          <a:xfrm>
            <a:off x="2031378" y="3470908"/>
            <a:ext cx="440461" cy="564880"/>
            <a:chOff x="1745200" y="1305800"/>
            <a:chExt cx="360675" cy="473450"/>
          </a:xfrm>
          <a:solidFill>
            <a:srgbClr val="CC0000"/>
          </a:solidFill>
        </p:grpSpPr>
        <p:sp>
          <p:nvSpPr>
            <p:cNvPr id="68" name="Google Shape;1150;p58">
              <a:extLst>
                <a:ext uri="{FF2B5EF4-FFF2-40B4-BE49-F238E27FC236}">
                  <a16:creationId xmlns:a16="http://schemas.microsoft.com/office/drawing/2014/main" id="{B220B03B-98AC-623F-DA3F-D479D67E9552}"/>
                </a:ext>
              </a:extLst>
            </p:cNvPr>
            <p:cNvSpPr/>
            <p:nvPr/>
          </p:nvSpPr>
          <p:spPr>
            <a:xfrm>
              <a:off x="1855500" y="1459475"/>
              <a:ext cx="138825" cy="138825"/>
            </a:xfrm>
            <a:custGeom>
              <a:avLst/>
              <a:gdLst/>
              <a:ahLst/>
              <a:cxnLst/>
              <a:rect l="l" t="t" r="r" b="b"/>
              <a:pathLst>
                <a:path w="5553" h="5553" extrusionOk="0">
                  <a:moveTo>
                    <a:pt x="2231" y="0"/>
                  </a:moveTo>
                  <a:lnTo>
                    <a:pt x="2231" y="1686"/>
                  </a:lnTo>
                  <a:lnTo>
                    <a:pt x="2182" y="1884"/>
                  </a:lnTo>
                  <a:lnTo>
                    <a:pt x="2082" y="2033"/>
                  </a:lnTo>
                  <a:lnTo>
                    <a:pt x="1884" y="2182"/>
                  </a:lnTo>
                  <a:lnTo>
                    <a:pt x="1686" y="2231"/>
                  </a:lnTo>
                  <a:lnTo>
                    <a:pt x="0" y="2231"/>
                  </a:lnTo>
                  <a:lnTo>
                    <a:pt x="0" y="3322"/>
                  </a:lnTo>
                  <a:lnTo>
                    <a:pt x="1686" y="3322"/>
                  </a:lnTo>
                  <a:lnTo>
                    <a:pt x="1884" y="3371"/>
                  </a:lnTo>
                  <a:lnTo>
                    <a:pt x="2082" y="3470"/>
                  </a:lnTo>
                  <a:lnTo>
                    <a:pt x="2182" y="3669"/>
                  </a:lnTo>
                  <a:lnTo>
                    <a:pt x="2231" y="3867"/>
                  </a:lnTo>
                  <a:lnTo>
                    <a:pt x="2231" y="5553"/>
                  </a:lnTo>
                  <a:lnTo>
                    <a:pt x="3371" y="5553"/>
                  </a:lnTo>
                  <a:lnTo>
                    <a:pt x="3371" y="3867"/>
                  </a:lnTo>
                  <a:lnTo>
                    <a:pt x="3371" y="3669"/>
                  </a:lnTo>
                  <a:lnTo>
                    <a:pt x="3520" y="3470"/>
                  </a:lnTo>
                  <a:lnTo>
                    <a:pt x="3669" y="3371"/>
                  </a:lnTo>
                  <a:lnTo>
                    <a:pt x="3917" y="3322"/>
                  </a:lnTo>
                  <a:lnTo>
                    <a:pt x="5553" y="3322"/>
                  </a:lnTo>
                  <a:lnTo>
                    <a:pt x="5553" y="2231"/>
                  </a:lnTo>
                  <a:lnTo>
                    <a:pt x="3917" y="2231"/>
                  </a:lnTo>
                  <a:lnTo>
                    <a:pt x="3669" y="2182"/>
                  </a:lnTo>
                  <a:lnTo>
                    <a:pt x="3520" y="2033"/>
                  </a:lnTo>
                  <a:lnTo>
                    <a:pt x="3371" y="1884"/>
                  </a:lnTo>
                  <a:lnTo>
                    <a:pt x="3371" y="1686"/>
                  </a:lnTo>
                  <a:lnTo>
                    <a:pt x="33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151;p58">
              <a:extLst>
                <a:ext uri="{FF2B5EF4-FFF2-40B4-BE49-F238E27FC236}">
                  <a16:creationId xmlns:a16="http://schemas.microsoft.com/office/drawing/2014/main" id="{96BE104D-B303-3C7F-12A5-09CAF2E94379}"/>
                </a:ext>
              </a:extLst>
            </p:cNvPr>
            <p:cNvSpPr/>
            <p:nvPr/>
          </p:nvSpPr>
          <p:spPr>
            <a:xfrm>
              <a:off x="1855500" y="1459475"/>
              <a:ext cx="138825" cy="138825"/>
            </a:xfrm>
            <a:custGeom>
              <a:avLst/>
              <a:gdLst/>
              <a:ahLst/>
              <a:cxnLst/>
              <a:rect l="l" t="t" r="r" b="b"/>
              <a:pathLst>
                <a:path w="5553" h="5553" fill="none" extrusionOk="0">
                  <a:moveTo>
                    <a:pt x="2231" y="3867"/>
                  </a:moveTo>
                  <a:lnTo>
                    <a:pt x="2231" y="5553"/>
                  </a:lnTo>
                  <a:lnTo>
                    <a:pt x="3371" y="5553"/>
                  </a:lnTo>
                  <a:lnTo>
                    <a:pt x="3371" y="3867"/>
                  </a:lnTo>
                  <a:lnTo>
                    <a:pt x="3371" y="3867"/>
                  </a:lnTo>
                  <a:lnTo>
                    <a:pt x="3371" y="3669"/>
                  </a:lnTo>
                  <a:lnTo>
                    <a:pt x="3520" y="3470"/>
                  </a:lnTo>
                  <a:lnTo>
                    <a:pt x="3669" y="3371"/>
                  </a:lnTo>
                  <a:lnTo>
                    <a:pt x="3917" y="3322"/>
                  </a:lnTo>
                  <a:lnTo>
                    <a:pt x="5553" y="3322"/>
                  </a:lnTo>
                  <a:lnTo>
                    <a:pt x="5553" y="2231"/>
                  </a:lnTo>
                  <a:lnTo>
                    <a:pt x="3917" y="2231"/>
                  </a:lnTo>
                  <a:lnTo>
                    <a:pt x="3917" y="2231"/>
                  </a:lnTo>
                  <a:lnTo>
                    <a:pt x="3669" y="2182"/>
                  </a:lnTo>
                  <a:lnTo>
                    <a:pt x="3520" y="2033"/>
                  </a:lnTo>
                  <a:lnTo>
                    <a:pt x="3371" y="1884"/>
                  </a:lnTo>
                  <a:lnTo>
                    <a:pt x="3371" y="1686"/>
                  </a:lnTo>
                  <a:lnTo>
                    <a:pt x="3371" y="0"/>
                  </a:lnTo>
                  <a:lnTo>
                    <a:pt x="2231" y="0"/>
                  </a:lnTo>
                  <a:lnTo>
                    <a:pt x="2231" y="1686"/>
                  </a:lnTo>
                  <a:lnTo>
                    <a:pt x="2231" y="1686"/>
                  </a:lnTo>
                  <a:lnTo>
                    <a:pt x="2182" y="1884"/>
                  </a:lnTo>
                  <a:lnTo>
                    <a:pt x="2082" y="2033"/>
                  </a:lnTo>
                  <a:lnTo>
                    <a:pt x="1884" y="2182"/>
                  </a:lnTo>
                  <a:lnTo>
                    <a:pt x="1686" y="2231"/>
                  </a:lnTo>
                  <a:lnTo>
                    <a:pt x="0" y="2231"/>
                  </a:lnTo>
                  <a:lnTo>
                    <a:pt x="0" y="3322"/>
                  </a:lnTo>
                  <a:lnTo>
                    <a:pt x="1686" y="3322"/>
                  </a:lnTo>
                  <a:lnTo>
                    <a:pt x="1686" y="3322"/>
                  </a:lnTo>
                  <a:lnTo>
                    <a:pt x="1884" y="3371"/>
                  </a:lnTo>
                  <a:lnTo>
                    <a:pt x="2082" y="3470"/>
                  </a:lnTo>
                  <a:lnTo>
                    <a:pt x="2182" y="3669"/>
                  </a:lnTo>
                  <a:lnTo>
                    <a:pt x="2231" y="3867"/>
                  </a:lnTo>
                  <a:lnTo>
                    <a:pt x="2231" y="3867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152;p58">
              <a:extLst>
                <a:ext uri="{FF2B5EF4-FFF2-40B4-BE49-F238E27FC236}">
                  <a16:creationId xmlns:a16="http://schemas.microsoft.com/office/drawing/2014/main" id="{FAB14C44-DE43-4FB8-1172-5166E1AA033F}"/>
                </a:ext>
              </a:extLst>
            </p:cNvPr>
            <p:cNvSpPr/>
            <p:nvPr/>
          </p:nvSpPr>
          <p:spPr>
            <a:xfrm>
              <a:off x="1911275" y="1556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153;p58">
              <a:extLst>
                <a:ext uri="{FF2B5EF4-FFF2-40B4-BE49-F238E27FC236}">
                  <a16:creationId xmlns:a16="http://schemas.microsoft.com/office/drawing/2014/main" id="{1EEEA4BF-0226-98AC-7853-F775E2FD4870}"/>
                </a:ext>
              </a:extLst>
            </p:cNvPr>
            <p:cNvSpPr/>
            <p:nvPr/>
          </p:nvSpPr>
          <p:spPr>
            <a:xfrm>
              <a:off x="1745200" y="1333050"/>
              <a:ext cx="360675" cy="446200"/>
            </a:xfrm>
            <a:custGeom>
              <a:avLst/>
              <a:gdLst/>
              <a:ahLst/>
              <a:cxnLst/>
              <a:rect l="l" t="t" r="r" b="b"/>
              <a:pathLst>
                <a:path w="14427" h="17848" extrusionOk="0">
                  <a:moveTo>
                    <a:pt x="8527" y="3967"/>
                  </a:moveTo>
                  <a:lnTo>
                    <a:pt x="8725" y="4115"/>
                  </a:lnTo>
                  <a:lnTo>
                    <a:pt x="8824" y="4264"/>
                  </a:lnTo>
                  <a:lnTo>
                    <a:pt x="8874" y="4512"/>
                  </a:lnTo>
                  <a:lnTo>
                    <a:pt x="8874" y="6148"/>
                  </a:lnTo>
                  <a:lnTo>
                    <a:pt x="10560" y="6148"/>
                  </a:lnTo>
                  <a:lnTo>
                    <a:pt x="10758" y="6197"/>
                  </a:lnTo>
                  <a:lnTo>
                    <a:pt x="10907" y="6346"/>
                  </a:lnTo>
                  <a:lnTo>
                    <a:pt x="11055" y="6495"/>
                  </a:lnTo>
                  <a:lnTo>
                    <a:pt x="11105" y="6743"/>
                  </a:lnTo>
                  <a:lnTo>
                    <a:pt x="11105" y="8924"/>
                  </a:lnTo>
                  <a:lnTo>
                    <a:pt x="11055" y="9172"/>
                  </a:lnTo>
                  <a:lnTo>
                    <a:pt x="10907" y="9321"/>
                  </a:lnTo>
                  <a:lnTo>
                    <a:pt x="10758" y="9469"/>
                  </a:lnTo>
                  <a:lnTo>
                    <a:pt x="10560" y="9519"/>
                  </a:lnTo>
                  <a:lnTo>
                    <a:pt x="8874" y="9519"/>
                  </a:lnTo>
                  <a:lnTo>
                    <a:pt x="8874" y="11155"/>
                  </a:lnTo>
                  <a:lnTo>
                    <a:pt x="8824" y="11353"/>
                  </a:lnTo>
                  <a:lnTo>
                    <a:pt x="8725" y="11552"/>
                  </a:lnTo>
                  <a:lnTo>
                    <a:pt x="8527" y="11651"/>
                  </a:lnTo>
                  <a:lnTo>
                    <a:pt x="8329" y="11700"/>
                  </a:lnTo>
                  <a:lnTo>
                    <a:pt x="6098" y="11700"/>
                  </a:lnTo>
                  <a:lnTo>
                    <a:pt x="5900" y="11651"/>
                  </a:lnTo>
                  <a:lnTo>
                    <a:pt x="5701" y="11552"/>
                  </a:lnTo>
                  <a:lnTo>
                    <a:pt x="5602" y="11353"/>
                  </a:lnTo>
                  <a:lnTo>
                    <a:pt x="5553" y="11155"/>
                  </a:lnTo>
                  <a:lnTo>
                    <a:pt x="5553" y="9519"/>
                  </a:lnTo>
                  <a:lnTo>
                    <a:pt x="3867" y="9519"/>
                  </a:lnTo>
                  <a:lnTo>
                    <a:pt x="3669" y="9469"/>
                  </a:lnTo>
                  <a:lnTo>
                    <a:pt x="3470" y="9321"/>
                  </a:lnTo>
                  <a:lnTo>
                    <a:pt x="3371" y="9172"/>
                  </a:lnTo>
                  <a:lnTo>
                    <a:pt x="3322" y="8924"/>
                  </a:lnTo>
                  <a:lnTo>
                    <a:pt x="3322" y="6743"/>
                  </a:lnTo>
                  <a:lnTo>
                    <a:pt x="3371" y="6495"/>
                  </a:lnTo>
                  <a:lnTo>
                    <a:pt x="3470" y="6346"/>
                  </a:lnTo>
                  <a:lnTo>
                    <a:pt x="3669" y="6197"/>
                  </a:lnTo>
                  <a:lnTo>
                    <a:pt x="3867" y="6148"/>
                  </a:lnTo>
                  <a:lnTo>
                    <a:pt x="5553" y="6148"/>
                  </a:lnTo>
                  <a:lnTo>
                    <a:pt x="5553" y="4512"/>
                  </a:lnTo>
                  <a:lnTo>
                    <a:pt x="5602" y="4264"/>
                  </a:lnTo>
                  <a:lnTo>
                    <a:pt x="5701" y="4115"/>
                  </a:lnTo>
                  <a:lnTo>
                    <a:pt x="5900" y="3967"/>
                  </a:lnTo>
                  <a:close/>
                  <a:moveTo>
                    <a:pt x="3867" y="12840"/>
                  </a:moveTo>
                  <a:lnTo>
                    <a:pt x="4115" y="12890"/>
                  </a:lnTo>
                  <a:lnTo>
                    <a:pt x="4264" y="12989"/>
                  </a:lnTo>
                  <a:lnTo>
                    <a:pt x="4363" y="13188"/>
                  </a:lnTo>
                  <a:lnTo>
                    <a:pt x="4412" y="13386"/>
                  </a:lnTo>
                  <a:lnTo>
                    <a:pt x="4363" y="13584"/>
                  </a:lnTo>
                  <a:lnTo>
                    <a:pt x="4264" y="13782"/>
                  </a:lnTo>
                  <a:lnTo>
                    <a:pt x="4115" y="13882"/>
                  </a:lnTo>
                  <a:lnTo>
                    <a:pt x="3867" y="13931"/>
                  </a:lnTo>
                  <a:lnTo>
                    <a:pt x="3669" y="13882"/>
                  </a:lnTo>
                  <a:lnTo>
                    <a:pt x="3470" y="13782"/>
                  </a:lnTo>
                  <a:lnTo>
                    <a:pt x="3371" y="13584"/>
                  </a:lnTo>
                  <a:lnTo>
                    <a:pt x="3322" y="13386"/>
                  </a:lnTo>
                  <a:lnTo>
                    <a:pt x="3371" y="13188"/>
                  </a:lnTo>
                  <a:lnTo>
                    <a:pt x="3470" y="12989"/>
                  </a:lnTo>
                  <a:lnTo>
                    <a:pt x="3669" y="12890"/>
                  </a:lnTo>
                  <a:lnTo>
                    <a:pt x="3867" y="12840"/>
                  </a:lnTo>
                  <a:close/>
                  <a:moveTo>
                    <a:pt x="10560" y="12840"/>
                  </a:moveTo>
                  <a:lnTo>
                    <a:pt x="10758" y="12890"/>
                  </a:lnTo>
                  <a:lnTo>
                    <a:pt x="10907" y="12989"/>
                  </a:lnTo>
                  <a:lnTo>
                    <a:pt x="11055" y="13188"/>
                  </a:lnTo>
                  <a:lnTo>
                    <a:pt x="11105" y="13386"/>
                  </a:lnTo>
                  <a:lnTo>
                    <a:pt x="11055" y="13584"/>
                  </a:lnTo>
                  <a:lnTo>
                    <a:pt x="10907" y="13782"/>
                  </a:lnTo>
                  <a:lnTo>
                    <a:pt x="10758" y="13882"/>
                  </a:lnTo>
                  <a:lnTo>
                    <a:pt x="10560" y="13931"/>
                  </a:lnTo>
                  <a:lnTo>
                    <a:pt x="6098" y="13931"/>
                  </a:lnTo>
                  <a:lnTo>
                    <a:pt x="5900" y="13882"/>
                  </a:lnTo>
                  <a:lnTo>
                    <a:pt x="5701" y="13782"/>
                  </a:lnTo>
                  <a:lnTo>
                    <a:pt x="5602" y="13584"/>
                  </a:lnTo>
                  <a:lnTo>
                    <a:pt x="5553" y="13386"/>
                  </a:lnTo>
                  <a:lnTo>
                    <a:pt x="5602" y="13188"/>
                  </a:lnTo>
                  <a:lnTo>
                    <a:pt x="5701" y="12989"/>
                  </a:lnTo>
                  <a:lnTo>
                    <a:pt x="5900" y="12890"/>
                  </a:lnTo>
                  <a:lnTo>
                    <a:pt x="6098" y="12840"/>
                  </a:lnTo>
                  <a:close/>
                  <a:moveTo>
                    <a:pt x="4115" y="15071"/>
                  </a:moveTo>
                  <a:lnTo>
                    <a:pt x="4264" y="15220"/>
                  </a:lnTo>
                  <a:lnTo>
                    <a:pt x="4363" y="15369"/>
                  </a:lnTo>
                  <a:lnTo>
                    <a:pt x="4412" y="15617"/>
                  </a:lnTo>
                  <a:lnTo>
                    <a:pt x="4363" y="15815"/>
                  </a:lnTo>
                  <a:lnTo>
                    <a:pt x="4264" y="16013"/>
                  </a:lnTo>
                  <a:lnTo>
                    <a:pt x="4115" y="16112"/>
                  </a:lnTo>
                  <a:lnTo>
                    <a:pt x="3867" y="16162"/>
                  </a:lnTo>
                  <a:lnTo>
                    <a:pt x="3669" y="16112"/>
                  </a:lnTo>
                  <a:lnTo>
                    <a:pt x="3470" y="16013"/>
                  </a:lnTo>
                  <a:lnTo>
                    <a:pt x="3371" y="15815"/>
                  </a:lnTo>
                  <a:lnTo>
                    <a:pt x="3322" y="15617"/>
                  </a:lnTo>
                  <a:lnTo>
                    <a:pt x="3371" y="15369"/>
                  </a:lnTo>
                  <a:lnTo>
                    <a:pt x="3470" y="15220"/>
                  </a:lnTo>
                  <a:lnTo>
                    <a:pt x="3669" y="15071"/>
                  </a:lnTo>
                  <a:close/>
                  <a:moveTo>
                    <a:pt x="10758" y="15071"/>
                  </a:moveTo>
                  <a:lnTo>
                    <a:pt x="10907" y="15220"/>
                  </a:lnTo>
                  <a:lnTo>
                    <a:pt x="11055" y="15369"/>
                  </a:lnTo>
                  <a:lnTo>
                    <a:pt x="11105" y="15617"/>
                  </a:lnTo>
                  <a:lnTo>
                    <a:pt x="11055" y="15815"/>
                  </a:lnTo>
                  <a:lnTo>
                    <a:pt x="10907" y="16013"/>
                  </a:lnTo>
                  <a:lnTo>
                    <a:pt x="10758" y="16112"/>
                  </a:lnTo>
                  <a:lnTo>
                    <a:pt x="10560" y="16162"/>
                  </a:lnTo>
                  <a:lnTo>
                    <a:pt x="6098" y="16162"/>
                  </a:lnTo>
                  <a:lnTo>
                    <a:pt x="5900" y="16112"/>
                  </a:lnTo>
                  <a:lnTo>
                    <a:pt x="5701" y="16013"/>
                  </a:lnTo>
                  <a:lnTo>
                    <a:pt x="5602" y="15815"/>
                  </a:lnTo>
                  <a:lnTo>
                    <a:pt x="5553" y="15617"/>
                  </a:lnTo>
                  <a:lnTo>
                    <a:pt x="5602" y="15369"/>
                  </a:lnTo>
                  <a:lnTo>
                    <a:pt x="5701" y="15220"/>
                  </a:lnTo>
                  <a:lnTo>
                    <a:pt x="5900" y="15071"/>
                  </a:lnTo>
                  <a:close/>
                  <a:moveTo>
                    <a:pt x="545" y="1"/>
                  </a:moveTo>
                  <a:lnTo>
                    <a:pt x="347" y="50"/>
                  </a:lnTo>
                  <a:lnTo>
                    <a:pt x="149" y="199"/>
                  </a:lnTo>
                  <a:lnTo>
                    <a:pt x="50" y="348"/>
                  </a:lnTo>
                  <a:lnTo>
                    <a:pt x="0" y="596"/>
                  </a:lnTo>
                  <a:lnTo>
                    <a:pt x="0" y="17302"/>
                  </a:lnTo>
                  <a:lnTo>
                    <a:pt x="50" y="17501"/>
                  </a:lnTo>
                  <a:lnTo>
                    <a:pt x="149" y="17699"/>
                  </a:lnTo>
                  <a:lnTo>
                    <a:pt x="347" y="17798"/>
                  </a:lnTo>
                  <a:lnTo>
                    <a:pt x="545" y="17848"/>
                  </a:lnTo>
                  <a:lnTo>
                    <a:pt x="13881" y="17848"/>
                  </a:lnTo>
                  <a:lnTo>
                    <a:pt x="14079" y="17798"/>
                  </a:lnTo>
                  <a:lnTo>
                    <a:pt x="14278" y="17699"/>
                  </a:lnTo>
                  <a:lnTo>
                    <a:pt x="14377" y="17501"/>
                  </a:lnTo>
                  <a:lnTo>
                    <a:pt x="14426" y="17302"/>
                  </a:lnTo>
                  <a:lnTo>
                    <a:pt x="14426" y="596"/>
                  </a:lnTo>
                  <a:lnTo>
                    <a:pt x="14377" y="348"/>
                  </a:lnTo>
                  <a:lnTo>
                    <a:pt x="14278" y="199"/>
                  </a:lnTo>
                  <a:lnTo>
                    <a:pt x="14079" y="50"/>
                  </a:lnTo>
                  <a:lnTo>
                    <a:pt x="13881" y="1"/>
                  </a:lnTo>
                  <a:lnTo>
                    <a:pt x="10560" y="1"/>
                  </a:lnTo>
                  <a:lnTo>
                    <a:pt x="10560" y="596"/>
                  </a:lnTo>
                  <a:lnTo>
                    <a:pt x="10510" y="893"/>
                  </a:lnTo>
                  <a:lnTo>
                    <a:pt x="10411" y="1240"/>
                  </a:lnTo>
                  <a:lnTo>
                    <a:pt x="10262" y="1537"/>
                  </a:lnTo>
                  <a:lnTo>
                    <a:pt x="10064" y="1785"/>
                  </a:lnTo>
                  <a:lnTo>
                    <a:pt x="9816" y="1984"/>
                  </a:lnTo>
                  <a:lnTo>
                    <a:pt x="9519" y="2132"/>
                  </a:lnTo>
                  <a:lnTo>
                    <a:pt x="9221" y="2232"/>
                  </a:lnTo>
                  <a:lnTo>
                    <a:pt x="8874" y="2281"/>
                  </a:lnTo>
                  <a:lnTo>
                    <a:pt x="5553" y="2281"/>
                  </a:lnTo>
                  <a:lnTo>
                    <a:pt x="5206" y="2232"/>
                  </a:lnTo>
                  <a:lnTo>
                    <a:pt x="4908" y="2132"/>
                  </a:lnTo>
                  <a:lnTo>
                    <a:pt x="4611" y="1984"/>
                  </a:lnTo>
                  <a:lnTo>
                    <a:pt x="4363" y="1785"/>
                  </a:lnTo>
                  <a:lnTo>
                    <a:pt x="4164" y="1537"/>
                  </a:lnTo>
                  <a:lnTo>
                    <a:pt x="4016" y="1240"/>
                  </a:lnTo>
                  <a:lnTo>
                    <a:pt x="3917" y="893"/>
                  </a:lnTo>
                  <a:lnTo>
                    <a:pt x="3867" y="596"/>
                  </a:lnTo>
                  <a:lnTo>
                    <a:pt x="38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154;p58">
              <a:extLst>
                <a:ext uri="{FF2B5EF4-FFF2-40B4-BE49-F238E27FC236}">
                  <a16:creationId xmlns:a16="http://schemas.microsoft.com/office/drawing/2014/main" id="{00CCEF5D-3DB7-FD24-A8B2-7B834B2AC4B3}"/>
                </a:ext>
              </a:extLst>
            </p:cNvPr>
            <p:cNvSpPr/>
            <p:nvPr/>
          </p:nvSpPr>
          <p:spPr>
            <a:xfrm>
              <a:off x="1745200" y="1333050"/>
              <a:ext cx="360675" cy="446200"/>
            </a:xfrm>
            <a:custGeom>
              <a:avLst/>
              <a:gdLst/>
              <a:ahLst/>
              <a:cxnLst/>
              <a:rect l="l" t="t" r="r" b="b"/>
              <a:pathLst>
                <a:path w="14427" h="17848" fill="none" extrusionOk="0">
                  <a:moveTo>
                    <a:pt x="545" y="17848"/>
                  </a:moveTo>
                  <a:lnTo>
                    <a:pt x="13881" y="17848"/>
                  </a:lnTo>
                  <a:lnTo>
                    <a:pt x="13881" y="17848"/>
                  </a:lnTo>
                  <a:lnTo>
                    <a:pt x="14079" y="17798"/>
                  </a:lnTo>
                  <a:lnTo>
                    <a:pt x="14278" y="17699"/>
                  </a:lnTo>
                  <a:lnTo>
                    <a:pt x="14377" y="17501"/>
                  </a:lnTo>
                  <a:lnTo>
                    <a:pt x="14426" y="17302"/>
                  </a:lnTo>
                  <a:lnTo>
                    <a:pt x="14426" y="596"/>
                  </a:lnTo>
                  <a:lnTo>
                    <a:pt x="14426" y="596"/>
                  </a:lnTo>
                  <a:lnTo>
                    <a:pt x="14377" y="348"/>
                  </a:lnTo>
                  <a:lnTo>
                    <a:pt x="14278" y="199"/>
                  </a:lnTo>
                  <a:lnTo>
                    <a:pt x="14079" y="50"/>
                  </a:lnTo>
                  <a:lnTo>
                    <a:pt x="13881" y="1"/>
                  </a:lnTo>
                  <a:lnTo>
                    <a:pt x="10560" y="1"/>
                  </a:lnTo>
                  <a:lnTo>
                    <a:pt x="10560" y="596"/>
                  </a:lnTo>
                  <a:lnTo>
                    <a:pt x="10560" y="596"/>
                  </a:lnTo>
                  <a:lnTo>
                    <a:pt x="10510" y="893"/>
                  </a:lnTo>
                  <a:lnTo>
                    <a:pt x="10411" y="1240"/>
                  </a:lnTo>
                  <a:lnTo>
                    <a:pt x="10262" y="1537"/>
                  </a:lnTo>
                  <a:lnTo>
                    <a:pt x="10064" y="1785"/>
                  </a:lnTo>
                  <a:lnTo>
                    <a:pt x="9816" y="1984"/>
                  </a:lnTo>
                  <a:lnTo>
                    <a:pt x="9519" y="2132"/>
                  </a:lnTo>
                  <a:lnTo>
                    <a:pt x="9221" y="2232"/>
                  </a:lnTo>
                  <a:lnTo>
                    <a:pt x="8874" y="2281"/>
                  </a:lnTo>
                  <a:lnTo>
                    <a:pt x="5553" y="2281"/>
                  </a:lnTo>
                  <a:lnTo>
                    <a:pt x="5553" y="2281"/>
                  </a:lnTo>
                  <a:lnTo>
                    <a:pt x="5206" y="2232"/>
                  </a:lnTo>
                  <a:lnTo>
                    <a:pt x="4908" y="2132"/>
                  </a:lnTo>
                  <a:lnTo>
                    <a:pt x="4611" y="1984"/>
                  </a:lnTo>
                  <a:lnTo>
                    <a:pt x="4363" y="1785"/>
                  </a:lnTo>
                  <a:lnTo>
                    <a:pt x="4164" y="1537"/>
                  </a:lnTo>
                  <a:lnTo>
                    <a:pt x="4016" y="1240"/>
                  </a:lnTo>
                  <a:lnTo>
                    <a:pt x="3917" y="893"/>
                  </a:lnTo>
                  <a:lnTo>
                    <a:pt x="3867" y="596"/>
                  </a:lnTo>
                  <a:lnTo>
                    <a:pt x="3867" y="1"/>
                  </a:lnTo>
                  <a:lnTo>
                    <a:pt x="545" y="1"/>
                  </a:lnTo>
                  <a:lnTo>
                    <a:pt x="545" y="1"/>
                  </a:lnTo>
                  <a:lnTo>
                    <a:pt x="347" y="50"/>
                  </a:lnTo>
                  <a:lnTo>
                    <a:pt x="149" y="199"/>
                  </a:lnTo>
                  <a:lnTo>
                    <a:pt x="50" y="348"/>
                  </a:lnTo>
                  <a:lnTo>
                    <a:pt x="0" y="596"/>
                  </a:lnTo>
                  <a:lnTo>
                    <a:pt x="0" y="17302"/>
                  </a:lnTo>
                  <a:lnTo>
                    <a:pt x="0" y="17302"/>
                  </a:lnTo>
                  <a:lnTo>
                    <a:pt x="50" y="17501"/>
                  </a:lnTo>
                  <a:lnTo>
                    <a:pt x="149" y="17699"/>
                  </a:lnTo>
                  <a:lnTo>
                    <a:pt x="347" y="17798"/>
                  </a:lnTo>
                  <a:lnTo>
                    <a:pt x="545" y="17848"/>
                  </a:lnTo>
                  <a:lnTo>
                    <a:pt x="545" y="17848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55;p58">
              <a:extLst>
                <a:ext uri="{FF2B5EF4-FFF2-40B4-BE49-F238E27FC236}">
                  <a16:creationId xmlns:a16="http://schemas.microsoft.com/office/drawing/2014/main" id="{6C0467A5-399A-74B9-68AD-CA1ACAF74111}"/>
                </a:ext>
              </a:extLst>
            </p:cNvPr>
            <p:cNvSpPr/>
            <p:nvPr/>
          </p:nvSpPr>
          <p:spPr>
            <a:xfrm>
              <a:off x="1884000" y="1709825"/>
              <a:ext cx="138825" cy="27275"/>
            </a:xfrm>
            <a:custGeom>
              <a:avLst/>
              <a:gdLst/>
              <a:ahLst/>
              <a:cxnLst/>
              <a:rect l="l" t="t" r="r" b="b"/>
              <a:pathLst>
                <a:path w="5553" h="1091" fill="none" extrusionOk="0">
                  <a:moveTo>
                    <a:pt x="5008" y="1091"/>
                  </a:moveTo>
                  <a:lnTo>
                    <a:pt x="546" y="1091"/>
                  </a:lnTo>
                  <a:lnTo>
                    <a:pt x="546" y="1091"/>
                  </a:lnTo>
                  <a:lnTo>
                    <a:pt x="348" y="1041"/>
                  </a:lnTo>
                  <a:lnTo>
                    <a:pt x="149" y="942"/>
                  </a:lnTo>
                  <a:lnTo>
                    <a:pt x="50" y="744"/>
                  </a:lnTo>
                  <a:lnTo>
                    <a:pt x="1" y="546"/>
                  </a:lnTo>
                  <a:lnTo>
                    <a:pt x="1" y="546"/>
                  </a:lnTo>
                  <a:lnTo>
                    <a:pt x="50" y="298"/>
                  </a:lnTo>
                  <a:lnTo>
                    <a:pt x="149" y="149"/>
                  </a:lnTo>
                  <a:lnTo>
                    <a:pt x="348" y="0"/>
                  </a:lnTo>
                  <a:lnTo>
                    <a:pt x="546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206" y="0"/>
                  </a:lnTo>
                  <a:lnTo>
                    <a:pt x="5355" y="149"/>
                  </a:lnTo>
                  <a:lnTo>
                    <a:pt x="5503" y="298"/>
                  </a:lnTo>
                  <a:lnTo>
                    <a:pt x="5553" y="546"/>
                  </a:lnTo>
                  <a:lnTo>
                    <a:pt x="5553" y="546"/>
                  </a:lnTo>
                  <a:lnTo>
                    <a:pt x="5503" y="744"/>
                  </a:lnTo>
                  <a:lnTo>
                    <a:pt x="5355" y="942"/>
                  </a:lnTo>
                  <a:lnTo>
                    <a:pt x="5206" y="1041"/>
                  </a:lnTo>
                  <a:lnTo>
                    <a:pt x="5008" y="1091"/>
                  </a:lnTo>
                  <a:lnTo>
                    <a:pt x="5008" y="109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156;p58">
              <a:extLst>
                <a:ext uri="{FF2B5EF4-FFF2-40B4-BE49-F238E27FC236}">
                  <a16:creationId xmlns:a16="http://schemas.microsoft.com/office/drawing/2014/main" id="{C1F46905-0DC0-1304-7347-E7817E06A276}"/>
                </a:ext>
              </a:extLst>
            </p:cNvPr>
            <p:cNvSpPr/>
            <p:nvPr/>
          </p:nvSpPr>
          <p:spPr>
            <a:xfrm>
              <a:off x="1884000" y="1654050"/>
              <a:ext cx="138825" cy="27300"/>
            </a:xfrm>
            <a:custGeom>
              <a:avLst/>
              <a:gdLst/>
              <a:ahLst/>
              <a:cxnLst/>
              <a:rect l="l" t="t" r="r" b="b"/>
              <a:pathLst>
                <a:path w="5553" h="1092" fill="none" extrusionOk="0">
                  <a:moveTo>
                    <a:pt x="5008" y="1091"/>
                  </a:moveTo>
                  <a:lnTo>
                    <a:pt x="546" y="1091"/>
                  </a:lnTo>
                  <a:lnTo>
                    <a:pt x="546" y="1091"/>
                  </a:lnTo>
                  <a:lnTo>
                    <a:pt x="348" y="1042"/>
                  </a:lnTo>
                  <a:lnTo>
                    <a:pt x="149" y="942"/>
                  </a:lnTo>
                  <a:lnTo>
                    <a:pt x="50" y="744"/>
                  </a:lnTo>
                  <a:lnTo>
                    <a:pt x="1" y="546"/>
                  </a:lnTo>
                  <a:lnTo>
                    <a:pt x="1" y="546"/>
                  </a:lnTo>
                  <a:lnTo>
                    <a:pt x="50" y="348"/>
                  </a:lnTo>
                  <a:lnTo>
                    <a:pt x="149" y="149"/>
                  </a:lnTo>
                  <a:lnTo>
                    <a:pt x="348" y="50"/>
                  </a:lnTo>
                  <a:lnTo>
                    <a:pt x="546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206" y="50"/>
                  </a:lnTo>
                  <a:lnTo>
                    <a:pt x="5355" y="149"/>
                  </a:lnTo>
                  <a:lnTo>
                    <a:pt x="5503" y="348"/>
                  </a:lnTo>
                  <a:lnTo>
                    <a:pt x="5553" y="546"/>
                  </a:lnTo>
                  <a:lnTo>
                    <a:pt x="5553" y="546"/>
                  </a:lnTo>
                  <a:lnTo>
                    <a:pt x="5503" y="744"/>
                  </a:lnTo>
                  <a:lnTo>
                    <a:pt x="5355" y="942"/>
                  </a:lnTo>
                  <a:lnTo>
                    <a:pt x="5206" y="1042"/>
                  </a:lnTo>
                  <a:lnTo>
                    <a:pt x="5008" y="1091"/>
                  </a:lnTo>
                  <a:lnTo>
                    <a:pt x="5008" y="109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157;p58">
              <a:extLst>
                <a:ext uri="{FF2B5EF4-FFF2-40B4-BE49-F238E27FC236}">
                  <a16:creationId xmlns:a16="http://schemas.microsoft.com/office/drawing/2014/main" id="{D6B003A4-EB91-6AC4-35D0-9775BB2A8BFE}"/>
                </a:ext>
              </a:extLst>
            </p:cNvPr>
            <p:cNvSpPr/>
            <p:nvPr/>
          </p:nvSpPr>
          <p:spPr>
            <a:xfrm>
              <a:off x="1828225" y="1432200"/>
              <a:ext cx="194600" cy="193375"/>
            </a:xfrm>
            <a:custGeom>
              <a:avLst/>
              <a:gdLst/>
              <a:ahLst/>
              <a:cxnLst/>
              <a:rect l="l" t="t" r="r" b="b"/>
              <a:pathLst>
                <a:path w="7784" h="7735" fill="none" extrusionOk="0">
                  <a:moveTo>
                    <a:pt x="1" y="2777"/>
                  </a:moveTo>
                  <a:lnTo>
                    <a:pt x="1" y="2777"/>
                  </a:lnTo>
                  <a:lnTo>
                    <a:pt x="50" y="2529"/>
                  </a:lnTo>
                  <a:lnTo>
                    <a:pt x="149" y="2380"/>
                  </a:lnTo>
                  <a:lnTo>
                    <a:pt x="348" y="2231"/>
                  </a:lnTo>
                  <a:lnTo>
                    <a:pt x="546" y="2182"/>
                  </a:lnTo>
                  <a:lnTo>
                    <a:pt x="2232" y="2182"/>
                  </a:lnTo>
                  <a:lnTo>
                    <a:pt x="2232" y="546"/>
                  </a:lnTo>
                  <a:lnTo>
                    <a:pt x="2232" y="546"/>
                  </a:lnTo>
                  <a:lnTo>
                    <a:pt x="2281" y="298"/>
                  </a:lnTo>
                  <a:lnTo>
                    <a:pt x="2380" y="149"/>
                  </a:lnTo>
                  <a:lnTo>
                    <a:pt x="2579" y="1"/>
                  </a:lnTo>
                  <a:lnTo>
                    <a:pt x="2777" y="1"/>
                  </a:lnTo>
                  <a:lnTo>
                    <a:pt x="5008" y="1"/>
                  </a:lnTo>
                  <a:lnTo>
                    <a:pt x="5008" y="1"/>
                  </a:lnTo>
                  <a:lnTo>
                    <a:pt x="5206" y="1"/>
                  </a:lnTo>
                  <a:lnTo>
                    <a:pt x="5404" y="149"/>
                  </a:lnTo>
                  <a:lnTo>
                    <a:pt x="5503" y="298"/>
                  </a:lnTo>
                  <a:lnTo>
                    <a:pt x="5553" y="546"/>
                  </a:lnTo>
                  <a:lnTo>
                    <a:pt x="5553" y="2182"/>
                  </a:lnTo>
                  <a:lnTo>
                    <a:pt x="7239" y="2182"/>
                  </a:lnTo>
                  <a:lnTo>
                    <a:pt x="7239" y="2182"/>
                  </a:lnTo>
                  <a:lnTo>
                    <a:pt x="7437" y="2231"/>
                  </a:lnTo>
                  <a:lnTo>
                    <a:pt x="7586" y="2380"/>
                  </a:lnTo>
                  <a:lnTo>
                    <a:pt x="7734" y="2529"/>
                  </a:lnTo>
                  <a:lnTo>
                    <a:pt x="7784" y="2777"/>
                  </a:lnTo>
                  <a:lnTo>
                    <a:pt x="7784" y="4958"/>
                  </a:lnTo>
                  <a:lnTo>
                    <a:pt x="7784" y="4958"/>
                  </a:lnTo>
                  <a:lnTo>
                    <a:pt x="7734" y="5206"/>
                  </a:lnTo>
                  <a:lnTo>
                    <a:pt x="7586" y="5355"/>
                  </a:lnTo>
                  <a:lnTo>
                    <a:pt x="7437" y="5503"/>
                  </a:lnTo>
                  <a:lnTo>
                    <a:pt x="7239" y="5553"/>
                  </a:lnTo>
                  <a:lnTo>
                    <a:pt x="5553" y="5553"/>
                  </a:lnTo>
                  <a:lnTo>
                    <a:pt x="5553" y="7189"/>
                  </a:lnTo>
                  <a:lnTo>
                    <a:pt x="5553" y="7189"/>
                  </a:lnTo>
                  <a:lnTo>
                    <a:pt x="5503" y="7387"/>
                  </a:lnTo>
                  <a:lnTo>
                    <a:pt x="5404" y="7586"/>
                  </a:lnTo>
                  <a:lnTo>
                    <a:pt x="5206" y="7685"/>
                  </a:lnTo>
                  <a:lnTo>
                    <a:pt x="5008" y="7734"/>
                  </a:lnTo>
                  <a:lnTo>
                    <a:pt x="2777" y="7734"/>
                  </a:lnTo>
                  <a:lnTo>
                    <a:pt x="2777" y="7734"/>
                  </a:lnTo>
                  <a:lnTo>
                    <a:pt x="2579" y="7685"/>
                  </a:lnTo>
                  <a:lnTo>
                    <a:pt x="2380" y="7586"/>
                  </a:lnTo>
                  <a:lnTo>
                    <a:pt x="2281" y="7387"/>
                  </a:lnTo>
                  <a:lnTo>
                    <a:pt x="2232" y="7189"/>
                  </a:lnTo>
                  <a:lnTo>
                    <a:pt x="2232" y="5553"/>
                  </a:lnTo>
                  <a:lnTo>
                    <a:pt x="546" y="5553"/>
                  </a:lnTo>
                  <a:lnTo>
                    <a:pt x="546" y="5553"/>
                  </a:lnTo>
                  <a:lnTo>
                    <a:pt x="348" y="5503"/>
                  </a:lnTo>
                  <a:lnTo>
                    <a:pt x="149" y="5355"/>
                  </a:lnTo>
                  <a:lnTo>
                    <a:pt x="50" y="5206"/>
                  </a:lnTo>
                  <a:lnTo>
                    <a:pt x="1" y="4958"/>
                  </a:lnTo>
                  <a:lnTo>
                    <a:pt x="1" y="2777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58;p58">
              <a:extLst>
                <a:ext uri="{FF2B5EF4-FFF2-40B4-BE49-F238E27FC236}">
                  <a16:creationId xmlns:a16="http://schemas.microsoft.com/office/drawing/2014/main" id="{92607939-1D30-4C3B-B28E-1D970C57A3C6}"/>
                </a:ext>
              </a:extLst>
            </p:cNvPr>
            <p:cNvSpPr/>
            <p:nvPr/>
          </p:nvSpPr>
          <p:spPr>
            <a:xfrm>
              <a:off x="1828225" y="1654050"/>
              <a:ext cx="27300" cy="27300"/>
            </a:xfrm>
            <a:custGeom>
              <a:avLst/>
              <a:gdLst/>
              <a:ahLst/>
              <a:cxnLst/>
              <a:rect l="l" t="t" r="r" b="b"/>
              <a:pathLst>
                <a:path w="1092" h="1092" fill="none" extrusionOk="0">
                  <a:moveTo>
                    <a:pt x="546" y="0"/>
                  </a:moveTo>
                  <a:lnTo>
                    <a:pt x="546" y="0"/>
                  </a:lnTo>
                  <a:lnTo>
                    <a:pt x="794" y="50"/>
                  </a:lnTo>
                  <a:lnTo>
                    <a:pt x="943" y="149"/>
                  </a:lnTo>
                  <a:lnTo>
                    <a:pt x="1042" y="348"/>
                  </a:lnTo>
                  <a:lnTo>
                    <a:pt x="1091" y="546"/>
                  </a:lnTo>
                  <a:lnTo>
                    <a:pt x="1091" y="546"/>
                  </a:lnTo>
                  <a:lnTo>
                    <a:pt x="1042" y="744"/>
                  </a:lnTo>
                  <a:lnTo>
                    <a:pt x="943" y="942"/>
                  </a:lnTo>
                  <a:lnTo>
                    <a:pt x="794" y="1042"/>
                  </a:lnTo>
                  <a:lnTo>
                    <a:pt x="546" y="1091"/>
                  </a:lnTo>
                  <a:lnTo>
                    <a:pt x="546" y="1091"/>
                  </a:lnTo>
                  <a:lnTo>
                    <a:pt x="348" y="1042"/>
                  </a:lnTo>
                  <a:lnTo>
                    <a:pt x="149" y="942"/>
                  </a:lnTo>
                  <a:lnTo>
                    <a:pt x="50" y="744"/>
                  </a:lnTo>
                  <a:lnTo>
                    <a:pt x="1" y="546"/>
                  </a:lnTo>
                  <a:lnTo>
                    <a:pt x="1" y="546"/>
                  </a:lnTo>
                  <a:lnTo>
                    <a:pt x="50" y="348"/>
                  </a:lnTo>
                  <a:lnTo>
                    <a:pt x="149" y="149"/>
                  </a:lnTo>
                  <a:lnTo>
                    <a:pt x="348" y="50"/>
                  </a:lnTo>
                  <a:lnTo>
                    <a:pt x="546" y="0"/>
                  </a:lnTo>
                  <a:lnTo>
                    <a:pt x="546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159;p58">
              <a:extLst>
                <a:ext uri="{FF2B5EF4-FFF2-40B4-BE49-F238E27FC236}">
                  <a16:creationId xmlns:a16="http://schemas.microsoft.com/office/drawing/2014/main" id="{72D226CE-0E0F-E6C1-452C-42E045C4461C}"/>
                </a:ext>
              </a:extLst>
            </p:cNvPr>
            <p:cNvSpPr/>
            <p:nvPr/>
          </p:nvSpPr>
          <p:spPr>
            <a:xfrm>
              <a:off x="1828225" y="1709825"/>
              <a:ext cx="27300" cy="27275"/>
            </a:xfrm>
            <a:custGeom>
              <a:avLst/>
              <a:gdLst/>
              <a:ahLst/>
              <a:cxnLst/>
              <a:rect l="l" t="t" r="r" b="b"/>
              <a:pathLst>
                <a:path w="1092" h="1091" fill="none" extrusionOk="0">
                  <a:moveTo>
                    <a:pt x="546" y="0"/>
                  </a:moveTo>
                  <a:lnTo>
                    <a:pt x="546" y="0"/>
                  </a:lnTo>
                  <a:lnTo>
                    <a:pt x="794" y="0"/>
                  </a:lnTo>
                  <a:lnTo>
                    <a:pt x="943" y="149"/>
                  </a:lnTo>
                  <a:lnTo>
                    <a:pt x="1042" y="298"/>
                  </a:lnTo>
                  <a:lnTo>
                    <a:pt x="1091" y="546"/>
                  </a:lnTo>
                  <a:lnTo>
                    <a:pt x="1091" y="546"/>
                  </a:lnTo>
                  <a:lnTo>
                    <a:pt x="1042" y="744"/>
                  </a:lnTo>
                  <a:lnTo>
                    <a:pt x="943" y="942"/>
                  </a:lnTo>
                  <a:lnTo>
                    <a:pt x="794" y="1041"/>
                  </a:lnTo>
                  <a:lnTo>
                    <a:pt x="546" y="1091"/>
                  </a:lnTo>
                  <a:lnTo>
                    <a:pt x="546" y="1091"/>
                  </a:lnTo>
                  <a:lnTo>
                    <a:pt x="348" y="1041"/>
                  </a:lnTo>
                  <a:lnTo>
                    <a:pt x="149" y="942"/>
                  </a:lnTo>
                  <a:lnTo>
                    <a:pt x="50" y="744"/>
                  </a:lnTo>
                  <a:lnTo>
                    <a:pt x="1" y="546"/>
                  </a:lnTo>
                  <a:lnTo>
                    <a:pt x="1" y="546"/>
                  </a:lnTo>
                  <a:lnTo>
                    <a:pt x="50" y="298"/>
                  </a:lnTo>
                  <a:lnTo>
                    <a:pt x="149" y="149"/>
                  </a:lnTo>
                  <a:lnTo>
                    <a:pt x="348" y="0"/>
                  </a:lnTo>
                  <a:lnTo>
                    <a:pt x="546" y="0"/>
                  </a:lnTo>
                  <a:lnTo>
                    <a:pt x="546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160;p58">
              <a:extLst>
                <a:ext uri="{FF2B5EF4-FFF2-40B4-BE49-F238E27FC236}">
                  <a16:creationId xmlns:a16="http://schemas.microsoft.com/office/drawing/2014/main" id="{22820564-78A9-0DF8-F95E-3177F2FB8B80}"/>
                </a:ext>
              </a:extLst>
            </p:cNvPr>
            <p:cNvSpPr/>
            <p:nvPr/>
          </p:nvSpPr>
          <p:spPr>
            <a:xfrm>
              <a:off x="1841850" y="1709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161;p58">
              <a:extLst>
                <a:ext uri="{FF2B5EF4-FFF2-40B4-BE49-F238E27FC236}">
                  <a16:creationId xmlns:a16="http://schemas.microsoft.com/office/drawing/2014/main" id="{330CB16F-9D0A-7B01-2BDE-05B945EC5310}"/>
                </a:ext>
              </a:extLst>
            </p:cNvPr>
            <p:cNvSpPr/>
            <p:nvPr/>
          </p:nvSpPr>
          <p:spPr>
            <a:xfrm>
              <a:off x="1870375" y="1305800"/>
              <a:ext cx="110325" cy="55775"/>
            </a:xfrm>
            <a:custGeom>
              <a:avLst/>
              <a:gdLst/>
              <a:ahLst/>
              <a:cxnLst/>
              <a:rect l="l" t="t" r="r" b="b"/>
              <a:pathLst>
                <a:path w="4413" h="2231" extrusionOk="0">
                  <a:moveTo>
                    <a:pt x="546" y="0"/>
                  </a:moveTo>
                  <a:lnTo>
                    <a:pt x="298" y="50"/>
                  </a:lnTo>
                  <a:lnTo>
                    <a:pt x="149" y="149"/>
                  </a:lnTo>
                  <a:lnTo>
                    <a:pt x="0" y="347"/>
                  </a:lnTo>
                  <a:lnTo>
                    <a:pt x="0" y="545"/>
                  </a:lnTo>
                  <a:lnTo>
                    <a:pt x="0" y="1686"/>
                  </a:lnTo>
                  <a:lnTo>
                    <a:pt x="0" y="1884"/>
                  </a:lnTo>
                  <a:lnTo>
                    <a:pt x="149" y="2082"/>
                  </a:lnTo>
                  <a:lnTo>
                    <a:pt x="298" y="2181"/>
                  </a:lnTo>
                  <a:lnTo>
                    <a:pt x="546" y="2231"/>
                  </a:lnTo>
                  <a:lnTo>
                    <a:pt x="3867" y="2231"/>
                  </a:lnTo>
                  <a:lnTo>
                    <a:pt x="4065" y="2181"/>
                  </a:lnTo>
                  <a:lnTo>
                    <a:pt x="4264" y="2082"/>
                  </a:lnTo>
                  <a:lnTo>
                    <a:pt x="4363" y="1884"/>
                  </a:lnTo>
                  <a:lnTo>
                    <a:pt x="4412" y="1686"/>
                  </a:lnTo>
                  <a:lnTo>
                    <a:pt x="4412" y="545"/>
                  </a:lnTo>
                  <a:lnTo>
                    <a:pt x="4363" y="347"/>
                  </a:lnTo>
                  <a:lnTo>
                    <a:pt x="4264" y="149"/>
                  </a:lnTo>
                  <a:lnTo>
                    <a:pt x="4065" y="50"/>
                  </a:lnTo>
                  <a:lnTo>
                    <a:pt x="38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62;p58">
              <a:extLst>
                <a:ext uri="{FF2B5EF4-FFF2-40B4-BE49-F238E27FC236}">
                  <a16:creationId xmlns:a16="http://schemas.microsoft.com/office/drawing/2014/main" id="{C0475898-921E-7AF9-C99B-46720C6B2344}"/>
                </a:ext>
              </a:extLst>
            </p:cNvPr>
            <p:cNvSpPr/>
            <p:nvPr/>
          </p:nvSpPr>
          <p:spPr>
            <a:xfrm>
              <a:off x="1870375" y="1305800"/>
              <a:ext cx="110325" cy="55775"/>
            </a:xfrm>
            <a:custGeom>
              <a:avLst/>
              <a:gdLst/>
              <a:ahLst/>
              <a:cxnLst/>
              <a:rect l="l" t="t" r="r" b="b"/>
              <a:pathLst>
                <a:path w="4413" h="2231" fill="none" extrusionOk="0">
                  <a:moveTo>
                    <a:pt x="546" y="2231"/>
                  </a:moveTo>
                  <a:lnTo>
                    <a:pt x="3867" y="2231"/>
                  </a:lnTo>
                  <a:lnTo>
                    <a:pt x="3867" y="2231"/>
                  </a:lnTo>
                  <a:lnTo>
                    <a:pt x="4065" y="2181"/>
                  </a:lnTo>
                  <a:lnTo>
                    <a:pt x="4264" y="2082"/>
                  </a:lnTo>
                  <a:lnTo>
                    <a:pt x="4363" y="1884"/>
                  </a:lnTo>
                  <a:lnTo>
                    <a:pt x="4412" y="1686"/>
                  </a:lnTo>
                  <a:lnTo>
                    <a:pt x="4412" y="545"/>
                  </a:lnTo>
                  <a:lnTo>
                    <a:pt x="4412" y="545"/>
                  </a:lnTo>
                  <a:lnTo>
                    <a:pt x="4363" y="347"/>
                  </a:lnTo>
                  <a:lnTo>
                    <a:pt x="4264" y="149"/>
                  </a:lnTo>
                  <a:lnTo>
                    <a:pt x="4065" y="50"/>
                  </a:lnTo>
                  <a:lnTo>
                    <a:pt x="386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298" y="50"/>
                  </a:lnTo>
                  <a:lnTo>
                    <a:pt x="149" y="149"/>
                  </a:lnTo>
                  <a:lnTo>
                    <a:pt x="0" y="347"/>
                  </a:lnTo>
                  <a:lnTo>
                    <a:pt x="0" y="545"/>
                  </a:lnTo>
                  <a:lnTo>
                    <a:pt x="0" y="1686"/>
                  </a:lnTo>
                  <a:lnTo>
                    <a:pt x="0" y="1686"/>
                  </a:lnTo>
                  <a:lnTo>
                    <a:pt x="0" y="1884"/>
                  </a:lnTo>
                  <a:lnTo>
                    <a:pt x="149" y="2082"/>
                  </a:lnTo>
                  <a:lnTo>
                    <a:pt x="298" y="2181"/>
                  </a:lnTo>
                  <a:lnTo>
                    <a:pt x="546" y="2231"/>
                  </a:lnTo>
                  <a:lnTo>
                    <a:pt x="546" y="223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163;p58">
              <a:extLst>
                <a:ext uri="{FF2B5EF4-FFF2-40B4-BE49-F238E27FC236}">
                  <a16:creationId xmlns:a16="http://schemas.microsoft.com/office/drawing/2014/main" id="{72CABAAD-B007-DEF9-65AA-CA0202BBF4D9}"/>
                </a:ext>
              </a:extLst>
            </p:cNvPr>
            <p:cNvSpPr/>
            <p:nvPr/>
          </p:nvSpPr>
          <p:spPr>
            <a:xfrm>
              <a:off x="1884000" y="1361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1164;p58">
            <a:extLst>
              <a:ext uri="{FF2B5EF4-FFF2-40B4-BE49-F238E27FC236}">
                <a16:creationId xmlns:a16="http://schemas.microsoft.com/office/drawing/2014/main" id="{479458CD-C4BA-2938-88A2-F70B552FA1C1}"/>
              </a:ext>
            </a:extLst>
          </p:cNvPr>
          <p:cNvGrpSpPr/>
          <p:nvPr/>
        </p:nvGrpSpPr>
        <p:grpSpPr>
          <a:xfrm>
            <a:off x="7018513" y="3374212"/>
            <a:ext cx="579740" cy="564880"/>
            <a:chOff x="3130800" y="1305800"/>
            <a:chExt cx="474725" cy="473450"/>
          </a:xfrm>
          <a:solidFill>
            <a:srgbClr val="CC0000"/>
          </a:solidFill>
        </p:grpSpPr>
        <p:sp>
          <p:nvSpPr>
            <p:cNvPr id="56" name="Google Shape;1165;p58">
              <a:extLst>
                <a:ext uri="{FF2B5EF4-FFF2-40B4-BE49-F238E27FC236}">
                  <a16:creationId xmlns:a16="http://schemas.microsoft.com/office/drawing/2014/main" id="{7C41D927-5956-2F78-2B67-5FFDE720A1D7}"/>
                </a:ext>
              </a:extLst>
            </p:cNvPr>
            <p:cNvSpPr/>
            <p:nvPr/>
          </p:nvSpPr>
          <p:spPr>
            <a:xfrm>
              <a:off x="3326625" y="1305800"/>
              <a:ext cx="138850" cy="57025"/>
            </a:xfrm>
            <a:custGeom>
              <a:avLst/>
              <a:gdLst/>
              <a:ahLst/>
              <a:cxnLst/>
              <a:rect l="l" t="t" r="r" b="b"/>
              <a:pathLst>
                <a:path w="5554" h="2281" extrusionOk="0">
                  <a:moveTo>
                    <a:pt x="546" y="0"/>
                  </a:moveTo>
                  <a:lnTo>
                    <a:pt x="348" y="50"/>
                  </a:lnTo>
                  <a:lnTo>
                    <a:pt x="150" y="149"/>
                  </a:lnTo>
                  <a:lnTo>
                    <a:pt x="50" y="347"/>
                  </a:lnTo>
                  <a:lnTo>
                    <a:pt x="1" y="545"/>
                  </a:lnTo>
                  <a:lnTo>
                    <a:pt x="1" y="2280"/>
                  </a:lnTo>
                  <a:lnTo>
                    <a:pt x="5553" y="2280"/>
                  </a:lnTo>
                  <a:lnTo>
                    <a:pt x="5553" y="545"/>
                  </a:lnTo>
                  <a:lnTo>
                    <a:pt x="5504" y="347"/>
                  </a:lnTo>
                  <a:lnTo>
                    <a:pt x="5404" y="149"/>
                  </a:lnTo>
                  <a:lnTo>
                    <a:pt x="5206" y="50"/>
                  </a:lnTo>
                  <a:lnTo>
                    <a:pt x="50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166;p58">
              <a:extLst>
                <a:ext uri="{FF2B5EF4-FFF2-40B4-BE49-F238E27FC236}">
                  <a16:creationId xmlns:a16="http://schemas.microsoft.com/office/drawing/2014/main" id="{E3111683-1988-7BFD-2909-23B7494F2ABB}"/>
                </a:ext>
              </a:extLst>
            </p:cNvPr>
            <p:cNvSpPr/>
            <p:nvPr/>
          </p:nvSpPr>
          <p:spPr>
            <a:xfrm>
              <a:off x="3326625" y="1305800"/>
              <a:ext cx="138850" cy="57025"/>
            </a:xfrm>
            <a:custGeom>
              <a:avLst/>
              <a:gdLst/>
              <a:ahLst/>
              <a:cxnLst/>
              <a:rect l="l" t="t" r="r" b="b"/>
              <a:pathLst>
                <a:path w="5554" h="2281" fill="none" extrusionOk="0">
                  <a:moveTo>
                    <a:pt x="5553" y="545"/>
                  </a:moveTo>
                  <a:lnTo>
                    <a:pt x="5553" y="545"/>
                  </a:lnTo>
                  <a:lnTo>
                    <a:pt x="5504" y="347"/>
                  </a:lnTo>
                  <a:lnTo>
                    <a:pt x="5404" y="149"/>
                  </a:lnTo>
                  <a:lnTo>
                    <a:pt x="5206" y="50"/>
                  </a:lnTo>
                  <a:lnTo>
                    <a:pt x="5008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348" y="50"/>
                  </a:lnTo>
                  <a:lnTo>
                    <a:pt x="150" y="149"/>
                  </a:lnTo>
                  <a:lnTo>
                    <a:pt x="50" y="347"/>
                  </a:lnTo>
                  <a:lnTo>
                    <a:pt x="1" y="545"/>
                  </a:lnTo>
                  <a:lnTo>
                    <a:pt x="1" y="2280"/>
                  </a:lnTo>
                  <a:lnTo>
                    <a:pt x="5553" y="2280"/>
                  </a:lnTo>
                  <a:lnTo>
                    <a:pt x="5553" y="545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167;p58">
              <a:extLst>
                <a:ext uri="{FF2B5EF4-FFF2-40B4-BE49-F238E27FC236}">
                  <a16:creationId xmlns:a16="http://schemas.microsoft.com/office/drawing/2014/main" id="{5D5248D8-34D3-C41D-157F-B2891D9EF626}"/>
                </a:ext>
              </a:extLst>
            </p:cNvPr>
            <p:cNvSpPr/>
            <p:nvPr/>
          </p:nvSpPr>
          <p:spPr>
            <a:xfrm>
              <a:off x="3465450" y="13194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68;p58">
              <a:extLst>
                <a:ext uri="{FF2B5EF4-FFF2-40B4-BE49-F238E27FC236}">
                  <a16:creationId xmlns:a16="http://schemas.microsoft.com/office/drawing/2014/main" id="{869F8155-D951-A79F-3BD9-A4EDE0105083}"/>
                </a:ext>
              </a:extLst>
            </p:cNvPr>
            <p:cNvSpPr/>
            <p:nvPr/>
          </p:nvSpPr>
          <p:spPr>
            <a:xfrm>
              <a:off x="3382400" y="1590850"/>
              <a:ext cx="54550" cy="188400"/>
            </a:xfrm>
            <a:custGeom>
              <a:avLst/>
              <a:gdLst/>
              <a:ahLst/>
              <a:cxnLst/>
              <a:rect l="l" t="t" r="r" b="b"/>
              <a:pathLst>
                <a:path w="2182" h="7536" extrusionOk="0">
                  <a:moveTo>
                    <a:pt x="2182" y="0"/>
                  </a:moveTo>
                  <a:lnTo>
                    <a:pt x="1686" y="248"/>
                  </a:lnTo>
                  <a:lnTo>
                    <a:pt x="1240" y="545"/>
                  </a:lnTo>
                  <a:lnTo>
                    <a:pt x="992" y="793"/>
                  </a:lnTo>
                  <a:lnTo>
                    <a:pt x="695" y="1041"/>
                  </a:lnTo>
                  <a:lnTo>
                    <a:pt x="496" y="1339"/>
                  </a:lnTo>
                  <a:lnTo>
                    <a:pt x="298" y="1686"/>
                  </a:lnTo>
                  <a:lnTo>
                    <a:pt x="149" y="2033"/>
                  </a:lnTo>
                  <a:lnTo>
                    <a:pt x="50" y="2380"/>
                  </a:lnTo>
                  <a:lnTo>
                    <a:pt x="1" y="2776"/>
                  </a:lnTo>
                  <a:lnTo>
                    <a:pt x="1" y="3123"/>
                  </a:lnTo>
                  <a:lnTo>
                    <a:pt x="1" y="7040"/>
                  </a:lnTo>
                  <a:lnTo>
                    <a:pt x="50" y="7238"/>
                  </a:lnTo>
                  <a:lnTo>
                    <a:pt x="149" y="7387"/>
                  </a:lnTo>
                  <a:lnTo>
                    <a:pt x="298" y="7536"/>
                  </a:lnTo>
                  <a:lnTo>
                    <a:pt x="893" y="7536"/>
                  </a:lnTo>
                  <a:lnTo>
                    <a:pt x="1190" y="7436"/>
                  </a:lnTo>
                  <a:lnTo>
                    <a:pt x="1488" y="7288"/>
                  </a:lnTo>
                  <a:lnTo>
                    <a:pt x="1736" y="7089"/>
                  </a:lnTo>
                  <a:lnTo>
                    <a:pt x="1934" y="6841"/>
                  </a:lnTo>
                  <a:lnTo>
                    <a:pt x="2083" y="6544"/>
                  </a:lnTo>
                  <a:lnTo>
                    <a:pt x="2182" y="6247"/>
                  </a:lnTo>
                  <a:lnTo>
                    <a:pt x="2182" y="5900"/>
                  </a:lnTo>
                  <a:lnTo>
                    <a:pt x="21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169;p58">
              <a:extLst>
                <a:ext uri="{FF2B5EF4-FFF2-40B4-BE49-F238E27FC236}">
                  <a16:creationId xmlns:a16="http://schemas.microsoft.com/office/drawing/2014/main" id="{9499EDDA-5E75-802E-FE37-53F29B8D8069}"/>
                </a:ext>
              </a:extLst>
            </p:cNvPr>
            <p:cNvSpPr/>
            <p:nvPr/>
          </p:nvSpPr>
          <p:spPr>
            <a:xfrm>
              <a:off x="3382400" y="1590850"/>
              <a:ext cx="54550" cy="188400"/>
            </a:xfrm>
            <a:custGeom>
              <a:avLst/>
              <a:gdLst/>
              <a:ahLst/>
              <a:cxnLst/>
              <a:rect l="l" t="t" r="r" b="b"/>
              <a:pathLst>
                <a:path w="2182" h="7536" fill="none" extrusionOk="0">
                  <a:moveTo>
                    <a:pt x="2182" y="0"/>
                  </a:moveTo>
                  <a:lnTo>
                    <a:pt x="2182" y="0"/>
                  </a:lnTo>
                  <a:lnTo>
                    <a:pt x="1686" y="248"/>
                  </a:lnTo>
                  <a:lnTo>
                    <a:pt x="1240" y="545"/>
                  </a:lnTo>
                  <a:lnTo>
                    <a:pt x="1240" y="545"/>
                  </a:lnTo>
                  <a:lnTo>
                    <a:pt x="992" y="793"/>
                  </a:lnTo>
                  <a:lnTo>
                    <a:pt x="695" y="1041"/>
                  </a:lnTo>
                  <a:lnTo>
                    <a:pt x="496" y="1339"/>
                  </a:lnTo>
                  <a:lnTo>
                    <a:pt x="298" y="1686"/>
                  </a:lnTo>
                  <a:lnTo>
                    <a:pt x="149" y="2033"/>
                  </a:lnTo>
                  <a:lnTo>
                    <a:pt x="50" y="2380"/>
                  </a:lnTo>
                  <a:lnTo>
                    <a:pt x="1" y="2776"/>
                  </a:lnTo>
                  <a:lnTo>
                    <a:pt x="1" y="3123"/>
                  </a:lnTo>
                  <a:lnTo>
                    <a:pt x="1" y="7040"/>
                  </a:lnTo>
                  <a:lnTo>
                    <a:pt x="1" y="7040"/>
                  </a:lnTo>
                  <a:lnTo>
                    <a:pt x="50" y="7238"/>
                  </a:lnTo>
                  <a:lnTo>
                    <a:pt x="149" y="7387"/>
                  </a:lnTo>
                  <a:lnTo>
                    <a:pt x="298" y="7536"/>
                  </a:lnTo>
                  <a:lnTo>
                    <a:pt x="546" y="7536"/>
                  </a:lnTo>
                  <a:lnTo>
                    <a:pt x="546" y="7536"/>
                  </a:lnTo>
                  <a:lnTo>
                    <a:pt x="893" y="7536"/>
                  </a:lnTo>
                  <a:lnTo>
                    <a:pt x="1190" y="7436"/>
                  </a:lnTo>
                  <a:lnTo>
                    <a:pt x="1488" y="7288"/>
                  </a:lnTo>
                  <a:lnTo>
                    <a:pt x="1736" y="7089"/>
                  </a:lnTo>
                  <a:lnTo>
                    <a:pt x="1934" y="6841"/>
                  </a:lnTo>
                  <a:lnTo>
                    <a:pt x="2083" y="6544"/>
                  </a:lnTo>
                  <a:lnTo>
                    <a:pt x="2182" y="6247"/>
                  </a:lnTo>
                  <a:lnTo>
                    <a:pt x="2182" y="5900"/>
                  </a:lnTo>
                  <a:lnTo>
                    <a:pt x="2182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170;p58">
              <a:extLst>
                <a:ext uri="{FF2B5EF4-FFF2-40B4-BE49-F238E27FC236}">
                  <a16:creationId xmlns:a16="http://schemas.microsoft.com/office/drawing/2014/main" id="{AE8CA9BD-080F-AD3A-F02C-6D1235439092}"/>
                </a:ext>
              </a:extLst>
            </p:cNvPr>
            <p:cNvSpPr/>
            <p:nvPr/>
          </p:nvSpPr>
          <p:spPr>
            <a:xfrm>
              <a:off x="3436925" y="1590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171;p58">
              <a:extLst>
                <a:ext uri="{FF2B5EF4-FFF2-40B4-BE49-F238E27FC236}">
                  <a16:creationId xmlns:a16="http://schemas.microsoft.com/office/drawing/2014/main" id="{C74F4453-39A5-CEBB-85C8-0EDDA8A826D2}"/>
                </a:ext>
              </a:extLst>
            </p:cNvPr>
            <p:cNvSpPr/>
            <p:nvPr/>
          </p:nvSpPr>
          <p:spPr>
            <a:xfrm>
              <a:off x="3450575" y="1585875"/>
              <a:ext cx="154950" cy="193375"/>
            </a:xfrm>
            <a:custGeom>
              <a:avLst/>
              <a:gdLst/>
              <a:ahLst/>
              <a:cxnLst/>
              <a:rect l="l" t="t" r="r" b="b"/>
              <a:pathLst>
                <a:path w="6198" h="7735" extrusionOk="0">
                  <a:moveTo>
                    <a:pt x="595" y="1"/>
                  </a:moveTo>
                  <a:lnTo>
                    <a:pt x="595" y="6099"/>
                  </a:lnTo>
                  <a:lnTo>
                    <a:pt x="546" y="6594"/>
                  </a:lnTo>
                  <a:lnTo>
                    <a:pt x="446" y="6991"/>
                  </a:lnTo>
                  <a:lnTo>
                    <a:pt x="248" y="7388"/>
                  </a:lnTo>
                  <a:lnTo>
                    <a:pt x="0" y="7735"/>
                  </a:lnTo>
                  <a:lnTo>
                    <a:pt x="3421" y="7735"/>
                  </a:lnTo>
                  <a:lnTo>
                    <a:pt x="3966" y="7685"/>
                  </a:lnTo>
                  <a:lnTo>
                    <a:pt x="4462" y="7536"/>
                  </a:lnTo>
                  <a:lnTo>
                    <a:pt x="4958" y="7288"/>
                  </a:lnTo>
                  <a:lnTo>
                    <a:pt x="5354" y="6941"/>
                  </a:lnTo>
                  <a:lnTo>
                    <a:pt x="5701" y="6545"/>
                  </a:lnTo>
                  <a:lnTo>
                    <a:pt x="5949" y="6099"/>
                  </a:lnTo>
                  <a:lnTo>
                    <a:pt x="6098" y="5553"/>
                  </a:lnTo>
                  <a:lnTo>
                    <a:pt x="6197" y="5008"/>
                  </a:lnTo>
                  <a:lnTo>
                    <a:pt x="6197" y="3917"/>
                  </a:lnTo>
                  <a:lnTo>
                    <a:pt x="6148" y="3669"/>
                  </a:lnTo>
                  <a:lnTo>
                    <a:pt x="5999" y="3521"/>
                  </a:lnTo>
                  <a:lnTo>
                    <a:pt x="5850" y="3372"/>
                  </a:lnTo>
                  <a:lnTo>
                    <a:pt x="5602" y="3322"/>
                  </a:lnTo>
                  <a:lnTo>
                    <a:pt x="4908" y="3322"/>
                  </a:lnTo>
                  <a:lnTo>
                    <a:pt x="4710" y="3273"/>
                  </a:lnTo>
                  <a:lnTo>
                    <a:pt x="4512" y="3174"/>
                  </a:lnTo>
                  <a:lnTo>
                    <a:pt x="4313" y="3025"/>
                  </a:lnTo>
                  <a:lnTo>
                    <a:pt x="4165" y="2876"/>
                  </a:lnTo>
                  <a:lnTo>
                    <a:pt x="4016" y="2727"/>
                  </a:lnTo>
                  <a:lnTo>
                    <a:pt x="3867" y="2480"/>
                  </a:lnTo>
                  <a:lnTo>
                    <a:pt x="3768" y="2232"/>
                  </a:lnTo>
                  <a:lnTo>
                    <a:pt x="3619" y="1885"/>
                  </a:lnTo>
                  <a:lnTo>
                    <a:pt x="3421" y="1488"/>
                  </a:lnTo>
                  <a:lnTo>
                    <a:pt x="3173" y="1191"/>
                  </a:lnTo>
                  <a:lnTo>
                    <a:pt x="2876" y="893"/>
                  </a:lnTo>
                  <a:lnTo>
                    <a:pt x="2529" y="645"/>
                  </a:lnTo>
                  <a:lnTo>
                    <a:pt x="2182" y="397"/>
                  </a:lnTo>
                  <a:lnTo>
                    <a:pt x="1785" y="249"/>
                  </a:lnTo>
                  <a:lnTo>
                    <a:pt x="1388" y="100"/>
                  </a:lnTo>
                  <a:lnTo>
                    <a:pt x="992" y="50"/>
                  </a:lnTo>
                  <a:lnTo>
                    <a:pt x="5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172;p58">
              <a:extLst>
                <a:ext uri="{FF2B5EF4-FFF2-40B4-BE49-F238E27FC236}">
                  <a16:creationId xmlns:a16="http://schemas.microsoft.com/office/drawing/2014/main" id="{3FC47F47-3BEF-FC5D-38BE-F5B77DEA7A9C}"/>
                </a:ext>
              </a:extLst>
            </p:cNvPr>
            <p:cNvSpPr/>
            <p:nvPr/>
          </p:nvSpPr>
          <p:spPr>
            <a:xfrm>
              <a:off x="3450575" y="1585875"/>
              <a:ext cx="154950" cy="193375"/>
            </a:xfrm>
            <a:custGeom>
              <a:avLst/>
              <a:gdLst/>
              <a:ahLst/>
              <a:cxnLst/>
              <a:rect l="l" t="t" r="r" b="b"/>
              <a:pathLst>
                <a:path w="6198" h="7735" fill="none" extrusionOk="0">
                  <a:moveTo>
                    <a:pt x="595" y="6099"/>
                  </a:moveTo>
                  <a:lnTo>
                    <a:pt x="595" y="6099"/>
                  </a:lnTo>
                  <a:lnTo>
                    <a:pt x="546" y="6594"/>
                  </a:lnTo>
                  <a:lnTo>
                    <a:pt x="446" y="6991"/>
                  </a:lnTo>
                  <a:lnTo>
                    <a:pt x="248" y="7388"/>
                  </a:lnTo>
                  <a:lnTo>
                    <a:pt x="0" y="7735"/>
                  </a:lnTo>
                  <a:lnTo>
                    <a:pt x="3421" y="7735"/>
                  </a:lnTo>
                  <a:lnTo>
                    <a:pt x="3421" y="7735"/>
                  </a:lnTo>
                  <a:lnTo>
                    <a:pt x="3966" y="7685"/>
                  </a:lnTo>
                  <a:lnTo>
                    <a:pt x="4462" y="7536"/>
                  </a:lnTo>
                  <a:lnTo>
                    <a:pt x="4958" y="7288"/>
                  </a:lnTo>
                  <a:lnTo>
                    <a:pt x="5354" y="6941"/>
                  </a:lnTo>
                  <a:lnTo>
                    <a:pt x="5701" y="6545"/>
                  </a:lnTo>
                  <a:lnTo>
                    <a:pt x="5949" y="6099"/>
                  </a:lnTo>
                  <a:lnTo>
                    <a:pt x="6098" y="5553"/>
                  </a:lnTo>
                  <a:lnTo>
                    <a:pt x="6197" y="5008"/>
                  </a:lnTo>
                  <a:lnTo>
                    <a:pt x="6197" y="3917"/>
                  </a:lnTo>
                  <a:lnTo>
                    <a:pt x="6197" y="3917"/>
                  </a:lnTo>
                  <a:lnTo>
                    <a:pt x="6148" y="3669"/>
                  </a:lnTo>
                  <a:lnTo>
                    <a:pt x="5999" y="3521"/>
                  </a:lnTo>
                  <a:lnTo>
                    <a:pt x="5850" y="3372"/>
                  </a:lnTo>
                  <a:lnTo>
                    <a:pt x="5602" y="3322"/>
                  </a:lnTo>
                  <a:lnTo>
                    <a:pt x="5156" y="3322"/>
                  </a:lnTo>
                  <a:lnTo>
                    <a:pt x="5156" y="3322"/>
                  </a:lnTo>
                  <a:lnTo>
                    <a:pt x="4908" y="3322"/>
                  </a:lnTo>
                  <a:lnTo>
                    <a:pt x="4710" y="3273"/>
                  </a:lnTo>
                  <a:lnTo>
                    <a:pt x="4512" y="3174"/>
                  </a:lnTo>
                  <a:lnTo>
                    <a:pt x="4313" y="3025"/>
                  </a:lnTo>
                  <a:lnTo>
                    <a:pt x="4165" y="2876"/>
                  </a:lnTo>
                  <a:lnTo>
                    <a:pt x="4016" y="2727"/>
                  </a:lnTo>
                  <a:lnTo>
                    <a:pt x="3867" y="2480"/>
                  </a:lnTo>
                  <a:lnTo>
                    <a:pt x="3768" y="2232"/>
                  </a:lnTo>
                  <a:lnTo>
                    <a:pt x="3768" y="2232"/>
                  </a:lnTo>
                  <a:lnTo>
                    <a:pt x="3619" y="1885"/>
                  </a:lnTo>
                  <a:lnTo>
                    <a:pt x="3421" y="1488"/>
                  </a:lnTo>
                  <a:lnTo>
                    <a:pt x="3173" y="1191"/>
                  </a:lnTo>
                  <a:lnTo>
                    <a:pt x="2876" y="893"/>
                  </a:lnTo>
                  <a:lnTo>
                    <a:pt x="2529" y="645"/>
                  </a:lnTo>
                  <a:lnTo>
                    <a:pt x="2182" y="397"/>
                  </a:lnTo>
                  <a:lnTo>
                    <a:pt x="1785" y="249"/>
                  </a:lnTo>
                  <a:lnTo>
                    <a:pt x="1388" y="100"/>
                  </a:lnTo>
                  <a:lnTo>
                    <a:pt x="1388" y="100"/>
                  </a:lnTo>
                  <a:lnTo>
                    <a:pt x="992" y="50"/>
                  </a:lnTo>
                  <a:lnTo>
                    <a:pt x="595" y="1"/>
                  </a:lnTo>
                  <a:lnTo>
                    <a:pt x="595" y="609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173;p58">
              <a:extLst>
                <a:ext uri="{FF2B5EF4-FFF2-40B4-BE49-F238E27FC236}">
                  <a16:creationId xmlns:a16="http://schemas.microsoft.com/office/drawing/2014/main" id="{0CA0370D-5151-E744-F636-345A66E7C63C}"/>
                </a:ext>
              </a:extLst>
            </p:cNvPr>
            <p:cNvSpPr/>
            <p:nvPr/>
          </p:nvSpPr>
          <p:spPr>
            <a:xfrm>
              <a:off x="3465450" y="17383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174;p58">
              <a:extLst>
                <a:ext uri="{FF2B5EF4-FFF2-40B4-BE49-F238E27FC236}">
                  <a16:creationId xmlns:a16="http://schemas.microsoft.com/office/drawing/2014/main" id="{2839DBD4-E400-2455-2679-CE01C59B3E8E}"/>
                </a:ext>
              </a:extLst>
            </p:cNvPr>
            <p:cNvSpPr/>
            <p:nvPr/>
          </p:nvSpPr>
          <p:spPr>
            <a:xfrm>
              <a:off x="3130800" y="1390075"/>
              <a:ext cx="334675" cy="389175"/>
            </a:xfrm>
            <a:custGeom>
              <a:avLst/>
              <a:gdLst/>
              <a:ahLst/>
              <a:cxnLst/>
              <a:rect l="l" t="t" r="r" b="b"/>
              <a:pathLst>
                <a:path w="13387" h="15567" extrusionOk="0">
                  <a:moveTo>
                    <a:pt x="7834" y="0"/>
                  </a:moveTo>
                  <a:lnTo>
                    <a:pt x="7834" y="2826"/>
                  </a:lnTo>
                  <a:lnTo>
                    <a:pt x="7883" y="3074"/>
                  </a:lnTo>
                  <a:lnTo>
                    <a:pt x="7983" y="3222"/>
                  </a:lnTo>
                  <a:lnTo>
                    <a:pt x="8181" y="3371"/>
                  </a:lnTo>
                  <a:lnTo>
                    <a:pt x="8379" y="3421"/>
                  </a:lnTo>
                  <a:lnTo>
                    <a:pt x="10065" y="3421"/>
                  </a:lnTo>
                  <a:lnTo>
                    <a:pt x="10065" y="4511"/>
                  </a:lnTo>
                  <a:lnTo>
                    <a:pt x="10015" y="4759"/>
                  </a:lnTo>
                  <a:lnTo>
                    <a:pt x="9966" y="4958"/>
                  </a:lnTo>
                  <a:lnTo>
                    <a:pt x="9866" y="5156"/>
                  </a:lnTo>
                  <a:lnTo>
                    <a:pt x="9718" y="5305"/>
                  </a:lnTo>
                  <a:lnTo>
                    <a:pt x="9569" y="5453"/>
                  </a:lnTo>
                  <a:lnTo>
                    <a:pt x="9371" y="5552"/>
                  </a:lnTo>
                  <a:lnTo>
                    <a:pt x="9172" y="5602"/>
                  </a:lnTo>
                  <a:lnTo>
                    <a:pt x="8726" y="5602"/>
                  </a:lnTo>
                  <a:lnTo>
                    <a:pt x="8528" y="5552"/>
                  </a:lnTo>
                  <a:lnTo>
                    <a:pt x="8330" y="5453"/>
                  </a:lnTo>
                  <a:lnTo>
                    <a:pt x="8131" y="5305"/>
                  </a:lnTo>
                  <a:lnTo>
                    <a:pt x="8032" y="5156"/>
                  </a:lnTo>
                  <a:lnTo>
                    <a:pt x="7933" y="4958"/>
                  </a:lnTo>
                  <a:lnTo>
                    <a:pt x="7834" y="4759"/>
                  </a:lnTo>
                  <a:lnTo>
                    <a:pt x="7834" y="4511"/>
                  </a:lnTo>
                  <a:lnTo>
                    <a:pt x="7784" y="4065"/>
                  </a:lnTo>
                  <a:lnTo>
                    <a:pt x="7635" y="3669"/>
                  </a:lnTo>
                  <a:lnTo>
                    <a:pt x="7437" y="3272"/>
                  </a:lnTo>
                  <a:lnTo>
                    <a:pt x="7189" y="2925"/>
                  </a:lnTo>
                  <a:lnTo>
                    <a:pt x="6842" y="2677"/>
                  </a:lnTo>
                  <a:lnTo>
                    <a:pt x="6446" y="2479"/>
                  </a:lnTo>
                  <a:lnTo>
                    <a:pt x="6049" y="2330"/>
                  </a:lnTo>
                  <a:lnTo>
                    <a:pt x="5603" y="2281"/>
                  </a:lnTo>
                  <a:lnTo>
                    <a:pt x="5157" y="2330"/>
                  </a:lnTo>
                  <a:lnTo>
                    <a:pt x="4760" y="2479"/>
                  </a:lnTo>
                  <a:lnTo>
                    <a:pt x="4364" y="2677"/>
                  </a:lnTo>
                  <a:lnTo>
                    <a:pt x="4017" y="2925"/>
                  </a:lnTo>
                  <a:lnTo>
                    <a:pt x="3769" y="3272"/>
                  </a:lnTo>
                  <a:lnTo>
                    <a:pt x="3570" y="3669"/>
                  </a:lnTo>
                  <a:lnTo>
                    <a:pt x="3422" y="4065"/>
                  </a:lnTo>
                  <a:lnTo>
                    <a:pt x="3372" y="4511"/>
                  </a:lnTo>
                  <a:lnTo>
                    <a:pt x="3372" y="6891"/>
                  </a:lnTo>
                  <a:lnTo>
                    <a:pt x="3025" y="6990"/>
                  </a:lnTo>
                  <a:lnTo>
                    <a:pt x="2678" y="7139"/>
                  </a:lnTo>
                  <a:lnTo>
                    <a:pt x="2034" y="7486"/>
                  </a:lnTo>
                  <a:lnTo>
                    <a:pt x="1488" y="7932"/>
                  </a:lnTo>
                  <a:lnTo>
                    <a:pt x="992" y="8428"/>
                  </a:lnTo>
                  <a:lnTo>
                    <a:pt x="596" y="9023"/>
                  </a:lnTo>
                  <a:lnTo>
                    <a:pt x="398" y="9370"/>
                  </a:lnTo>
                  <a:lnTo>
                    <a:pt x="249" y="9717"/>
                  </a:lnTo>
                  <a:lnTo>
                    <a:pt x="150" y="10064"/>
                  </a:lnTo>
                  <a:lnTo>
                    <a:pt x="100" y="10411"/>
                  </a:lnTo>
                  <a:lnTo>
                    <a:pt x="51" y="10807"/>
                  </a:lnTo>
                  <a:lnTo>
                    <a:pt x="1" y="11154"/>
                  </a:lnTo>
                  <a:lnTo>
                    <a:pt x="51" y="11650"/>
                  </a:lnTo>
                  <a:lnTo>
                    <a:pt x="100" y="12047"/>
                  </a:lnTo>
                  <a:lnTo>
                    <a:pt x="199" y="12493"/>
                  </a:lnTo>
                  <a:lnTo>
                    <a:pt x="348" y="12889"/>
                  </a:lnTo>
                  <a:lnTo>
                    <a:pt x="546" y="13286"/>
                  </a:lnTo>
                  <a:lnTo>
                    <a:pt x="794" y="13633"/>
                  </a:lnTo>
                  <a:lnTo>
                    <a:pt x="1042" y="13980"/>
                  </a:lnTo>
                  <a:lnTo>
                    <a:pt x="1339" y="14278"/>
                  </a:lnTo>
                  <a:lnTo>
                    <a:pt x="1637" y="14575"/>
                  </a:lnTo>
                  <a:lnTo>
                    <a:pt x="1984" y="14823"/>
                  </a:lnTo>
                  <a:lnTo>
                    <a:pt x="2381" y="15071"/>
                  </a:lnTo>
                  <a:lnTo>
                    <a:pt x="2777" y="15220"/>
                  </a:lnTo>
                  <a:lnTo>
                    <a:pt x="3174" y="15368"/>
                  </a:lnTo>
                  <a:lnTo>
                    <a:pt x="3620" y="15467"/>
                  </a:lnTo>
                  <a:lnTo>
                    <a:pt x="4017" y="15567"/>
                  </a:lnTo>
                  <a:lnTo>
                    <a:pt x="6694" y="15567"/>
                  </a:lnTo>
                  <a:lnTo>
                    <a:pt x="6694" y="13931"/>
                  </a:lnTo>
                  <a:lnTo>
                    <a:pt x="6694" y="13732"/>
                  </a:lnTo>
                  <a:lnTo>
                    <a:pt x="6545" y="13534"/>
                  </a:lnTo>
                  <a:lnTo>
                    <a:pt x="6396" y="13435"/>
                  </a:lnTo>
                  <a:lnTo>
                    <a:pt x="6148" y="13385"/>
                  </a:lnTo>
                  <a:lnTo>
                    <a:pt x="5058" y="13385"/>
                  </a:lnTo>
                  <a:lnTo>
                    <a:pt x="4810" y="13336"/>
                  </a:lnTo>
                  <a:lnTo>
                    <a:pt x="4661" y="13237"/>
                  </a:lnTo>
                  <a:lnTo>
                    <a:pt x="4562" y="13038"/>
                  </a:lnTo>
                  <a:lnTo>
                    <a:pt x="4512" y="12840"/>
                  </a:lnTo>
                  <a:lnTo>
                    <a:pt x="4463" y="12493"/>
                  </a:lnTo>
                  <a:lnTo>
                    <a:pt x="4364" y="12195"/>
                  </a:lnTo>
                  <a:lnTo>
                    <a:pt x="4215" y="11898"/>
                  </a:lnTo>
                  <a:lnTo>
                    <a:pt x="4017" y="11650"/>
                  </a:lnTo>
                  <a:lnTo>
                    <a:pt x="3769" y="11452"/>
                  </a:lnTo>
                  <a:lnTo>
                    <a:pt x="3471" y="11303"/>
                  </a:lnTo>
                  <a:lnTo>
                    <a:pt x="3174" y="11204"/>
                  </a:lnTo>
                  <a:lnTo>
                    <a:pt x="2827" y="11154"/>
                  </a:lnTo>
                  <a:lnTo>
                    <a:pt x="2628" y="11154"/>
                  </a:lnTo>
                  <a:lnTo>
                    <a:pt x="2430" y="11006"/>
                  </a:lnTo>
                  <a:lnTo>
                    <a:pt x="2331" y="10857"/>
                  </a:lnTo>
                  <a:lnTo>
                    <a:pt x="2281" y="10609"/>
                  </a:lnTo>
                  <a:lnTo>
                    <a:pt x="2331" y="10411"/>
                  </a:lnTo>
                  <a:lnTo>
                    <a:pt x="2430" y="10212"/>
                  </a:lnTo>
                  <a:lnTo>
                    <a:pt x="2628" y="10113"/>
                  </a:lnTo>
                  <a:lnTo>
                    <a:pt x="2827" y="10064"/>
                  </a:lnTo>
                  <a:lnTo>
                    <a:pt x="3322" y="10113"/>
                  </a:lnTo>
                  <a:lnTo>
                    <a:pt x="3769" y="10212"/>
                  </a:lnTo>
                  <a:lnTo>
                    <a:pt x="4215" y="10411"/>
                  </a:lnTo>
                  <a:lnTo>
                    <a:pt x="4611" y="10708"/>
                  </a:lnTo>
                  <a:lnTo>
                    <a:pt x="4909" y="11006"/>
                  </a:lnTo>
                  <a:lnTo>
                    <a:pt x="5206" y="11402"/>
                  </a:lnTo>
                  <a:lnTo>
                    <a:pt x="5405" y="11848"/>
                  </a:lnTo>
                  <a:lnTo>
                    <a:pt x="5553" y="12295"/>
                  </a:lnTo>
                  <a:lnTo>
                    <a:pt x="6495" y="12295"/>
                  </a:lnTo>
                  <a:lnTo>
                    <a:pt x="6793" y="12394"/>
                  </a:lnTo>
                  <a:lnTo>
                    <a:pt x="7090" y="12592"/>
                  </a:lnTo>
                  <a:lnTo>
                    <a:pt x="7338" y="12790"/>
                  </a:lnTo>
                  <a:lnTo>
                    <a:pt x="7536" y="13038"/>
                  </a:lnTo>
                  <a:lnTo>
                    <a:pt x="7685" y="13286"/>
                  </a:lnTo>
                  <a:lnTo>
                    <a:pt x="7784" y="13633"/>
                  </a:lnTo>
                  <a:lnTo>
                    <a:pt x="7834" y="13931"/>
                  </a:lnTo>
                  <a:lnTo>
                    <a:pt x="7834" y="15567"/>
                  </a:lnTo>
                  <a:lnTo>
                    <a:pt x="9024" y="15567"/>
                  </a:lnTo>
                  <a:lnTo>
                    <a:pt x="8974" y="15319"/>
                  </a:lnTo>
                  <a:lnTo>
                    <a:pt x="8924" y="15071"/>
                  </a:lnTo>
                  <a:lnTo>
                    <a:pt x="8924" y="11154"/>
                  </a:lnTo>
                  <a:lnTo>
                    <a:pt x="8974" y="10659"/>
                  </a:lnTo>
                  <a:lnTo>
                    <a:pt x="9073" y="10113"/>
                  </a:lnTo>
                  <a:lnTo>
                    <a:pt x="9222" y="9618"/>
                  </a:lnTo>
                  <a:lnTo>
                    <a:pt x="9420" y="9171"/>
                  </a:lnTo>
                  <a:lnTo>
                    <a:pt x="8379" y="8477"/>
                  </a:lnTo>
                  <a:lnTo>
                    <a:pt x="7041" y="7585"/>
                  </a:lnTo>
                  <a:lnTo>
                    <a:pt x="6545" y="7288"/>
                  </a:lnTo>
                  <a:lnTo>
                    <a:pt x="6099" y="7040"/>
                  </a:lnTo>
                  <a:lnTo>
                    <a:pt x="5702" y="6891"/>
                  </a:lnTo>
                  <a:lnTo>
                    <a:pt x="5355" y="6792"/>
                  </a:lnTo>
                  <a:lnTo>
                    <a:pt x="4958" y="6742"/>
                  </a:lnTo>
                  <a:lnTo>
                    <a:pt x="4512" y="6742"/>
                  </a:lnTo>
                  <a:lnTo>
                    <a:pt x="4512" y="4511"/>
                  </a:lnTo>
                  <a:lnTo>
                    <a:pt x="4512" y="4313"/>
                  </a:lnTo>
                  <a:lnTo>
                    <a:pt x="4562" y="4065"/>
                  </a:lnTo>
                  <a:lnTo>
                    <a:pt x="4661" y="3916"/>
                  </a:lnTo>
                  <a:lnTo>
                    <a:pt x="4810" y="3718"/>
                  </a:lnTo>
                  <a:lnTo>
                    <a:pt x="5008" y="3569"/>
                  </a:lnTo>
                  <a:lnTo>
                    <a:pt x="5157" y="3470"/>
                  </a:lnTo>
                  <a:lnTo>
                    <a:pt x="5405" y="3421"/>
                  </a:lnTo>
                  <a:lnTo>
                    <a:pt x="5851" y="3421"/>
                  </a:lnTo>
                  <a:lnTo>
                    <a:pt x="6049" y="3470"/>
                  </a:lnTo>
                  <a:lnTo>
                    <a:pt x="6247" y="3569"/>
                  </a:lnTo>
                  <a:lnTo>
                    <a:pt x="6396" y="3718"/>
                  </a:lnTo>
                  <a:lnTo>
                    <a:pt x="6545" y="3916"/>
                  </a:lnTo>
                  <a:lnTo>
                    <a:pt x="6644" y="4065"/>
                  </a:lnTo>
                  <a:lnTo>
                    <a:pt x="6694" y="4313"/>
                  </a:lnTo>
                  <a:lnTo>
                    <a:pt x="6694" y="4511"/>
                  </a:lnTo>
                  <a:lnTo>
                    <a:pt x="6743" y="4958"/>
                  </a:lnTo>
                  <a:lnTo>
                    <a:pt x="6892" y="5354"/>
                  </a:lnTo>
                  <a:lnTo>
                    <a:pt x="7090" y="5751"/>
                  </a:lnTo>
                  <a:lnTo>
                    <a:pt x="7388" y="6098"/>
                  </a:lnTo>
                  <a:lnTo>
                    <a:pt x="7685" y="6346"/>
                  </a:lnTo>
                  <a:lnTo>
                    <a:pt x="8082" y="6544"/>
                  </a:lnTo>
                  <a:lnTo>
                    <a:pt x="8478" y="6693"/>
                  </a:lnTo>
                  <a:lnTo>
                    <a:pt x="8924" y="6742"/>
                  </a:lnTo>
                  <a:lnTo>
                    <a:pt x="9371" y="6693"/>
                  </a:lnTo>
                  <a:lnTo>
                    <a:pt x="9817" y="6544"/>
                  </a:lnTo>
                  <a:lnTo>
                    <a:pt x="10164" y="6346"/>
                  </a:lnTo>
                  <a:lnTo>
                    <a:pt x="10511" y="6098"/>
                  </a:lnTo>
                  <a:lnTo>
                    <a:pt x="10759" y="5751"/>
                  </a:lnTo>
                  <a:lnTo>
                    <a:pt x="11007" y="5354"/>
                  </a:lnTo>
                  <a:lnTo>
                    <a:pt x="11106" y="4958"/>
                  </a:lnTo>
                  <a:lnTo>
                    <a:pt x="11155" y="4511"/>
                  </a:lnTo>
                  <a:lnTo>
                    <a:pt x="11155" y="3421"/>
                  </a:lnTo>
                  <a:lnTo>
                    <a:pt x="12841" y="3421"/>
                  </a:lnTo>
                  <a:lnTo>
                    <a:pt x="13039" y="3371"/>
                  </a:lnTo>
                  <a:lnTo>
                    <a:pt x="13237" y="3222"/>
                  </a:lnTo>
                  <a:lnTo>
                    <a:pt x="13337" y="3074"/>
                  </a:lnTo>
                  <a:lnTo>
                    <a:pt x="13386" y="2826"/>
                  </a:lnTo>
                  <a:lnTo>
                    <a:pt x="133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175;p58">
              <a:extLst>
                <a:ext uri="{FF2B5EF4-FFF2-40B4-BE49-F238E27FC236}">
                  <a16:creationId xmlns:a16="http://schemas.microsoft.com/office/drawing/2014/main" id="{17820056-ACBF-8B54-13B2-9D71FDAF4DDE}"/>
                </a:ext>
              </a:extLst>
            </p:cNvPr>
            <p:cNvSpPr/>
            <p:nvPr/>
          </p:nvSpPr>
          <p:spPr>
            <a:xfrm>
              <a:off x="3130800" y="1390075"/>
              <a:ext cx="334675" cy="389175"/>
            </a:xfrm>
            <a:custGeom>
              <a:avLst/>
              <a:gdLst/>
              <a:ahLst/>
              <a:cxnLst/>
              <a:rect l="l" t="t" r="r" b="b"/>
              <a:pathLst>
                <a:path w="13387" h="15567" fill="none" extrusionOk="0">
                  <a:moveTo>
                    <a:pt x="4512" y="15567"/>
                  </a:moveTo>
                  <a:lnTo>
                    <a:pt x="6694" y="15567"/>
                  </a:lnTo>
                  <a:lnTo>
                    <a:pt x="6694" y="13931"/>
                  </a:lnTo>
                  <a:lnTo>
                    <a:pt x="6694" y="13931"/>
                  </a:lnTo>
                  <a:lnTo>
                    <a:pt x="6694" y="13732"/>
                  </a:lnTo>
                  <a:lnTo>
                    <a:pt x="6545" y="13534"/>
                  </a:lnTo>
                  <a:lnTo>
                    <a:pt x="6396" y="13435"/>
                  </a:lnTo>
                  <a:lnTo>
                    <a:pt x="6148" y="13385"/>
                  </a:lnTo>
                  <a:lnTo>
                    <a:pt x="5058" y="13385"/>
                  </a:lnTo>
                  <a:lnTo>
                    <a:pt x="5058" y="13385"/>
                  </a:lnTo>
                  <a:lnTo>
                    <a:pt x="4810" y="13336"/>
                  </a:lnTo>
                  <a:lnTo>
                    <a:pt x="4661" y="13237"/>
                  </a:lnTo>
                  <a:lnTo>
                    <a:pt x="4562" y="13038"/>
                  </a:lnTo>
                  <a:lnTo>
                    <a:pt x="4512" y="12840"/>
                  </a:lnTo>
                  <a:lnTo>
                    <a:pt x="4512" y="12840"/>
                  </a:lnTo>
                  <a:lnTo>
                    <a:pt x="4463" y="12493"/>
                  </a:lnTo>
                  <a:lnTo>
                    <a:pt x="4364" y="12195"/>
                  </a:lnTo>
                  <a:lnTo>
                    <a:pt x="4215" y="11898"/>
                  </a:lnTo>
                  <a:lnTo>
                    <a:pt x="4017" y="11650"/>
                  </a:lnTo>
                  <a:lnTo>
                    <a:pt x="3769" y="11452"/>
                  </a:lnTo>
                  <a:lnTo>
                    <a:pt x="3471" y="11303"/>
                  </a:lnTo>
                  <a:lnTo>
                    <a:pt x="3174" y="11204"/>
                  </a:lnTo>
                  <a:lnTo>
                    <a:pt x="2827" y="11154"/>
                  </a:lnTo>
                  <a:lnTo>
                    <a:pt x="2827" y="11154"/>
                  </a:lnTo>
                  <a:lnTo>
                    <a:pt x="2628" y="11154"/>
                  </a:lnTo>
                  <a:lnTo>
                    <a:pt x="2430" y="11006"/>
                  </a:lnTo>
                  <a:lnTo>
                    <a:pt x="2331" y="10857"/>
                  </a:lnTo>
                  <a:lnTo>
                    <a:pt x="2281" y="10609"/>
                  </a:lnTo>
                  <a:lnTo>
                    <a:pt x="2281" y="10609"/>
                  </a:lnTo>
                  <a:lnTo>
                    <a:pt x="2331" y="10411"/>
                  </a:lnTo>
                  <a:lnTo>
                    <a:pt x="2430" y="10212"/>
                  </a:lnTo>
                  <a:lnTo>
                    <a:pt x="2628" y="10113"/>
                  </a:lnTo>
                  <a:lnTo>
                    <a:pt x="2827" y="10064"/>
                  </a:lnTo>
                  <a:lnTo>
                    <a:pt x="2827" y="10064"/>
                  </a:lnTo>
                  <a:lnTo>
                    <a:pt x="3322" y="10113"/>
                  </a:lnTo>
                  <a:lnTo>
                    <a:pt x="3769" y="10212"/>
                  </a:lnTo>
                  <a:lnTo>
                    <a:pt x="4215" y="10411"/>
                  </a:lnTo>
                  <a:lnTo>
                    <a:pt x="4611" y="10708"/>
                  </a:lnTo>
                  <a:lnTo>
                    <a:pt x="4909" y="11006"/>
                  </a:lnTo>
                  <a:lnTo>
                    <a:pt x="5206" y="11402"/>
                  </a:lnTo>
                  <a:lnTo>
                    <a:pt x="5405" y="11848"/>
                  </a:lnTo>
                  <a:lnTo>
                    <a:pt x="5553" y="12295"/>
                  </a:lnTo>
                  <a:lnTo>
                    <a:pt x="6148" y="12295"/>
                  </a:lnTo>
                  <a:lnTo>
                    <a:pt x="6148" y="12295"/>
                  </a:lnTo>
                  <a:lnTo>
                    <a:pt x="6495" y="12295"/>
                  </a:lnTo>
                  <a:lnTo>
                    <a:pt x="6793" y="12394"/>
                  </a:lnTo>
                  <a:lnTo>
                    <a:pt x="7090" y="12592"/>
                  </a:lnTo>
                  <a:lnTo>
                    <a:pt x="7338" y="12790"/>
                  </a:lnTo>
                  <a:lnTo>
                    <a:pt x="7536" y="13038"/>
                  </a:lnTo>
                  <a:lnTo>
                    <a:pt x="7685" y="13286"/>
                  </a:lnTo>
                  <a:lnTo>
                    <a:pt x="7784" y="13633"/>
                  </a:lnTo>
                  <a:lnTo>
                    <a:pt x="7834" y="13931"/>
                  </a:lnTo>
                  <a:lnTo>
                    <a:pt x="7834" y="15567"/>
                  </a:lnTo>
                  <a:lnTo>
                    <a:pt x="9024" y="15567"/>
                  </a:lnTo>
                  <a:lnTo>
                    <a:pt x="9024" y="15567"/>
                  </a:lnTo>
                  <a:lnTo>
                    <a:pt x="8974" y="15319"/>
                  </a:lnTo>
                  <a:lnTo>
                    <a:pt x="8924" y="15071"/>
                  </a:lnTo>
                  <a:lnTo>
                    <a:pt x="8924" y="11154"/>
                  </a:lnTo>
                  <a:lnTo>
                    <a:pt x="8924" y="11154"/>
                  </a:lnTo>
                  <a:lnTo>
                    <a:pt x="8974" y="10659"/>
                  </a:lnTo>
                  <a:lnTo>
                    <a:pt x="9073" y="10113"/>
                  </a:lnTo>
                  <a:lnTo>
                    <a:pt x="9222" y="9618"/>
                  </a:lnTo>
                  <a:lnTo>
                    <a:pt x="9420" y="9171"/>
                  </a:lnTo>
                  <a:lnTo>
                    <a:pt x="9420" y="9171"/>
                  </a:lnTo>
                  <a:lnTo>
                    <a:pt x="8379" y="8477"/>
                  </a:lnTo>
                  <a:lnTo>
                    <a:pt x="8379" y="8477"/>
                  </a:lnTo>
                  <a:lnTo>
                    <a:pt x="7041" y="7585"/>
                  </a:lnTo>
                  <a:lnTo>
                    <a:pt x="6545" y="7288"/>
                  </a:lnTo>
                  <a:lnTo>
                    <a:pt x="6099" y="7040"/>
                  </a:lnTo>
                  <a:lnTo>
                    <a:pt x="5702" y="6891"/>
                  </a:lnTo>
                  <a:lnTo>
                    <a:pt x="5355" y="6792"/>
                  </a:lnTo>
                  <a:lnTo>
                    <a:pt x="4958" y="6742"/>
                  </a:lnTo>
                  <a:lnTo>
                    <a:pt x="4512" y="6742"/>
                  </a:lnTo>
                  <a:lnTo>
                    <a:pt x="4512" y="4511"/>
                  </a:lnTo>
                  <a:lnTo>
                    <a:pt x="4512" y="4511"/>
                  </a:lnTo>
                  <a:lnTo>
                    <a:pt x="4512" y="4313"/>
                  </a:lnTo>
                  <a:lnTo>
                    <a:pt x="4562" y="4065"/>
                  </a:lnTo>
                  <a:lnTo>
                    <a:pt x="4661" y="3916"/>
                  </a:lnTo>
                  <a:lnTo>
                    <a:pt x="4810" y="3718"/>
                  </a:lnTo>
                  <a:lnTo>
                    <a:pt x="5008" y="3569"/>
                  </a:lnTo>
                  <a:lnTo>
                    <a:pt x="5157" y="3470"/>
                  </a:lnTo>
                  <a:lnTo>
                    <a:pt x="5405" y="3421"/>
                  </a:lnTo>
                  <a:lnTo>
                    <a:pt x="5603" y="3421"/>
                  </a:lnTo>
                  <a:lnTo>
                    <a:pt x="5603" y="3421"/>
                  </a:lnTo>
                  <a:lnTo>
                    <a:pt x="5851" y="3421"/>
                  </a:lnTo>
                  <a:lnTo>
                    <a:pt x="6049" y="3470"/>
                  </a:lnTo>
                  <a:lnTo>
                    <a:pt x="6247" y="3569"/>
                  </a:lnTo>
                  <a:lnTo>
                    <a:pt x="6396" y="3718"/>
                  </a:lnTo>
                  <a:lnTo>
                    <a:pt x="6545" y="3916"/>
                  </a:lnTo>
                  <a:lnTo>
                    <a:pt x="6644" y="4065"/>
                  </a:lnTo>
                  <a:lnTo>
                    <a:pt x="6694" y="4313"/>
                  </a:lnTo>
                  <a:lnTo>
                    <a:pt x="6694" y="4511"/>
                  </a:lnTo>
                  <a:lnTo>
                    <a:pt x="6694" y="4511"/>
                  </a:lnTo>
                  <a:lnTo>
                    <a:pt x="6743" y="4958"/>
                  </a:lnTo>
                  <a:lnTo>
                    <a:pt x="6892" y="5354"/>
                  </a:lnTo>
                  <a:lnTo>
                    <a:pt x="7090" y="5751"/>
                  </a:lnTo>
                  <a:lnTo>
                    <a:pt x="7388" y="6098"/>
                  </a:lnTo>
                  <a:lnTo>
                    <a:pt x="7685" y="6346"/>
                  </a:lnTo>
                  <a:lnTo>
                    <a:pt x="8082" y="6544"/>
                  </a:lnTo>
                  <a:lnTo>
                    <a:pt x="8478" y="6693"/>
                  </a:lnTo>
                  <a:lnTo>
                    <a:pt x="8924" y="6742"/>
                  </a:lnTo>
                  <a:lnTo>
                    <a:pt x="8924" y="6742"/>
                  </a:lnTo>
                  <a:lnTo>
                    <a:pt x="9371" y="6693"/>
                  </a:lnTo>
                  <a:lnTo>
                    <a:pt x="9817" y="6544"/>
                  </a:lnTo>
                  <a:lnTo>
                    <a:pt x="10164" y="6346"/>
                  </a:lnTo>
                  <a:lnTo>
                    <a:pt x="10511" y="6098"/>
                  </a:lnTo>
                  <a:lnTo>
                    <a:pt x="10759" y="5751"/>
                  </a:lnTo>
                  <a:lnTo>
                    <a:pt x="11007" y="5354"/>
                  </a:lnTo>
                  <a:lnTo>
                    <a:pt x="11106" y="4958"/>
                  </a:lnTo>
                  <a:lnTo>
                    <a:pt x="11155" y="4511"/>
                  </a:lnTo>
                  <a:lnTo>
                    <a:pt x="11155" y="3421"/>
                  </a:lnTo>
                  <a:lnTo>
                    <a:pt x="12841" y="3421"/>
                  </a:lnTo>
                  <a:lnTo>
                    <a:pt x="12841" y="3421"/>
                  </a:lnTo>
                  <a:lnTo>
                    <a:pt x="13039" y="3371"/>
                  </a:lnTo>
                  <a:lnTo>
                    <a:pt x="13237" y="3222"/>
                  </a:lnTo>
                  <a:lnTo>
                    <a:pt x="13337" y="3074"/>
                  </a:lnTo>
                  <a:lnTo>
                    <a:pt x="13386" y="2826"/>
                  </a:lnTo>
                  <a:lnTo>
                    <a:pt x="13386" y="0"/>
                  </a:lnTo>
                  <a:lnTo>
                    <a:pt x="7834" y="0"/>
                  </a:lnTo>
                  <a:lnTo>
                    <a:pt x="7834" y="2826"/>
                  </a:lnTo>
                  <a:lnTo>
                    <a:pt x="7834" y="2826"/>
                  </a:lnTo>
                  <a:lnTo>
                    <a:pt x="7883" y="3074"/>
                  </a:lnTo>
                  <a:lnTo>
                    <a:pt x="7983" y="3222"/>
                  </a:lnTo>
                  <a:lnTo>
                    <a:pt x="8181" y="3371"/>
                  </a:lnTo>
                  <a:lnTo>
                    <a:pt x="8379" y="3421"/>
                  </a:lnTo>
                  <a:lnTo>
                    <a:pt x="10065" y="3421"/>
                  </a:lnTo>
                  <a:lnTo>
                    <a:pt x="10065" y="4511"/>
                  </a:lnTo>
                  <a:lnTo>
                    <a:pt x="10065" y="4511"/>
                  </a:lnTo>
                  <a:lnTo>
                    <a:pt x="10015" y="4759"/>
                  </a:lnTo>
                  <a:lnTo>
                    <a:pt x="9966" y="4958"/>
                  </a:lnTo>
                  <a:lnTo>
                    <a:pt x="9866" y="5156"/>
                  </a:lnTo>
                  <a:lnTo>
                    <a:pt x="9718" y="5305"/>
                  </a:lnTo>
                  <a:lnTo>
                    <a:pt x="9569" y="5453"/>
                  </a:lnTo>
                  <a:lnTo>
                    <a:pt x="9371" y="5552"/>
                  </a:lnTo>
                  <a:lnTo>
                    <a:pt x="9172" y="5602"/>
                  </a:lnTo>
                  <a:lnTo>
                    <a:pt x="8924" y="5602"/>
                  </a:lnTo>
                  <a:lnTo>
                    <a:pt x="8924" y="5602"/>
                  </a:lnTo>
                  <a:lnTo>
                    <a:pt x="8726" y="5602"/>
                  </a:lnTo>
                  <a:lnTo>
                    <a:pt x="8528" y="5552"/>
                  </a:lnTo>
                  <a:lnTo>
                    <a:pt x="8330" y="5453"/>
                  </a:lnTo>
                  <a:lnTo>
                    <a:pt x="8131" y="5305"/>
                  </a:lnTo>
                  <a:lnTo>
                    <a:pt x="8032" y="5156"/>
                  </a:lnTo>
                  <a:lnTo>
                    <a:pt x="7933" y="4958"/>
                  </a:lnTo>
                  <a:lnTo>
                    <a:pt x="7834" y="4759"/>
                  </a:lnTo>
                  <a:lnTo>
                    <a:pt x="7834" y="4511"/>
                  </a:lnTo>
                  <a:lnTo>
                    <a:pt x="7834" y="4511"/>
                  </a:lnTo>
                  <a:lnTo>
                    <a:pt x="7784" y="4065"/>
                  </a:lnTo>
                  <a:lnTo>
                    <a:pt x="7635" y="3669"/>
                  </a:lnTo>
                  <a:lnTo>
                    <a:pt x="7437" y="3272"/>
                  </a:lnTo>
                  <a:lnTo>
                    <a:pt x="7189" y="2925"/>
                  </a:lnTo>
                  <a:lnTo>
                    <a:pt x="6842" y="2677"/>
                  </a:lnTo>
                  <a:lnTo>
                    <a:pt x="6446" y="2479"/>
                  </a:lnTo>
                  <a:lnTo>
                    <a:pt x="6049" y="2330"/>
                  </a:lnTo>
                  <a:lnTo>
                    <a:pt x="5603" y="2281"/>
                  </a:lnTo>
                  <a:lnTo>
                    <a:pt x="5603" y="2281"/>
                  </a:lnTo>
                  <a:lnTo>
                    <a:pt x="5157" y="2330"/>
                  </a:lnTo>
                  <a:lnTo>
                    <a:pt x="4760" y="2479"/>
                  </a:lnTo>
                  <a:lnTo>
                    <a:pt x="4364" y="2677"/>
                  </a:lnTo>
                  <a:lnTo>
                    <a:pt x="4017" y="2925"/>
                  </a:lnTo>
                  <a:lnTo>
                    <a:pt x="3769" y="3272"/>
                  </a:lnTo>
                  <a:lnTo>
                    <a:pt x="3570" y="3669"/>
                  </a:lnTo>
                  <a:lnTo>
                    <a:pt x="3422" y="4065"/>
                  </a:lnTo>
                  <a:lnTo>
                    <a:pt x="3372" y="4511"/>
                  </a:lnTo>
                  <a:lnTo>
                    <a:pt x="3372" y="6891"/>
                  </a:lnTo>
                  <a:lnTo>
                    <a:pt x="3372" y="6891"/>
                  </a:lnTo>
                  <a:lnTo>
                    <a:pt x="3025" y="6990"/>
                  </a:lnTo>
                  <a:lnTo>
                    <a:pt x="2678" y="7139"/>
                  </a:lnTo>
                  <a:lnTo>
                    <a:pt x="2034" y="7486"/>
                  </a:lnTo>
                  <a:lnTo>
                    <a:pt x="1488" y="7932"/>
                  </a:lnTo>
                  <a:lnTo>
                    <a:pt x="992" y="8428"/>
                  </a:lnTo>
                  <a:lnTo>
                    <a:pt x="596" y="9023"/>
                  </a:lnTo>
                  <a:lnTo>
                    <a:pt x="398" y="9370"/>
                  </a:lnTo>
                  <a:lnTo>
                    <a:pt x="249" y="9717"/>
                  </a:lnTo>
                  <a:lnTo>
                    <a:pt x="150" y="10064"/>
                  </a:lnTo>
                  <a:lnTo>
                    <a:pt x="100" y="10411"/>
                  </a:lnTo>
                  <a:lnTo>
                    <a:pt x="51" y="10807"/>
                  </a:lnTo>
                  <a:lnTo>
                    <a:pt x="1" y="11154"/>
                  </a:lnTo>
                  <a:lnTo>
                    <a:pt x="1" y="11154"/>
                  </a:lnTo>
                  <a:lnTo>
                    <a:pt x="51" y="11650"/>
                  </a:lnTo>
                  <a:lnTo>
                    <a:pt x="100" y="12047"/>
                  </a:lnTo>
                  <a:lnTo>
                    <a:pt x="199" y="12493"/>
                  </a:lnTo>
                  <a:lnTo>
                    <a:pt x="348" y="12889"/>
                  </a:lnTo>
                  <a:lnTo>
                    <a:pt x="546" y="13286"/>
                  </a:lnTo>
                  <a:lnTo>
                    <a:pt x="794" y="13633"/>
                  </a:lnTo>
                  <a:lnTo>
                    <a:pt x="1042" y="13980"/>
                  </a:lnTo>
                  <a:lnTo>
                    <a:pt x="1339" y="14278"/>
                  </a:lnTo>
                  <a:lnTo>
                    <a:pt x="1637" y="14575"/>
                  </a:lnTo>
                  <a:lnTo>
                    <a:pt x="1984" y="14823"/>
                  </a:lnTo>
                  <a:lnTo>
                    <a:pt x="2381" y="15071"/>
                  </a:lnTo>
                  <a:lnTo>
                    <a:pt x="2777" y="15220"/>
                  </a:lnTo>
                  <a:lnTo>
                    <a:pt x="3174" y="15368"/>
                  </a:lnTo>
                  <a:lnTo>
                    <a:pt x="3620" y="15467"/>
                  </a:lnTo>
                  <a:lnTo>
                    <a:pt x="4017" y="15567"/>
                  </a:lnTo>
                  <a:lnTo>
                    <a:pt x="4512" y="15567"/>
                  </a:lnTo>
                  <a:lnTo>
                    <a:pt x="4512" y="15567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176;p58">
              <a:extLst>
                <a:ext uri="{FF2B5EF4-FFF2-40B4-BE49-F238E27FC236}">
                  <a16:creationId xmlns:a16="http://schemas.microsoft.com/office/drawing/2014/main" id="{2D347CDA-F2CA-1D0C-BABD-481C2BDC6144}"/>
                </a:ext>
              </a:extLst>
            </p:cNvPr>
            <p:cNvSpPr/>
            <p:nvPr/>
          </p:nvSpPr>
          <p:spPr>
            <a:xfrm>
              <a:off x="3243600" y="17792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177;p58">
            <a:extLst>
              <a:ext uri="{FF2B5EF4-FFF2-40B4-BE49-F238E27FC236}">
                <a16:creationId xmlns:a16="http://schemas.microsoft.com/office/drawing/2014/main" id="{7B56890D-A23D-BA86-E11A-6A3BC6F57DA6}"/>
              </a:ext>
            </a:extLst>
          </p:cNvPr>
          <p:cNvGrpSpPr/>
          <p:nvPr/>
        </p:nvGrpSpPr>
        <p:grpSpPr>
          <a:xfrm>
            <a:off x="4543162" y="3470908"/>
            <a:ext cx="473769" cy="564880"/>
            <a:chOff x="4687475" y="1305800"/>
            <a:chExt cx="387950" cy="473450"/>
          </a:xfrm>
          <a:solidFill>
            <a:srgbClr val="CC0000"/>
          </a:solidFill>
        </p:grpSpPr>
        <p:sp>
          <p:nvSpPr>
            <p:cNvPr id="32" name="Google Shape;1178;p58">
              <a:extLst>
                <a:ext uri="{FF2B5EF4-FFF2-40B4-BE49-F238E27FC236}">
                  <a16:creationId xmlns:a16="http://schemas.microsoft.com/office/drawing/2014/main" id="{921D1168-E01B-89F4-5333-5418522B3762}"/>
                </a:ext>
              </a:extLst>
            </p:cNvPr>
            <p:cNvSpPr/>
            <p:nvPr/>
          </p:nvSpPr>
          <p:spPr>
            <a:xfrm>
              <a:off x="4743225" y="1473100"/>
              <a:ext cx="193375" cy="138825"/>
            </a:xfrm>
            <a:custGeom>
              <a:avLst/>
              <a:gdLst/>
              <a:ahLst/>
              <a:cxnLst/>
              <a:rect l="l" t="t" r="r" b="b"/>
              <a:pathLst>
                <a:path w="7735" h="5553" extrusionOk="0">
                  <a:moveTo>
                    <a:pt x="5206" y="1141"/>
                  </a:moveTo>
                  <a:lnTo>
                    <a:pt x="5355" y="1290"/>
                  </a:lnTo>
                  <a:lnTo>
                    <a:pt x="5504" y="1438"/>
                  </a:lnTo>
                  <a:lnTo>
                    <a:pt x="5553" y="1686"/>
                  </a:lnTo>
                  <a:lnTo>
                    <a:pt x="5504" y="1984"/>
                  </a:lnTo>
                  <a:lnTo>
                    <a:pt x="5405" y="2331"/>
                  </a:lnTo>
                  <a:lnTo>
                    <a:pt x="5256" y="2628"/>
                  </a:lnTo>
                  <a:lnTo>
                    <a:pt x="5058" y="2826"/>
                  </a:lnTo>
                  <a:lnTo>
                    <a:pt x="4810" y="3074"/>
                  </a:lnTo>
                  <a:lnTo>
                    <a:pt x="4512" y="3223"/>
                  </a:lnTo>
                  <a:lnTo>
                    <a:pt x="4215" y="3322"/>
                  </a:lnTo>
                  <a:lnTo>
                    <a:pt x="3521" y="3322"/>
                  </a:lnTo>
                  <a:lnTo>
                    <a:pt x="3223" y="3223"/>
                  </a:lnTo>
                  <a:lnTo>
                    <a:pt x="2926" y="3074"/>
                  </a:lnTo>
                  <a:lnTo>
                    <a:pt x="2678" y="2826"/>
                  </a:lnTo>
                  <a:lnTo>
                    <a:pt x="2480" y="2628"/>
                  </a:lnTo>
                  <a:lnTo>
                    <a:pt x="2331" y="2331"/>
                  </a:lnTo>
                  <a:lnTo>
                    <a:pt x="2232" y="1984"/>
                  </a:lnTo>
                  <a:lnTo>
                    <a:pt x="2182" y="1686"/>
                  </a:lnTo>
                  <a:lnTo>
                    <a:pt x="2232" y="1438"/>
                  </a:lnTo>
                  <a:lnTo>
                    <a:pt x="2381" y="1290"/>
                  </a:lnTo>
                  <a:lnTo>
                    <a:pt x="2529" y="1141"/>
                  </a:lnTo>
                  <a:lnTo>
                    <a:pt x="2975" y="1141"/>
                  </a:lnTo>
                  <a:lnTo>
                    <a:pt x="3174" y="1290"/>
                  </a:lnTo>
                  <a:lnTo>
                    <a:pt x="3273" y="1438"/>
                  </a:lnTo>
                  <a:lnTo>
                    <a:pt x="3322" y="1686"/>
                  </a:lnTo>
                  <a:lnTo>
                    <a:pt x="3372" y="1884"/>
                  </a:lnTo>
                  <a:lnTo>
                    <a:pt x="3471" y="2083"/>
                  </a:lnTo>
                  <a:lnTo>
                    <a:pt x="3669" y="2182"/>
                  </a:lnTo>
                  <a:lnTo>
                    <a:pt x="3868" y="2231"/>
                  </a:lnTo>
                  <a:lnTo>
                    <a:pt x="4066" y="2182"/>
                  </a:lnTo>
                  <a:lnTo>
                    <a:pt x="4264" y="2083"/>
                  </a:lnTo>
                  <a:lnTo>
                    <a:pt x="4364" y="1884"/>
                  </a:lnTo>
                  <a:lnTo>
                    <a:pt x="4413" y="1686"/>
                  </a:lnTo>
                  <a:lnTo>
                    <a:pt x="4463" y="1438"/>
                  </a:lnTo>
                  <a:lnTo>
                    <a:pt x="4611" y="1290"/>
                  </a:lnTo>
                  <a:lnTo>
                    <a:pt x="4760" y="1141"/>
                  </a:lnTo>
                  <a:close/>
                  <a:moveTo>
                    <a:pt x="1" y="1"/>
                  </a:moveTo>
                  <a:lnTo>
                    <a:pt x="1" y="1686"/>
                  </a:lnTo>
                  <a:lnTo>
                    <a:pt x="1" y="2083"/>
                  </a:lnTo>
                  <a:lnTo>
                    <a:pt x="51" y="2479"/>
                  </a:lnTo>
                  <a:lnTo>
                    <a:pt x="150" y="2826"/>
                  </a:lnTo>
                  <a:lnTo>
                    <a:pt x="298" y="3173"/>
                  </a:lnTo>
                  <a:lnTo>
                    <a:pt x="447" y="3520"/>
                  </a:lnTo>
                  <a:lnTo>
                    <a:pt x="645" y="3867"/>
                  </a:lnTo>
                  <a:lnTo>
                    <a:pt x="893" y="4165"/>
                  </a:lnTo>
                  <a:lnTo>
                    <a:pt x="1141" y="4413"/>
                  </a:lnTo>
                  <a:lnTo>
                    <a:pt x="1389" y="4661"/>
                  </a:lnTo>
                  <a:lnTo>
                    <a:pt x="1686" y="4908"/>
                  </a:lnTo>
                  <a:lnTo>
                    <a:pt x="2034" y="5107"/>
                  </a:lnTo>
                  <a:lnTo>
                    <a:pt x="2381" y="5255"/>
                  </a:lnTo>
                  <a:lnTo>
                    <a:pt x="2728" y="5404"/>
                  </a:lnTo>
                  <a:lnTo>
                    <a:pt x="3075" y="5503"/>
                  </a:lnTo>
                  <a:lnTo>
                    <a:pt x="3471" y="5553"/>
                  </a:lnTo>
                  <a:lnTo>
                    <a:pt x="4264" y="5553"/>
                  </a:lnTo>
                  <a:lnTo>
                    <a:pt x="4661" y="5503"/>
                  </a:lnTo>
                  <a:lnTo>
                    <a:pt x="5008" y="5404"/>
                  </a:lnTo>
                  <a:lnTo>
                    <a:pt x="5405" y="5255"/>
                  </a:lnTo>
                  <a:lnTo>
                    <a:pt x="5702" y="5107"/>
                  </a:lnTo>
                  <a:lnTo>
                    <a:pt x="6049" y="4908"/>
                  </a:lnTo>
                  <a:lnTo>
                    <a:pt x="6347" y="4661"/>
                  </a:lnTo>
                  <a:lnTo>
                    <a:pt x="6594" y="4413"/>
                  </a:lnTo>
                  <a:lnTo>
                    <a:pt x="6892" y="4165"/>
                  </a:lnTo>
                  <a:lnTo>
                    <a:pt x="7090" y="3867"/>
                  </a:lnTo>
                  <a:lnTo>
                    <a:pt x="7288" y="3520"/>
                  </a:lnTo>
                  <a:lnTo>
                    <a:pt x="7437" y="3173"/>
                  </a:lnTo>
                  <a:lnTo>
                    <a:pt x="7586" y="2826"/>
                  </a:lnTo>
                  <a:lnTo>
                    <a:pt x="7685" y="2479"/>
                  </a:lnTo>
                  <a:lnTo>
                    <a:pt x="7735" y="2083"/>
                  </a:lnTo>
                  <a:lnTo>
                    <a:pt x="7735" y="1686"/>
                  </a:lnTo>
                  <a:lnTo>
                    <a:pt x="77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79;p58">
              <a:extLst>
                <a:ext uri="{FF2B5EF4-FFF2-40B4-BE49-F238E27FC236}">
                  <a16:creationId xmlns:a16="http://schemas.microsoft.com/office/drawing/2014/main" id="{F2C7C4D6-2DB6-78D3-F619-78C7EF6E6E2C}"/>
                </a:ext>
              </a:extLst>
            </p:cNvPr>
            <p:cNvSpPr/>
            <p:nvPr/>
          </p:nvSpPr>
          <p:spPr>
            <a:xfrm>
              <a:off x="4743225" y="1473100"/>
              <a:ext cx="193375" cy="138825"/>
            </a:xfrm>
            <a:custGeom>
              <a:avLst/>
              <a:gdLst/>
              <a:ahLst/>
              <a:cxnLst/>
              <a:rect l="l" t="t" r="r" b="b"/>
              <a:pathLst>
                <a:path w="7735" h="5553" fill="none" extrusionOk="0">
                  <a:moveTo>
                    <a:pt x="1" y="1686"/>
                  </a:moveTo>
                  <a:lnTo>
                    <a:pt x="1" y="1686"/>
                  </a:lnTo>
                  <a:lnTo>
                    <a:pt x="1" y="2083"/>
                  </a:lnTo>
                  <a:lnTo>
                    <a:pt x="51" y="2479"/>
                  </a:lnTo>
                  <a:lnTo>
                    <a:pt x="150" y="2826"/>
                  </a:lnTo>
                  <a:lnTo>
                    <a:pt x="298" y="3173"/>
                  </a:lnTo>
                  <a:lnTo>
                    <a:pt x="447" y="3520"/>
                  </a:lnTo>
                  <a:lnTo>
                    <a:pt x="645" y="3867"/>
                  </a:lnTo>
                  <a:lnTo>
                    <a:pt x="893" y="4165"/>
                  </a:lnTo>
                  <a:lnTo>
                    <a:pt x="1141" y="4413"/>
                  </a:lnTo>
                  <a:lnTo>
                    <a:pt x="1389" y="4661"/>
                  </a:lnTo>
                  <a:lnTo>
                    <a:pt x="1686" y="4908"/>
                  </a:lnTo>
                  <a:lnTo>
                    <a:pt x="2034" y="5107"/>
                  </a:lnTo>
                  <a:lnTo>
                    <a:pt x="2381" y="5255"/>
                  </a:lnTo>
                  <a:lnTo>
                    <a:pt x="2728" y="5404"/>
                  </a:lnTo>
                  <a:lnTo>
                    <a:pt x="3075" y="5503"/>
                  </a:lnTo>
                  <a:lnTo>
                    <a:pt x="3471" y="5553"/>
                  </a:lnTo>
                  <a:lnTo>
                    <a:pt x="3868" y="5553"/>
                  </a:lnTo>
                  <a:lnTo>
                    <a:pt x="3868" y="5553"/>
                  </a:lnTo>
                  <a:lnTo>
                    <a:pt x="4264" y="5553"/>
                  </a:lnTo>
                  <a:lnTo>
                    <a:pt x="4661" y="5503"/>
                  </a:lnTo>
                  <a:lnTo>
                    <a:pt x="5008" y="5404"/>
                  </a:lnTo>
                  <a:lnTo>
                    <a:pt x="5405" y="5255"/>
                  </a:lnTo>
                  <a:lnTo>
                    <a:pt x="5702" y="5107"/>
                  </a:lnTo>
                  <a:lnTo>
                    <a:pt x="6049" y="4908"/>
                  </a:lnTo>
                  <a:lnTo>
                    <a:pt x="6347" y="4661"/>
                  </a:lnTo>
                  <a:lnTo>
                    <a:pt x="6594" y="4413"/>
                  </a:lnTo>
                  <a:lnTo>
                    <a:pt x="6892" y="4165"/>
                  </a:lnTo>
                  <a:lnTo>
                    <a:pt x="7090" y="3867"/>
                  </a:lnTo>
                  <a:lnTo>
                    <a:pt x="7288" y="3520"/>
                  </a:lnTo>
                  <a:lnTo>
                    <a:pt x="7437" y="3173"/>
                  </a:lnTo>
                  <a:lnTo>
                    <a:pt x="7586" y="2826"/>
                  </a:lnTo>
                  <a:lnTo>
                    <a:pt x="7685" y="2479"/>
                  </a:lnTo>
                  <a:lnTo>
                    <a:pt x="7735" y="2083"/>
                  </a:lnTo>
                  <a:lnTo>
                    <a:pt x="7735" y="1686"/>
                  </a:lnTo>
                  <a:lnTo>
                    <a:pt x="7735" y="1"/>
                  </a:lnTo>
                  <a:lnTo>
                    <a:pt x="1" y="1"/>
                  </a:lnTo>
                  <a:lnTo>
                    <a:pt x="1" y="1686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80;p58">
              <a:extLst>
                <a:ext uri="{FF2B5EF4-FFF2-40B4-BE49-F238E27FC236}">
                  <a16:creationId xmlns:a16="http://schemas.microsoft.com/office/drawing/2014/main" id="{A06ADB72-D49F-7936-9F21-58519EA900A0}"/>
                </a:ext>
              </a:extLst>
            </p:cNvPr>
            <p:cNvSpPr/>
            <p:nvPr/>
          </p:nvSpPr>
          <p:spPr>
            <a:xfrm>
              <a:off x="4797775" y="1501600"/>
              <a:ext cx="84300" cy="54575"/>
            </a:xfrm>
            <a:custGeom>
              <a:avLst/>
              <a:gdLst/>
              <a:ahLst/>
              <a:cxnLst/>
              <a:rect l="l" t="t" r="r" b="b"/>
              <a:pathLst>
                <a:path w="3372" h="2183" fill="none" extrusionOk="0">
                  <a:moveTo>
                    <a:pt x="595" y="1"/>
                  </a:moveTo>
                  <a:lnTo>
                    <a:pt x="595" y="1"/>
                  </a:lnTo>
                  <a:lnTo>
                    <a:pt x="793" y="1"/>
                  </a:lnTo>
                  <a:lnTo>
                    <a:pt x="992" y="150"/>
                  </a:lnTo>
                  <a:lnTo>
                    <a:pt x="1091" y="298"/>
                  </a:lnTo>
                  <a:lnTo>
                    <a:pt x="1140" y="546"/>
                  </a:lnTo>
                  <a:lnTo>
                    <a:pt x="1140" y="546"/>
                  </a:lnTo>
                  <a:lnTo>
                    <a:pt x="1190" y="744"/>
                  </a:lnTo>
                  <a:lnTo>
                    <a:pt x="1289" y="943"/>
                  </a:lnTo>
                  <a:lnTo>
                    <a:pt x="1487" y="1042"/>
                  </a:lnTo>
                  <a:lnTo>
                    <a:pt x="1686" y="1091"/>
                  </a:lnTo>
                  <a:lnTo>
                    <a:pt x="1686" y="1091"/>
                  </a:lnTo>
                  <a:lnTo>
                    <a:pt x="1884" y="1042"/>
                  </a:lnTo>
                  <a:lnTo>
                    <a:pt x="2082" y="943"/>
                  </a:lnTo>
                  <a:lnTo>
                    <a:pt x="2182" y="744"/>
                  </a:lnTo>
                  <a:lnTo>
                    <a:pt x="2231" y="546"/>
                  </a:lnTo>
                  <a:lnTo>
                    <a:pt x="2231" y="546"/>
                  </a:lnTo>
                  <a:lnTo>
                    <a:pt x="2281" y="298"/>
                  </a:lnTo>
                  <a:lnTo>
                    <a:pt x="2429" y="150"/>
                  </a:lnTo>
                  <a:lnTo>
                    <a:pt x="2578" y="1"/>
                  </a:lnTo>
                  <a:lnTo>
                    <a:pt x="2776" y="1"/>
                  </a:lnTo>
                  <a:lnTo>
                    <a:pt x="2776" y="1"/>
                  </a:lnTo>
                  <a:lnTo>
                    <a:pt x="3024" y="1"/>
                  </a:lnTo>
                  <a:lnTo>
                    <a:pt x="3173" y="150"/>
                  </a:lnTo>
                  <a:lnTo>
                    <a:pt x="3322" y="298"/>
                  </a:lnTo>
                  <a:lnTo>
                    <a:pt x="3371" y="546"/>
                  </a:lnTo>
                  <a:lnTo>
                    <a:pt x="3371" y="546"/>
                  </a:lnTo>
                  <a:lnTo>
                    <a:pt x="3322" y="844"/>
                  </a:lnTo>
                  <a:lnTo>
                    <a:pt x="3223" y="1191"/>
                  </a:lnTo>
                  <a:lnTo>
                    <a:pt x="3074" y="1488"/>
                  </a:lnTo>
                  <a:lnTo>
                    <a:pt x="2876" y="1686"/>
                  </a:lnTo>
                  <a:lnTo>
                    <a:pt x="2628" y="1934"/>
                  </a:lnTo>
                  <a:lnTo>
                    <a:pt x="2330" y="2083"/>
                  </a:lnTo>
                  <a:lnTo>
                    <a:pt x="2033" y="2182"/>
                  </a:lnTo>
                  <a:lnTo>
                    <a:pt x="1686" y="2182"/>
                  </a:lnTo>
                  <a:lnTo>
                    <a:pt x="1686" y="2182"/>
                  </a:lnTo>
                  <a:lnTo>
                    <a:pt x="1339" y="2182"/>
                  </a:lnTo>
                  <a:lnTo>
                    <a:pt x="1041" y="2083"/>
                  </a:lnTo>
                  <a:lnTo>
                    <a:pt x="744" y="1934"/>
                  </a:lnTo>
                  <a:lnTo>
                    <a:pt x="496" y="1686"/>
                  </a:lnTo>
                  <a:lnTo>
                    <a:pt x="298" y="1488"/>
                  </a:lnTo>
                  <a:lnTo>
                    <a:pt x="149" y="1191"/>
                  </a:lnTo>
                  <a:lnTo>
                    <a:pt x="50" y="844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50" y="298"/>
                  </a:lnTo>
                  <a:lnTo>
                    <a:pt x="199" y="150"/>
                  </a:lnTo>
                  <a:lnTo>
                    <a:pt x="347" y="1"/>
                  </a:lnTo>
                  <a:lnTo>
                    <a:pt x="595" y="1"/>
                  </a:lnTo>
                  <a:lnTo>
                    <a:pt x="595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81;p58">
              <a:extLst>
                <a:ext uri="{FF2B5EF4-FFF2-40B4-BE49-F238E27FC236}">
                  <a16:creationId xmlns:a16="http://schemas.microsoft.com/office/drawing/2014/main" id="{C445B665-5D74-3936-8D1F-0B1170AE0964}"/>
                </a:ext>
              </a:extLst>
            </p:cNvPr>
            <p:cNvSpPr/>
            <p:nvPr/>
          </p:nvSpPr>
          <p:spPr>
            <a:xfrm>
              <a:off x="4812650" y="1501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182;p58">
              <a:extLst>
                <a:ext uri="{FF2B5EF4-FFF2-40B4-BE49-F238E27FC236}">
                  <a16:creationId xmlns:a16="http://schemas.microsoft.com/office/drawing/2014/main" id="{A06B30D7-ADC8-8685-0D8C-9050A700A282}"/>
                </a:ext>
              </a:extLst>
            </p:cNvPr>
            <p:cNvSpPr/>
            <p:nvPr/>
          </p:nvSpPr>
          <p:spPr>
            <a:xfrm>
              <a:off x="4743225" y="1305800"/>
              <a:ext cx="193375" cy="140050"/>
            </a:xfrm>
            <a:custGeom>
              <a:avLst/>
              <a:gdLst/>
              <a:ahLst/>
              <a:cxnLst/>
              <a:rect l="l" t="t" r="r" b="b"/>
              <a:pathLst>
                <a:path w="7735" h="5602" extrusionOk="0">
                  <a:moveTo>
                    <a:pt x="3868" y="1686"/>
                  </a:moveTo>
                  <a:lnTo>
                    <a:pt x="4066" y="1735"/>
                  </a:lnTo>
                  <a:lnTo>
                    <a:pt x="4264" y="1884"/>
                  </a:lnTo>
                  <a:lnTo>
                    <a:pt x="4364" y="2033"/>
                  </a:lnTo>
                  <a:lnTo>
                    <a:pt x="4413" y="2280"/>
                  </a:lnTo>
                  <a:lnTo>
                    <a:pt x="4413" y="2826"/>
                  </a:lnTo>
                  <a:lnTo>
                    <a:pt x="4958" y="2826"/>
                  </a:lnTo>
                  <a:lnTo>
                    <a:pt x="5206" y="2875"/>
                  </a:lnTo>
                  <a:lnTo>
                    <a:pt x="5355" y="2974"/>
                  </a:lnTo>
                  <a:lnTo>
                    <a:pt x="5504" y="3173"/>
                  </a:lnTo>
                  <a:lnTo>
                    <a:pt x="5553" y="3371"/>
                  </a:lnTo>
                  <a:lnTo>
                    <a:pt x="5504" y="3569"/>
                  </a:lnTo>
                  <a:lnTo>
                    <a:pt x="5355" y="3768"/>
                  </a:lnTo>
                  <a:lnTo>
                    <a:pt x="5206" y="3867"/>
                  </a:lnTo>
                  <a:lnTo>
                    <a:pt x="4958" y="3916"/>
                  </a:lnTo>
                  <a:lnTo>
                    <a:pt x="4413" y="3916"/>
                  </a:lnTo>
                  <a:lnTo>
                    <a:pt x="4413" y="4462"/>
                  </a:lnTo>
                  <a:lnTo>
                    <a:pt x="4364" y="4710"/>
                  </a:lnTo>
                  <a:lnTo>
                    <a:pt x="4264" y="4858"/>
                  </a:lnTo>
                  <a:lnTo>
                    <a:pt x="4066" y="5007"/>
                  </a:lnTo>
                  <a:lnTo>
                    <a:pt x="3868" y="5057"/>
                  </a:lnTo>
                  <a:lnTo>
                    <a:pt x="3669" y="5007"/>
                  </a:lnTo>
                  <a:lnTo>
                    <a:pt x="3471" y="4858"/>
                  </a:lnTo>
                  <a:lnTo>
                    <a:pt x="3372" y="4710"/>
                  </a:lnTo>
                  <a:lnTo>
                    <a:pt x="3322" y="4462"/>
                  </a:lnTo>
                  <a:lnTo>
                    <a:pt x="3322" y="3916"/>
                  </a:lnTo>
                  <a:lnTo>
                    <a:pt x="2777" y="3916"/>
                  </a:lnTo>
                  <a:lnTo>
                    <a:pt x="2529" y="3867"/>
                  </a:lnTo>
                  <a:lnTo>
                    <a:pt x="2381" y="3768"/>
                  </a:lnTo>
                  <a:lnTo>
                    <a:pt x="2232" y="3569"/>
                  </a:lnTo>
                  <a:lnTo>
                    <a:pt x="2182" y="3371"/>
                  </a:lnTo>
                  <a:lnTo>
                    <a:pt x="2232" y="3173"/>
                  </a:lnTo>
                  <a:lnTo>
                    <a:pt x="2381" y="2974"/>
                  </a:lnTo>
                  <a:lnTo>
                    <a:pt x="2529" y="2875"/>
                  </a:lnTo>
                  <a:lnTo>
                    <a:pt x="2777" y="2826"/>
                  </a:lnTo>
                  <a:lnTo>
                    <a:pt x="3322" y="2826"/>
                  </a:lnTo>
                  <a:lnTo>
                    <a:pt x="3322" y="2280"/>
                  </a:lnTo>
                  <a:lnTo>
                    <a:pt x="3372" y="2033"/>
                  </a:lnTo>
                  <a:lnTo>
                    <a:pt x="3471" y="1884"/>
                  </a:lnTo>
                  <a:lnTo>
                    <a:pt x="3669" y="1735"/>
                  </a:lnTo>
                  <a:lnTo>
                    <a:pt x="3868" y="1686"/>
                  </a:lnTo>
                  <a:close/>
                  <a:moveTo>
                    <a:pt x="1637" y="0"/>
                  </a:moveTo>
                  <a:lnTo>
                    <a:pt x="1339" y="50"/>
                  </a:lnTo>
                  <a:lnTo>
                    <a:pt x="992" y="149"/>
                  </a:lnTo>
                  <a:lnTo>
                    <a:pt x="745" y="297"/>
                  </a:lnTo>
                  <a:lnTo>
                    <a:pt x="497" y="496"/>
                  </a:lnTo>
                  <a:lnTo>
                    <a:pt x="249" y="744"/>
                  </a:lnTo>
                  <a:lnTo>
                    <a:pt x="100" y="1041"/>
                  </a:lnTo>
                  <a:lnTo>
                    <a:pt x="1" y="1339"/>
                  </a:lnTo>
                  <a:lnTo>
                    <a:pt x="1" y="1686"/>
                  </a:lnTo>
                  <a:lnTo>
                    <a:pt x="1" y="5602"/>
                  </a:lnTo>
                  <a:lnTo>
                    <a:pt x="7735" y="5602"/>
                  </a:lnTo>
                  <a:lnTo>
                    <a:pt x="7735" y="1686"/>
                  </a:lnTo>
                  <a:lnTo>
                    <a:pt x="7735" y="1339"/>
                  </a:lnTo>
                  <a:lnTo>
                    <a:pt x="7635" y="1041"/>
                  </a:lnTo>
                  <a:lnTo>
                    <a:pt x="7487" y="744"/>
                  </a:lnTo>
                  <a:lnTo>
                    <a:pt x="7288" y="496"/>
                  </a:lnTo>
                  <a:lnTo>
                    <a:pt x="7041" y="297"/>
                  </a:lnTo>
                  <a:lnTo>
                    <a:pt x="6743" y="149"/>
                  </a:lnTo>
                  <a:lnTo>
                    <a:pt x="6446" y="50"/>
                  </a:lnTo>
                  <a:lnTo>
                    <a:pt x="6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83;p58">
              <a:extLst>
                <a:ext uri="{FF2B5EF4-FFF2-40B4-BE49-F238E27FC236}">
                  <a16:creationId xmlns:a16="http://schemas.microsoft.com/office/drawing/2014/main" id="{7B2184B3-188D-31E4-955A-2389E8B550A8}"/>
                </a:ext>
              </a:extLst>
            </p:cNvPr>
            <p:cNvSpPr/>
            <p:nvPr/>
          </p:nvSpPr>
          <p:spPr>
            <a:xfrm>
              <a:off x="4743225" y="1305800"/>
              <a:ext cx="193375" cy="140050"/>
            </a:xfrm>
            <a:custGeom>
              <a:avLst/>
              <a:gdLst/>
              <a:ahLst/>
              <a:cxnLst/>
              <a:rect l="l" t="t" r="r" b="b"/>
              <a:pathLst>
                <a:path w="7735" h="5602" fill="none" extrusionOk="0">
                  <a:moveTo>
                    <a:pt x="6099" y="0"/>
                  </a:moveTo>
                  <a:lnTo>
                    <a:pt x="1637" y="0"/>
                  </a:lnTo>
                  <a:lnTo>
                    <a:pt x="1637" y="0"/>
                  </a:lnTo>
                  <a:lnTo>
                    <a:pt x="1339" y="50"/>
                  </a:lnTo>
                  <a:lnTo>
                    <a:pt x="992" y="149"/>
                  </a:lnTo>
                  <a:lnTo>
                    <a:pt x="745" y="297"/>
                  </a:lnTo>
                  <a:lnTo>
                    <a:pt x="497" y="496"/>
                  </a:lnTo>
                  <a:lnTo>
                    <a:pt x="249" y="744"/>
                  </a:lnTo>
                  <a:lnTo>
                    <a:pt x="100" y="1041"/>
                  </a:lnTo>
                  <a:lnTo>
                    <a:pt x="1" y="1339"/>
                  </a:lnTo>
                  <a:lnTo>
                    <a:pt x="1" y="1686"/>
                  </a:lnTo>
                  <a:lnTo>
                    <a:pt x="1" y="5602"/>
                  </a:lnTo>
                  <a:lnTo>
                    <a:pt x="7735" y="5602"/>
                  </a:lnTo>
                  <a:lnTo>
                    <a:pt x="7735" y="1686"/>
                  </a:lnTo>
                  <a:lnTo>
                    <a:pt x="7735" y="1686"/>
                  </a:lnTo>
                  <a:lnTo>
                    <a:pt x="7735" y="1339"/>
                  </a:lnTo>
                  <a:lnTo>
                    <a:pt x="7635" y="1041"/>
                  </a:lnTo>
                  <a:lnTo>
                    <a:pt x="7487" y="744"/>
                  </a:lnTo>
                  <a:lnTo>
                    <a:pt x="7288" y="496"/>
                  </a:lnTo>
                  <a:lnTo>
                    <a:pt x="7041" y="297"/>
                  </a:lnTo>
                  <a:lnTo>
                    <a:pt x="6743" y="149"/>
                  </a:lnTo>
                  <a:lnTo>
                    <a:pt x="6446" y="50"/>
                  </a:lnTo>
                  <a:lnTo>
                    <a:pt x="6099" y="0"/>
                  </a:lnTo>
                  <a:lnTo>
                    <a:pt x="6099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84;p58">
              <a:extLst>
                <a:ext uri="{FF2B5EF4-FFF2-40B4-BE49-F238E27FC236}">
                  <a16:creationId xmlns:a16="http://schemas.microsoft.com/office/drawing/2014/main" id="{02D25266-05E7-670E-46DC-5CDAF42AB7F2}"/>
                </a:ext>
              </a:extLst>
            </p:cNvPr>
            <p:cNvSpPr/>
            <p:nvPr/>
          </p:nvSpPr>
          <p:spPr>
            <a:xfrm>
              <a:off x="4797775" y="1347925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fill="none" extrusionOk="0">
                  <a:moveTo>
                    <a:pt x="2776" y="2231"/>
                  </a:moveTo>
                  <a:lnTo>
                    <a:pt x="2231" y="2231"/>
                  </a:lnTo>
                  <a:lnTo>
                    <a:pt x="2231" y="2777"/>
                  </a:lnTo>
                  <a:lnTo>
                    <a:pt x="2231" y="2777"/>
                  </a:lnTo>
                  <a:lnTo>
                    <a:pt x="2182" y="3025"/>
                  </a:lnTo>
                  <a:lnTo>
                    <a:pt x="2082" y="3173"/>
                  </a:lnTo>
                  <a:lnTo>
                    <a:pt x="1884" y="3322"/>
                  </a:lnTo>
                  <a:lnTo>
                    <a:pt x="1686" y="3372"/>
                  </a:lnTo>
                  <a:lnTo>
                    <a:pt x="1686" y="3372"/>
                  </a:lnTo>
                  <a:lnTo>
                    <a:pt x="1487" y="3322"/>
                  </a:lnTo>
                  <a:lnTo>
                    <a:pt x="1289" y="3173"/>
                  </a:lnTo>
                  <a:lnTo>
                    <a:pt x="1190" y="3025"/>
                  </a:lnTo>
                  <a:lnTo>
                    <a:pt x="1140" y="2777"/>
                  </a:lnTo>
                  <a:lnTo>
                    <a:pt x="1140" y="2231"/>
                  </a:lnTo>
                  <a:lnTo>
                    <a:pt x="595" y="2231"/>
                  </a:lnTo>
                  <a:lnTo>
                    <a:pt x="595" y="2231"/>
                  </a:lnTo>
                  <a:lnTo>
                    <a:pt x="347" y="2182"/>
                  </a:lnTo>
                  <a:lnTo>
                    <a:pt x="199" y="2083"/>
                  </a:lnTo>
                  <a:lnTo>
                    <a:pt x="50" y="1884"/>
                  </a:lnTo>
                  <a:lnTo>
                    <a:pt x="0" y="1686"/>
                  </a:lnTo>
                  <a:lnTo>
                    <a:pt x="0" y="1686"/>
                  </a:lnTo>
                  <a:lnTo>
                    <a:pt x="50" y="1488"/>
                  </a:lnTo>
                  <a:lnTo>
                    <a:pt x="199" y="1289"/>
                  </a:lnTo>
                  <a:lnTo>
                    <a:pt x="347" y="1190"/>
                  </a:lnTo>
                  <a:lnTo>
                    <a:pt x="595" y="1141"/>
                  </a:lnTo>
                  <a:lnTo>
                    <a:pt x="1140" y="1141"/>
                  </a:lnTo>
                  <a:lnTo>
                    <a:pt x="1140" y="595"/>
                  </a:lnTo>
                  <a:lnTo>
                    <a:pt x="1140" y="595"/>
                  </a:lnTo>
                  <a:lnTo>
                    <a:pt x="1190" y="348"/>
                  </a:lnTo>
                  <a:lnTo>
                    <a:pt x="1289" y="199"/>
                  </a:lnTo>
                  <a:lnTo>
                    <a:pt x="1487" y="50"/>
                  </a:lnTo>
                  <a:lnTo>
                    <a:pt x="1686" y="1"/>
                  </a:lnTo>
                  <a:lnTo>
                    <a:pt x="1686" y="1"/>
                  </a:lnTo>
                  <a:lnTo>
                    <a:pt x="1884" y="50"/>
                  </a:lnTo>
                  <a:lnTo>
                    <a:pt x="2082" y="199"/>
                  </a:lnTo>
                  <a:lnTo>
                    <a:pt x="2182" y="348"/>
                  </a:lnTo>
                  <a:lnTo>
                    <a:pt x="2231" y="595"/>
                  </a:lnTo>
                  <a:lnTo>
                    <a:pt x="2231" y="1141"/>
                  </a:lnTo>
                  <a:lnTo>
                    <a:pt x="2776" y="1141"/>
                  </a:lnTo>
                  <a:lnTo>
                    <a:pt x="2776" y="1141"/>
                  </a:lnTo>
                  <a:lnTo>
                    <a:pt x="3024" y="1190"/>
                  </a:lnTo>
                  <a:lnTo>
                    <a:pt x="3173" y="1289"/>
                  </a:lnTo>
                  <a:lnTo>
                    <a:pt x="3322" y="1488"/>
                  </a:lnTo>
                  <a:lnTo>
                    <a:pt x="3371" y="1686"/>
                  </a:lnTo>
                  <a:lnTo>
                    <a:pt x="3371" y="1686"/>
                  </a:lnTo>
                  <a:lnTo>
                    <a:pt x="3322" y="1884"/>
                  </a:lnTo>
                  <a:lnTo>
                    <a:pt x="3173" y="2083"/>
                  </a:lnTo>
                  <a:lnTo>
                    <a:pt x="3024" y="2182"/>
                  </a:lnTo>
                  <a:lnTo>
                    <a:pt x="2776" y="2231"/>
                  </a:lnTo>
                  <a:lnTo>
                    <a:pt x="2776" y="223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85;p58">
              <a:extLst>
                <a:ext uri="{FF2B5EF4-FFF2-40B4-BE49-F238E27FC236}">
                  <a16:creationId xmlns:a16="http://schemas.microsoft.com/office/drawing/2014/main" id="{E987F89A-F015-322E-712A-94874A71200A}"/>
                </a:ext>
              </a:extLst>
            </p:cNvPr>
            <p:cNvSpPr/>
            <p:nvPr/>
          </p:nvSpPr>
          <p:spPr>
            <a:xfrm>
              <a:off x="4867175" y="140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86;p58">
              <a:extLst>
                <a:ext uri="{FF2B5EF4-FFF2-40B4-BE49-F238E27FC236}">
                  <a16:creationId xmlns:a16="http://schemas.microsoft.com/office/drawing/2014/main" id="{4F7A5AD2-2C2D-4944-70FA-91E96E4165EC}"/>
                </a:ext>
              </a:extLst>
            </p:cNvPr>
            <p:cNvSpPr/>
            <p:nvPr/>
          </p:nvSpPr>
          <p:spPr>
            <a:xfrm>
              <a:off x="4800250" y="1632975"/>
              <a:ext cx="79350" cy="53325"/>
            </a:xfrm>
            <a:custGeom>
              <a:avLst/>
              <a:gdLst/>
              <a:ahLst/>
              <a:cxnLst/>
              <a:rect l="l" t="t" r="r" b="b"/>
              <a:pathLst>
                <a:path w="3174" h="2133" extrusionOk="0">
                  <a:moveTo>
                    <a:pt x="0" y="1"/>
                  </a:moveTo>
                  <a:lnTo>
                    <a:pt x="1587" y="2132"/>
                  </a:lnTo>
                  <a:lnTo>
                    <a:pt x="3173" y="1"/>
                  </a:lnTo>
                  <a:lnTo>
                    <a:pt x="2777" y="100"/>
                  </a:lnTo>
                  <a:lnTo>
                    <a:pt x="2430" y="199"/>
                  </a:lnTo>
                  <a:lnTo>
                    <a:pt x="1983" y="249"/>
                  </a:lnTo>
                  <a:lnTo>
                    <a:pt x="1587" y="298"/>
                  </a:lnTo>
                  <a:lnTo>
                    <a:pt x="1190" y="249"/>
                  </a:lnTo>
                  <a:lnTo>
                    <a:pt x="794" y="199"/>
                  </a:lnTo>
                  <a:lnTo>
                    <a:pt x="397" y="10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87;p58">
              <a:extLst>
                <a:ext uri="{FF2B5EF4-FFF2-40B4-BE49-F238E27FC236}">
                  <a16:creationId xmlns:a16="http://schemas.microsoft.com/office/drawing/2014/main" id="{F9F87A74-F15D-0B2A-9EFC-2A40EB461175}"/>
                </a:ext>
              </a:extLst>
            </p:cNvPr>
            <p:cNvSpPr/>
            <p:nvPr/>
          </p:nvSpPr>
          <p:spPr>
            <a:xfrm>
              <a:off x="4800250" y="1632975"/>
              <a:ext cx="79350" cy="53325"/>
            </a:xfrm>
            <a:custGeom>
              <a:avLst/>
              <a:gdLst/>
              <a:ahLst/>
              <a:cxnLst/>
              <a:rect l="l" t="t" r="r" b="b"/>
              <a:pathLst>
                <a:path w="3174" h="2133" fill="none" extrusionOk="0">
                  <a:moveTo>
                    <a:pt x="1587" y="298"/>
                  </a:moveTo>
                  <a:lnTo>
                    <a:pt x="1587" y="298"/>
                  </a:lnTo>
                  <a:lnTo>
                    <a:pt x="1190" y="249"/>
                  </a:lnTo>
                  <a:lnTo>
                    <a:pt x="794" y="199"/>
                  </a:lnTo>
                  <a:lnTo>
                    <a:pt x="397" y="100"/>
                  </a:lnTo>
                  <a:lnTo>
                    <a:pt x="0" y="1"/>
                  </a:lnTo>
                  <a:lnTo>
                    <a:pt x="1587" y="2132"/>
                  </a:lnTo>
                  <a:lnTo>
                    <a:pt x="3173" y="1"/>
                  </a:lnTo>
                  <a:lnTo>
                    <a:pt x="3173" y="1"/>
                  </a:lnTo>
                  <a:lnTo>
                    <a:pt x="2777" y="100"/>
                  </a:lnTo>
                  <a:lnTo>
                    <a:pt x="2430" y="199"/>
                  </a:lnTo>
                  <a:lnTo>
                    <a:pt x="1983" y="249"/>
                  </a:lnTo>
                  <a:lnTo>
                    <a:pt x="1587" y="298"/>
                  </a:lnTo>
                  <a:lnTo>
                    <a:pt x="1587" y="298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88;p58">
              <a:extLst>
                <a:ext uri="{FF2B5EF4-FFF2-40B4-BE49-F238E27FC236}">
                  <a16:creationId xmlns:a16="http://schemas.microsoft.com/office/drawing/2014/main" id="{724B73A8-4699-1E06-F7F9-328A25D6FEB2}"/>
                </a:ext>
              </a:extLst>
            </p:cNvPr>
            <p:cNvSpPr/>
            <p:nvPr/>
          </p:nvSpPr>
          <p:spPr>
            <a:xfrm>
              <a:off x="4839900" y="16404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89;p58">
              <a:extLst>
                <a:ext uri="{FF2B5EF4-FFF2-40B4-BE49-F238E27FC236}">
                  <a16:creationId xmlns:a16="http://schemas.microsoft.com/office/drawing/2014/main" id="{169AE1F7-C9E0-E13C-7029-D44A000A8B4F}"/>
                </a:ext>
              </a:extLst>
            </p:cNvPr>
            <p:cNvSpPr/>
            <p:nvPr/>
          </p:nvSpPr>
          <p:spPr>
            <a:xfrm>
              <a:off x="4687475" y="1589600"/>
              <a:ext cx="138825" cy="189650"/>
            </a:xfrm>
            <a:custGeom>
              <a:avLst/>
              <a:gdLst/>
              <a:ahLst/>
              <a:cxnLst/>
              <a:rect l="l" t="t" r="r" b="b"/>
              <a:pathLst>
                <a:path w="5553" h="7586" extrusionOk="0">
                  <a:moveTo>
                    <a:pt x="3867" y="4214"/>
                  </a:moveTo>
                  <a:lnTo>
                    <a:pt x="4115" y="4264"/>
                  </a:lnTo>
                  <a:lnTo>
                    <a:pt x="4264" y="4413"/>
                  </a:lnTo>
                  <a:lnTo>
                    <a:pt x="4412" y="4561"/>
                  </a:lnTo>
                  <a:lnTo>
                    <a:pt x="4412" y="4809"/>
                  </a:lnTo>
                  <a:lnTo>
                    <a:pt x="4412" y="5008"/>
                  </a:lnTo>
                  <a:lnTo>
                    <a:pt x="4264" y="5156"/>
                  </a:lnTo>
                  <a:lnTo>
                    <a:pt x="4115" y="5305"/>
                  </a:lnTo>
                  <a:lnTo>
                    <a:pt x="3867" y="5355"/>
                  </a:lnTo>
                  <a:lnTo>
                    <a:pt x="2776" y="5355"/>
                  </a:lnTo>
                  <a:lnTo>
                    <a:pt x="2578" y="5305"/>
                  </a:lnTo>
                  <a:lnTo>
                    <a:pt x="2380" y="5156"/>
                  </a:lnTo>
                  <a:lnTo>
                    <a:pt x="2281" y="5008"/>
                  </a:lnTo>
                  <a:lnTo>
                    <a:pt x="2231" y="4809"/>
                  </a:lnTo>
                  <a:lnTo>
                    <a:pt x="2281" y="4561"/>
                  </a:lnTo>
                  <a:lnTo>
                    <a:pt x="2380" y="4413"/>
                  </a:lnTo>
                  <a:lnTo>
                    <a:pt x="2578" y="4264"/>
                  </a:lnTo>
                  <a:lnTo>
                    <a:pt x="2776" y="4214"/>
                  </a:lnTo>
                  <a:close/>
                  <a:moveTo>
                    <a:pt x="1785" y="1"/>
                  </a:moveTo>
                  <a:lnTo>
                    <a:pt x="1438" y="149"/>
                  </a:lnTo>
                  <a:lnTo>
                    <a:pt x="1091" y="397"/>
                  </a:lnTo>
                  <a:lnTo>
                    <a:pt x="793" y="645"/>
                  </a:lnTo>
                  <a:lnTo>
                    <a:pt x="496" y="992"/>
                  </a:lnTo>
                  <a:lnTo>
                    <a:pt x="298" y="1339"/>
                  </a:lnTo>
                  <a:lnTo>
                    <a:pt x="149" y="1736"/>
                  </a:lnTo>
                  <a:lnTo>
                    <a:pt x="50" y="2132"/>
                  </a:lnTo>
                  <a:lnTo>
                    <a:pt x="0" y="2578"/>
                  </a:lnTo>
                  <a:lnTo>
                    <a:pt x="0" y="7040"/>
                  </a:lnTo>
                  <a:lnTo>
                    <a:pt x="50" y="7239"/>
                  </a:lnTo>
                  <a:lnTo>
                    <a:pt x="149" y="7437"/>
                  </a:lnTo>
                  <a:lnTo>
                    <a:pt x="347" y="7536"/>
                  </a:lnTo>
                  <a:lnTo>
                    <a:pt x="545" y="7586"/>
                  </a:lnTo>
                  <a:lnTo>
                    <a:pt x="5552" y="7586"/>
                  </a:lnTo>
                  <a:lnTo>
                    <a:pt x="5552" y="4958"/>
                  </a:lnTo>
                  <a:lnTo>
                    <a:pt x="17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90;p58">
              <a:extLst>
                <a:ext uri="{FF2B5EF4-FFF2-40B4-BE49-F238E27FC236}">
                  <a16:creationId xmlns:a16="http://schemas.microsoft.com/office/drawing/2014/main" id="{B01C35F3-612B-C610-EEEE-54DD92BB8551}"/>
                </a:ext>
              </a:extLst>
            </p:cNvPr>
            <p:cNvSpPr/>
            <p:nvPr/>
          </p:nvSpPr>
          <p:spPr>
            <a:xfrm>
              <a:off x="4687475" y="1589600"/>
              <a:ext cx="138825" cy="189650"/>
            </a:xfrm>
            <a:custGeom>
              <a:avLst/>
              <a:gdLst/>
              <a:ahLst/>
              <a:cxnLst/>
              <a:rect l="l" t="t" r="r" b="b"/>
              <a:pathLst>
                <a:path w="5553" h="7586" fill="none" extrusionOk="0">
                  <a:moveTo>
                    <a:pt x="0" y="2578"/>
                  </a:moveTo>
                  <a:lnTo>
                    <a:pt x="0" y="7040"/>
                  </a:lnTo>
                  <a:lnTo>
                    <a:pt x="0" y="7040"/>
                  </a:lnTo>
                  <a:lnTo>
                    <a:pt x="50" y="7239"/>
                  </a:lnTo>
                  <a:lnTo>
                    <a:pt x="149" y="7437"/>
                  </a:lnTo>
                  <a:lnTo>
                    <a:pt x="347" y="7536"/>
                  </a:lnTo>
                  <a:lnTo>
                    <a:pt x="545" y="7586"/>
                  </a:lnTo>
                  <a:lnTo>
                    <a:pt x="5552" y="7586"/>
                  </a:lnTo>
                  <a:lnTo>
                    <a:pt x="5552" y="4958"/>
                  </a:lnTo>
                  <a:lnTo>
                    <a:pt x="1785" y="1"/>
                  </a:lnTo>
                  <a:lnTo>
                    <a:pt x="1785" y="1"/>
                  </a:lnTo>
                  <a:lnTo>
                    <a:pt x="1438" y="149"/>
                  </a:lnTo>
                  <a:lnTo>
                    <a:pt x="1091" y="397"/>
                  </a:lnTo>
                  <a:lnTo>
                    <a:pt x="793" y="645"/>
                  </a:lnTo>
                  <a:lnTo>
                    <a:pt x="496" y="992"/>
                  </a:lnTo>
                  <a:lnTo>
                    <a:pt x="298" y="1339"/>
                  </a:lnTo>
                  <a:lnTo>
                    <a:pt x="149" y="1736"/>
                  </a:lnTo>
                  <a:lnTo>
                    <a:pt x="50" y="2132"/>
                  </a:lnTo>
                  <a:lnTo>
                    <a:pt x="0" y="2578"/>
                  </a:lnTo>
                  <a:lnTo>
                    <a:pt x="0" y="2578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91;p58">
              <a:extLst>
                <a:ext uri="{FF2B5EF4-FFF2-40B4-BE49-F238E27FC236}">
                  <a16:creationId xmlns:a16="http://schemas.microsoft.com/office/drawing/2014/main" id="{5662E9A3-33CD-375F-0674-ADBED583B373}"/>
                </a:ext>
              </a:extLst>
            </p:cNvPr>
            <p:cNvSpPr/>
            <p:nvPr/>
          </p:nvSpPr>
          <p:spPr>
            <a:xfrm>
              <a:off x="4743225" y="1694950"/>
              <a:ext cx="54575" cy="28525"/>
            </a:xfrm>
            <a:custGeom>
              <a:avLst/>
              <a:gdLst/>
              <a:ahLst/>
              <a:cxnLst/>
              <a:rect l="l" t="t" r="r" b="b"/>
              <a:pathLst>
                <a:path w="2183" h="1141" fill="none" extrusionOk="0">
                  <a:moveTo>
                    <a:pt x="546" y="0"/>
                  </a:moveTo>
                  <a:lnTo>
                    <a:pt x="1637" y="0"/>
                  </a:lnTo>
                  <a:lnTo>
                    <a:pt x="1637" y="0"/>
                  </a:lnTo>
                  <a:lnTo>
                    <a:pt x="1885" y="50"/>
                  </a:lnTo>
                  <a:lnTo>
                    <a:pt x="2034" y="199"/>
                  </a:lnTo>
                  <a:lnTo>
                    <a:pt x="2182" y="347"/>
                  </a:lnTo>
                  <a:lnTo>
                    <a:pt x="2182" y="595"/>
                  </a:lnTo>
                  <a:lnTo>
                    <a:pt x="2182" y="595"/>
                  </a:lnTo>
                  <a:lnTo>
                    <a:pt x="2182" y="794"/>
                  </a:lnTo>
                  <a:lnTo>
                    <a:pt x="2034" y="942"/>
                  </a:lnTo>
                  <a:lnTo>
                    <a:pt x="1885" y="1091"/>
                  </a:lnTo>
                  <a:lnTo>
                    <a:pt x="1637" y="1141"/>
                  </a:lnTo>
                  <a:lnTo>
                    <a:pt x="546" y="1141"/>
                  </a:lnTo>
                  <a:lnTo>
                    <a:pt x="546" y="1141"/>
                  </a:lnTo>
                  <a:lnTo>
                    <a:pt x="348" y="1091"/>
                  </a:lnTo>
                  <a:lnTo>
                    <a:pt x="150" y="942"/>
                  </a:lnTo>
                  <a:lnTo>
                    <a:pt x="51" y="794"/>
                  </a:lnTo>
                  <a:lnTo>
                    <a:pt x="1" y="595"/>
                  </a:lnTo>
                  <a:lnTo>
                    <a:pt x="1" y="595"/>
                  </a:lnTo>
                  <a:lnTo>
                    <a:pt x="51" y="347"/>
                  </a:lnTo>
                  <a:lnTo>
                    <a:pt x="150" y="199"/>
                  </a:lnTo>
                  <a:lnTo>
                    <a:pt x="348" y="50"/>
                  </a:lnTo>
                  <a:lnTo>
                    <a:pt x="546" y="0"/>
                  </a:lnTo>
                  <a:lnTo>
                    <a:pt x="546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92;p58">
              <a:extLst>
                <a:ext uri="{FF2B5EF4-FFF2-40B4-BE49-F238E27FC236}">
                  <a16:creationId xmlns:a16="http://schemas.microsoft.com/office/drawing/2014/main" id="{2440A614-9617-9539-AD17-E483B5ECBDE1}"/>
                </a:ext>
              </a:extLst>
            </p:cNvPr>
            <p:cNvSpPr/>
            <p:nvPr/>
          </p:nvSpPr>
          <p:spPr>
            <a:xfrm>
              <a:off x="4756875" y="16949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93;p58">
              <a:extLst>
                <a:ext uri="{FF2B5EF4-FFF2-40B4-BE49-F238E27FC236}">
                  <a16:creationId xmlns:a16="http://schemas.microsoft.com/office/drawing/2014/main" id="{EE6DA9C7-1C6B-A37F-B45D-7397869BF603}"/>
                </a:ext>
              </a:extLst>
            </p:cNvPr>
            <p:cNvSpPr/>
            <p:nvPr/>
          </p:nvSpPr>
          <p:spPr>
            <a:xfrm>
              <a:off x="4883275" y="1589600"/>
              <a:ext cx="109100" cy="105375"/>
            </a:xfrm>
            <a:custGeom>
              <a:avLst/>
              <a:gdLst/>
              <a:ahLst/>
              <a:cxnLst/>
              <a:rect l="l" t="t" r="r" b="b"/>
              <a:pathLst>
                <a:path w="4364" h="4215" extrusionOk="0">
                  <a:moveTo>
                    <a:pt x="2579" y="1"/>
                  </a:moveTo>
                  <a:lnTo>
                    <a:pt x="1" y="3372"/>
                  </a:lnTo>
                  <a:lnTo>
                    <a:pt x="447" y="3719"/>
                  </a:lnTo>
                  <a:lnTo>
                    <a:pt x="943" y="3967"/>
                  </a:lnTo>
                  <a:lnTo>
                    <a:pt x="1439" y="4165"/>
                  </a:lnTo>
                  <a:lnTo>
                    <a:pt x="1984" y="4214"/>
                  </a:lnTo>
                  <a:lnTo>
                    <a:pt x="2628" y="4214"/>
                  </a:lnTo>
                  <a:lnTo>
                    <a:pt x="2975" y="4115"/>
                  </a:lnTo>
                  <a:lnTo>
                    <a:pt x="3273" y="4066"/>
                  </a:lnTo>
                  <a:lnTo>
                    <a:pt x="3570" y="3917"/>
                  </a:lnTo>
                  <a:lnTo>
                    <a:pt x="3868" y="3768"/>
                  </a:lnTo>
                  <a:lnTo>
                    <a:pt x="4116" y="3570"/>
                  </a:lnTo>
                  <a:lnTo>
                    <a:pt x="4364" y="3372"/>
                  </a:lnTo>
                  <a:lnTo>
                    <a:pt x="4364" y="2578"/>
                  </a:lnTo>
                  <a:lnTo>
                    <a:pt x="4364" y="2132"/>
                  </a:lnTo>
                  <a:lnTo>
                    <a:pt x="4264" y="1736"/>
                  </a:lnTo>
                  <a:lnTo>
                    <a:pt x="4066" y="1339"/>
                  </a:lnTo>
                  <a:lnTo>
                    <a:pt x="3868" y="992"/>
                  </a:lnTo>
                  <a:lnTo>
                    <a:pt x="3620" y="645"/>
                  </a:lnTo>
                  <a:lnTo>
                    <a:pt x="3273" y="397"/>
                  </a:lnTo>
                  <a:lnTo>
                    <a:pt x="2926" y="149"/>
                  </a:lnTo>
                  <a:lnTo>
                    <a:pt x="257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94;p58">
              <a:extLst>
                <a:ext uri="{FF2B5EF4-FFF2-40B4-BE49-F238E27FC236}">
                  <a16:creationId xmlns:a16="http://schemas.microsoft.com/office/drawing/2014/main" id="{30C48C89-ED7A-2CCD-26F0-76B4D987A809}"/>
                </a:ext>
              </a:extLst>
            </p:cNvPr>
            <p:cNvSpPr/>
            <p:nvPr/>
          </p:nvSpPr>
          <p:spPr>
            <a:xfrm>
              <a:off x="4883275" y="1589600"/>
              <a:ext cx="109100" cy="105375"/>
            </a:xfrm>
            <a:custGeom>
              <a:avLst/>
              <a:gdLst/>
              <a:ahLst/>
              <a:cxnLst/>
              <a:rect l="l" t="t" r="r" b="b"/>
              <a:pathLst>
                <a:path w="4364" h="4215" fill="none" extrusionOk="0">
                  <a:moveTo>
                    <a:pt x="2579" y="1"/>
                  </a:moveTo>
                  <a:lnTo>
                    <a:pt x="1" y="3372"/>
                  </a:lnTo>
                  <a:lnTo>
                    <a:pt x="1" y="3372"/>
                  </a:lnTo>
                  <a:lnTo>
                    <a:pt x="447" y="3719"/>
                  </a:lnTo>
                  <a:lnTo>
                    <a:pt x="943" y="3967"/>
                  </a:lnTo>
                  <a:lnTo>
                    <a:pt x="1439" y="4165"/>
                  </a:lnTo>
                  <a:lnTo>
                    <a:pt x="1984" y="4214"/>
                  </a:lnTo>
                  <a:lnTo>
                    <a:pt x="1984" y="4214"/>
                  </a:lnTo>
                  <a:lnTo>
                    <a:pt x="2331" y="4214"/>
                  </a:lnTo>
                  <a:lnTo>
                    <a:pt x="2628" y="4214"/>
                  </a:lnTo>
                  <a:lnTo>
                    <a:pt x="2975" y="4115"/>
                  </a:lnTo>
                  <a:lnTo>
                    <a:pt x="3273" y="4066"/>
                  </a:lnTo>
                  <a:lnTo>
                    <a:pt x="3570" y="3917"/>
                  </a:lnTo>
                  <a:lnTo>
                    <a:pt x="3868" y="3768"/>
                  </a:lnTo>
                  <a:lnTo>
                    <a:pt x="4116" y="3570"/>
                  </a:lnTo>
                  <a:lnTo>
                    <a:pt x="4364" y="3372"/>
                  </a:lnTo>
                  <a:lnTo>
                    <a:pt x="4364" y="2578"/>
                  </a:lnTo>
                  <a:lnTo>
                    <a:pt x="4364" y="2578"/>
                  </a:lnTo>
                  <a:lnTo>
                    <a:pt x="4364" y="2132"/>
                  </a:lnTo>
                  <a:lnTo>
                    <a:pt x="4264" y="1736"/>
                  </a:lnTo>
                  <a:lnTo>
                    <a:pt x="4066" y="1339"/>
                  </a:lnTo>
                  <a:lnTo>
                    <a:pt x="3868" y="992"/>
                  </a:lnTo>
                  <a:lnTo>
                    <a:pt x="3620" y="645"/>
                  </a:lnTo>
                  <a:lnTo>
                    <a:pt x="3273" y="397"/>
                  </a:lnTo>
                  <a:lnTo>
                    <a:pt x="2926" y="149"/>
                  </a:lnTo>
                  <a:lnTo>
                    <a:pt x="2579" y="1"/>
                  </a:lnTo>
                  <a:lnTo>
                    <a:pt x="2579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95;p58">
              <a:extLst>
                <a:ext uri="{FF2B5EF4-FFF2-40B4-BE49-F238E27FC236}">
                  <a16:creationId xmlns:a16="http://schemas.microsoft.com/office/drawing/2014/main" id="{54B615A2-D6F5-CB91-7CC8-A488D7A6F53F}"/>
                </a:ext>
              </a:extLst>
            </p:cNvPr>
            <p:cNvSpPr/>
            <p:nvPr/>
          </p:nvSpPr>
          <p:spPr>
            <a:xfrm>
              <a:off x="4947725" y="1589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96;p58">
              <a:extLst>
                <a:ext uri="{FF2B5EF4-FFF2-40B4-BE49-F238E27FC236}">
                  <a16:creationId xmlns:a16="http://schemas.microsoft.com/office/drawing/2014/main" id="{3676A207-76E8-DB3D-B09D-67A35C117883}"/>
                </a:ext>
              </a:extLst>
            </p:cNvPr>
            <p:cNvSpPr/>
            <p:nvPr/>
          </p:nvSpPr>
          <p:spPr>
            <a:xfrm>
              <a:off x="4853550" y="1696200"/>
              <a:ext cx="138825" cy="83050"/>
            </a:xfrm>
            <a:custGeom>
              <a:avLst/>
              <a:gdLst/>
              <a:ahLst/>
              <a:cxnLst/>
              <a:rect l="l" t="t" r="r" b="b"/>
              <a:pathLst>
                <a:path w="5553" h="3322" extrusionOk="0">
                  <a:moveTo>
                    <a:pt x="545" y="0"/>
                  </a:moveTo>
                  <a:lnTo>
                    <a:pt x="0" y="694"/>
                  </a:lnTo>
                  <a:lnTo>
                    <a:pt x="0" y="3322"/>
                  </a:lnTo>
                  <a:lnTo>
                    <a:pt x="5007" y="3322"/>
                  </a:lnTo>
                  <a:lnTo>
                    <a:pt x="5205" y="3272"/>
                  </a:lnTo>
                  <a:lnTo>
                    <a:pt x="5404" y="3173"/>
                  </a:lnTo>
                  <a:lnTo>
                    <a:pt x="5503" y="2975"/>
                  </a:lnTo>
                  <a:lnTo>
                    <a:pt x="5553" y="2776"/>
                  </a:lnTo>
                  <a:lnTo>
                    <a:pt x="5553" y="496"/>
                  </a:lnTo>
                  <a:lnTo>
                    <a:pt x="5057" y="744"/>
                  </a:lnTo>
                  <a:lnTo>
                    <a:pt x="4511" y="942"/>
                  </a:lnTo>
                  <a:lnTo>
                    <a:pt x="3917" y="1041"/>
                  </a:lnTo>
                  <a:lnTo>
                    <a:pt x="3322" y="1091"/>
                  </a:lnTo>
                  <a:lnTo>
                    <a:pt x="3123" y="1041"/>
                  </a:lnTo>
                  <a:lnTo>
                    <a:pt x="2776" y="1041"/>
                  </a:lnTo>
                  <a:lnTo>
                    <a:pt x="2380" y="992"/>
                  </a:lnTo>
                  <a:lnTo>
                    <a:pt x="2082" y="892"/>
                  </a:lnTo>
                  <a:lnTo>
                    <a:pt x="1735" y="744"/>
                  </a:lnTo>
                  <a:lnTo>
                    <a:pt x="1091" y="446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97;p58">
              <a:extLst>
                <a:ext uri="{FF2B5EF4-FFF2-40B4-BE49-F238E27FC236}">
                  <a16:creationId xmlns:a16="http://schemas.microsoft.com/office/drawing/2014/main" id="{AF9A9389-B1FD-C0AB-212E-755EADEF50E5}"/>
                </a:ext>
              </a:extLst>
            </p:cNvPr>
            <p:cNvSpPr/>
            <p:nvPr/>
          </p:nvSpPr>
          <p:spPr>
            <a:xfrm>
              <a:off x="4853550" y="1696200"/>
              <a:ext cx="138825" cy="83050"/>
            </a:xfrm>
            <a:custGeom>
              <a:avLst/>
              <a:gdLst/>
              <a:ahLst/>
              <a:cxnLst/>
              <a:rect l="l" t="t" r="r" b="b"/>
              <a:pathLst>
                <a:path w="5553" h="3322" fill="none" extrusionOk="0">
                  <a:moveTo>
                    <a:pt x="3123" y="1041"/>
                  </a:moveTo>
                  <a:lnTo>
                    <a:pt x="3123" y="1041"/>
                  </a:lnTo>
                  <a:lnTo>
                    <a:pt x="2776" y="1041"/>
                  </a:lnTo>
                  <a:lnTo>
                    <a:pt x="2380" y="992"/>
                  </a:lnTo>
                  <a:lnTo>
                    <a:pt x="2082" y="892"/>
                  </a:lnTo>
                  <a:lnTo>
                    <a:pt x="1735" y="744"/>
                  </a:lnTo>
                  <a:lnTo>
                    <a:pt x="1091" y="446"/>
                  </a:lnTo>
                  <a:lnTo>
                    <a:pt x="545" y="0"/>
                  </a:lnTo>
                  <a:lnTo>
                    <a:pt x="0" y="694"/>
                  </a:lnTo>
                  <a:lnTo>
                    <a:pt x="0" y="3322"/>
                  </a:lnTo>
                  <a:lnTo>
                    <a:pt x="5007" y="3322"/>
                  </a:lnTo>
                  <a:lnTo>
                    <a:pt x="5007" y="3322"/>
                  </a:lnTo>
                  <a:lnTo>
                    <a:pt x="5205" y="3272"/>
                  </a:lnTo>
                  <a:lnTo>
                    <a:pt x="5404" y="3173"/>
                  </a:lnTo>
                  <a:lnTo>
                    <a:pt x="5503" y="2975"/>
                  </a:lnTo>
                  <a:lnTo>
                    <a:pt x="5553" y="2776"/>
                  </a:lnTo>
                  <a:lnTo>
                    <a:pt x="5553" y="496"/>
                  </a:lnTo>
                  <a:lnTo>
                    <a:pt x="5553" y="496"/>
                  </a:lnTo>
                  <a:lnTo>
                    <a:pt x="5057" y="744"/>
                  </a:lnTo>
                  <a:lnTo>
                    <a:pt x="4511" y="942"/>
                  </a:lnTo>
                  <a:lnTo>
                    <a:pt x="3917" y="1041"/>
                  </a:lnTo>
                  <a:lnTo>
                    <a:pt x="3322" y="1091"/>
                  </a:lnTo>
                  <a:lnTo>
                    <a:pt x="3322" y="1091"/>
                  </a:lnTo>
                  <a:lnTo>
                    <a:pt x="3123" y="1041"/>
                  </a:lnTo>
                  <a:lnTo>
                    <a:pt x="3123" y="104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98;p58">
              <a:extLst>
                <a:ext uri="{FF2B5EF4-FFF2-40B4-BE49-F238E27FC236}">
                  <a16:creationId xmlns:a16="http://schemas.microsoft.com/office/drawing/2014/main" id="{CC042D56-CDA1-320A-998D-E6AF2BDA1408}"/>
                </a:ext>
              </a:extLst>
            </p:cNvPr>
            <p:cNvSpPr/>
            <p:nvPr/>
          </p:nvSpPr>
          <p:spPr>
            <a:xfrm>
              <a:off x="4931625" y="17222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99;p58">
              <a:extLst>
                <a:ext uri="{FF2B5EF4-FFF2-40B4-BE49-F238E27FC236}">
                  <a16:creationId xmlns:a16="http://schemas.microsoft.com/office/drawing/2014/main" id="{71F2619E-8204-3213-5305-FBD36E1E7931}"/>
                </a:ext>
              </a:extLst>
            </p:cNvPr>
            <p:cNvSpPr/>
            <p:nvPr/>
          </p:nvSpPr>
          <p:spPr>
            <a:xfrm>
              <a:off x="4992350" y="1501600"/>
              <a:ext cx="83075" cy="207000"/>
            </a:xfrm>
            <a:custGeom>
              <a:avLst/>
              <a:gdLst/>
              <a:ahLst/>
              <a:cxnLst/>
              <a:rect l="l" t="t" r="r" b="b"/>
              <a:pathLst>
                <a:path w="3323" h="8280" extrusionOk="0">
                  <a:moveTo>
                    <a:pt x="1339" y="1"/>
                  </a:moveTo>
                  <a:lnTo>
                    <a:pt x="1042" y="100"/>
                  </a:lnTo>
                  <a:lnTo>
                    <a:pt x="744" y="249"/>
                  </a:lnTo>
                  <a:lnTo>
                    <a:pt x="496" y="447"/>
                  </a:lnTo>
                  <a:lnTo>
                    <a:pt x="298" y="695"/>
                  </a:lnTo>
                  <a:lnTo>
                    <a:pt x="149" y="992"/>
                  </a:lnTo>
                  <a:lnTo>
                    <a:pt x="50" y="1290"/>
                  </a:lnTo>
                  <a:lnTo>
                    <a:pt x="1" y="1637"/>
                  </a:lnTo>
                  <a:lnTo>
                    <a:pt x="50" y="1885"/>
                  </a:lnTo>
                  <a:lnTo>
                    <a:pt x="100" y="2182"/>
                  </a:lnTo>
                  <a:lnTo>
                    <a:pt x="199" y="2380"/>
                  </a:lnTo>
                  <a:lnTo>
                    <a:pt x="348" y="2628"/>
                  </a:lnTo>
                  <a:lnTo>
                    <a:pt x="496" y="2777"/>
                  </a:lnTo>
                  <a:lnTo>
                    <a:pt x="695" y="2975"/>
                  </a:lnTo>
                  <a:lnTo>
                    <a:pt x="893" y="3124"/>
                  </a:lnTo>
                  <a:lnTo>
                    <a:pt x="1141" y="3223"/>
                  </a:lnTo>
                  <a:lnTo>
                    <a:pt x="1141" y="4413"/>
                  </a:lnTo>
                  <a:lnTo>
                    <a:pt x="1091" y="4760"/>
                  </a:lnTo>
                  <a:lnTo>
                    <a:pt x="1042" y="5107"/>
                  </a:lnTo>
                  <a:lnTo>
                    <a:pt x="992" y="5404"/>
                  </a:lnTo>
                  <a:lnTo>
                    <a:pt x="843" y="5751"/>
                  </a:lnTo>
                  <a:lnTo>
                    <a:pt x="695" y="6049"/>
                  </a:lnTo>
                  <a:lnTo>
                    <a:pt x="546" y="6297"/>
                  </a:lnTo>
                  <a:lnTo>
                    <a:pt x="298" y="6594"/>
                  </a:lnTo>
                  <a:lnTo>
                    <a:pt x="100" y="6842"/>
                  </a:lnTo>
                  <a:lnTo>
                    <a:pt x="1" y="6892"/>
                  </a:lnTo>
                  <a:lnTo>
                    <a:pt x="1" y="8280"/>
                  </a:lnTo>
                  <a:lnTo>
                    <a:pt x="447" y="7982"/>
                  </a:lnTo>
                  <a:lnTo>
                    <a:pt x="843" y="7635"/>
                  </a:lnTo>
                  <a:lnTo>
                    <a:pt x="1141" y="7288"/>
                  </a:lnTo>
                  <a:lnTo>
                    <a:pt x="1438" y="6941"/>
                  </a:lnTo>
                  <a:lnTo>
                    <a:pt x="1686" y="6594"/>
                  </a:lnTo>
                  <a:lnTo>
                    <a:pt x="1884" y="6198"/>
                  </a:lnTo>
                  <a:lnTo>
                    <a:pt x="2033" y="5751"/>
                  </a:lnTo>
                  <a:lnTo>
                    <a:pt x="2132" y="5305"/>
                  </a:lnTo>
                  <a:lnTo>
                    <a:pt x="2231" y="4859"/>
                  </a:lnTo>
                  <a:lnTo>
                    <a:pt x="2231" y="4413"/>
                  </a:lnTo>
                  <a:lnTo>
                    <a:pt x="2231" y="3223"/>
                  </a:lnTo>
                  <a:lnTo>
                    <a:pt x="2479" y="3124"/>
                  </a:lnTo>
                  <a:lnTo>
                    <a:pt x="2678" y="2975"/>
                  </a:lnTo>
                  <a:lnTo>
                    <a:pt x="2876" y="2777"/>
                  </a:lnTo>
                  <a:lnTo>
                    <a:pt x="3025" y="2628"/>
                  </a:lnTo>
                  <a:lnTo>
                    <a:pt x="3173" y="2380"/>
                  </a:lnTo>
                  <a:lnTo>
                    <a:pt x="3272" y="2182"/>
                  </a:lnTo>
                  <a:lnTo>
                    <a:pt x="3322" y="1885"/>
                  </a:lnTo>
                  <a:lnTo>
                    <a:pt x="3322" y="1637"/>
                  </a:lnTo>
                  <a:lnTo>
                    <a:pt x="3322" y="1290"/>
                  </a:lnTo>
                  <a:lnTo>
                    <a:pt x="3223" y="992"/>
                  </a:lnTo>
                  <a:lnTo>
                    <a:pt x="3074" y="695"/>
                  </a:lnTo>
                  <a:lnTo>
                    <a:pt x="2876" y="447"/>
                  </a:lnTo>
                  <a:lnTo>
                    <a:pt x="2628" y="249"/>
                  </a:lnTo>
                  <a:lnTo>
                    <a:pt x="2331" y="100"/>
                  </a:lnTo>
                  <a:lnTo>
                    <a:pt x="20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00;p58">
              <a:extLst>
                <a:ext uri="{FF2B5EF4-FFF2-40B4-BE49-F238E27FC236}">
                  <a16:creationId xmlns:a16="http://schemas.microsoft.com/office/drawing/2014/main" id="{373209CE-9A88-5A6A-9387-6EA833CB6AAA}"/>
                </a:ext>
              </a:extLst>
            </p:cNvPr>
            <p:cNvSpPr/>
            <p:nvPr/>
          </p:nvSpPr>
          <p:spPr>
            <a:xfrm>
              <a:off x="4992350" y="1501600"/>
              <a:ext cx="83075" cy="207000"/>
            </a:xfrm>
            <a:custGeom>
              <a:avLst/>
              <a:gdLst/>
              <a:ahLst/>
              <a:cxnLst/>
              <a:rect l="l" t="t" r="r" b="b"/>
              <a:pathLst>
                <a:path w="3323" h="8280" fill="none" extrusionOk="0">
                  <a:moveTo>
                    <a:pt x="843" y="7635"/>
                  </a:moveTo>
                  <a:lnTo>
                    <a:pt x="843" y="7635"/>
                  </a:lnTo>
                  <a:lnTo>
                    <a:pt x="1141" y="7288"/>
                  </a:lnTo>
                  <a:lnTo>
                    <a:pt x="1438" y="6941"/>
                  </a:lnTo>
                  <a:lnTo>
                    <a:pt x="1686" y="6594"/>
                  </a:lnTo>
                  <a:lnTo>
                    <a:pt x="1884" y="6198"/>
                  </a:lnTo>
                  <a:lnTo>
                    <a:pt x="2033" y="5751"/>
                  </a:lnTo>
                  <a:lnTo>
                    <a:pt x="2132" y="5305"/>
                  </a:lnTo>
                  <a:lnTo>
                    <a:pt x="2231" y="4859"/>
                  </a:lnTo>
                  <a:lnTo>
                    <a:pt x="2231" y="4413"/>
                  </a:lnTo>
                  <a:lnTo>
                    <a:pt x="2231" y="3223"/>
                  </a:lnTo>
                  <a:lnTo>
                    <a:pt x="2231" y="3223"/>
                  </a:lnTo>
                  <a:lnTo>
                    <a:pt x="2479" y="3124"/>
                  </a:lnTo>
                  <a:lnTo>
                    <a:pt x="2678" y="2975"/>
                  </a:lnTo>
                  <a:lnTo>
                    <a:pt x="2876" y="2777"/>
                  </a:lnTo>
                  <a:lnTo>
                    <a:pt x="3025" y="2628"/>
                  </a:lnTo>
                  <a:lnTo>
                    <a:pt x="3173" y="2380"/>
                  </a:lnTo>
                  <a:lnTo>
                    <a:pt x="3272" y="2182"/>
                  </a:lnTo>
                  <a:lnTo>
                    <a:pt x="3322" y="1885"/>
                  </a:lnTo>
                  <a:lnTo>
                    <a:pt x="3322" y="1637"/>
                  </a:lnTo>
                  <a:lnTo>
                    <a:pt x="3322" y="1637"/>
                  </a:lnTo>
                  <a:lnTo>
                    <a:pt x="3322" y="1290"/>
                  </a:lnTo>
                  <a:lnTo>
                    <a:pt x="3223" y="992"/>
                  </a:lnTo>
                  <a:lnTo>
                    <a:pt x="3074" y="695"/>
                  </a:lnTo>
                  <a:lnTo>
                    <a:pt x="2876" y="447"/>
                  </a:lnTo>
                  <a:lnTo>
                    <a:pt x="2628" y="249"/>
                  </a:lnTo>
                  <a:lnTo>
                    <a:pt x="2331" y="100"/>
                  </a:lnTo>
                  <a:lnTo>
                    <a:pt x="2033" y="1"/>
                  </a:lnTo>
                  <a:lnTo>
                    <a:pt x="1686" y="1"/>
                  </a:lnTo>
                  <a:lnTo>
                    <a:pt x="1686" y="1"/>
                  </a:lnTo>
                  <a:lnTo>
                    <a:pt x="1339" y="1"/>
                  </a:lnTo>
                  <a:lnTo>
                    <a:pt x="1042" y="100"/>
                  </a:lnTo>
                  <a:lnTo>
                    <a:pt x="744" y="249"/>
                  </a:lnTo>
                  <a:lnTo>
                    <a:pt x="496" y="447"/>
                  </a:lnTo>
                  <a:lnTo>
                    <a:pt x="298" y="695"/>
                  </a:lnTo>
                  <a:lnTo>
                    <a:pt x="149" y="992"/>
                  </a:lnTo>
                  <a:lnTo>
                    <a:pt x="50" y="1290"/>
                  </a:lnTo>
                  <a:lnTo>
                    <a:pt x="1" y="1637"/>
                  </a:lnTo>
                  <a:lnTo>
                    <a:pt x="1" y="1637"/>
                  </a:lnTo>
                  <a:lnTo>
                    <a:pt x="50" y="1885"/>
                  </a:lnTo>
                  <a:lnTo>
                    <a:pt x="100" y="2182"/>
                  </a:lnTo>
                  <a:lnTo>
                    <a:pt x="199" y="2380"/>
                  </a:lnTo>
                  <a:lnTo>
                    <a:pt x="348" y="2628"/>
                  </a:lnTo>
                  <a:lnTo>
                    <a:pt x="496" y="2777"/>
                  </a:lnTo>
                  <a:lnTo>
                    <a:pt x="695" y="2975"/>
                  </a:lnTo>
                  <a:lnTo>
                    <a:pt x="893" y="3124"/>
                  </a:lnTo>
                  <a:lnTo>
                    <a:pt x="1141" y="3223"/>
                  </a:lnTo>
                  <a:lnTo>
                    <a:pt x="1141" y="4413"/>
                  </a:lnTo>
                  <a:lnTo>
                    <a:pt x="1141" y="4413"/>
                  </a:lnTo>
                  <a:lnTo>
                    <a:pt x="1091" y="4760"/>
                  </a:lnTo>
                  <a:lnTo>
                    <a:pt x="1042" y="5107"/>
                  </a:lnTo>
                  <a:lnTo>
                    <a:pt x="992" y="5404"/>
                  </a:lnTo>
                  <a:lnTo>
                    <a:pt x="843" y="5751"/>
                  </a:lnTo>
                  <a:lnTo>
                    <a:pt x="695" y="6049"/>
                  </a:lnTo>
                  <a:lnTo>
                    <a:pt x="546" y="6297"/>
                  </a:lnTo>
                  <a:lnTo>
                    <a:pt x="298" y="6594"/>
                  </a:lnTo>
                  <a:lnTo>
                    <a:pt x="100" y="6842"/>
                  </a:lnTo>
                  <a:lnTo>
                    <a:pt x="100" y="6842"/>
                  </a:lnTo>
                  <a:lnTo>
                    <a:pt x="1" y="6892"/>
                  </a:lnTo>
                  <a:lnTo>
                    <a:pt x="1" y="8280"/>
                  </a:lnTo>
                  <a:lnTo>
                    <a:pt x="1" y="8280"/>
                  </a:lnTo>
                  <a:lnTo>
                    <a:pt x="447" y="7982"/>
                  </a:lnTo>
                  <a:lnTo>
                    <a:pt x="843" y="7635"/>
                  </a:lnTo>
                  <a:lnTo>
                    <a:pt x="843" y="7635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201;p58">
              <a:extLst>
                <a:ext uri="{FF2B5EF4-FFF2-40B4-BE49-F238E27FC236}">
                  <a16:creationId xmlns:a16="http://schemas.microsoft.com/office/drawing/2014/main" id="{6D7B0F6A-952D-3BD3-416A-530B11427D2D}"/>
                </a:ext>
              </a:extLst>
            </p:cNvPr>
            <p:cNvSpPr/>
            <p:nvPr/>
          </p:nvSpPr>
          <p:spPr>
            <a:xfrm>
              <a:off x="5013425" y="16924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1202;p58">
            <a:extLst>
              <a:ext uri="{FF2B5EF4-FFF2-40B4-BE49-F238E27FC236}">
                <a16:creationId xmlns:a16="http://schemas.microsoft.com/office/drawing/2014/main" id="{B334AF2C-734A-BE05-3A81-FCD4895F019E}"/>
              </a:ext>
            </a:extLst>
          </p:cNvPr>
          <p:cNvGrpSpPr/>
          <p:nvPr/>
        </p:nvGrpSpPr>
        <p:grpSpPr>
          <a:xfrm>
            <a:off x="9546886" y="3470829"/>
            <a:ext cx="579740" cy="564880"/>
            <a:chOff x="3130800" y="3935725"/>
            <a:chExt cx="474725" cy="473450"/>
          </a:xfrm>
          <a:solidFill>
            <a:srgbClr val="CC0000"/>
          </a:solidFill>
        </p:grpSpPr>
        <p:sp>
          <p:nvSpPr>
            <p:cNvPr id="14" name="Google Shape;1203;p58">
              <a:extLst>
                <a:ext uri="{FF2B5EF4-FFF2-40B4-BE49-F238E27FC236}">
                  <a16:creationId xmlns:a16="http://schemas.microsoft.com/office/drawing/2014/main" id="{BC09A742-9A27-55C2-D18D-499F4D9361C0}"/>
                </a:ext>
              </a:extLst>
            </p:cNvPr>
            <p:cNvSpPr/>
            <p:nvPr/>
          </p:nvSpPr>
          <p:spPr>
            <a:xfrm>
              <a:off x="3215100" y="3935725"/>
              <a:ext cx="306150" cy="417700"/>
            </a:xfrm>
            <a:custGeom>
              <a:avLst/>
              <a:gdLst/>
              <a:ahLst/>
              <a:cxnLst/>
              <a:rect l="l" t="t" r="r" b="b"/>
              <a:pathLst>
                <a:path w="12246" h="16708" extrusionOk="0">
                  <a:moveTo>
                    <a:pt x="3322" y="3966"/>
                  </a:moveTo>
                  <a:lnTo>
                    <a:pt x="3768" y="4016"/>
                  </a:lnTo>
                  <a:lnTo>
                    <a:pt x="4164" y="4115"/>
                  </a:lnTo>
                  <a:lnTo>
                    <a:pt x="4511" y="4313"/>
                  </a:lnTo>
                  <a:lnTo>
                    <a:pt x="4858" y="4611"/>
                  </a:lnTo>
                  <a:lnTo>
                    <a:pt x="4958" y="4760"/>
                  </a:lnTo>
                  <a:lnTo>
                    <a:pt x="5007" y="5008"/>
                  </a:lnTo>
                  <a:lnTo>
                    <a:pt x="4958" y="5206"/>
                  </a:lnTo>
                  <a:lnTo>
                    <a:pt x="4858" y="5355"/>
                  </a:lnTo>
                  <a:lnTo>
                    <a:pt x="4660" y="5503"/>
                  </a:lnTo>
                  <a:lnTo>
                    <a:pt x="4462" y="5553"/>
                  </a:lnTo>
                  <a:lnTo>
                    <a:pt x="4263" y="5503"/>
                  </a:lnTo>
                  <a:lnTo>
                    <a:pt x="4065" y="5355"/>
                  </a:lnTo>
                  <a:lnTo>
                    <a:pt x="3916" y="5255"/>
                  </a:lnTo>
                  <a:lnTo>
                    <a:pt x="3718" y="5156"/>
                  </a:lnTo>
                  <a:lnTo>
                    <a:pt x="3520" y="5107"/>
                  </a:lnTo>
                  <a:lnTo>
                    <a:pt x="3322" y="5057"/>
                  </a:lnTo>
                  <a:lnTo>
                    <a:pt x="3173" y="5107"/>
                  </a:lnTo>
                  <a:lnTo>
                    <a:pt x="2975" y="5156"/>
                  </a:lnTo>
                  <a:lnTo>
                    <a:pt x="2776" y="5255"/>
                  </a:lnTo>
                  <a:lnTo>
                    <a:pt x="2628" y="5355"/>
                  </a:lnTo>
                  <a:lnTo>
                    <a:pt x="2429" y="5503"/>
                  </a:lnTo>
                  <a:lnTo>
                    <a:pt x="2231" y="5553"/>
                  </a:lnTo>
                  <a:lnTo>
                    <a:pt x="2033" y="5503"/>
                  </a:lnTo>
                  <a:lnTo>
                    <a:pt x="1834" y="5355"/>
                  </a:lnTo>
                  <a:lnTo>
                    <a:pt x="1735" y="5206"/>
                  </a:lnTo>
                  <a:lnTo>
                    <a:pt x="1686" y="5008"/>
                  </a:lnTo>
                  <a:lnTo>
                    <a:pt x="1735" y="4760"/>
                  </a:lnTo>
                  <a:lnTo>
                    <a:pt x="1834" y="4611"/>
                  </a:lnTo>
                  <a:lnTo>
                    <a:pt x="2181" y="4313"/>
                  </a:lnTo>
                  <a:lnTo>
                    <a:pt x="2528" y="4115"/>
                  </a:lnTo>
                  <a:lnTo>
                    <a:pt x="2925" y="4016"/>
                  </a:lnTo>
                  <a:lnTo>
                    <a:pt x="3322" y="3966"/>
                  </a:lnTo>
                  <a:close/>
                  <a:moveTo>
                    <a:pt x="8874" y="3966"/>
                  </a:moveTo>
                  <a:lnTo>
                    <a:pt x="9320" y="4016"/>
                  </a:lnTo>
                  <a:lnTo>
                    <a:pt x="9717" y="4115"/>
                  </a:lnTo>
                  <a:lnTo>
                    <a:pt x="10064" y="4313"/>
                  </a:lnTo>
                  <a:lnTo>
                    <a:pt x="10411" y="4611"/>
                  </a:lnTo>
                  <a:lnTo>
                    <a:pt x="10510" y="4760"/>
                  </a:lnTo>
                  <a:lnTo>
                    <a:pt x="10559" y="5008"/>
                  </a:lnTo>
                  <a:lnTo>
                    <a:pt x="10510" y="5206"/>
                  </a:lnTo>
                  <a:lnTo>
                    <a:pt x="10411" y="5355"/>
                  </a:lnTo>
                  <a:lnTo>
                    <a:pt x="10212" y="5503"/>
                  </a:lnTo>
                  <a:lnTo>
                    <a:pt x="10014" y="5553"/>
                  </a:lnTo>
                  <a:lnTo>
                    <a:pt x="9816" y="5503"/>
                  </a:lnTo>
                  <a:lnTo>
                    <a:pt x="9618" y="5355"/>
                  </a:lnTo>
                  <a:lnTo>
                    <a:pt x="9469" y="5255"/>
                  </a:lnTo>
                  <a:lnTo>
                    <a:pt x="9271" y="5156"/>
                  </a:lnTo>
                  <a:lnTo>
                    <a:pt x="9072" y="5107"/>
                  </a:lnTo>
                  <a:lnTo>
                    <a:pt x="8874" y="5057"/>
                  </a:lnTo>
                  <a:lnTo>
                    <a:pt x="8725" y="5107"/>
                  </a:lnTo>
                  <a:lnTo>
                    <a:pt x="8527" y="5156"/>
                  </a:lnTo>
                  <a:lnTo>
                    <a:pt x="8329" y="5255"/>
                  </a:lnTo>
                  <a:lnTo>
                    <a:pt x="8180" y="5355"/>
                  </a:lnTo>
                  <a:lnTo>
                    <a:pt x="7982" y="5503"/>
                  </a:lnTo>
                  <a:lnTo>
                    <a:pt x="7783" y="5553"/>
                  </a:lnTo>
                  <a:lnTo>
                    <a:pt x="7585" y="5503"/>
                  </a:lnTo>
                  <a:lnTo>
                    <a:pt x="7387" y="5355"/>
                  </a:lnTo>
                  <a:lnTo>
                    <a:pt x="7288" y="5206"/>
                  </a:lnTo>
                  <a:lnTo>
                    <a:pt x="7238" y="5008"/>
                  </a:lnTo>
                  <a:lnTo>
                    <a:pt x="7288" y="4760"/>
                  </a:lnTo>
                  <a:lnTo>
                    <a:pt x="7387" y="4611"/>
                  </a:lnTo>
                  <a:lnTo>
                    <a:pt x="7734" y="4313"/>
                  </a:lnTo>
                  <a:lnTo>
                    <a:pt x="8081" y="4115"/>
                  </a:lnTo>
                  <a:lnTo>
                    <a:pt x="8477" y="4016"/>
                  </a:lnTo>
                  <a:lnTo>
                    <a:pt x="8874" y="3966"/>
                  </a:lnTo>
                  <a:close/>
                  <a:moveTo>
                    <a:pt x="8527" y="8874"/>
                  </a:moveTo>
                  <a:lnTo>
                    <a:pt x="8626" y="8973"/>
                  </a:lnTo>
                  <a:lnTo>
                    <a:pt x="8775" y="9073"/>
                  </a:lnTo>
                  <a:lnTo>
                    <a:pt x="8874" y="9221"/>
                  </a:lnTo>
                  <a:lnTo>
                    <a:pt x="8874" y="9370"/>
                  </a:lnTo>
                  <a:lnTo>
                    <a:pt x="8874" y="9519"/>
                  </a:lnTo>
                  <a:lnTo>
                    <a:pt x="8824" y="9668"/>
                  </a:lnTo>
                  <a:lnTo>
                    <a:pt x="8725" y="9816"/>
                  </a:lnTo>
                  <a:lnTo>
                    <a:pt x="6693" y="11898"/>
                  </a:lnTo>
                  <a:lnTo>
                    <a:pt x="6693" y="13088"/>
                  </a:lnTo>
                  <a:lnTo>
                    <a:pt x="6841" y="13187"/>
                  </a:lnTo>
                  <a:lnTo>
                    <a:pt x="6990" y="13237"/>
                  </a:lnTo>
                  <a:lnTo>
                    <a:pt x="7337" y="13237"/>
                  </a:lnTo>
                  <a:lnTo>
                    <a:pt x="7635" y="13138"/>
                  </a:lnTo>
                  <a:lnTo>
                    <a:pt x="7833" y="13088"/>
                  </a:lnTo>
                  <a:lnTo>
                    <a:pt x="7932" y="12939"/>
                  </a:lnTo>
                  <a:lnTo>
                    <a:pt x="8130" y="12840"/>
                  </a:lnTo>
                  <a:lnTo>
                    <a:pt x="8329" y="12791"/>
                  </a:lnTo>
                  <a:lnTo>
                    <a:pt x="8527" y="12840"/>
                  </a:lnTo>
                  <a:lnTo>
                    <a:pt x="8725" y="12939"/>
                  </a:lnTo>
                  <a:lnTo>
                    <a:pt x="8874" y="13138"/>
                  </a:lnTo>
                  <a:lnTo>
                    <a:pt x="8874" y="13336"/>
                  </a:lnTo>
                  <a:lnTo>
                    <a:pt x="8874" y="13534"/>
                  </a:lnTo>
                  <a:lnTo>
                    <a:pt x="8725" y="13733"/>
                  </a:lnTo>
                  <a:lnTo>
                    <a:pt x="8378" y="14030"/>
                  </a:lnTo>
                  <a:lnTo>
                    <a:pt x="8031" y="14228"/>
                  </a:lnTo>
                  <a:lnTo>
                    <a:pt x="7635" y="14328"/>
                  </a:lnTo>
                  <a:lnTo>
                    <a:pt x="7238" y="14377"/>
                  </a:lnTo>
                  <a:lnTo>
                    <a:pt x="6941" y="14328"/>
                  </a:lnTo>
                  <a:lnTo>
                    <a:pt x="6643" y="14278"/>
                  </a:lnTo>
                  <a:lnTo>
                    <a:pt x="6395" y="14179"/>
                  </a:lnTo>
                  <a:lnTo>
                    <a:pt x="6098" y="14030"/>
                  </a:lnTo>
                  <a:lnTo>
                    <a:pt x="5850" y="14179"/>
                  </a:lnTo>
                  <a:lnTo>
                    <a:pt x="5602" y="14278"/>
                  </a:lnTo>
                  <a:lnTo>
                    <a:pt x="5305" y="14328"/>
                  </a:lnTo>
                  <a:lnTo>
                    <a:pt x="5007" y="14377"/>
                  </a:lnTo>
                  <a:lnTo>
                    <a:pt x="4611" y="14328"/>
                  </a:lnTo>
                  <a:lnTo>
                    <a:pt x="4214" y="14228"/>
                  </a:lnTo>
                  <a:lnTo>
                    <a:pt x="3817" y="14030"/>
                  </a:lnTo>
                  <a:lnTo>
                    <a:pt x="3520" y="13733"/>
                  </a:lnTo>
                  <a:lnTo>
                    <a:pt x="3371" y="13534"/>
                  </a:lnTo>
                  <a:lnTo>
                    <a:pt x="3322" y="13336"/>
                  </a:lnTo>
                  <a:lnTo>
                    <a:pt x="3371" y="13138"/>
                  </a:lnTo>
                  <a:lnTo>
                    <a:pt x="3520" y="12939"/>
                  </a:lnTo>
                  <a:lnTo>
                    <a:pt x="3669" y="12840"/>
                  </a:lnTo>
                  <a:lnTo>
                    <a:pt x="3916" y="12791"/>
                  </a:lnTo>
                  <a:lnTo>
                    <a:pt x="4115" y="12840"/>
                  </a:lnTo>
                  <a:lnTo>
                    <a:pt x="4313" y="12939"/>
                  </a:lnTo>
                  <a:lnTo>
                    <a:pt x="4412" y="13088"/>
                  </a:lnTo>
                  <a:lnTo>
                    <a:pt x="4561" y="13138"/>
                  </a:lnTo>
                  <a:lnTo>
                    <a:pt x="4759" y="13237"/>
                  </a:lnTo>
                  <a:lnTo>
                    <a:pt x="4908" y="13237"/>
                  </a:lnTo>
                  <a:lnTo>
                    <a:pt x="5255" y="13187"/>
                  </a:lnTo>
                  <a:lnTo>
                    <a:pt x="5552" y="13088"/>
                  </a:lnTo>
                  <a:lnTo>
                    <a:pt x="5552" y="11898"/>
                  </a:lnTo>
                  <a:lnTo>
                    <a:pt x="3520" y="9816"/>
                  </a:lnTo>
                  <a:lnTo>
                    <a:pt x="3421" y="9668"/>
                  </a:lnTo>
                  <a:lnTo>
                    <a:pt x="3371" y="9519"/>
                  </a:lnTo>
                  <a:lnTo>
                    <a:pt x="3322" y="9370"/>
                  </a:lnTo>
                  <a:lnTo>
                    <a:pt x="3371" y="9221"/>
                  </a:lnTo>
                  <a:lnTo>
                    <a:pt x="3470" y="9073"/>
                  </a:lnTo>
                  <a:lnTo>
                    <a:pt x="3569" y="8973"/>
                  </a:lnTo>
                  <a:lnTo>
                    <a:pt x="3718" y="8874"/>
                  </a:lnTo>
                  <a:close/>
                  <a:moveTo>
                    <a:pt x="5503" y="0"/>
                  </a:moveTo>
                  <a:lnTo>
                    <a:pt x="4908" y="100"/>
                  </a:lnTo>
                  <a:lnTo>
                    <a:pt x="4313" y="248"/>
                  </a:lnTo>
                  <a:lnTo>
                    <a:pt x="3768" y="447"/>
                  </a:lnTo>
                  <a:lnTo>
                    <a:pt x="3222" y="744"/>
                  </a:lnTo>
                  <a:lnTo>
                    <a:pt x="2727" y="1042"/>
                  </a:lnTo>
                  <a:lnTo>
                    <a:pt x="2231" y="1389"/>
                  </a:lnTo>
                  <a:lnTo>
                    <a:pt x="1785" y="1785"/>
                  </a:lnTo>
                  <a:lnTo>
                    <a:pt x="1388" y="2231"/>
                  </a:lnTo>
                  <a:lnTo>
                    <a:pt x="1041" y="2678"/>
                  </a:lnTo>
                  <a:lnTo>
                    <a:pt x="744" y="3173"/>
                  </a:lnTo>
                  <a:lnTo>
                    <a:pt x="496" y="3719"/>
                  </a:lnTo>
                  <a:lnTo>
                    <a:pt x="297" y="4264"/>
                  </a:lnTo>
                  <a:lnTo>
                    <a:pt x="149" y="4859"/>
                  </a:lnTo>
                  <a:lnTo>
                    <a:pt x="50" y="5454"/>
                  </a:lnTo>
                  <a:lnTo>
                    <a:pt x="0" y="6098"/>
                  </a:lnTo>
                  <a:lnTo>
                    <a:pt x="0" y="10560"/>
                  </a:lnTo>
                  <a:lnTo>
                    <a:pt x="50" y="11155"/>
                  </a:lnTo>
                  <a:lnTo>
                    <a:pt x="149" y="11750"/>
                  </a:lnTo>
                  <a:lnTo>
                    <a:pt x="297" y="12345"/>
                  </a:lnTo>
                  <a:lnTo>
                    <a:pt x="496" y="12939"/>
                  </a:lnTo>
                  <a:lnTo>
                    <a:pt x="744" y="13485"/>
                  </a:lnTo>
                  <a:lnTo>
                    <a:pt x="1041" y="13981"/>
                  </a:lnTo>
                  <a:lnTo>
                    <a:pt x="1388" y="14427"/>
                  </a:lnTo>
                  <a:lnTo>
                    <a:pt x="1785" y="14873"/>
                  </a:lnTo>
                  <a:lnTo>
                    <a:pt x="2231" y="15269"/>
                  </a:lnTo>
                  <a:lnTo>
                    <a:pt x="2727" y="15666"/>
                  </a:lnTo>
                  <a:lnTo>
                    <a:pt x="3222" y="15964"/>
                  </a:lnTo>
                  <a:lnTo>
                    <a:pt x="3768" y="16211"/>
                  </a:lnTo>
                  <a:lnTo>
                    <a:pt x="4313" y="16459"/>
                  </a:lnTo>
                  <a:lnTo>
                    <a:pt x="4908" y="16608"/>
                  </a:lnTo>
                  <a:lnTo>
                    <a:pt x="5503" y="16707"/>
                  </a:lnTo>
                  <a:lnTo>
                    <a:pt x="6742" y="16707"/>
                  </a:lnTo>
                  <a:lnTo>
                    <a:pt x="7337" y="16608"/>
                  </a:lnTo>
                  <a:lnTo>
                    <a:pt x="7932" y="16459"/>
                  </a:lnTo>
                  <a:lnTo>
                    <a:pt x="8477" y="16211"/>
                  </a:lnTo>
                  <a:lnTo>
                    <a:pt x="9023" y="15964"/>
                  </a:lnTo>
                  <a:lnTo>
                    <a:pt x="9518" y="15666"/>
                  </a:lnTo>
                  <a:lnTo>
                    <a:pt x="10014" y="15269"/>
                  </a:lnTo>
                  <a:lnTo>
                    <a:pt x="10460" y="14873"/>
                  </a:lnTo>
                  <a:lnTo>
                    <a:pt x="10807" y="14427"/>
                  </a:lnTo>
                  <a:lnTo>
                    <a:pt x="11204" y="13981"/>
                  </a:lnTo>
                  <a:lnTo>
                    <a:pt x="11501" y="13485"/>
                  </a:lnTo>
                  <a:lnTo>
                    <a:pt x="11749" y="12939"/>
                  </a:lnTo>
                  <a:lnTo>
                    <a:pt x="11948" y="12345"/>
                  </a:lnTo>
                  <a:lnTo>
                    <a:pt x="12096" y="11750"/>
                  </a:lnTo>
                  <a:lnTo>
                    <a:pt x="12195" y="11155"/>
                  </a:lnTo>
                  <a:lnTo>
                    <a:pt x="12245" y="10560"/>
                  </a:lnTo>
                  <a:lnTo>
                    <a:pt x="12245" y="6098"/>
                  </a:lnTo>
                  <a:lnTo>
                    <a:pt x="12195" y="5454"/>
                  </a:lnTo>
                  <a:lnTo>
                    <a:pt x="12096" y="4859"/>
                  </a:lnTo>
                  <a:lnTo>
                    <a:pt x="11948" y="4264"/>
                  </a:lnTo>
                  <a:lnTo>
                    <a:pt x="11749" y="3719"/>
                  </a:lnTo>
                  <a:lnTo>
                    <a:pt x="11501" y="3173"/>
                  </a:lnTo>
                  <a:lnTo>
                    <a:pt x="11204" y="2678"/>
                  </a:lnTo>
                  <a:lnTo>
                    <a:pt x="10807" y="2231"/>
                  </a:lnTo>
                  <a:lnTo>
                    <a:pt x="10460" y="1785"/>
                  </a:lnTo>
                  <a:lnTo>
                    <a:pt x="10014" y="1389"/>
                  </a:lnTo>
                  <a:lnTo>
                    <a:pt x="9518" y="1042"/>
                  </a:lnTo>
                  <a:lnTo>
                    <a:pt x="9023" y="744"/>
                  </a:lnTo>
                  <a:lnTo>
                    <a:pt x="8477" y="447"/>
                  </a:lnTo>
                  <a:lnTo>
                    <a:pt x="7932" y="248"/>
                  </a:lnTo>
                  <a:lnTo>
                    <a:pt x="7337" y="100"/>
                  </a:lnTo>
                  <a:lnTo>
                    <a:pt x="67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04;p58">
              <a:extLst>
                <a:ext uri="{FF2B5EF4-FFF2-40B4-BE49-F238E27FC236}">
                  <a16:creationId xmlns:a16="http://schemas.microsoft.com/office/drawing/2014/main" id="{C69DD991-92E3-DBA3-59E5-DE3AFFD4A751}"/>
                </a:ext>
              </a:extLst>
            </p:cNvPr>
            <p:cNvSpPr/>
            <p:nvPr/>
          </p:nvSpPr>
          <p:spPr>
            <a:xfrm>
              <a:off x="3215100" y="3935725"/>
              <a:ext cx="306150" cy="417700"/>
            </a:xfrm>
            <a:custGeom>
              <a:avLst/>
              <a:gdLst/>
              <a:ahLst/>
              <a:cxnLst/>
              <a:rect l="l" t="t" r="r" b="b"/>
              <a:pathLst>
                <a:path w="12246" h="16708" fill="none" extrusionOk="0">
                  <a:moveTo>
                    <a:pt x="12245" y="10560"/>
                  </a:moveTo>
                  <a:lnTo>
                    <a:pt x="12245" y="6098"/>
                  </a:lnTo>
                  <a:lnTo>
                    <a:pt x="12245" y="6098"/>
                  </a:lnTo>
                  <a:lnTo>
                    <a:pt x="12195" y="5454"/>
                  </a:lnTo>
                  <a:lnTo>
                    <a:pt x="12096" y="4859"/>
                  </a:lnTo>
                  <a:lnTo>
                    <a:pt x="11948" y="4264"/>
                  </a:lnTo>
                  <a:lnTo>
                    <a:pt x="11749" y="3719"/>
                  </a:lnTo>
                  <a:lnTo>
                    <a:pt x="11501" y="3173"/>
                  </a:lnTo>
                  <a:lnTo>
                    <a:pt x="11204" y="2678"/>
                  </a:lnTo>
                  <a:lnTo>
                    <a:pt x="10807" y="2231"/>
                  </a:lnTo>
                  <a:lnTo>
                    <a:pt x="10460" y="1785"/>
                  </a:lnTo>
                  <a:lnTo>
                    <a:pt x="10014" y="1389"/>
                  </a:lnTo>
                  <a:lnTo>
                    <a:pt x="9518" y="1042"/>
                  </a:lnTo>
                  <a:lnTo>
                    <a:pt x="9023" y="744"/>
                  </a:lnTo>
                  <a:lnTo>
                    <a:pt x="8477" y="447"/>
                  </a:lnTo>
                  <a:lnTo>
                    <a:pt x="7932" y="248"/>
                  </a:lnTo>
                  <a:lnTo>
                    <a:pt x="7337" y="100"/>
                  </a:lnTo>
                  <a:lnTo>
                    <a:pt x="6742" y="0"/>
                  </a:lnTo>
                  <a:lnTo>
                    <a:pt x="6098" y="0"/>
                  </a:lnTo>
                  <a:lnTo>
                    <a:pt x="6098" y="0"/>
                  </a:lnTo>
                  <a:lnTo>
                    <a:pt x="5503" y="0"/>
                  </a:lnTo>
                  <a:lnTo>
                    <a:pt x="4908" y="100"/>
                  </a:lnTo>
                  <a:lnTo>
                    <a:pt x="4313" y="248"/>
                  </a:lnTo>
                  <a:lnTo>
                    <a:pt x="3768" y="447"/>
                  </a:lnTo>
                  <a:lnTo>
                    <a:pt x="3222" y="744"/>
                  </a:lnTo>
                  <a:lnTo>
                    <a:pt x="2727" y="1042"/>
                  </a:lnTo>
                  <a:lnTo>
                    <a:pt x="2231" y="1389"/>
                  </a:lnTo>
                  <a:lnTo>
                    <a:pt x="1785" y="1785"/>
                  </a:lnTo>
                  <a:lnTo>
                    <a:pt x="1388" y="2231"/>
                  </a:lnTo>
                  <a:lnTo>
                    <a:pt x="1041" y="2678"/>
                  </a:lnTo>
                  <a:lnTo>
                    <a:pt x="744" y="3173"/>
                  </a:lnTo>
                  <a:lnTo>
                    <a:pt x="496" y="3719"/>
                  </a:lnTo>
                  <a:lnTo>
                    <a:pt x="297" y="4264"/>
                  </a:lnTo>
                  <a:lnTo>
                    <a:pt x="149" y="4859"/>
                  </a:lnTo>
                  <a:lnTo>
                    <a:pt x="50" y="5454"/>
                  </a:lnTo>
                  <a:lnTo>
                    <a:pt x="0" y="6098"/>
                  </a:lnTo>
                  <a:lnTo>
                    <a:pt x="0" y="10560"/>
                  </a:lnTo>
                  <a:lnTo>
                    <a:pt x="0" y="10560"/>
                  </a:lnTo>
                  <a:lnTo>
                    <a:pt x="50" y="11155"/>
                  </a:lnTo>
                  <a:lnTo>
                    <a:pt x="149" y="11750"/>
                  </a:lnTo>
                  <a:lnTo>
                    <a:pt x="297" y="12345"/>
                  </a:lnTo>
                  <a:lnTo>
                    <a:pt x="496" y="12939"/>
                  </a:lnTo>
                  <a:lnTo>
                    <a:pt x="744" y="13485"/>
                  </a:lnTo>
                  <a:lnTo>
                    <a:pt x="1041" y="13981"/>
                  </a:lnTo>
                  <a:lnTo>
                    <a:pt x="1388" y="14427"/>
                  </a:lnTo>
                  <a:lnTo>
                    <a:pt x="1785" y="14873"/>
                  </a:lnTo>
                  <a:lnTo>
                    <a:pt x="2231" y="15269"/>
                  </a:lnTo>
                  <a:lnTo>
                    <a:pt x="2727" y="15666"/>
                  </a:lnTo>
                  <a:lnTo>
                    <a:pt x="3222" y="15964"/>
                  </a:lnTo>
                  <a:lnTo>
                    <a:pt x="3768" y="16211"/>
                  </a:lnTo>
                  <a:lnTo>
                    <a:pt x="4313" y="16459"/>
                  </a:lnTo>
                  <a:lnTo>
                    <a:pt x="4908" y="16608"/>
                  </a:lnTo>
                  <a:lnTo>
                    <a:pt x="5503" y="16707"/>
                  </a:lnTo>
                  <a:lnTo>
                    <a:pt x="6098" y="16707"/>
                  </a:lnTo>
                  <a:lnTo>
                    <a:pt x="6098" y="16707"/>
                  </a:lnTo>
                  <a:lnTo>
                    <a:pt x="6742" y="16707"/>
                  </a:lnTo>
                  <a:lnTo>
                    <a:pt x="7337" y="16608"/>
                  </a:lnTo>
                  <a:lnTo>
                    <a:pt x="7932" y="16459"/>
                  </a:lnTo>
                  <a:lnTo>
                    <a:pt x="8477" y="16211"/>
                  </a:lnTo>
                  <a:lnTo>
                    <a:pt x="9023" y="15964"/>
                  </a:lnTo>
                  <a:lnTo>
                    <a:pt x="9518" y="15666"/>
                  </a:lnTo>
                  <a:lnTo>
                    <a:pt x="10014" y="15269"/>
                  </a:lnTo>
                  <a:lnTo>
                    <a:pt x="10460" y="14873"/>
                  </a:lnTo>
                  <a:lnTo>
                    <a:pt x="10807" y="14427"/>
                  </a:lnTo>
                  <a:lnTo>
                    <a:pt x="11204" y="13981"/>
                  </a:lnTo>
                  <a:lnTo>
                    <a:pt x="11501" y="13485"/>
                  </a:lnTo>
                  <a:lnTo>
                    <a:pt x="11749" y="12939"/>
                  </a:lnTo>
                  <a:lnTo>
                    <a:pt x="11948" y="12345"/>
                  </a:lnTo>
                  <a:lnTo>
                    <a:pt x="12096" y="11750"/>
                  </a:lnTo>
                  <a:lnTo>
                    <a:pt x="12195" y="11155"/>
                  </a:lnTo>
                  <a:lnTo>
                    <a:pt x="12245" y="10560"/>
                  </a:lnTo>
                  <a:lnTo>
                    <a:pt x="12245" y="1056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05;p58">
              <a:extLst>
                <a:ext uri="{FF2B5EF4-FFF2-40B4-BE49-F238E27FC236}">
                  <a16:creationId xmlns:a16="http://schemas.microsoft.com/office/drawing/2014/main" id="{3E68F785-6CA5-FE31-B7D0-DAF9B7F066F7}"/>
                </a:ext>
              </a:extLst>
            </p:cNvPr>
            <p:cNvSpPr/>
            <p:nvPr/>
          </p:nvSpPr>
          <p:spPr>
            <a:xfrm>
              <a:off x="3257225" y="4034875"/>
              <a:ext cx="83075" cy="39675"/>
            </a:xfrm>
            <a:custGeom>
              <a:avLst/>
              <a:gdLst/>
              <a:ahLst/>
              <a:cxnLst/>
              <a:rect l="l" t="t" r="r" b="b"/>
              <a:pathLst>
                <a:path w="3323" h="1587" fill="none" extrusionOk="0">
                  <a:moveTo>
                    <a:pt x="149" y="1389"/>
                  </a:moveTo>
                  <a:lnTo>
                    <a:pt x="149" y="1389"/>
                  </a:lnTo>
                  <a:lnTo>
                    <a:pt x="50" y="1240"/>
                  </a:lnTo>
                  <a:lnTo>
                    <a:pt x="1" y="1042"/>
                  </a:lnTo>
                  <a:lnTo>
                    <a:pt x="50" y="794"/>
                  </a:lnTo>
                  <a:lnTo>
                    <a:pt x="149" y="645"/>
                  </a:lnTo>
                  <a:lnTo>
                    <a:pt x="149" y="645"/>
                  </a:lnTo>
                  <a:lnTo>
                    <a:pt x="496" y="347"/>
                  </a:lnTo>
                  <a:lnTo>
                    <a:pt x="843" y="149"/>
                  </a:lnTo>
                  <a:lnTo>
                    <a:pt x="1240" y="50"/>
                  </a:lnTo>
                  <a:lnTo>
                    <a:pt x="1637" y="0"/>
                  </a:lnTo>
                  <a:lnTo>
                    <a:pt x="2083" y="50"/>
                  </a:lnTo>
                  <a:lnTo>
                    <a:pt x="2479" y="149"/>
                  </a:lnTo>
                  <a:lnTo>
                    <a:pt x="2826" y="347"/>
                  </a:lnTo>
                  <a:lnTo>
                    <a:pt x="3173" y="645"/>
                  </a:lnTo>
                  <a:lnTo>
                    <a:pt x="3173" y="645"/>
                  </a:lnTo>
                  <a:lnTo>
                    <a:pt x="3273" y="794"/>
                  </a:lnTo>
                  <a:lnTo>
                    <a:pt x="3322" y="1042"/>
                  </a:lnTo>
                  <a:lnTo>
                    <a:pt x="3273" y="1240"/>
                  </a:lnTo>
                  <a:lnTo>
                    <a:pt x="3173" y="1389"/>
                  </a:lnTo>
                  <a:lnTo>
                    <a:pt x="3173" y="1389"/>
                  </a:lnTo>
                  <a:lnTo>
                    <a:pt x="2975" y="1537"/>
                  </a:lnTo>
                  <a:lnTo>
                    <a:pt x="2777" y="1587"/>
                  </a:lnTo>
                  <a:lnTo>
                    <a:pt x="2578" y="1537"/>
                  </a:lnTo>
                  <a:lnTo>
                    <a:pt x="2380" y="1389"/>
                  </a:lnTo>
                  <a:lnTo>
                    <a:pt x="2380" y="1389"/>
                  </a:lnTo>
                  <a:lnTo>
                    <a:pt x="2231" y="1289"/>
                  </a:lnTo>
                  <a:lnTo>
                    <a:pt x="2033" y="1190"/>
                  </a:lnTo>
                  <a:lnTo>
                    <a:pt x="1835" y="1141"/>
                  </a:lnTo>
                  <a:lnTo>
                    <a:pt x="1637" y="1091"/>
                  </a:lnTo>
                  <a:lnTo>
                    <a:pt x="1488" y="1141"/>
                  </a:lnTo>
                  <a:lnTo>
                    <a:pt x="1290" y="1190"/>
                  </a:lnTo>
                  <a:lnTo>
                    <a:pt x="1091" y="1289"/>
                  </a:lnTo>
                  <a:lnTo>
                    <a:pt x="943" y="1389"/>
                  </a:lnTo>
                  <a:lnTo>
                    <a:pt x="943" y="1389"/>
                  </a:lnTo>
                  <a:lnTo>
                    <a:pt x="744" y="1537"/>
                  </a:lnTo>
                  <a:lnTo>
                    <a:pt x="546" y="1587"/>
                  </a:lnTo>
                  <a:lnTo>
                    <a:pt x="348" y="1537"/>
                  </a:lnTo>
                  <a:lnTo>
                    <a:pt x="149" y="1389"/>
                  </a:lnTo>
                  <a:lnTo>
                    <a:pt x="149" y="138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06;p58">
              <a:extLst>
                <a:ext uri="{FF2B5EF4-FFF2-40B4-BE49-F238E27FC236}">
                  <a16:creationId xmlns:a16="http://schemas.microsoft.com/office/drawing/2014/main" id="{40868DCF-748D-45A0-86F0-3D86E31CD574}"/>
                </a:ext>
              </a:extLst>
            </p:cNvPr>
            <p:cNvSpPr/>
            <p:nvPr/>
          </p:nvSpPr>
          <p:spPr>
            <a:xfrm>
              <a:off x="3298125" y="4157575"/>
              <a:ext cx="138825" cy="137600"/>
            </a:xfrm>
            <a:custGeom>
              <a:avLst/>
              <a:gdLst/>
              <a:ahLst/>
              <a:cxnLst/>
              <a:rect l="l" t="t" r="r" b="b"/>
              <a:pathLst>
                <a:path w="5553" h="5504" fill="none" extrusionOk="0">
                  <a:moveTo>
                    <a:pt x="5404" y="4859"/>
                  </a:moveTo>
                  <a:lnTo>
                    <a:pt x="5404" y="4859"/>
                  </a:lnTo>
                  <a:lnTo>
                    <a:pt x="5057" y="5156"/>
                  </a:lnTo>
                  <a:lnTo>
                    <a:pt x="4710" y="5354"/>
                  </a:lnTo>
                  <a:lnTo>
                    <a:pt x="4314" y="5454"/>
                  </a:lnTo>
                  <a:lnTo>
                    <a:pt x="3917" y="5503"/>
                  </a:lnTo>
                  <a:lnTo>
                    <a:pt x="3917" y="5503"/>
                  </a:lnTo>
                  <a:lnTo>
                    <a:pt x="3620" y="5454"/>
                  </a:lnTo>
                  <a:lnTo>
                    <a:pt x="3322" y="5404"/>
                  </a:lnTo>
                  <a:lnTo>
                    <a:pt x="3074" y="5305"/>
                  </a:lnTo>
                  <a:lnTo>
                    <a:pt x="2777" y="5156"/>
                  </a:lnTo>
                  <a:lnTo>
                    <a:pt x="2777" y="5156"/>
                  </a:lnTo>
                  <a:lnTo>
                    <a:pt x="2529" y="5305"/>
                  </a:lnTo>
                  <a:lnTo>
                    <a:pt x="2281" y="5404"/>
                  </a:lnTo>
                  <a:lnTo>
                    <a:pt x="1984" y="5454"/>
                  </a:lnTo>
                  <a:lnTo>
                    <a:pt x="1686" y="5503"/>
                  </a:lnTo>
                  <a:lnTo>
                    <a:pt x="1686" y="5503"/>
                  </a:lnTo>
                  <a:lnTo>
                    <a:pt x="1290" y="5454"/>
                  </a:lnTo>
                  <a:lnTo>
                    <a:pt x="893" y="5354"/>
                  </a:lnTo>
                  <a:lnTo>
                    <a:pt x="496" y="5156"/>
                  </a:lnTo>
                  <a:lnTo>
                    <a:pt x="199" y="4859"/>
                  </a:lnTo>
                  <a:lnTo>
                    <a:pt x="199" y="4859"/>
                  </a:lnTo>
                  <a:lnTo>
                    <a:pt x="50" y="4660"/>
                  </a:lnTo>
                  <a:lnTo>
                    <a:pt x="1" y="4462"/>
                  </a:lnTo>
                  <a:lnTo>
                    <a:pt x="50" y="4264"/>
                  </a:lnTo>
                  <a:lnTo>
                    <a:pt x="199" y="4065"/>
                  </a:lnTo>
                  <a:lnTo>
                    <a:pt x="199" y="4065"/>
                  </a:lnTo>
                  <a:lnTo>
                    <a:pt x="348" y="3966"/>
                  </a:lnTo>
                  <a:lnTo>
                    <a:pt x="595" y="3917"/>
                  </a:lnTo>
                  <a:lnTo>
                    <a:pt x="794" y="3966"/>
                  </a:lnTo>
                  <a:lnTo>
                    <a:pt x="992" y="4065"/>
                  </a:lnTo>
                  <a:lnTo>
                    <a:pt x="992" y="4065"/>
                  </a:lnTo>
                  <a:lnTo>
                    <a:pt x="1091" y="4214"/>
                  </a:lnTo>
                  <a:lnTo>
                    <a:pt x="1240" y="4264"/>
                  </a:lnTo>
                  <a:lnTo>
                    <a:pt x="1438" y="4363"/>
                  </a:lnTo>
                  <a:lnTo>
                    <a:pt x="1587" y="4363"/>
                  </a:lnTo>
                  <a:lnTo>
                    <a:pt x="1934" y="4313"/>
                  </a:lnTo>
                  <a:lnTo>
                    <a:pt x="2231" y="4214"/>
                  </a:lnTo>
                  <a:lnTo>
                    <a:pt x="2231" y="3024"/>
                  </a:lnTo>
                  <a:lnTo>
                    <a:pt x="199" y="942"/>
                  </a:lnTo>
                  <a:lnTo>
                    <a:pt x="199" y="942"/>
                  </a:lnTo>
                  <a:lnTo>
                    <a:pt x="100" y="794"/>
                  </a:lnTo>
                  <a:lnTo>
                    <a:pt x="50" y="645"/>
                  </a:lnTo>
                  <a:lnTo>
                    <a:pt x="1" y="496"/>
                  </a:lnTo>
                  <a:lnTo>
                    <a:pt x="50" y="347"/>
                  </a:lnTo>
                  <a:lnTo>
                    <a:pt x="50" y="347"/>
                  </a:lnTo>
                  <a:lnTo>
                    <a:pt x="149" y="199"/>
                  </a:lnTo>
                  <a:lnTo>
                    <a:pt x="248" y="99"/>
                  </a:lnTo>
                  <a:lnTo>
                    <a:pt x="397" y="0"/>
                  </a:lnTo>
                  <a:lnTo>
                    <a:pt x="595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206" y="0"/>
                  </a:lnTo>
                  <a:lnTo>
                    <a:pt x="5305" y="99"/>
                  </a:lnTo>
                  <a:lnTo>
                    <a:pt x="5454" y="199"/>
                  </a:lnTo>
                  <a:lnTo>
                    <a:pt x="5553" y="347"/>
                  </a:lnTo>
                  <a:lnTo>
                    <a:pt x="5553" y="347"/>
                  </a:lnTo>
                  <a:lnTo>
                    <a:pt x="5553" y="496"/>
                  </a:lnTo>
                  <a:lnTo>
                    <a:pt x="5553" y="645"/>
                  </a:lnTo>
                  <a:lnTo>
                    <a:pt x="5503" y="794"/>
                  </a:lnTo>
                  <a:lnTo>
                    <a:pt x="5404" y="942"/>
                  </a:lnTo>
                  <a:lnTo>
                    <a:pt x="3372" y="3024"/>
                  </a:lnTo>
                  <a:lnTo>
                    <a:pt x="3372" y="4214"/>
                  </a:lnTo>
                  <a:lnTo>
                    <a:pt x="3372" y="4214"/>
                  </a:lnTo>
                  <a:lnTo>
                    <a:pt x="3520" y="4313"/>
                  </a:lnTo>
                  <a:lnTo>
                    <a:pt x="3669" y="4363"/>
                  </a:lnTo>
                  <a:lnTo>
                    <a:pt x="4016" y="4363"/>
                  </a:lnTo>
                  <a:lnTo>
                    <a:pt x="4314" y="4264"/>
                  </a:lnTo>
                  <a:lnTo>
                    <a:pt x="4512" y="4214"/>
                  </a:lnTo>
                  <a:lnTo>
                    <a:pt x="4611" y="4065"/>
                  </a:lnTo>
                  <a:lnTo>
                    <a:pt x="4611" y="4065"/>
                  </a:lnTo>
                  <a:lnTo>
                    <a:pt x="4809" y="3966"/>
                  </a:lnTo>
                  <a:lnTo>
                    <a:pt x="5008" y="3917"/>
                  </a:lnTo>
                  <a:lnTo>
                    <a:pt x="5206" y="3966"/>
                  </a:lnTo>
                  <a:lnTo>
                    <a:pt x="5404" y="4065"/>
                  </a:lnTo>
                  <a:lnTo>
                    <a:pt x="5404" y="4065"/>
                  </a:lnTo>
                  <a:lnTo>
                    <a:pt x="5553" y="4264"/>
                  </a:lnTo>
                  <a:lnTo>
                    <a:pt x="5553" y="4462"/>
                  </a:lnTo>
                  <a:lnTo>
                    <a:pt x="5553" y="4660"/>
                  </a:lnTo>
                  <a:lnTo>
                    <a:pt x="5404" y="4859"/>
                  </a:lnTo>
                  <a:lnTo>
                    <a:pt x="5404" y="485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07;p58">
              <a:extLst>
                <a:ext uri="{FF2B5EF4-FFF2-40B4-BE49-F238E27FC236}">
                  <a16:creationId xmlns:a16="http://schemas.microsoft.com/office/drawing/2014/main" id="{76A7A305-C763-F074-F5D7-BB700BEBD4E5}"/>
                </a:ext>
              </a:extLst>
            </p:cNvPr>
            <p:cNvSpPr/>
            <p:nvPr/>
          </p:nvSpPr>
          <p:spPr>
            <a:xfrm>
              <a:off x="3396025" y="4034875"/>
              <a:ext cx="83075" cy="39675"/>
            </a:xfrm>
            <a:custGeom>
              <a:avLst/>
              <a:gdLst/>
              <a:ahLst/>
              <a:cxnLst/>
              <a:rect l="l" t="t" r="r" b="b"/>
              <a:pathLst>
                <a:path w="3323" h="1587" fill="none" extrusionOk="0">
                  <a:moveTo>
                    <a:pt x="2381" y="1389"/>
                  </a:moveTo>
                  <a:lnTo>
                    <a:pt x="2381" y="1389"/>
                  </a:lnTo>
                  <a:lnTo>
                    <a:pt x="2232" y="1289"/>
                  </a:lnTo>
                  <a:lnTo>
                    <a:pt x="2034" y="1190"/>
                  </a:lnTo>
                  <a:lnTo>
                    <a:pt x="1835" y="1141"/>
                  </a:lnTo>
                  <a:lnTo>
                    <a:pt x="1637" y="1091"/>
                  </a:lnTo>
                  <a:lnTo>
                    <a:pt x="1488" y="1141"/>
                  </a:lnTo>
                  <a:lnTo>
                    <a:pt x="1290" y="1190"/>
                  </a:lnTo>
                  <a:lnTo>
                    <a:pt x="1092" y="1289"/>
                  </a:lnTo>
                  <a:lnTo>
                    <a:pt x="943" y="1389"/>
                  </a:lnTo>
                  <a:lnTo>
                    <a:pt x="943" y="1389"/>
                  </a:lnTo>
                  <a:lnTo>
                    <a:pt x="745" y="1537"/>
                  </a:lnTo>
                  <a:lnTo>
                    <a:pt x="546" y="1587"/>
                  </a:lnTo>
                  <a:lnTo>
                    <a:pt x="348" y="1537"/>
                  </a:lnTo>
                  <a:lnTo>
                    <a:pt x="150" y="1389"/>
                  </a:lnTo>
                  <a:lnTo>
                    <a:pt x="150" y="1389"/>
                  </a:lnTo>
                  <a:lnTo>
                    <a:pt x="51" y="1240"/>
                  </a:lnTo>
                  <a:lnTo>
                    <a:pt x="1" y="1042"/>
                  </a:lnTo>
                  <a:lnTo>
                    <a:pt x="51" y="794"/>
                  </a:lnTo>
                  <a:lnTo>
                    <a:pt x="150" y="645"/>
                  </a:lnTo>
                  <a:lnTo>
                    <a:pt x="150" y="645"/>
                  </a:lnTo>
                  <a:lnTo>
                    <a:pt x="497" y="347"/>
                  </a:lnTo>
                  <a:lnTo>
                    <a:pt x="844" y="149"/>
                  </a:lnTo>
                  <a:lnTo>
                    <a:pt x="1240" y="50"/>
                  </a:lnTo>
                  <a:lnTo>
                    <a:pt x="1637" y="0"/>
                  </a:lnTo>
                  <a:lnTo>
                    <a:pt x="2083" y="50"/>
                  </a:lnTo>
                  <a:lnTo>
                    <a:pt x="2480" y="149"/>
                  </a:lnTo>
                  <a:lnTo>
                    <a:pt x="2827" y="347"/>
                  </a:lnTo>
                  <a:lnTo>
                    <a:pt x="3174" y="645"/>
                  </a:lnTo>
                  <a:lnTo>
                    <a:pt x="3174" y="645"/>
                  </a:lnTo>
                  <a:lnTo>
                    <a:pt x="3273" y="794"/>
                  </a:lnTo>
                  <a:lnTo>
                    <a:pt x="3322" y="1042"/>
                  </a:lnTo>
                  <a:lnTo>
                    <a:pt x="3273" y="1240"/>
                  </a:lnTo>
                  <a:lnTo>
                    <a:pt x="3174" y="1389"/>
                  </a:lnTo>
                  <a:lnTo>
                    <a:pt x="3174" y="1389"/>
                  </a:lnTo>
                  <a:lnTo>
                    <a:pt x="2975" y="1537"/>
                  </a:lnTo>
                  <a:lnTo>
                    <a:pt x="2777" y="1587"/>
                  </a:lnTo>
                  <a:lnTo>
                    <a:pt x="2579" y="1537"/>
                  </a:lnTo>
                  <a:lnTo>
                    <a:pt x="2381" y="1389"/>
                  </a:lnTo>
                  <a:lnTo>
                    <a:pt x="2381" y="138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08;p58">
              <a:extLst>
                <a:ext uri="{FF2B5EF4-FFF2-40B4-BE49-F238E27FC236}">
                  <a16:creationId xmlns:a16="http://schemas.microsoft.com/office/drawing/2014/main" id="{979B03E1-A648-B417-A97F-338F5615FC4E}"/>
                </a:ext>
              </a:extLst>
            </p:cNvPr>
            <p:cNvSpPr/>
            <p:nvPr/>
          </p:nvSpPr>
          <p:spPr>
            <a:xfrm>
              <a:off x="3455525" y="4069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09;p58">
              <a:extLst>
                <a:ext uri="{FF2B5EF4-FFF2-40B4-BE49-F238E27FC236}">
                  <a16:creationId xmlns:a16="http://schemas.microsoft.com/office/drawing/2014/main" id="{DB754C48-EF21-C4A2-874B-AC156FE84E38}"/>
                </a:ext>
              </a:extLst>
            </p:cNvPr>
            <p:cNvSpPr/>
            <p:nvPr/>
          </p:nvSpPr>
          <p:spPr>
            <a:xfrm>
              <a:off x="3346450" y="4184825"/>
              <a:ext cx="43425" cy="22350"/>
            </a:xfrm>
            <a:custGeom>
              <a:avLst/>
              <a:gdLst/>
              <a:ahLst/>
              <a:cxnLst/>
              <a:rect l="l" t="t" r="r" b="b"/>
              <a:pathLst>
                <a:path w="1737" h="894" extrusionOk="0">
                  <a:moveTo>
                    <a:pt x="1" y="1"/>
                  </a:moveTo>
                  <a:lnTo>
                    <a:pt x="844" y="893"/>
                  </a:lnTo>
                  <a:lnTo>
                    <a:pt x="17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10;p58">
              <a:extLst>
                <a:ext uri="{FF2B5EF4-FFF2-40B4-BE49-F238E27FC236}">
                  <a16:creationId xmlns:a16="http://schemas.microsoft.com/office/drawing/2014/main" id="{D6444FEB-79E6-26B6-270C-FADE001DA1BB}"/>
                </a:ext>
              </a:extLst>
            </p:cNvPr>
            <p:cNvSpPr/>
            <p:nvPr/>
          </p:nvSpPr>
          <p:spPr>
            <a:xfrm>
              <a:off x="3346450" y="4184825"/>
              <a:ext cx="43425" cy="22350"/>
            </a:xfrm>
            <a:custGeom>
              <a:avLst/>
              <a:gdLst/>
              <a:ahLst/>
              <a:cxnLst/>
              <a:rect l="l" t="t" r="r" b="b"/>
              <a:pathLst>
                <a:path w="1737" h="894" fill="none" extrusionOk="0">
                  <a:moveTo>
                    <a:pt x="1" y="1"/>
                  </a:moveTo>
                  <a:lnTo>
                    <a:pt x="844" y="893"/>
                  </a:lnTo>
                  <a:lnTo>
                    <a:pt x="1736" y="1"/>
                  </a:ln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11;p58">
              <a:extLst>
                <a:ext uri="{FF2B5EF4-FFF2-40B4-BE49-F238E27FC236}">
                  <a16:creationId xmlns:a16="http://schemas.microsoft.com/office/drawing/2014/main" id="{A07CDFA2-FE85-1FD2-2518-8BE79BE81AA6}"/>
                </a:ext>
              </a:extLst>
            </p:cNvPr>
            <p:cNvSpPr/>
            <p:nvPr/>
          </p:nvSpPr>
          <p:spPr>
            <a:xfrm>
              <a:off x="3346450" y="4184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12;p58">
              <a:extLst>
                <a:ext uri="{FF2B5EF4-FFF2-40B4-BE49-F238E27FC236}">
                  <a16:creationId xmlns:a16="http://schemas.microsoft.com/office/drawing/2014/main" id="{604C82DE-2B61-4C43-D885-90937C2A4311}"/>
                </a:ext>
              </a:extLst>
            </p:cNvPr>
            <p:cNvSpPr/>
            <p:nvPr/>
          </p:nvSpPr>
          <p:spPr>
            <a:xfrm>
              <a:off x="3471650" y="3935725"/>
              <a:ext cx="133875" cy="240450"/>
            </a:xfrm>
            <a:custGeom>
              <a:avLst/>
              <a:gdLst/>
              <a:ahLst/>
              <a:cxnLst/>
              <a:rect l="l" t="t" r="r" b="b"/>
              <a:pathLst>
                <a:path w="5355" h="9618" extrusionOk="0">
                  <a:moveTo>
                    <a:pt x="843" y="0"/>
                  </a:moveTo>
                  <a:lnTo>
                    <a:pt x="397" y="50"/>
                  </a:lnTo>
                  <a:lnTo>
                    <a:pt x="0" y="199"/>
                  </a:lnTo>
                  <a:lnTo>
                    <a:pt x="645" y="695"/>
                  </a:lnTo>
                  <a:lnTo>
                    <a:pt x="1239" y="1289"/>
                  </a:lnTo>
                  <a:lnTo>
                    <a:pt x="1785" y="1983"/>
                  </a:lnTo>
                  <a:lnTo>
                    <a:pt x="2231" y="2727"/>
                  </a:lnTo>
                  <a:lnTo>
                    <a:pt x="2578" y="3471"/>
                  </a:lnTo>
                  <a:lnTo>
                    <a:pt x="2875" y="4313"/>
                  </a:lnTo>
                  <a:lnTo>
                    <a:pt x="3024" y="5206"/>
                  </a:lnTo>
                  <a:lnTo>
                    <a:pt x="3074" y="6098"/>
                  </a:lnTo>
                  <a:lnTo>
                    <a:pt x="3074" y="9618"/>
                  </a:lnTo>
                  <a:lnTo>
                    <a:pt x="3520" y="9420"/>
                  </a:lnTo>
                  <a:lnTo>
                    <a:pt x="3916" y="9172"/>
                  </a:lnTo>
                  <a:lnTo>
                    <a:pt x="4313" y="8924"/>
                  </a:lnTo>
                  <a:lnTo>
                    <a:pt x="4660" y="8626"/>
                  </a:lnTo>
                  <a:lnTo>
                    <a:pt x="4908" y="8279"/>
                  </a:lnTo>
                  <a:lnTo>
                    <a:pt x="5156" y="7932"/>
                  </a:lnTo>
                  <a:lnTo>
                    <a:pt x="5305" y="7536"/>
                  </a:lnTo>
                  <a:lnTo>
                    <a:pt x="5354" y="7090"/>
                  </a:lnTo>
                  <a:lnTo>
                    <a:pt x="5255" y="6495"/>
                  </a:lnTo>
                  <a:lnTo>
                    <a:pt x="5007" y="5553"/>
                  </a:lnTo>
                  <a:lnTo>
                    <a:pt x="4660" y="4363"/>
                  </a:lnTo>
                  <a:lnTo>
                    <a:pt x="4412" y="3768"/>
                  </a:lnTo>
                  <a:lnTo>
                    <a:pt x="4115" y="3124"/>
                  </a:lnTo>
                  <a:lnTo>
                    <a:pt x="3817" y="2529"/>
                  </a:lnTo>
                  <a:lnTo>
                    <a:pt x="3470" y="1934"/>
                  </a:lnTo>
                  <a:lnTo>
                    <a:pt x="3123" y="1438"/>
                  </a:lnTo>
                  <a:lnTo>
                    <a:pt x="2727" y="942"/>
                  </a:lnTo>
                  <a:lnTo>
                    <a:pt x="2280" y="546"/>
                  </a:lnTo>
                  <a:lnTo>
                    <a:pt x="1834" y="248"/>
                  </a:lnTo>
                  <a:lnTo>
                    <a:pt x="1586" y="149"/>
                  </a:lnTo>
                  <a:lnTo>
                    <a:pt x="1339" y="50"/>
                  </a:lnTo>
                  <a:lnTo>
                    <a:pt x="10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13;p58">
              <a:extLst>
                <a:ext uri="{FF2B5EF4-FFF2-40B4-BE49-F238E27FC236}">
                  <a16:creationId xmlns:a16="http://schemas.microsoft.com/office/drawing/2014/main" id="{7DD126EB-4710-1883-414F-8EC85369B4D9}"/>
                </a:ext>
              </a:extLst>
            </p:cNvPr>
            <p:cNvSpPr/>
            <p:nvPr/>
          </p:nvSpPr>
          <p:spPr>
            <a:xfrm>
              <a:off x="3471650" y="3935725"/>
              <a:ext cx="133875" cy="240450"/>
            </a:xfrm>
            <a:custGeom>
              <a:avLst/>
              <a:gdLst/>
              <a:ahLst/>
              <a:cxnLst/>
              <a:rect l="l" t="t" r="r" b="b"/>
              <a:pathLst>
                <a:path w="5355" h="9618" fill="none" extrusionOk="0">
                  <a:moveTo>
                    <a:pt x="843" y="0"/>
                  </a:moveTo>
                  <a:lnTo>
                    <a:pt x="843" y="0"/>
                  </a:lnTo>
                  <a:lnTo>
                    <a:pt x="397" y="50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645" y="695"/>
                  </a:lnTo>
                  <a:lnTo>
                    <a:pt x="1239" y="1289"/>
                  </a:lnTo>
                  <a:lnTo>
                    <a:pt x="1785" y="1983"/>
                  </a:lnTo>
                  <a:lnTo>
                    <a:pt x="2231" y="2727"/>
                  </a:lnTo>
                  <a:lnTo>
                    <a:pt x="2578" y="3471"/>
                  </a:lnTo>
                  <a:lnTo>
                    <a:pt x="2875" y="4313"/>
                  </a:lnTo>
                  <a:lnTo>
                    <a:pt x="3024" y="5206"/>
                  </a:lnTo>
                  <a:lnTo>
                    <a:pt x="3074" y="6098"/>
                  </a:lnTo>
                  <a:lnTo>
                    <a:pt x="3074" y="9618"/>
                  </a:lnTo>
                  <a:lnTo>
                    <a:pt x="3074" y="9618"/>
                  </a:lnTo>
                  <a:lnTo>
                    <a:pt x="3520" y="9420"/>
                  </a:lnTo>
                  <a:lnTo>
                    <a:pt x="3916" y="9172"/>
                  </a:lnTo>
                  <a:lnTo>
                    <a:pt x="4313" y="8924"/>
                  </a:lnTo>
                  <a:lnTo>
                    <a:pt x="4660" y="8626"/>
                  </a:lnTo>
                  <a:lnTo>
                    <a:pt x="4908" y="8279"/>
                  </a:lnTo>
                  <a:lnTo>
                    <a:pt x="5156" y="7932"/>
                  </a:lnTo>
                  <a:lnTo>
                    <a:pt x="5305" y="7536"/>
                  </a:lnTo>
                  <a:lnTo>
                    <a:pt x="5354" y="7090"/>
                  </a:lnTo>
                  <a:lnTo>
                    <a:pt x="5354" y="7090"/>
                  </a:lnTo>
                  <a:lnTo>
                    <a:pt x="5255" y="6495"/>
                  </a:lnTo>
                  <a:lnTo>
                    <a:pt x="5007" y="5553"/>
                  </a:lnTo>
                  <a:lnTo>
                    <a:pt x="4660" y="4363"/>
                  </a:lnTo>
                  <a:lnTo>
                    <a:pt x="4412" y="3768"/>
                  </a:lnTo>
                  <a:lnTo>
                    <a:pt x="4115" y="3124"/>
                  </a:lnTo>
                  <a:lnTo>
                    <a:pt x="3817" y="2529"/>
                  </a:lnTo>
                  <a:lnTo>
                    <a:pt x="3470" y="1934"/>
                  </a:lnTo>
                  <a:lnTo>
                    <a:pt x="3123" y="1438"/>
                  </a:lnTo>
                  <a:lnTo>
                    <a:pt x="2727" y="942"/>
                  </a:lnTo>
                  <a:lnTo>
                    <a:pt x="2280" y="546"/>
                  </a:lnTo>
                  <a:lnTo>
                    <a:pt x="1834" y="248"/>
                  </a:lnTo>
                  <a:lnTo>
                    <a:pt x="1586" y="149"/>
                  </a:lnTo>
                  <a:lnTo>
                    <a:pt x="1339" y="50"/>
                  </a:lnTo>
                  <a:lnTo>
                    <a:pt x="1091" y="0"/>
                  </a:lnTo>
                  <a:lnTo>
                    <a:pt x="843" y="0"/>
                  </a:lnTo>
                  <a:lnTo>
                    <a:pt x="843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214;p58">
              <a:extLst>
                <a:ext uri="{FF2B5EF4-FFF2-40B4-BE49-F238E27FC236}">
                  <a16:creationId xmlns:a16="http://schemas.microsoft.com/office/drawing/2014/main" id="{8F3FC48D-6E5E-4614-4462-FADCC5FCEF34}"/>
                </a:ext>
              </a:extLst>
            </p:cNvPr>
            <p:cNvSpPr/>
            <p:nvPr/>
          </p:nvSpPr>
          <p:spPr>
            <a:xfrm>
              <a:off x="3492700" y="3935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215;p58">
              <a:extLst>
                <a:ext uri="{FF2B5EF4-FFF2-40B4-BE49-F238E27FC236}">
                  <a16:creationId xmlns:a16="http://schemas.microsoft.com/office/drawing/2014/main" id="{E82FFC2A-2EEC-7C86-3857-229E9201E774}"/>
                </a:ext>
              </a:extLst>
            </p:cNvPr>
            <p:cNvSpPr/>
            <p:nvPr/>
          </p:nvSpPr>
          <p:spPr>
            <a:xfrm>
              <a:off x="3130800" y="3935725"/>
              <a:ext cx="133900" cy="240450"/>
            </a:xfrm>
            <a:custGeom>
              <a:avLst/>
              <a:gdLst/>
              <a:ahLst/>
              <a:cxnLst/>
              <a:rect l="l" t="t" r="r" b="b"/>
              <a:pathLst>
                <a:path w="5356" h="9618" extrusionOk="0">
                  <a:moveTo>
                    <a:pt x="4215" y="0"/>
                  </a:moveTo>
                  <a:lnTo>
                    <a:pt x="3967" y="50"/>
                  </a:lnTo>
                  <a:lnTo>
                    <a:pt x="3719" y="149"/>
                  </a:lnTo>
                  <a:lnTo>
                    <a:pt x="3521" y="248"/>
                  </a:lnTo>
                  <a:lnTo>
                    <a:pt x="3025" y="546"/>
                  </a:lnTo>
                  <a:lnTo>
                    <a:pt x="2628" y="942"/>
                  </a:lnTo>
                  <a:lnTo>
                    <a:pt x="2232" y="1438"/>
                  </a:lnTo>
                  <a:lnTo>
                    <a:pt x="1835" y="1934"/>
                  </a:lnTo>
                  <a:lnTo>
                    <a:pt x="1538" y="2529"/>
                  </a:lnTo>
                  <a:lnTo>
                    <a:pt x="1191" y="3124"/>
                  </a:lnTo>
                  <a:lnTo>
                    <a:pt x="943" y="3768"/>
                  </a:lnTo>
                  <a:lnTo>
                    <a:pt x="695" y="4363"/>
                  </a:lnTo>
                  <a:lnTo>
                    <a:pt x="348" y="5553"/>
                  </a:lnTo>
                  <a:lnTo>
                    <a:pt x="100" y="6495"/>
                  </a:lnTo>
                  <a:lnTo>
                    <a:pt x="1" y="7090"/>
                  </a:lnTo>
                  <a:lnTo>
                    <a:pt x="51" y="7536"/>
                  </a:lnTo>
                  <a:lnTo>
                    <a:pt x="199" y="7932"/>
                  </a:lnTo>
                  <a:lnTo>
                    <a:pt x="447" y="8279"/>
                  </a:lnTo>
                  <a:lnTo>
                    <a:pt x="695" y="8626"/>
                  </a:lnTo>
                  <a:lnTo>
                    <a:pt x="1042" y="8924"/>
                  </a:lnTo>
                  <a:lnTo>
                    <a:pt x="1439" y="9172"/>
                  </a:lnTo>
                  <a:lnTo>
                    <a:pt x="1835" y="9420"/>
                  </a:lnTo>
                  <a:lnTo>
                    <a:pt x="2281" y="9618"/>
                  </a:lnTo>
                  <a:lnTo>
                    <a:pt x="2281" y="6098"/>
                  </a:lnTo>
                  <a:lnTo>
                    <a:pt x="2331" y="5206"/>
                  </a:lnTo>
                  <a:lnTo>
                    <a:pt x="2480" y="4313"/>
                  </a:lnTo>
                  <a:lnTo>
                    <a:pt x="2777" y="3471"/>
                  </a:lnTo>
                  <a:lnTo>
                    <a:pt x="3124" y="2727"/>
                  </a:lnTo>
                  <a:lnTo>
                    <a:pt x="3570" y="1983"/>
                  </a:lnTo>
                  <a:lnTo>
                    <a:pt x="4116" y="1289"/>
                  </a:lnTo>
                  <a:lnTo>
                    <a:pt x="4711" y="695"/>
                  </a:lnTo>
                  <a:lnTo>
                    <a:pt x="5355" y="199"/>
                  </a:lnTo>
                  <a:lnTo>
                    <a:pt x="4958" y="50"/>
                  </a:lnTo>
                  <a:lnTo>
                    <a:pt x="45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216;p58">
              <a:extLst>
                <a:ext uri="{FF2B5EF4-FFF2-40B4-BE49-F238E27FC236}">
                  <a16:creationId xmlns:a16="http://schemas.microsoft.com/office/drawing/2014/main" id="{6402B19D-06CE-B4B6-02DD-51EE47D9D40C}"/>
                </a:ext>
              </a:extLst>
            </p:cNvPr>
            <p:cNvSpPr/>
            <p:nvPr/>
          </p:nvSpPr>
          <p:spPr>
            <a:xfrm>
              <a:off x="3130800" y="3935725"/>
              <a:ext cx="133900" cy="240450"/>
            </a:xfrm>
            <a:custGeom>
              <a:avLst/>
              <a:gdLst/>
              <a:ahLst/>
              <a:cxnLst/>
              <a:rect l="l" t="t" r="r" b="b"/>
              <a:pathLst>
                <a:path w="5356" h="9618" fill="none" extrusionOk="0">
                  <a:moveTo>
                    <a:pt x="5355" y="199"/>
                  </a:moveTo>
                  <a:lnTo>
                    <a:pt x="5355" y="199"/>
                  </a:lnTo>
                  <a:lnTo>
                    <a:pt x="4958" y="50"/>
                  </a:lnTo>
                  <a:lnTo>
                    <a:pt x="4512" y="0"/>
                  </a:lnTo>
                  <a:lnTo>
                    <a:pt x="4512" y="0"/>
                  </a:lnTo>
                  <a:lnTo>
                    <a:pt x="4215" y="0"/>
                  </a:lnTo>
                  <a:lnTo>
                    <a:pt x="3967" y="50"/>
                  </a:lnTo>
                  <a:lnTo>
                    <a:pt x="3719" y="149"/>
                  </a:lnTo>
                  <a:lnTo>
                    <a:pt x="3521" y="248"/>
                  </a:lnTo>
                  <a:lnTo>
                    <a:pt x="3025" y="546"/>
                  </a:lnTo>
                  <a:lnTo>
                    <a:pt x="2628" y="942"/>
                  </a:lnTo>
                  <a:lnTo>
                    <a:pt x="2232" y="1438"/>
                  </a:lnTo>
                  <a:lnTo>
                    <a:pt x="1835" y="1934"/>
                  </a:lnTo>
                  <a:lnTo>
                    <a:pt x="1538" y="2529"/>
                  </a:lnTo>
                  <a:lnTo>
                    <a:pt x="1191" y="3124"/>
                  </a:lnTo>
                  <a:lnTo>
                    <a:pt x="943" y="3768"/>
                  </a:lnTo>
                  <a:lnTo>
                    <a:pt x="695" y="4363"/>
                  </a:lnTo>
                  <a:lnTo>
                    <a:pt x="348" y="5553"/>
                  </a:lnTo>
                  <a:lnTo>
                    <a:pt x="100" y="6495"/>
                  </a:lnTo>
                  <a:lnTo>
                    <a:pt x="1" y="7090"/>
                  </a:lnTo>
                  <a:lnTo>
                    <a:pt x="1" y="7090"/>
                  </a:lnTo>
                  <a:lnTo>
                    <a:pt x="51" y="7536"/>
                  </a:lnTo>
                  <a:lnTo>
                    <a:pt x="199" y="7932"/>
                  </a:lnTo>
                  <a:lnTo>
                    <a:pt x="447" y="8279"/>
                  </a:lnTo>
                  <a:lnTo>
                    <a:pt x="695" y="8626"/>
                  </a:lnTo>
                  <a:lnTo>
                    <a:pt x="1042" y="8924"/>
                  </a:lnTo>
                  <a:lnTo>
                    <a:pt x="1439" y="9172"/>
                  </a:lnTo>
                  <a:lnTo>
                    <a:pt x="1835" y="9420"/>
                  </a:lnTo>
                  <a:lnTo>
                    <a:pt x="2281" y="9618"/>
                  </a:lnTo>
                  <a:lnTo>
                    <a:pt x="2281" y="6098"/>
                  </a:lnTo>
                  <a:lnTo>
                    <a:pt x="2281" y="6098"/>
                  </a:lnTo>
                  <a:lnTo>
                    <a:pt x="2331" y="5206"/>
                  </a:lnTo>
                  <a:lnTo>
                    <a:pt x="2480" y="4313"/>
                  </a:lnTo>
                  <a:lnTo>
                    <a:pt x="2777" y="3471"/>
                  </a:lnTo>
                  <a:lnTo>
                    <a:pt x="3124" y="2727"/>
                  </a:lnTo>
                  <a:lnTo>
                    <a:pt x="3570" y="1983"/>
                  </a:lnTo>
                  <a:lnTo>
                    <a:pt x="4116" y="1289"/>
                  </a:lnTo>
                  <a:lnTo>
                    <a:pt x="4711" y="695"/>
                  </a:lnTo>
                  <a:lnTo>
                    <a:pt x="5355" y="199"/>
                  </a:lnTo>
                  <a:lnTo>
                    <a:pt x="5355" y="19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17;p58">
              <a:extLst>
                <a:ext uri="{FF2B5EF4-FFF2-40B4-BE49-F238E27FC236}">
                  <a16:creationId xmlns:a16="http://schemas.microsoft.com/office/drawing/2014/main" id="{2A73A772-D3A4-904F-AF2C-19A2FC4417E3}"/>
                </a:ext>
              </a:extLst>
            </p:cNvPr>
            <p:cNvSpPr/>
            <p:nvPr/>
          </p:nvSpPr>
          <p:spPr>
            <a:xfrm>
              <a:off x="3264675" y="3940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18;p58">
              <a:extLst>
                <a:ext uri="{FF2B5EF4-FFF2-40B4-BE49-F238E27FC236}">
                  <a16:creationId xmlns:a16="http://schemas.microsoft.com/office/drawing/2014/main" id="{4E434ED9-BC2F-1FCD-5BE8-3C8E4B8EB150}"/>
                </a:ext>
              </a:extLst>
            </p:cNvPr>
            <p:cNvSpPr/>
            <p:nvPr/>
          </p:nvSpPr>
          <p:spPr>
            <a:xfrm>
              <a:off x="3305575" y="4370750"/>
              <a:ext cx="125200" cy="38425"/>
            </a:xfrm>
            <a:custGeom>
              <a:avLst/>
              <a:gdLst/>
              <a:ahLst/>
              <a:cxnLst/>
              <a:rect l="l" t="t" r="r" b="b"/>
              <a:pathLst>
                <a:path w="5008" h="1537" extrusionOk="0">
                  <a:moveTo>
                    <a:pt x="0" y="0"/>
                  </a:moveTo>
                  <a:lnTo>
                    <a:pt x="198" y="298"/>
                  </a:lnTo>
                  <a:lnTo>
                    <a:pt x="446" y="595"/>
                  </a:lnTo>
                  <a:lnTo>
                    <a:pt x="694" y="893"/>
                  </a:lnTo>
                  <a:lnTo>
                    <a:pt x="1041" y="1091"/>
                  </a:lnTo>
                  <a:lnTo>
                    <a:pt x="1339" y="1289"/>
                  </a:lnTo>
                  <a:lnTo>
                    <a:pt x="1735" y="1438"/>
                  </a:lnTo>
                  <a:lnTo>
                    <a:pt x="2082" y="1487"/>
                  </a:lnTo>
                  <a:lnTo>
                    <a:pt x="2479" y="1537"/>
                  </a:lnTo>
                  <a:lnTo>
                    <a:pt x="2925" y="1487"/>
                  </a:lnTo>
                  <a:lnTo>
                    <a:pt x="3272" y="1438"/>
                  </a:lnTo>
                  <a:lnTo>
                    <a:pt x="3669" y="1289"/>
                  </a:lnTo>
                  <a:lnTo>
                    <a:pt x="3966" y="1091"/>
                  </a:lnTo>
                  <a:lnTo>
                    <a:pt x="4313" y="893"/>
                  </a:lnTo>
                  <a:lnTo>
                    <a:pt x="4561" y="595"/>
                  </a:lnTo>
                  <a:lnTo>
                    <a:pt x="4809" y="298"/>
                  </a:lnTo>
                  <a:lnTo>
                    <a:pt x="5007" y="0"/>
                  </a:lnTo>
                  <a:lnTo>
                    <a:pt x="5007" y="0"/>
                  </a:lnTo>
                  <a:lnTo>
                    <a:pt x="4412" y="149"/>
                  </a:lnTo>
                  <a:lnTo>
                    <a:pt x="3768" y="298"/>
                  </a:lnTo>
                  <a:lnTo>
                    <a:pt x="3173" y="397"/>
                  </a:lnTo>
                  <a:lnTo>
                    <a:pt x="2479" y="446"/>
                  </a:lnTo>
                  <a:lnTo>
                    <a:pt x="1834" y="397"/>
                  </a:lnTo>
                  <a:lnTo>
                    <a:pt x="1239" y="298"/>
                  </a:lnTo>
                  <a:lnTo>
                    <a:pt x="595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19;p58">
              <a:extLst>
                <a:ext uri="{FF2B5EF4-FFF2-40B4-BE49-F238E27FC236}">
                  <a16:creationId xmlns:a16="http://schemas.microsoft.com/office/drawing/2014/main" id="{4ABC9CF8-6126-E7CD-56D0-38D2E1A24A6F}"/>
                </a:ext>
              </a:extLst>
            </p:cNvPr>
            <p:cNvSpPr/>
            <p:nvPr/>
          </p:nvSpPr>
          <p:spPr>
            <a:xfrm>
              <a:off x="3305575" y="4370750"/>
              <a:ext cx="125200" cy="38425"/>
            </a:xfrm>
            <a:custGeom>
              <a:avLst/>
              <a:gdLst/>
              <a:ahLst/>
              <a:cxnLst/>
              <a:rect l="l" t="t" r="r" b="b"/>
              <a:pathLst>
                <a:path w="5008" h="153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198" y="298"/>
                  </a:lnTo>
                  <a:lnTo>
                    <a:pt x="446" y="595"/>
                  </a:lnTo>
                  <a:lnTo>
                    <a:pt x="694" y="893"/>
                  </a:lnTo>
                  <a:lnTo>
                    <a:pt x="1041" y="1091"/>
                  </a:lnTo>
                  <a:lnTo>
                    <a:pt x="1339" y="1289"/>
                  </a:lnTo>
                  <a:lnTo>
                    <a:pt x="1735" y="1438"/>
                  </a:lnTo>
                  <a:lnTo>
                    <a:pt x="2082" y="1487"/>
                  </a:lnTo>
                  <a:lnTo>
                    <a:pt x="2479" y="1537"/>
                  </a:lnTo>
                  <a:lnTo>
                    <a:pt x="2479" y="1537"/>
                  </a:lnTo>
                  <a:lnTo>
                    <a:pt x="2925" y="1487"/>
                  </a:lnTo>
                  <a:lnTo>
                    <a:pt x="3272" y="1438"/>
                  </a:lnTo>
                  <a:lnTo>
                    <a:pt x="3669" y="1289"/>
                  </a:lnTo>
                  <a:lnTo>
                    <a:pt x="3966" y="1091"/>
                  </a:lnTo>
                  <a:lnTo>
                    <a:pt x="4313" y="893"/>
                  </a:lnTo>
                  <a:lnTo>
                    <a:pt x="4561" y="595"/>
                  </a:lnTo>
                  <a:lnTo>
                    <a:pt x="4809" y="298"/>
                  </a:lnTo>
                  <a:lnTo>
                    <a:pt x="5007" y="0"/>
                  </a:lnTo>
                  <a:lnTo>
                    <a:pt x="5007" y="0"/>
                  </a:lnTo>
                  <a:lnTo>
                    <a:pt x="4412" y="149"/>
                  </a:lnTo>
                  <a:lnTo>
                    <a:pt x="3768" y="298"/>
                  </a:lnTo>
                  <a:lnTo>
                    <a:pt x="3173" y="397"/>
                  </a:lnTo>
                  <a:lnTo>
                    <a:pt x="2479" y="446"/>
                  </a:lnTo>
                  <a:lnTo>
                    <a:pt x="2479" y="446"/>
                  </a:lnTo>
                  <a:lnTo>
                    <a:pt x="1834" y="397"/>
                  </a:lnTo>
                  <a:lnTo>
                    <a:pt x="1239" y="298"/>
                  </a:lnTo>
                  <a:lnTo>
                    <a:pt x="595" y="14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20;p58">
              <a:extLst>
                <a:ext uri="{FF2B5EF4-FFF2-40B4-BE49-F238E27FC236}">
                  <a16:creationId xmlns:a16="http://schemas.microsoft.com/office/drawing/2014/main" id="{1014D314-5422-A5E5-4257-7C47FA53E1F3}"/>
                </a:ext>
              </a:extLst>
            </p:cNvPr>
            <p:cNvSpPr/>
            <p:nvPr/>
          </p:nvSpPr>
          <p:spPr>
            <a:xfrm>
              <a:off x="3305575" y="437075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6CEB8E68-F763-F1E1-3E8E-76A342F57407}"/>
              </a:ext>
            </a:extLst>
          </p:cNvPr>
          <p:cNvSpPr txBox="1"/>
          <p:nvPr/>
        </p:nvSpPr>
        <p:spPr>
          <a:xfrm>
            <a:off x="934226" y="4307618"/>
            <a:ext cx="2634648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CF071BF-753F-25EB-D203-7866B818BC08}"/>
              </a:ext>
            </a:extLst>
          </p:cNvPr>
          <p:cNvSpPr txBox="1"/>
          <p:nvPr/>
        </p:nvSpPr>
        <p:spPr>
          <a:xfrm>
            <a:off x="3469651" y="4307618"/>
            <a:ext cx="2634648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CC44517-ACA4-A6EE-B8AB-CB8B38FBD624}"/>
              </a:ext>
            </a:extLst>
          </p:cNvPr>
          <p:cNvSpPr txBox="1"/>
          <p:nvPr/>
        </p:nvSpPr>
        <p:spPr>
          <a:xfrm>
            <a:off x="6005076" y="4307618"/>
            <a:ext cx="2634648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B13134E-A544-9124-FF94-E9AACE11E6EC}"/>
              </a:ext>
            </a:extLst>
          </p:cNvPr>
          <p:cNvSpPr txBox="1"/>
          <p:nvPr/>
        </p:nvSpPr>
        <p:spPr>
          <a:xfrm>
            <a:off x="8540502" y="4307618"/>
            <a:ext cx="2634648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A488342-BC64-A52D-24D5-F6439A817D8C}"/>
              </a:ext>
            </a:extLst>
          </p:cNvPr>
          <p:cNvSpPr txBox="1"/>
          <p:nvPr/>
        </p:nvSpPr>
        <p:spPr>
          <a:xfrm>
            <a:off x="3654122" y="290788"/>
            <a:ext cx="463481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916FE3E-9D22-F739-2D64-B071119659D5}"/>
              </a:ext>
            </a:extLst>
          </p:cNvPr>
          <p:cNvSpPr txBox="1"/>
          <p:nvPr/>
        </p:nvSpPr>
        <p:spPr>
          <a:xfrm>
            <a:off x="439159" y="1126666"/>
            <a:ext cx="1131368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5755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F7593AB-A389-EE5B-1CC9-A758661967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F7EF23F-757F-6510-FC90-BCF936D00DFF}"/>
              </a:ext>
            </a:extLst>
          </p:cNvPr>
          <p:cNvSpPr/>
          <p:nvPr/>
        </p:nvSpPr>
        <p:spPr>
          <a:xfrm>
            <a:off x="6131275" y="4294095"/>
            <a:ext cx="4662232" cy="171300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A90C2D-C6C7-3F56-617E-14C24DCCA6F1}"/>
              </a:ext>
            </a:extLst>
          </p:cNvPr>
          <p:cNvSpPr txBox="1"/>
          <p:nvPr/>
        </p:nvSpPr>
        <p:spPr>
          <a:xfrm>
            <a:off x="331528" y="517640"/>
            <a:ext cx="450858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0DA2F3-3D7F-17A4-071D-85B53FCD83BF}"/>
              </a:ext>
            </a:extLst>
          </p:cNvPr>
          <p:cNvSpPr txBox="1"/>
          <p:nvPr/>
        </p:nvSpPr>
        <p:spPr>
          <a:xfrm>
            <a:off x="357955" y="1918134"/>
            <a:ext cx="4482157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239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CD082C-D7AF-4C7D-2977-1043A21EA8DA}"/>
              </a:ext>
            </a:extLst>
          </p:cNvPr>
          <p:cNvSpPr txBox="1"/>
          <p:nvPr/>
        </p:nvSpPr>
        <p:spPr>
          <a:xfrm>
            <a:off x="6282716" y="4418931"/>
            <a:ext cx="350678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solidFill>
                <a:srgbClr val="22393F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CC3520-4DCA-08F5-1DED-4974997BF8A4}"/>
              </a:ext>
            </a:extLst>
          </p:cNvPr>
          <p:cNvGrpSpPr/>
          <p:nvPr/>
        </p:nvGrpSpPr>
        <p:grpSpPr>
          <a:xfrm>
            <a:off x="9887084" y="4754289"/>
            <a:ext cx="808841" cy="823284"/>
            <a:chOff x="4035533" y="2743454"/>
            <a:chExt cx="531184" cy="540669"/>
          </a:xfrm>
        </p:grpSpPr>
        <p:sp>
          <p:nvSpPr>
            <p:cNvPr id="10" name="Freeform 28">
              <a:extLst>
                <a:ext uri="{FF2B5EF4-FFF2-40B4-BE49-F238E27FC236}">
                  <a16:creationId xmlns:a16="http://schemas.microsoft.com/office/drawing/2014/main" id="{DE7CF36D-58C6-383D-6797-893B2AD7A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226" y="2743454"/>
              <a:ext cx="267490" cy="206782"/>
            </a:xfrm>
            <a:custGeom>
              <a:avLst/>
              <a:gdLst>
                <a:gd name="T0" fmla="*/ 152 w 334"/>
                <a:gd name="T1" fmla="*/ 165 h 258"/>
                <a:gd name="T2" fmla="*/ 253 w 334"/>
                <a:gd name="T3" fmla="*/ 166 h 258"/>
                <a:gd name="T4" fmla="*/ 275 w 334"/>
                <a:gd name="T5" fmla="*/ 175 h 258"/>
                <a:gd name="T6" fmla="*/ 282 w 334"/>
                <a:gd name="T7" fmla="*/ 258 h 258"/>
                <a:gd name="T8" fmla="*/ 312 w 334"/>
                <a:gd name="T9" fmla="*/ 107 h 258"/>
                <a:gd name="T10" fmla="*/ 150 w 334"/>
                <a:gd name="T11" fmla="*/ 6 h 258"/>
                <a:gd name="T12" fmla="*/ 11 w 334"/>
                <a:gd name="T13" fmla="*/ 132 h 258"/>
                <a:gd name="T14" fmla="*/ 51 w 334"/>
                <a:gd name="T15" fmla="*/ 258 h 258"/>
                <a:gd name="T16" fmla="*/ 52 w 334"/>
                <a:gd name="T17" fmla="*/ 252 h 258"/>
                <a:gd name="T18" fmla="*/ 152 w 334"/>
                <a:gd name="T19" fmla="*/ 16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4" h="258">
                  <a:moveTo>
                    <a:pt x="152" y="165"/>
                  </a:moveTo>
                  <a:cubicBezTo>
                    <a:pt x="186" y="177"/>
                    <a:pt x="220" y="182"/>
                    <a:pt x="253" y="166"/>
                  </a:cubicBezTo>
                  <a:cubicBezTo>
                    <a:pt x="266" y="160"/>
                    <a:pt x="270" y="163"/>
                    <a:pt x="275" y="175"/>
                  </a:cubicBezTo>
                  <a:cubicBezTo>
                    <a:pt x="286" y="202"/>
                    <a:pt x="279" y="229"/>
                    <a:pt x="282" y="258"/>
                  </a:cubicBezTo>
                  <a:cubicBezTo>
                    <a:pt x="322" y="226"/>
                    <a:pt x="334" y="162"/>
                    <a:pt x="312" y="107"/>
                  </a:cubicBezTo>
                  <a:cubicBezTo>
                    <a:pt x="286" y="40"/>
                    <a:pt x="220" y="0"/>
                    <a:pt x="150" y="6"/>
                  </a:cubicBezTo>
                  <a:cubicBezTo>
                    <a:pt x="85" y="12"/>
                    <a:pt x="24" y="68"/>
                    <a:pt x="11" y="132"/>
                  </a:cubicBezTo>
                  <a:cubicBezTo>
                    <a:pt x="0" y="186"/>
                    <a:pt x="17" y="240"/>
                    <a:pt x="51" y="258"/>
                  </a:cubicBezTo>
                  <a:cubicBezTo>
                    <a:pt x="51" y="256"/>
                    <a:pt x="52" y="254"/>
                    <a:pt x="52" y="252"/>
                  </a:cubicBezTo>
                  <a:cubicBezTo>
                    <a:pt x="37" y="162"/>
                    <a:pt x="67" y="136"/>
                    <a:pt x="152" y="1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Freeform 29">
              <a:extLst>
                <a:ext uri="{FF2B5EF4-FFF2-40B4-BE49-F238E27FC236}">
                  <a16:creationId xmlns:a16="http://schemas.microsoft.com/office/drawing/2014/main" id="{A8B741A1-3263-B95F-A314-FC800382B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533" y="3009046"/>
              <a:ext cx="303534" cy="275077"/>
            </a:xfrm>
            <a:custGeom>
              <a:avLst/>
              <a:gdLst>
                <a:gd name="T0" fmla="*/ 11 w 381"/>
                <a:gd name="T1" fmla="*/ 337 h 346"/>
                <a:gd name="T2" fmla="*/ 39 w 381"/>
                <a:gd name="T3" fmla="*/ 315 h 346"/>
                <a:gd name="T4" fmla="*/ 68 w 381"/>
                <a:gd name="T5" fmla="*/ 146 h 346"/>
                <a:gd name="T6" fmla="*/ 87 w 381"/>
                <a:gd name="T7" fmla="*/ 117 h 346"/>
                <a:gd name="T8" fmla="*/ 194 w 381"/>
                <a:gd name="T9" fmla="*/ 81 h 346"/>
                <a:gd name="T10" fmla="*/ 165 w 381"/>
                <a:gd name="T11" fmla="*/ 211 h 346"/>
                <a:gd name="T12" fmla="*/ 192 w 381"/>
                <a:gd name="T13" fmla="*/ 209 h 346"/>
                <a:gd name="T14" fmla="*/ 226 w 381"/>
                <a:gd name="T15" fmla="*/ 234 h 346"/>
                <a:gd name="T16" fmla="*/ 236 w 381"/>
                <a:gd name="T17" fmla="*/ 298 h 346"/>
                <a:gd name="T18" fmla="*/ 281 w 381"/>
                <a:gd name="T19" fmla="*/ 337 h 346"/>
                <a:gd name="T20" fmla="*/ 318 w 381"/>
                <a:gd name="T21" fmla="*/ 328 h 346"/>
                <a:gd name="T22" fmla="*/ 356 w 381"/>
                <a:gd name="T23" fmla="*/ 177 h 346"/>
                <a:gd name="T24" fmla="*/ 368 w 381"/>
                <a:gd name="T25" fmla="*/ 133 h 346"/>
                <a:gd name="T26" fmla="*/ 375 w 381"/>
                <a:gd name="T27" fmla="*/ 116 h 346"/>
                <a:gd name="T28" fmla="*/ 335 w 381"/>
                <a:gd name="T29" fmla="*/ 86 h 346"/>
                <a:gd name="T30" fmla="*/ 293 w 381"/>
                <a:gd name="T31" fmla="*/ 114 h 346"/>
                <a:gd name="T32" fmla="*/ 305 w 381"/>
                <a:gd name="T33" fmla="*/ 144 h 346"/>
                <a:gd name="T34" fmla="*/ 311 w 381"/>
                <a:gd name="T35" fmla="*/ 157 h 346"/>
                <a:gd name="T36" fmla="*/ 298 w 381"/>
                <a:gd name="T37" fmla="*/ 279 h 346"/>
                <a:gd name="T38" fmla="*/ 284 w 381"/>
                <a:gd name="T39" fmla="*/ 246 h 346"/>
                <a:gd name="T40" fmla="*/ 236 w 381"/>
                <a:gd name="T41" fmla="*/ 108 h 346"/>
                <a:gd name="T42" fmla="*/ 240 w 381"/>
                <a:gd name="T43" fmla="*/ 36 h 346"/>
                <a:gd name="T44" fmla="*/ 239 w 381"/>
                <a:gd name="T45" fmla="*/ 0 h 346"/>
                <a:gd name="T46" fmla="*/ 73 w 381"/>
                <a:gd name="T47" fmla="*/ 81 h 346"/>
                <a:gd name="T48" fmla="*/ 39 w 381"/>
                <a:gd name="T49" fmla="*/ 116 h 346"/>
                <a:gd name="T50" fmla="*/ 1 w 381"/>
                <a:gd name="T51" fmla="*/ 324 h 346"/>
                <a:gd name="T52" fmla="*/ 11 w 381"/>
                <a:gd name="T53" fmla="*/ 337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1" h="346">
                  <a:moveTo>
                    <a:pt x="11" y="337"/>
                  </a:moveTo>
                  <a:cubicBezTo>
                    <a:pt x="27" y="338"/>
                    <a:pt x="38" y="339"/>
                    <a:pt x="39" y="315"/>
                  </a:cubicBezTo>
                  <a:cubicBezTo>
                    <a:pt x="42" y="258"/>
                    <a:pt x="51" y="201"/>
                    <a:pt x="68" y="146"/>
                  </a:cubicBezTo>
                  <a:cubicBezTo>
                    <a:pt x="72" y="135"/>
                    <a:pt x="74" y="122"/>
                    <a:pt x="87" y="117"/>
                  </a:cubicBezTo>
                  <a:cubicBezTo>
                    <a:pt x="121" y="103"/>
                    <a:pt x="156" y="89"/>
                    <a:pt x="194" y="81"/>
                  </a:cubicBezTo>
                  <a:cubicBezTo>
                    <a:pt x="184" y="125"/>
                    <a:pt x="175" y="167"/>
                    <a:pt x="165" y="211"/>
                  </a:cubicBezTo>
                  <a:cubicBezTo>
                    <a:pt x="177" y="210"/>
                    <a:pt x="185" y="211"/>
                    <a:pt x="192" y="209"/>
                  </a:cubicBezTo>
                  <a:cubicBezTo>
                    <a:pt x="213" y="204"/>
                    <a:pt x="226" y="207"/>
                    <a:pt x="226" y="234"/>
                  </a:cubicBezTo>
                  <a:cubicBezTo>
                    <a:pt x="227" y="255"/>
                    <a:pt x="234" y="277"/>
                    <a:pt x="236" y="298"/>
                  </a:cubicBezTo>
                  <a:cubicBezTo>
                    <a:pt x="238" y="328"/>
                    <a:pt x="248" y="345"/>
                    <a:pt x="281" y="337"/>
                  </a:cubicBezTo>
                  <a:cubicBezTo>
                    <a:pt x="294" y="334"/>
                    <a:pt x="314" y="346"/>
                    <a:pt x="318" y="328"/>
                  </a:cubicBezTo>
                  <a:cubicBezTo>
                    <a:pt x="331" y="278"/>
                    <a:pt x="363" y="233"/>
                    <a:pt x="356" y="177"/>
                  </a:cubicBezTo>
                  <a:cubicBezTo>
                    <a:pt x="354" y="161"/>
                    <a:pt x="355" y="146"/>
                    <a:pt x="368" y="133"/>
                  </a:cubicBezTo>
                  <a:cubicBezTo>
                    <a:pt x="373" y="129"/>
                    <a:pt x="381" y="121"/>
                    <a:pt x="375" y="116"/>
                  </a:cubicBezTo>
                  <a:cubicBezTo>
                    <a:pt x="363" y="104"/>
                    <a:pt x="350" y="89"/>
                    <a:pt x="335" y="86"/>
                  </a:cubicBezTo>
                  <a:cubicBezTo>
                    <a:pt x="317" y="82"/>
                    <a:pt x="304" y="101"/>
                    <a:pt x="293" y="114"/>
                  </a:cubicBezTo>
                  <a:cubicBezTo>
                    <a:pt x="283" y="126"/>
                    <a:pt x="300" y="134"/>
                    <a:pt x="305" y="144"/>
                  </a:cubicBezTo>
                  <a:cubicBezTo>
                    <a:pt x="307" y="148"/>
                    <a:pt x="311" y="153"/>
                    <a:pt x="311" y="157"/>
                  </a:cubicBezTo>
                  <a:cubicBezTo>
                    <a:pt x="307" y="195"/>
                    <a:pt x="303" y="232"/>
                    <a:pt x="298" y="279"/>
                  </a:cubicBezTo>
                  <a:cubicBezTo>
                    <a:pt x="291" y="262"/>
                    <a:pt x="287" y="254"/>
                    <a:pt x="284" y="246"/>
                  </a:cubicBezTo>
                  <a:cubicBezTo>
                    <a:pt x="268" y="200"/>
                    <a:pt x="252" y="154"/>
                    <a:pt x="236" y="108"/>
                  </a:cubicBezTo>
                  <a:cubicBezTo>
                    <a:pt x="228" y="84"/>
                    <a:pt x="219" y="60"/>
                    <a:pt x="240" y="36"/>
                  </a:cubicBezTo>
                  <a:cubicBezTo>
                    <a:pt x="246" y="29"/>
                    <a:pt x="243" y="17"/>
                    <a:pt x="239" y="0"/>
                  </a:cubicBezTo>
                  <a:cubicBezTo>
                    <a:pt x="196" y="57"/>
                    <a:pt x="128" y="54"/>
                    <a:pt x="73" y="81"/>
                  </a:cubicBezTo>
                  <a:cubicBezTo>
                    <a:pt x="57" y="89"/>
                    <a:pt x="45" y="99"/>
                    <a:pt x="39" y="116"/>
                  </a:cubicBezTo>
                  <a:cubicBezTo>
                    <a:pt x="15" y="184"/>
                    <a:pt x="6" y="253"/>
                    <a:pt x="1" y="324"/>
                  </a:cubicBezTo>
                  <a:cubicBezTo>
                    <a:pt x="0" y="332"/>
                    <a:pt x="1" y="337"/>
                    <a:pt x="11" y="3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5B11ED2D-20B9-C59C-B760-19CF167D9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302" y="3014737"/>
              <a:ext cx="250415" cy="265592"/>
            </a:xfrm>
            <a:custGeom>
              <a:avLst/>
              <a:gdLst>
                <a:gd name="T0" fmla="*/ 221 w 315"/>
                <a:gd name="T1" fmla="*/ 66 h 334"/>
                <a:gd name="T2" fmla="*/ 78 w 315"/>
                <a:gd name="T3" fmla="*/ 1 h 334"/>
                <a:gd name="T4" fmla="*/ 72 w 315"/>
                <a:gd name="T5" fmla="*/ 0 h 334"/>
                <a:gd name="T6" fmla="*/ 72 w 315"/>
                <a:gd name="T7" fmla="*/ 28 h 334"/>
                <a:gd name="T8" fmla="*/ 77 w 315"/>
                <a:gd name="T9" fmla="*/ 100 h 334"/>
                <a:gd name="T10" fmla="*/ 59 w 315"/>
                <a:gd name="T11" fmla="*/ 157 h 334"/>
                <a:gd name="T12" fmla="*/ 0 w 315"/>
                <a:gd name="T13" fmla="*/ 330 h 334"/>
                <a:gd name="T14" fmla="*/ 53 w 315"/>
                <a:gd name="T15" fmla="*/ 331 h 334"/>
                <a:gd name="T16" fmla="*/ 79 w 315"/>
                <a:gd name="T17" fmla="*/ 308 h 334"/>
                <a:gd name="T18" fmla="*/ 91 w 315"/>
                <a:gd name="T19" fmla="*/ 235 h 334"/>
                <a:gd name="T20" fmla="*/ 133 w 315"/>
                <a:gd name="T21" fmla="*/ 203 h 334"/>
                <a:gd name="T22" fmla="*/ 149 w 315"/>
                <a:gd name="T23" fmla="*/ 182 h 334"/>
                <a:gd name="T24" fmla="*/ 126 w 315"/>
                <a:gd name="T25" fmla="*/ 80 h 334"/>
                <a:gd name="T26" fmla="*/ 131 w 315"/>
                <a:gd name="T27" fmla="*/ 78 h 334"/>
                <a:gd name="T28" fmla="*/ 261 w 315"/>
                <a:gd name="T29" fmla="*/ 209 h 334"/>
                <a:gd name="T30" fmla="*/ 275 w 315"/>
                <a:gd name="T31" fmla="*/ 315 h 334"/>
                <a:gd name="T32" fmla="*/ 301 w 315"/>
                <a:gd name="T33" fmla="*/ 330 h 334"/>
                <a:gd name="T34" fmla="*/ 313 w 315"/>
                <a:gd name="T35" fmla="*/ 314 h 334"/>
                <a:gd name="T36" fmla="*/ 281 w 315"/>
                <a:gd name="T37" fmla="*/ 129 h 334"/>
                <a:gd name="T38" fmla="*/ 221 w 315"/>
                <a:gd name="T39" fmla="*/ 6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5" h="334">
                  <a:moveTo>
                    <a:pt x="221" y="66"/>
                  </a:moveTo>
                  <a:cubicBezTo>
                    <a:pt x="172" y="48"/>
                    <a:pt x="116" y="44"/>
                    <a:pt x="78" y="1"/>
                  </a:cubicBezTo>
                  <a:cubicBezTo>
                    <a:pt x="77" y="0"/>
                    <a:pt x="74" y="0"/>
                    <a:pt x="72" y="0"/>
                  </a:cubicBezTo>
                  <a:cubicBezTo>
                    <a:pt x="68" y="10"/>
                    <a:pt x="66" y="22"/>
                    <a:pt x="72" y="28"/>
                  </a:cubicBezTo>
                  <a:cubicBezTo>
                    <a:pt x="95" y="52"/>
                    <a:pt x="84" y="76"/>
                    <a:pt x="77" y="100"/>
                  </a:cubicBezTo>
                  <a:cubicBezTo>
                    <a:pt x="71" y="119"/>
                    <a:pt x="65" y="138"/>
                    <a:pt x="59" y="157"/>
                  </a:cubicBezTo>
                  <a:cubicBezTo>
                    <a:pt x="40" y="214"/>
                    <a:pt x="21" y="271"/>
                    <a:pt x="0" y="330"/>
                  </a:cubicBezTo>
                  <a:cubicBezTo>
                    <a:pt x="19" y="330"/>
                    <a:pt x="36" y="328"/>
                    <a:pt x="53" y="331"/>
                  </a:cubicBezTo>
                  <a:cubicBezTo>
                    <a:pt x="72" y="333"/>
                    <a:pt x="77" y="324"/>
                    <a:pt x="79" y="308"/>
                  </a:cubicBezTo>
                  <a:cubicBezTo>
                    <a:pt x="83" y="284"/>
                    <a:pt x="90" y="259"/>
                    <a:pt x="91" y="235"/>
                  </a:cubicBezTo>
                  <a:cubicBezTo>
                    <a:pt x="91" y="203"/>
                    <a:pt x="104" y="195"/>
                    <a:pt x="133" y="203"/>
                  </a:cubicBezTo>
                  <a:cubicBezTo>
                    <a:pt x="151" y="208"/>
                    <a:pt x="154" y="200"/>
                    <a:pt x="149" y="182"/>
                  </a:cubicBezTo>
                  <a:cubicBezTo>
                    <a:pt x="140" y="149"/>
                    <a:pt x="133" y="115"/>
                    <a:pt x="126" y="80"/>
                  </a:cubicBezTo>
                  <a:cubicBezTo>
                    <a:pt x="130" y="78"/>
                    <a:pt x="131" y="78"/>
                    <a:pt x="131" y="78"/>
                  </a:cubicBezTo>
                  <a:cubicBezTo>
                    <a:pt x="231" y="96"/>
                    <a:pt x="244" y="109"/>
                    <a:pt x="261" y="209"/>
                  </a:cubicBezTo>
                  <a:cubicBezTo>
                    <a:pt x="267" y="244"/>
                    <a:pt x="271" y="280"/>
                    <a:pt x="275" y="315"/>
                  </a:cubicBezTo>
                  <a:cubicBezTo>
                    <a:pt x="277" y="334"/>
                    <a:pt x="289" y="329"/>
                    <a:pt x="301" y="330"/>
                  </a:cubicBezTo>
                  <a:cubicBezTo>
                    <a:pt x="315" y="332"/>
                    <a:pt x="315" y="323"/>
                    <a:pt x="313" y="314"/>
                  </a:cubicBezTo>
                  <a:cubicBezTo>
                    <a:pt x="304" y="252"/>
                    <a:pt x="299" y="190"/>
                    <a:pt x="281" y="129"/>
                  </a:cubicBezTo>
                  <a:cubicBezTo>
                    <a:pt x="270" y="96"/>
                    <a:pt x="252" y="78"/>
                    <a:pt x="221" y="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Freeform 51">
              <a:extLst>
                <a:ext uri="{FF2B5EF4-FFF2-40B4-BE49-F238E27FC236}">
                  <a16:creationId xmlns:a16="http://schemas.microsoft.com/office/drawing/2014/main" id="{E9028206-E28A-96C5-212A-C9BBC3C63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847" y="3244285"/>
              <a:ext cx="89164" cy="28456"/>
            </a:xfrm>
            <a:custGeom>
              <a:avLst/>
              <a:gdLst>
                <a:gd name="T0" fmla="*/ 97 w 112"/>
                <a:gd name="T1" fmla="*/ 1 h 36"/>
                <a:gd name="T2" fmla="*/ 17 w 112"/>
                <a:gd name="T3" fmla="*/ 1 h 36"/>
                <a:gd name="T4" fmla="*/ 0 w 112"/>
                <a:gd name="T5" fmla="*/ 18 h 36"/>
                <a:gd name="T6" fmla="*/ 17 w 112"/>
                <a:gd name="T7" fmla="*/ 35 h 36"/>
                <a:gd name="T8" fmla="*/ 56 w 112"/>
                <a:gd name="T9" fmla="*/ 35 h 36"/>
                <a:gd name="T10" fmla="*/ 56 w 112"/>
                <a:gd name="T11" fmla="*/ 35 h 36"/>
                <a:gd name="T12" fmla="*/ 97 w 112"/>
                <a:gd name="T13" fmla="*/ 35 h 36"/>
                <a:gd name="T14" fmla="*/ 110 w 112"/>
                <a:gd name="T15" fmla="*/ 17 h 36"/>
                <a:gd name="T16" fmla="*/ 97 w 112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36">
                  <a:moveTo>
                    <a:pt x="97" y="1"/>
                  </a:moveTo>
                  <a:cubicBezTo>
                    <a:pt x="70" y="2"/>
                    <a:pt x="43" y="2"/>
                    <a:pt x="17" y="1"/>
                  </a:cubicBezTo>
                  <a:cubicBezTo>
                    <a:pt x="3" y="1"/>
                    <a:pt x="0" y="6"/>
                    <a:pt x="0" y="18"/>
                  </a:cubicBezTo>
                  <a:cubicBezTo>
                    <a:pt x="0" y="31"/>
                    <a:pt x="3" y="36"/>
                    <a:pt x="17" y="35"/>
                  </a:cubicBezTo>
                  <a:cubicBezTo>
                    <a:pt x="30" y="34"/>
                    <a:pt x="43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70" y="35"/>
                    <a:pt x="84" y="34"/>
                    <a:pt x="97" y="35"/>
                  </a:cubicBezTo>
                  <a:cubicBezTo>
                    <a:pt x="112" y="36"/>
                    <a:pt x="110" y="26"/>
                    <a:pt x="110" y="17"/>
                  </a:cubicBezTo>
                  <a:cubicBezTo>
                    <a:pt x="110" y="8"/>
                    <a:pt x="112" y="0"/>
                    <a:pt x="9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5078408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2145E31-8DF1-7B3B-406D-B638063C1C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8742B63-EF0A-D302-6DE6-3F4AB62A142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7097" y="2115671"/>
            <a:ext cx="2859744" cy="2653553"/>
          </a:xfrm>
        </p:spPr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AC7EDBC-8AB8-C471-3739-C8463BCBA39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057B81-E4F7-061A-ACB9-533F85BB0A67}"/>
              </a:ext>
            </a:extLst>
          </p:cNvPr>
          <p:cNvSpPr txBox="1"/>
          <p:nvPr/>
        </p:nvSpPr>
        <p:spPr>
          <a:xfrm>
            <a:off x="270642" y="149469"/>
            <a:ext cx="116507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4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نماییدر</a:t>
            </a:r>
            <a:endParaRPr lang="fa-IR" altLang="en-US" sz="14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6DD077-F96F-6F55-82F7-F9C9ED8C5401}"/>
              </a:ext>
            </a:extLst>
          </p:cNvPr>
          <p:cNvSpPr txBox="1"/>
          <p:nvPr/>
        </p:nvSpPr>
        <p:spPr>
          <a:xfrm>
            <a:off x="1093913" y="738231"/>
            <a:ext cx="9462889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D7F935-6B58-649F-8B26-EE00451A57A2}"/>
              </a:ext>
            </a:extLst>
          </p:cNvPr>
          <p:cNvSpPr txBox="1"/>
          <p:nvPr/>
        </p:nvSpPr>
        <p:spPr>
          <a:xfrm>
            <a:off x="4837417" y="4843801"/>
            <a:ext cx="2536371" cy="1404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BCEB71-D1A2-3CCC-02A1-35B0A068CA78}"/>
              </a:ext>
            </a:extLst>
          </p:cNvPr>
          <p:cNvSpPr txBox="1"/>
          <p:nvPr/>
        </p:nvSpPr>
        <p:spPr>
          <a:xfrm>
            <a:off x="8509425" y="4843801"/>
            <a:ext cx="2536371" cy="1404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0D03AA-D5D2-CC4A-E663-34750D69F86C}"/>
              </a:ext>
            </a:extLst>
          </p:cNvPr>
          <p:cNvSpPr txBox="1"/>
          <p:nvPr/>
        </p:nvSpPr>
        <p:spPr>
          <a:xfrm>
            <a:off x="1383123" y="4843801"/>
            <a:ext cx="2536371" cy="1404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08678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0ECE46-2A12-8ABD-3805-2D771057F0A7}"/>
              </a:ext>
            </a:extLst>
          </p:cNvPr>
          <p:cNvSpPr txBox="1"/>
          <p:nvPr/>
        </p:nvSpPr>
        <p:spPr>
          <a:xfrm>
            <a:off x="270642" y="2321004"/>
            <a:ext cx="1165071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با تشکر از توجه </a:t>
            </a:r>
            <a:r>
              <a:rPr lang="fa-IR" altLang="en-US" sz="4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شما عزیزان</a:t>
            </a:r>
            <a:endParaRPr lang="fa-IR" altLang="en-US" sz="32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68665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8;p38">
            <a:extLst>
              <a:ext uri="{FF2B5EF4-FFF2-40B4-BE49-F238E27FC236}">
                <a16:creationId xmlns:a16="http://schemas.microsoft.com/office/drawing/2014/main" id="{BE84D4FF-0E4B-0BE7-C087-98046B12A59A}"/>
              </a:ext>
            </a:extLst>
          </p:cNvPr>
          <p:cNvSpPr/>
          <p:nvPr/>
        </p:nvSpPr>
        <p:spPr>
          <a:xfrm>
            <a:off x="4899919" y="2886270"/>
            <a:ext cx="723300" cy="7233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02</a:t>
            </a:r>
          </a:p>
        </p:txBody>
      </p:sp>
      <p:sp>
        <p:nvSpPr>
          <p:cNvPr id="3" name="Google Shape;459;p38">
            <a:extLst>
              <a:ext uri="{FF2B5EF4-FFF2-40B4-BE49-F238E27FC236}">
                <a16:creationId xmlns:a16="http://schemas.microsoft.com/office/drawing/2014/main" id="{C65796E1-8DB4-F2C9-14CD-E4B6142A0B1A}"/>
              </a:ext>
            </a:extLst>
          </p:cNvPr>
          <p:cNvSpPr/>
          <p:nvPr/>
        </p:nvSpPr>
        <p:spPr>
          <a:xfrm>
            <a:off x="4908172" y="4121077"/>
            <a:ext cx="723300" cy="7233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03</a:t>
            </a:r>
            <a:endParaRPr lang="fa-IR" sz="1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4" name="Google Shape;460;p38">
            <a:extLst>
              <a:ext uri="{FF2B5EF4-FFF2-40B4-BE49-F238E27FC236}">
                <a16:creationId xmlns:a16="http://schemas.microsoft.com/office/drawing/2014/main" id="{C680C17F-9DE3-E305-D61E-446F0F2292E6}"/>
              </a:ext>
            </a:extLst>
          </p:cNvPr>
          <p:cNvSpPr/>
          <p:nvPr/>
        </p:nvSpPr>
        <p:spPr>
          <a:xfrm>
            <a:off x="4899919" y="5355885"/>
            <a:ext cx="723300" cy="7233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04</a:t>
            </a:r>
          </a:p>
        </p:txBody>
      </p:sp>
      <p:sp>
        <p:nvSpPr>
          <p:cNvPr id="5" name="Google Shape;461;p38">
            <a:extLst>
              <a:ext uri="{FF2B5EF4-FFF2-40B4-BE49-F238E27FC236}">
                <a16:creationId xmlns:a16="http://schemas.microsoft.com/office/drawing/2014/main" id="{44BDAF5F-AAB7-330F-3C63-F402CC4A39FC}"/>
              </a:ext>
            </a:extLst>
          </p:cNvPr>
          <p:cNvSpPr/>
          <p:nvPr/>
        </p:nvSpPr>
        <p:spPr>
          <a:xfrm>
            <a:off x="4908172" y="1651463"/>
            <a:ext cx="723300" cy="7233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01</a:t>
            </a:r>
            <a:endParaRPr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grpSp>
        <p:nvGrpSpPr>
          <p:cNvPr id="6" name="Grupo 1">
            <a:extLst>
              <a:ext uri="{FF2B5EF4-FFF2-40B4-BE49-F238E27FC236}">
                <a16:creationId xmlns:a16="http://schemas.microsoft.com/office/drawing/2014/main" id="{B37903F8-630D-0B00-E1C3-02584D528728}"/>
              </a:ext>
            </a:extLst>
          </p:cNvPr>
          <p:cNvGrpSpPr/>
          <p:nvPr/>
        </p:nvGrpSpPr>
        <p:grpSpPr>
          <a:xfrm>
            <a:off x="8754893" y="3967771"/>
            <a:ext cx="2386505" cy="2520670"/>
            <a:chOff x="6022975" y="2847975"/>
            <a:chExt cx="1863725" cy="1968500"/>
          </a:xfrm>
          <a:solidFill>
            <a:srgbClr val="CC0000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BD1BAA7-E791-6C5C-F364-EFF9B97C4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100" y="3495675"/>
              <a:ext cx="1625600" cy="1320800"/>
            </a:xfrm>
            <a:custGeom>
              <a:avLst/>
              <a:gdLst>
                <a:gd name="T0" fmla="*/ 238 w 520"/>
                <a:gd name="T1" fmla="*/ 251 h 422"/>
                <a:gd name="T2" fmla="*/ 238 w 520"/>
                <a:gd name="T3" fmla="*/ 368 h 422"/>
                <a:gd name="T4" fmla="*/ 182 w 520"/>
                <a:gd name="T5" fmla="*/ 416 h 422"/>
                <a:gd name="T6" fmla="*/ 154 w 520"/>
                <a:gd name="T7" fmla="*/ 395 h 422"/>
                <a:gd name="T8" fmla="*/ 160 w 520"/>
                <a:gd name="T9" fmla="*/ 360 h 422"/>
                <a:gd name="T10" fmla="*/ 168 w 520"/>
                <a:gd name="T11" fmla="*/ 338 h 422"/>
                <a:gd name="T12" fmla="*/ 169 w 520"/>
                <a:gd name="T13" fmla="*/ 251 h 422"/>
                <a:gd name="T14" fmla="*/ 91 w 520"/>
                <a:gd name="T15" fmla="*/ 251 h 422"/>
                <a:gd name="T16" fmla="*/ 90 w 520"/>
                <a:gd name="T17" fmla="*/ 259 h 422"/>
                <a:gd name="T18" fmla="*/ 90 w 520"/>
                <a:gd name="T19" fmla="*/ 375 h 422"/>
                <a:gd name="T20" fmla="*/ 66 w 520"/>
                <a:gd name="T21" fmla="*/ 413 h 422"/>
                <a:gd name="T22" fmla="*/ 15 w 520"/>
                <a:gd name="T23" fmla="*/ 409 h 422"/>
                <a:gd name="T24" fmla="*/ 11 w 520"/>
                <a:gd name="T25" fmla="*/ 360 h 422"/>
                <a:gd name="T26" fmla="*/ 20 w 520"/>
                <a:gd name="T27" fmla="*/ 336 h 422"/>
                <a:gd name="T28" fmla="*/ 21 w 520"/>
                <a:gd name="T29" fmla="*/ 106 h 422"/>
                <a:gd name="T30" fmla="*/ 131 w 520"/>
                <a:gd name="T31" fmla="*/ 162 h 422"/>
                <a:gd name="T32" fmla="*/ 239 w 520"/>
                <a:gd name="T33" fmla="*/ 100 h 422"/>
                <a:gd name="T34" fmla="*/ 239 w 520"/>
                <a:gd name="T35" fmla="*/ 149 h 422"/>
                <a:gd name="T36" fmla="*/ 339 w 520"/>
                <a:gd name="T37" fmla="*/ 98 h 422"/>
                <a:gd name="T38" fmla="*/ 360 w 520"/>
                <a:gd name="T39" fmla="*/ 84 h 422"/>
                <a:gd name="T40" fmla="*/ 416 w 520"/>
                <a:gd name="T41" fmla="*/ 83 h 422"/>
                <a:gd name="T42" fmla="*/ 469 w 520"/>
                <a:gd name="T43" fmla="*/ 31 h 422"/>
                <a:gd name="T44" fmla="*/ 498 w 520"/>
                <a:gd name="T45" fmla="*/ 3 h 422"/>
                <a:gd name="T46" fmla="*/ 518 w 520"/>
                <a:gd name="T47" fmla="*/ 38 h 422"/>
                <a:gd name="T48" fmla="*/ 467 w 520"/>
                <a:gd name="T49" fmla="*/ 119 h 422"/>
                <a:gd name="T50" fmla="*/ 471 w 520"/>
                <a:gd name="T51" fmla="*/ 184 h 422"/>
                <a:gd name="T52" fmla="*/ 472 w 520"/>
                <a:gd name="T53" fmla="*/ 368 h 422"/>
                <a:gd name="T54" fmla="*/ 415 w 520"/>
                <a:gd name="T55" fmla="*/ 417 h 422"/>
                <a:gd name="T56" fmla="*/ 392 w 520"/>
                <a:gd name="T57" fmla="*/ 361 h 422"/>
                <a:gd name="T58" fmla="*/ 401 w 520"/>
                <a:gd name="T59" fmla="*/ 337 h 422"/>
                <a:gd name="T60" fmla="*/ 401 w 520"/>
                <a:gd name="T61" fmla="*/ 250 h 422"/>
                <a:gd name="T62" fmla="*/ 357 w 520"/>
                <a:gd name="T63" fmla="*/ 250 h 422"/>
                <a:gd name="T64" fmla="*/ 357 w 520"/>
                <a:gd name="T65" fmla="*/ 321 h 422"/>
                <a:gd name="T66" fmla="*/ 356 w 520"/>
                <a:gd name="T67" fmla="*/ 377 h 422"/>
                <a:gd name="T68" fmla="*/ 332 w 520"/>
                <a:gd name="T69" fmla="*/ 413 h 422"/>
                <a:gd name="T70" fmla="*/ 281 w 520"/>
                <a:gd name="T71" fmla="*/ 409 h 422"/>
                <a:gd name="T72" fmla="*/ 276 w 520"/>
                <a:gd name="T73" fmla="*/ 362 h 422"/>
                <a:gd name="T74" fmla="*/ 286 w 520"/>
                <a:gd name="T75" fmla="*/ 336 h 422"/>
                <a:gd name="T76" fmla="*/ 286 w 520"/>
                <a:gd name="T77" fmla="*/ 251 h 422"/>
                <a:gd name="T78" fmla="*/ 238 w 520"/>
                <a:gd name="T79" fmla="*/ 251 h 422"/>
                <a:gd name="T80" fmla="*/ 153 w 520"/>
                <a:gd name="T81" fmla="*/ 183 h 422"/>
                <a:gd name="T82" fmla="*/ 129 w 520"/>
                <a:gd name="T83" fmla="*/ 166 h 422"/>
                <a:gd name="T84" fmla="*/ 109 w 520"/>
                <a:gd name="T85" fmla="*/ 183 h 422"/>
                <a:gd name="T86" fmla="*/ 129 w 520"/>
                <a:gd name="T87" fmla="*/ 200 h 422"/>
                <a:gd name="T88" fmla="*/ 153 w 520"/>
                <a:gd name="T89" fmla="*/ 183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0" h="422">
                  <a:moveTo>
                    <a:pt x="238" y="251"/>
                  </a:moveTo>
                  <a:cubicBezTo>
                    <a:pt x="238" y="291"/>
                    <a:pt x="236" y="330"/>
                    <a:pt x="238" y="368"/>
                  </a:cubicBezTo>
                  <a:cubicBezTo>
                    <a:pt x="239" y="400"/>
                    <a:pt x="222" y="422"/>
                    <a:pt x="182" y="416"/>
                  </a:cubicBezTo>
                  <a:cubicBezTo>
                    <a:pt x="171" y="415"/>
                    <a:pt x="158" y="405"/>
                    <a:pt x="154" y="395"/>
                  </a:cubicBezTo>
                  <a:cubicBezTo>
                    <a:pt x="150" y="386"/>
                    <a:pt x="157" y="372"/>
                    <a:pt x="160" y="360"/>
                  </a:cubicBezTo>
                  <a:cubicBezTo>
                    <a:pt x="162" y="353"/>
                    <a:pt x="168" y="345"/>
                    <a:pt x="168" y="338"/>
                  </a:cubicBezTo>
                  <a:cubicBezTo>
                    <a:pt x="169" y="308"/>
                    <a:pt x="169" y="278"/>
                    <a:pt x="169" y="251"/>
                  </a:cubicBezTo>
                  <a:cubicBezTo>
                    <a:pt x="143" y="251"/>
                    <a:pt x="118" y="251"/>
                    <a:pt x="91" y="251"/>
                  </a:cubicBezTo>
                  <a:cubicBezTo>
                    <a:pt x="91" y="251"/>
                    <a:pt x="90" y="255"/>
                    <a:pt x="90" y="259"/>
                  </a:cubicBezTo>
                  <a:cubicBezTo>
                    <a:pt x="90" y="298"/>
                    <a:pt x="90" y="336"/>
                    <a:pt x="90" y="375"/>
                  </a:cubicBezTo>
                  <a:cubicBezTo>
                    <a:pt x="90" y="392"/>
                    <a:pt x="83" y="406"/>
                    <a:pt x="66" y="413"/>
                  </a:cubicBezTo>
                  <a:cubicBezTo>
                    <a:pt x="49" y="420"/>
                    <a:pt x="31" y="421"/>
                    <a:pt x="15" y="409"/>
                  </a:cubicBezTo>
                  <a:cubicBezTo>
                    <a:pt x="1" y="399"/>
                    <a:pt x="0" y="376"/>
                    <a:pt x="11" y="360"/>
                  </a:cubicBezTo>
                  <a:cubicBezTo>
                    <a:pt x="16" y="353"/>
                    <a:pt x="20" y="344"/>
                    <a:pt x="20" y="336"/>
                  </a:cubicBezTo>
                  <a:cubicBezTo>
                    <a:pt x="21" y="261"/>
                    <a:pt x="21" y="186"/>
                    <a:pt x="21" y="106"/>
                  </a:cubicBezTo>
                  <a:cubicBezTo>
                    <a:pt x="52" y="141"/>
                    <a:pt x="85" y="164"/>
                    <a:pt x="131" y="162"/>
                  </a:cubicBezTo>
                  <a:cubicBezTo>
                    <a:pt x="175" y="160"/>
                    <a:pt x="209" y="139"/>
                    <a:pt x="239" y="100"/>
                  </a:cubicBezTo>
                  <a:cubicBezTo>
                    <a:pt x="239" y="120"/>
                    <a:pt x="239" y="135"/>
                    <a:pt x="239" y="149"/>
                  </a:cubicBezTo>
                  <a:cubicBezTo>
                    <a:pt x="282" y="157"/>
                    <a:pt x="322" y="137"/>
                    <a:pt x="339" y="98"/>
                  </a:cubicBezTo>
                  <a:cubicBezTo>
                    <a:pt x="344" y="87"/>
                    <a:pt x="349" y="84"/>
                    <a:pt x="360" y="84"/>
                  </a:cubicBezTo>
                  <a:cubicBezTo>
                    <a:pt x="379" y="84"/>
                    <a:pt x="397" y="84"/>
                    <a:pt x="416" y="83"/>
                  </a:cubicBezTo>
                  <a:cubicBezTo>
                    <a:pt x="447" y="81"/>
                    <a:pt x="465" y="63"/>
                    <a:pt x="469" y="31"/>
                  </a:cubicBezTo>
                  <a:cubicBezTo>
                    <a:pt x="472" y="11"/>
                    <a:pt x="483" y="0"/>
                    <a:pt x="498" y="3"/>
                  </a:cubicBezTo>
                  <a:cubicBezTo>
                    <a:pt x="513" y="5"/>
                    <a:pt x="520" y="18"/>
                    <a:pt x="518" y="38"/>
                  </a:cubicBezTo>
                  <a:cubicBezTo>
                    <a:pt x="513" y="74"/>
                    <a:pt x="503" y="89"/>
                    <a:pt x="467" y="119"/>
                  </a:cubicBezTo>
                  <a:cubicBezTo>
                    <a:pt x="469" y="142"/>
                    <a:pt x="471" y="163"/>
                    <a:pt x="471" y="184"/>
                  </a:cubicBezTo>
                  <a:cubicBezTo>
                    <a:pt x="472" y="245"/>
                    <a:pt x="472" y="306"/>
                    <a:pt x="472" y="368"/>
                  </a:cubicBezTo>
                  <a:cubicBezTo>
                    <a:pt x="472" y="403"/>
                    <a:pt x="450" y="422"/>
                    <a:pt x="415" y="417"/>
                  </a:cubicBezTo>
                  <a:cubicBezTo>
                    <a:pt x="387" y="413"/>
                    <a:pt x="376" y="385"/>
                    <a:pt x="392" y="361"/>
                  </a:cubicBezTo>
                  <a:cubicBezTo>
                    <a:pt x="397" y="355"/>
                    <a:pt x="400" y="345"/>
                    <a:pt x="401" y="337"/>
                  </a:cubicBezTo>
                  <a:cubicBezTo>
                    <a:pt x="402" y="309"/>
                    <a:pt x="401" y="280"/>
                    <a:pt x="401" y="250"/>
                  </a:cubicBezTo>
                  <a:cubicBezTo>
                    <a:pt x="386" y="250"/>
                    <a:pt x="373" y="250"/>
                    <a:pt x="357" y="250"/>
                  </a:cubicBezTo>
                  <a:cubicBezTo>
                    <a:pt x="357" y="274"/>
                    <a:pt x="357" y="297"/>
                    <a:pt x="357" y="321"/>
                  </a:cubicBezTo>
                  <a:cubicBezTo>
                    <a:pt x="357" y="340"/>
                    <a:pt x="357" y="358"/>
                    <a:pt x="356" y="377"/>
                  </a:cubicBezTo>
                  <a:cubicBezTo>
                    <a:pt x="356" y="394"/>
                    <a:pt x="348" y="407"/>
                    <a:pt x="332" y="413"/>
                  </a:cubicBezTo>
                  <a:cubicBezTo>
                    <a:pt x="315" y="420"/>
                    <a:pt x="297" y="421"/>
                    <a:pt x="281" y="409"/>
                  </a:cubicBezTo>
                  <a:cubicBezTo>
                    <a:pt x="266" y="398"/>
                    <a:pt x="266" y="379"/>
                    <a:pt x="276" y="362"/>
                  </a:cubicBezTo>
                  <a:cubicBezTo>
                    <a:pt x="281" y="355"/>
                    <a:pt x="285" y="345"/>
                    <a:pt x="286" y="336"/>
                  </a:cubicBezTo>
                  <a:cubicBezTo>
                    <a:pt x="287" y="308"/>
                    <a:pt x="286" y="280"/>
                    <a:pt x="286" y="251"/>
                  </a:cubicBezTo>
                  <a:cubicBezTo>
                    <a:pt x="270" y="251"/>
                    <a:pt x="255" y="251"/>
                    <a:pt x="238" y="251"/>
                  </a:cubicBezTo>
                  <a:close/>
                  <a:moveTo>
                    <a:pt x="153" y="183"/>
                  </a:moveTo>
                  <a:cubicBezTo>
                    <a:pt x="142" y="175"/>
                    <a:pt x="134" y="165"/>
                    <a:pt x="129" y="166"/>
                  </a:cubicBezTo>
                  <a:cubicBezTo>
                    <a:pt x="122" y="167"/>
                    <a:pt x="116" y="177"/>
                    <a:pt x="109" y="183"/>
                  </a:cubicBezTo>
                  <a:cubicBezTo>
                    <a:pt x="115" y="189"/>
                    <a:pt x="121" y="199"/>
                    <a:pt x="129" y="200"/>
                  </a:cubicBezTo>
                  <a:cubicBezTo>
                    <a:pt x="134" y="201"/>
                    <a:pt x="142" y="192"/>
                    <a:pt x="153" y="1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35EBD42-8D96-C426-8A01-5D5C05A963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75" y="2847975"/>
              <a:ext cx="1276350" cy="1114425"/>
            </a:xfrm>
            <a:custGeom>
              <a:avLst/>
              <a:gdLst>
                <a:gd name="T0" fmla="*/ 332 w 408"/>
                <a:gd name="T1" fmla="*/ 340 h 356"/>
                <a:gd name="T2" fmla="*/ 332 w 408"/>
                <a:gd name="T3" fmla="*/ 253 h 356"/>
                <a:gd name="T4" fmla="*/ 180 w 408"/>
                <a:gd name="T5" fmla="*/ 343 h 356"/>
                <a:gd name="T6" fmla="*/ 76 w 408"/>
                <a:gd name="T7" fmla="*/ 254 h 356"/>
                <a:gd name="T8" fmla="*/ 76 w 408"/>
                <a:gd name="T9" fmla="*/ 338 h 356"/>
                <a:gd name="T10" fmla="*/ 1 w 408"/>
                <a:gd name="T11" fmla="*/ 275 h 356"/>
                <a:gd name="T12" fmla="*/ 1 w 408"/>
                <a:gd name="T13" fmla="*/ 163 h 356"/>
                <a:gd name="T14" fmla="*/ 65 w 408"/>
                <a:gd name="T15" fmla="*/ 98 h 356"/>
                <a:gd name="T16" fmla="*/ 83 w 408"/>
                <a:gd name="T17" fmla="*/ 83 h 356"/>
                <a:gd name="T18" fmla="*/ 204 w 408"/>
                <a:gd name="T19" fmla="*/ 0 h 356"/>
                <a:gd name="T20" fmla="*/ 325 w 408"/>
                <a:gd name="T21" fmla="*/ 85 h 356"/>
                <a:gd name="T22" fmla="*/ 342 w 408"/>
                <a:gd name="T23" fmla="*/ 97 h 356"/>
                <a:gd name="T24" fmla="*/ 408 w 408"/>
                <a:gd name="T25" fmla="*/ 175 h 356"/>
                <a:gd name="T26" fmla="*/ 408 w 408"/>
                <a:gd name="T27" fmla="*/ 265 h 356"/>
                <a:gd name="T28" fmla="*/ 332 w 408"/>
                <a:gd name="T29" fmla="*/ 340 h 356"/>
                <a:gd name="T30" fmla="*/ 212 w 408"/>
                <a:gd name="T31" fmla="*/ 322 h 356"/>
                <a:gd name="T32" fmla="*/ 230 w 408"/>
                <a:gd name="T33" fmla="*/ 256 h 356"/>
                <a:gd name="T34" fmla="*/ 227 w 408"/>
                <a:gd name="T35" fmla="*/ 204 h 356"/>
                <a:gd name="T36" fmla="*/ 176 w 408"/>
                <a:gd name="T37" fmla="*/ 208 h 356"/>
                <a:gd name="T38" fmla="*/ 182 w 408"/>
                <a:gd name="T39" fmla="*/ 261 h 356"/>
                <a:gd name="T40" fmla="*/ 196 w 408"/>
                <a:gd name="T41" fmla="*/ 277 h 356"/>
                <a:gd name="T42" fmla="*/ 197 w 408"/>
                <a:gd name="T43" fmla="*/ 321 h 356"/>
                <a:gd name="T44" fmla="*/ 146 w 408"/>
                <a:gd name="T45" fmla="*/ 310 h 356"/>
                <a:gd name="T46" fmla="*/ 258 w 408"/>
                <a:gd name="T47" fmla="*/ 319 h 356"/>
                <a:gd name="T48" fmla="*/ 260 w 408"/>
                <a:gd name="T49" fmla="*/ 308 h 356"/>
                <a:gd name="T50" fmla="*/ 212 w 408"/>
                <a:gd name="T51" fmla="*/ 322 h 356"/>
                <a:gd name="T52" fmla="*/ 129 w 408"/>
                <a:gd name="T53" fmla="*/ 148 h 356"/>
                <a:gd name="T54" fmla="*/ 110 w 408"/>
                <a:gd name="T55" fmla="*/ 172 h 356"/>
                <a:gd name="T56" fmla="*/ 128 w 408"/>
                <a:gd name="T57" fmla="*/ 192 h 356"/>
                <a:gd name="T58" fmla="*/ 144 w 408"/>
                <a:gd name="T59" fmla="*/ 174 h 356"/>
                <a:gd name="T60" fmla="*/ 129 w 408"/>
                <a:gd name="T61" fmla="*/ 148 h 356"/>
                <a:gd name="T62" fmla="*/ 305 w 408"/>
                <a:gd name="T63" fmla="*/ 173 h 356"/>
                <a:gd name="T64" fmla="*/ 280 w 408"/>
                <a:gd name="T65" fmla="*/ 157 h 356"/>
                <a:gd name="T66" fmla="*/ 261 w 408"/>
                <a:gd name="T67" fmla="*/ 173 h 356"/>
                <a:gd name="T68" fmla="*/ 281 w 408"/>
                <a:gd name="T69" fmla="*/ 191 h 356"/>
                <a:gd name="T70" fmla="*/ 305 w 408"/>
                <a:gd name="T71" fmla="*/ 17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56">
                  <a:moveTo>
                    <a:pt x="332" y="340"/>
                  </a:moveTo>
                  <a:cubicBezTo>
                    <a:pt x="332" y="310"/>
                    <a:pt x="332" y="281"/>
                    <a:pt x="332" y="253"/>
                  </a:cubicBezTo>
                  <a:cubicBezTo>
                    <a:pt x="303" y="319"/>
                    <a:pt x="254" y="356"/>
                    <a:pt x="180" y="343"/>
                  </a:cubicBezTo>
                  <a:cubicBezTo>
                    <a:pt x="130" y="335"/>
                    <a:pt x="96" y="303"/>
                    <a:pt x="76" y="254"/>
                  </a:cubicBezTo>
                  <a:cubicBezTo>
                    <a:pt x="76" y="282"/>
                    <a:pt x="76" y="310"/>
                    <a:pt x="76" y="338"/>
                  </a:cubicBezTo>
                  <a:cubicBezTo>
                    <a:pt x="37" y="342"/>
                    <a:pt x="2" y="313"/>
                    <a:pt x="1" y="275"/>
                  </a:cubicBezTo>
                  <a:cubicBezTo>
                    <a:pt x="0" y="238"/>
                    <a:pt x="0" y="201"/>
                    <a:pt x="1" y="163"/>
                  </a:cubicBezTo>
                  <a:cubicBezTo>
                    <a:pt x="2" y="130"/>
                    <a:pt x="30" y="103"/>
                    <a:pt x="65" y="98"/>
                  </a:cubicBezTo>
                  <a:cubicBezTo>
                    <a:pt x="75" y="96"/>
                    <a:pt x="79" y="93"/>
                    <a:pt x="83" y="83"/>
                  </a:cubicBezTo>
                  <a:cubicBezTo>
                    <a:pt x="105" y="29"/>
                    <a:pt x="148" y="0"/>
                    <a:pt x="204" y="0"/>
                  </a:cubicBezTo>
                  <a:cubicBezTo>
                    <a:pt x="260" y="0"/>
                    <a:pt x="302" y="30"/>
                    <a:pt x="325" y="85"/>
                  </a:cubicBezTo>
                  <a:cubicBezTo>
                    <a:pt x="328" y="90"/>
                    <a:pt x="335" y="96"/>
                    <a:pt x="342" y="97"/>
                  </a:cubicBezTo>
                  <a:cubicBezTo>
                    <a:pt x="382" y="105"/>
                    <a:pt x="407" y="134"/>
                    <a:pt x="408" y="175"/>
                  </a:cubicBezTo>
                  <a:cubicBezTo>
                    <a:pt x="408" y="205"/>
                    <a:pt x="408" y="235"/>
                    <a:pt x="408" y="265"/>
                  </a:cubicBezTo>
                  <a:cubicBezTo>
                    <a:pt x="407" y="309"/>
                    <a:pt x="376" y="340"/>
                    <a:pt x="332" y="340"/>
                  </a:cubicBezTo>
                  <a:close/>
                  <a:moveTo>
                    <a:pt x="212" y="322"/>
                  </a:moveTo>
                  <a:cubicBezTo>
                    <a:pt x="209" y="295"/>
                    <a:pt x="203" y="272"/>
                    <a:pt x="230" y="256"/>
                  </a:cubicBezTo>
                  <a:cubicBezTo>
                    <a:pt x="248" y="246"/>
                    <a:pt x="244" y="220"/>
                    <a:pt x="227" y="204"/>
                  </a:cubicBezTo>
                  <a:cubicBezTo>
                    <a:pt x="213" y="191"/>
                    <a:pt x="189" y="193"/>
                    <a:pt x="176" y="208"/>
                  </a:cubicBezTo>
                  <a:cubicBezTo>
                    <a:pt x="162" y="224"/>
                    <a:pt x="165" y="248"/>
                    <a:pt x="182" y="261"/>
                  </a:cubicBezTo>
                  <a:cubicBezTo>
                    <a:pt x="187" y="265"/>
                    <a:pt x="195" y="271"/>
                    <a:pt x="196" y="277"/>
                  </a:cubicBezTo>
                  <a:cubicBezTo>
                    <a:pt x="198" y="291"/>
                    <a:pt x="197" y="305"/>
                    <a:pt x="197" y="321"/>
                  </a:cubicBezTo>
                  <a:cubicBezTo>
                    <a:pt x="177" y="317"/>
                    <a:pt x="162" y="313"/>
                    <a:pt x="146" y="310"/>
                  </a:cubicBezTo>
                  <a:cubicBezTo>
                    <a:pt x="171" y="340"/>
                    <a:pt x="235" y="342"/>
                    <a:pt x="258" y="319"/>
                  </a:cubicBezTo>
                  <a:cubicBezTo>
                    <a:pt x="260" y="317"/>
                    <a:pt x="259" y="312"/>
                    <a:pt x="260" y="308"/>
                  </a:cubicBezTo>
                  <a:cubicBezTo>
                    <a:pt x="243" y="313"/>
                    <a:pt x="229" y="317"/>
                    <a:pt x="212" y="322"/>
                  </a:cubicBezTo>
                  <a:close/>
                  <a:moveTo>
                    <a:pt x="129" y="148"/>
                  </a:moveTo>
                  <a:cubicBezTo>
                    <a:pt x="120" y="160"/>
                    <a:pt x="109" y="167"/>
                    <a:pt x="110" y="172"/>
                  </a:cubicBezTo>
                  <a:cubicBezTo>
                    <a:pt x="112" y="180"/>
                    <a:pt x="122" y="185"/>
                    <a:pt x="128" y="192"/>
                  </a:cubicBezTo>
                  <a:cubicBezTo>
                    <a:pt x="133" y="186"/>
                    <a:pt x="143" y="180"/>
                    <a:pt x="144" y="174"/>
                  </a:cubicBezTo>
                  <a:cubicBezTo>
                    <a:pt x="145" y="168"/>
                    <a:pt x="136" y="160"/>
                    <a:pt x="129" y="148"/>
                  </a:cubicBezTo>
                  <a:close/>
                  <a:moveTo>
                    <a:pt x="305" y="173"/>
                  </a:moveTo>
                  <a:cubicBezTo>
                    <a:pt x="293" y="165"/>
                    <a:pt x="286" y="156"/>
                    <a:pt x="280" y="157"/>
                  </a:cubicBezTo>
                  <a:cubicBezTo>
                    <a:pt x="273" y="158"/>
                    <a:pt x="267" y="167"/>
                    <a:pt x="261" y="173"/>
                  </a:cubicBezTo>
                  <a:cubicBezTo>
                    <a:pt x="268" y="179"/>
                    <a:pt x="273" y="189"/>
                    <a:pt x="281" y="191"/>
                  </a:cubicBezTo>
                  <a:cubicBezTo>
                    <a:pt x="286" y="192"/>
                    <a:pt x="294" y="182"/>
                    <a:pt x="305" y="1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2FE36A7-E2B2-ABFF-46B3-D41523400DF3}"/>
              </a:ext>
            </a:extLst>
          </p:cNvPr>
          <p:cNvSpPr txBox="1"/>
          <p:nvPr/>
        </p:nvSpPr>
        <p:spPr>
          <a:xfrm>
            <a:off x="7095140" y="368076"/>
            <a:ext cx="46348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7E9FC-B45F-4836-039F-7646FC6A2365}"/>
              </a:ext>
            </a:extLst>
          </p:cNvPr>
          <p:cNvSpPr txBox="1"/>
          <p:nvPr/>
        </p:nvSpPr>
        <p:spPr>
          <a:xfrm>
            <a:off x="5972039" y="1137517"/>
            <a:ext cx="581829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25238-64BD-C0A6-EEE6-13B64B0A22C5}"/>
              </a:ext>
            </a:extLst>
          </p:cNvPr>
          <p:cNvSpPr txBox="1"/>
          <p:nvPr/>
        </p:nvSpPr>
        <p:spPr>
          <a:xfrm>
            <a:off x="401663" y="1347546"/>
            <a:ext cx="438222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38D5E-66C3-7F44-436E-EFC40F461AD1}"/>
              </a:ext>
            </a:extLst>
          </p:cNvPr>
          <p:cNvSpPr txBox="1"/>
          <p:nvPr/>
        </p:nvSpPr>
        <p:spPr>
          <a:xfrm>
            <a:off x="343288" y="2582353"/>
            <a:ext cx="438222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3F5F8D-90E2-1929-DE97-B79A314DA88A}"/>
              </a:ext>
            </a:extLst>
          </p:cNvPr>
          <p:cNvSpPr txBox="1"/>
          <p:nvPr/>
        </p:nvSpPr>
        <p:spPr>
          <a:xfrm>
            <a:off x="409248" y="3781823"/>
            <a:ext cx="438222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E0B454-370D-D7F1-9144-E7846F7329F7}"/>
              </a:ext>
            </a:extLst>
          </p:cNvPr>
          <p:cNvSpPr txBox="1"/>
          <p:nvPr/>
        </p:nvSpPr>
        <p:spPr>
          <a:xfrm>
            <a:off x="457895" y="4977230"/>
            <a:ext cx="438222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01655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0C9C0CA-D67B-9A89-9C77-A2972654C2D0}"/>
              </a:ext>
            </a:extLst>
          </p:cNvPr>
          <p:cNvGrpSpPr/>
          <p:nvPr/>
        </p:nvGrpSpPr>
        <p:grpSpPr>
          <a:xfrm>
            <a:off x="1367462" y="1377449"/>
            <a:ext cx="9457076" cy="4507447"/>
            <a:chOff x="465138" y="1000126"/>
            <a:chExt cx="8166958" cy="3892549"/>
          </a:xfrm>
        </p:grpSpPr>
        <p:grpSp>
          <p:nvGrpSpPr>
            <p:cNvPr id="2" name="Grupo 41">
              <a:extLst>
                <a:ext uri="{FF2B5EF4-FFF2-40B4-BE49-F238E27FC236}">
                  <a16:creationId xmlns:a16="http://schemas.microsoft.com/office/drawing/2014/main" id="{D78AA993-A710-4100-5B3D-A0AEE167CF3F}"/>
                </a:ext>
              </a:extLst>
            </p:cNvPr>
            <p:cNvGrpSpPr/>
            <p:nvPr/>
          </p:nvGrpSpPr>
          <p:grpSpPr>
            <a:xfrm>
              <a:off x="465138" y="1123951"/>
              <a:ext cx="3829050" cy="3754438"/>
              <a:chOff x="465138" y="1123951"/>
              <a:chExt cx="3829050" cy="3754438"/>
            </a:xfrm>
          </p:grpSpPr>
          <p:sp>
            <p:nvSpPr>
              <p:cNvPr id="3" name="Freeform 5">
                <a:extLst>
                  <a:ext uri="{FF2B5EF4-FFF2-40B4-BE49-F238E27FC236}">
                    <a16:creationId xmlns:a16="http://schemas.microsoft.com/office/drawing/2014/main" id="{28A9408E-7947-D03F-D4CD-A4CB5CB85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126" y="1123951"/>
                <a:ext cx="122238" cy="101600"/>
              </a:xfrm>
              <a:custGeom>
                <a:avLst/>
                <a:gdLst>
                  <a:gd name="T0" fmla="*/ 148 w 148"/>
                  <a:gd name="T1" fmla="*/ 0 h 123"/>
                  <a:gd name="T2" fmla="*/ 134 w 148"/>
                  <a:gd name="T3" fmla="*/ 50 h 123"/>
                  <a:gd name="T4" fmla="*/ 36 w 148"/>
                  <a:gd name="T5" fmla="*/ 118 h 123"/>
                  <a:gd name="T6" fmla="*/ 0 w 148"/>
                  <a:gd name="T7" fmla="*/ 114 h 123"/>
                  <a:gd name="T8" fmla="*/ 13 w 148"/>
                  <a:gd name="T9" fmla="*/ 83 h 123"/>
                  <a:gd name="T10" fmla="*/ 126 w 148"/>
                  <a:gd name="T11" fmla="*/ 0 h 123"/>
                  <a:gd name="T12" fmla="*/ 148 w 148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123">
                    <a:moveTo>
                      <a:pt x="148" y="0"/>
                    </a:moveTo>
                    <a:cubicBezTo>
                      <a:pt x="144" y="17"/>
                      <a:pt x="145" y="40"/>
                      <a:pt x="134" y="50"/>
                    </a:cubicBezTo>
                    <a:cubicBezTo>
                      <a:pt x="105" y="76"/>
                      <a:pt x="71" y="97"/>
                      <a:pt x="36" y="118"/>
                    </a:cubicBezTo>
                    <a:cubicBezTo>
                      <a:pt x="28" y="123"/>
                      <a:pt x="12" y="116"/>
                      <a:pt x="0" y="114"/>
                    </a:cubicBezTo>
                    <a:cubicBezTo>
                      <a:pt x="4" y="104"/>
                      <a:pt x="5" y="89"/>
                      <a:pt x="13" y="83"/>
                    </a:cubicBezTo>
                    <a:cubicBezTo>
                      <a:pt x="50" y="54"/>
                      <a:pt x="88" y="28"/>
                      <a:pt x="126" y="0"/>
                    </a:cubicBezTo>
                    <a:cubicBezTo>
                      <a:pt x="134" y="0"/>
                      <a:pt x="141" y="0"/>
                      <a:pt x="1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" name="Freeform 6">
                <a:extLst>
                  <a:ext uri="{FF2B5EF4-FFF2-40B4-BE49-F238E27FC236}">
                    <a16:creationId xmlns:a16="http://schemas.microsoft.com/office/drawing/2014/main" id="{96BC2D8F-0F37-4880-79FC-3A6BE4174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6188" y="4367213"/>
                <a:ext cx="508000" cy="460375"/>
              </a:xfrm>
              <a:custGeom>
                <a:avLst/>
                <a:gdLst>
                  <a:gd name="T0" fmla="*/ 287 w 610"/>
                  <a:gd name="T1" fmla="*/ 89 h 552"/>
                  <a:gd name="T2" fmla="*/ 409 w 610"/>
                  <a:gd name="T3" fmla="*/ 20 h 552"/>
                  <a:gd name="T4" fmla="*/ 559 w 610"/>
                  <a:gd name="T5" fmla="*/ 61 h 552"/>
                  <a:gd name="T6" fmla="*/ 592 w 610"/>
                  <a:gd name="T7" fmla="*/ 214 h 552"/>
                  <a:gd name="T8" fmla="*/ 538 w 610"/>
                  <a:gd name="T9" fmla="*/ 314 h 552"/>
                  <a:gd name="T10" fmla="*/ 298 w 610"/>
                  <a:gd name="T11" fmla="*/ 552 h 552"/>
                  <a:gd name="T12" fmla="*/ 49 w 610"/>
                  <a:gd name="T13" fmla="*/ 292 h 552"/>
                  <a:gd name="T14" fmla="*/ 3 w 610"/>
                  <a:gd name="T15" fmla="*/ 155 h 552"/>
                  <a:gd name="T16" fmla="*/ 90 w 610"/>
                  <a:gd name="T17" fmla="*/ 27 h 552"/>
                  <a:gd name="T18" fmla="*/ 255 w 610"/>
                  <a:gd name="T19" fmla="*/ 49 h 552"/>
                  <a:gd name="T20" fmla="*/ 287 w 610"/>
                  <a:gd name="T21" fmla="*/ 8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0" h="552">
                    <a:moveTo>
                      <a:pt x="287" y="89"/>
                    </a:moveTo>
                    <a:cubicBezTo>
                      <a:pt x="334" y="61"/>
                      <a:pt x="369" y="34"/>
                      <a:pt x="409" y="20"/>
                    </a:cubicBezTo>
                    <a:cubicBezTo>
                      <a:pt x="465" y="0"/>
                      <a:pt x="518" y="19"/>
                      <a:pt x="559" y="61"/>
                    </a:cubicBezTo>
                    <a:cubicBezTo>
                      <a:pt x="602" y="104"/>
                      <a:pt x="610" y="159"/>
                      <a:pt x="592" y="214"/>
                    </a:cubicBezTo>
                    <a:cubicBezTo>
                      <a:pt x="580" y="250"/>
                      <a:pt x="563" y="287"/>
                      <a:pt x="538" y="314"/>
                    </a:cubicBezTo>
                    <a:cubicBezTo>
                      <a:pt x="465" y="392"/>
                      <a:pt x="386" y="466"/>
                      <a:pt x="298" y="552"/>
                    </a:cubicBezTo>
                    <a:cubicBezTo>
                      <a:pt x="208" y="460"/>
                      <a:pt x="123" y="381"/>
                      <a:pt x="49" y="292"/>
                    </a:cubicBezTo>
                    <a:cubicBezTo>
                      <a:pt x="20" y="257"/>
                      <a:pt x="6" y="202"/>
                      <a:pt x="3" y="155"/>
                    </a:cubicBezTo>
                    <a:cubicBezTo>
                      <a:pt x="0" y="97"/>
                      <a:pt x="34" y="51"/>
                      <a:pt x="90" y="27"/>
                    </a:cubicBezTo>
                    <a:cubicBezTo>
                      <a:pt x="149" y="2"/>
                      <a:pt x="205" y="9"/>
                      <a:pt x="255" y="49"/>
                    </a:cubicBezTo>
                    <a:cubicBezTo>
                      <a:pt x="271" y="61"/>
                      <a:pt x="280" y="80"/>
                      <a:pt x="287" y="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" name="Freeform 7">
                <a:extLst>
                  <a:ext uri="{FF2B5EF4-FFF2-40B4-BE49-F238E27FC236}">
                    <a16:creationId xmlns:a16="http://schemas.microsoft.com/office/drawing/2014/main" id="{19E5FBD9-4E7E-FCB1-EC9F-825551D5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138" y="3213101"/>
                <a:ext cx="595313" cy="630238"/>
              </a:xfrm>
              <a:custGeom>
                <a:avLst/>
                <a:gdLst>
                  <a:gd name="T0" fmla="*/ 448 w 712"/>
                  <a:gd name="T1" fmla="*/ 591 h 755"/>
                  <a:gd name="T2" fmla="*/ 302 w 712"/>
                  <a:gd name="T3" fmla="*/ 543 h 755"/>
                  <a:gd name="T4" fmla="*/ 188 w 712"/>
                  <a:gd name="T5" fmla="*/ 614 h 755"/>
                  <a:gd name="T6" fmla="*/ 185 w 712"/>
                  <a:gd name="T7" fmla="*/ 729 h 755"/>
                  <a:gd name="T8" fmla="*/ 169 w 712"/>
                  <a:gd name="T9" fmla="*/ 753 h 755"/>
                  <a:gd name="T10" fmla="*/ 147 w 712"/>
                  <a:gd name="T11" fmla="*/ 733 h 755"/>
                  <a:gd name="T12" fmla="*/ 79 w 712"/>
                  <a:gd name="T13" fmla="*/ 431 h 755"/>
                  <a:gd name="T14" fmla="*/ 58 w 712"/>
                  <a:gd name="T15" fmla="*/ 370 h 755"/>
                  <a:gd name="T16" fmla="*/ 110 w 712"/>
                  <a:gd name="T17" fmla="*/ 26 h 755"/>
                  <a:gd name="T18" fmla="*/ 173 w 712"/>
                  <a:gd name="T19" fmla="*/ 8 h 755"/>
                  <a:gd name="T20" fmla="*/ 159 w 712"/>
                  <a:gd name="T21" fmla="*/ 70 h 755"/>
                  <a:gd name="T22" fmla="*/ 121 w 712"/>
                  <a:gd name="T23" fmla="*/ 336 h 755"/>
                  <a:gd name="T24" fmla="*/ 403 w 712"/>
                  <a:gd name="T25" fmla="*/ 309 h 755"/>
                  <a:gd name="T26" fmla="*/ 495 w 712"/>
                  <a:gd name="T27" fmla="*/ 240 h 755"/>
                  <a:gd name="T28" fmla="*/ 525 w 712"/>
                  <a:gd name="T29" fmla="*/ 143 h 755"/>
                  <a:gd name="T30" fmla="*/ 668 w 712"/>
                  <a:gd name="T31" fmla="*/ 263 h 755"/>
                  <a:gd name="T32" fmla="*/ 639 w 712"/>
                  <a:gd name="T33" fmla="*/ 387 h 755"/>
                  <a:gd name="T34" fmla="*/ 526 w 712"/>
                  <a:gd name="T35" fmla="*/ 566 h 755"/>
                  <a:gd name="T36" fmla="*/ 505 w 712"/>
                  <a:gd name="T37" fmla="*/ 724 h 755"/>
                  <a:gd name="T38" fmla="*/ 484 w 712"/>
                  <a:gd name="T39" fmla="*/ 755 h 755"/>
                  <a:gd name="T40" fmla="*/ 464 w 712"/>
                  <a:gd name="T41" fmla="*/ 722 h 755"/>
                  <a:gd name="T42" fmla="*/ 448 w 712"/>
                  <a:gd name="T43" fmla="*/ 591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12" h="755">
                    <a:moveTo>
                      <a:pt x="448" y="591"/>
                    </a:moveTo>
                    <a:cubicBezTo>
                      <a:pt x="391" y="573"/>
                      <a:pt x="345" y="561"/>
                      <a:pt x="302" y="543"/>
                    </a:cubicBezTo>
                    <a:cubicBezTo>
                      <a:pt x="225" y="511"/>
                      <a:pt x="189" y="532"/>
                      <a:pt x="188" y="614"/>
                    </a:cubicBezTo>
                    <a:cubicBezTo>
                      <a:pt x="187" y="652"/>
                      <a:pt x="188" y="690"/>
                      <a:pt x="185" y="729"/>
                    </a:cubicBezTo>
                    <a:cubicBezTo>
                      <a:pt x="185" y="737"/>
                      <a:pt x="175" y="745"/>
                      <a:pt x="169" y="753"/>
                    </a:cubicBezTo>
                    <a:cubicBezTo>
                      <a:pt x="162" y="746"/>
                      <a:pt x="149" y="741"/>
                      <a:pt x="147" y="733"/>
                    </a:cubicBezTo>
                    <a:cubicBezTo>
                      <a:pt x="124" y="633"/>
                      <a:pt x="102" y="532"/>
                      <a:pt x="79" y="431"/>
                    </a:cubicBezTo>
                    <a:cubicBezTo>
                      <a:pt x="74" y="410"/>
                      <a:pt x="67" y="389"/>
                      <a:pt x="58" y="370"/>
                    </a:cubicBezTo>
                    <a:cubicBezTo>
                      <a:pt x="0" y="249"/>
                      <a:pt x="18" y="115"/>
                      <a:pt x="110" y="26"/>
                    </a:cubicBezTo>
                    <a:cubicBezTo>
                      <a:pt x="125" y="12"/>
                      <a:pt x="162" y="0"/>
                      <a:pt x="173" y="8"/>
                    </a:cubicBezTo>
                    <a:cubicBezTo>
                      <a:pt x="204" y="30"/>
                      <a:pt x="175" y="51"/>
                      <a:pt x="159" y="70"/>
                    </a:cubicBezTo>
                    <a:cubicBezTo>
                      <a:pt x="82" y="155"/>
                      <a:pt x="69" y="246"/>
                      <a:pt x="121" y="336"/>
                    </a:cubicBezTo>
                    <a:cubicBezTo>
                      <a:pt x="215" y="326"/>
                      <a:pt x="309" y="314"/>
                      <a:pt x="403" y="309"/>
                    </a:cubicBezTo>
                    <a:cubicBezTo>
                      <a:pt x="454" y="307"/>
                      <a:pt x="481" y="285"/>
                      <a:pt x="495" y="240"/>
                    </a:cubicBezTo>
                    <a:cubicBezTo>
                      <a:pt x="507" y="202"/>
                      <a:pt x="519" y="164"/>
                      <a:pt x="525" y="143"/>
                    </a:cubicBezTo>
                    <a:cubicBezTo>
                      <a:pt x="571" y="180"/>
                      <a:pt x="629" y="214"/>
                      <a:pt x="668" y="263"/>
                    </a:cubicBezTo>
                    <a:cubicBezTo>
                      <a:pt x="712" y="317"/>
                      <a:pt x="701" y="360"/>
                      <a:pt x="639" y="387"/>
                    </a:cubicBezTo>
                    <a:cubicBezTo>
                      <a:pt x="557" y="423"/>
                      <a:pt x="545" y="497"/>
                      <a:pt x="526" y="566"/>
                    </a:cubicBezTo>
                    <a:cubicBezTo>
                      <a:pt x="512" y="617"/>
                      <a:pt x="513" y="671"/>
                      <a:pt x="505" y="724"/>
                    </a:cubicBezTo>
                    <a:cubicBezTo>
                      <a:pt x="503" y="735"/>
                      <a:pt x="491" y="745"/>
                      <a:pt x="484" y="755"/>
                    </a:cubicBezTo>
                    <a:cubicBezTo>
                      <a:pt x="477" y="744"/>
                      <a:pt x="466" y="734"/>
                      <a:pt x="464" y="722"/>
                    </a:cubicBezTo>
                    <a:cubicBezTo>
                      <a:pt x="457" y="676"/>
                      <a:pt x="452" y="629"/>
                      <a:pt x="448" y="5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" name="Freeform 8">
                <a:extLst>
                  <a:ext uri="{FF2B5EF4-FFF2-40B4-BE49-F238E27FC236}">
                    <a16:creationId xmlns:a16="http://schemas.microsoft.com/office/drawing/2014/main" id="{96F5F9F1-6CE9-5404-7BAB-F7A8DFB6A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6" y="2259013"/>
                <a:ext cx="588963" cy="500063"/>
              </a:xfrm>
              <a:custGeom>
                <a:avLst/>
                <a:gdLst>
                  <a:gd name="T0" fmla="*/ 475 w 706"/>
                  <a:gd name="T1" fmla="*/ 0 h 600"/>
                  <a:gd name="T2" fmla="*/ 668 w 706"/>
                  <a:gd name="T3" fmla="*/ 156 h 600"/>
                  <a:gd name="T4" fmla="*/ 677 w 706"/>
                  <a:gd name="T5" fmla="*/ 248 h 600"/>
                  <a:gd name="T6" fmla="*/ 609 w 706"/>
                  <a:gd name="T7" fmla="*/ 268 h 600"/>
                  <a:gd name="T8" fmla="*/ 488 w 706"/>
                  <a:gd name="T9" fmla="*/ 338 h 600"/>
                  <a:gd name="T10" fmla="*/ 437 w 706"/>
                  <a:gd name="T11" fmla="*/ 564 h 600"/>
                  <a:gd name="T12" fmla="*/ 404 w 706"/>
                  <a:gd name="T13" fmla="*/ 599 h 600"/>
                  <a:gd name="T14" fmla="*/ 370 w 706"/>
                  <a:gd name="T15" fmla="*/ 563 h 600"/>
                  <a:gd name="T16" fmla="*/ 362 w 706"/>
                  <a:gd name="T17" fmla="*/ 447 h 600"/>
                  <a:gd name="T18" fmla="*/ 192 w 706"/>
                  <a:gd name="T19" fmla="*/ 449 h 600"/>
                  <a:gd name="T20" fmla="*/ 166 w 706"/>
                  <a:gd name="T21" fmla="*/ 480 h 600"/>
                  <a:gd name="T22" fmla="*/ 162 w 706"/>
                  <a:gd name="T23" fmla="*/ 556 h 600"/>
                  <a:gd name="T24" fmla="*/ 129 w 706"/>
                  <a:gd name="T25" fmla="*/ 600 h 600"/>
                  <a:gd name="T26" fmla="*/ 93 w 706"/>
                  <a:gd name="T27" fmla="*/ 560 h 600"/>
                  <a:gd name="T28" fmla="*/ 52 w 706"/>
                  <a:gd name="T29" fmla="*/ 272 h 600"/>
                  <a:gd name="T30" fmla="*/ 9 w 706"/>
                  <a:gd name="T31" fmla="*/ 211 h 600"/>
                  <a:gd name="T32" fmla="*/ 0 w 706"/>
                  <a:gd name="T33" fmla="*/ 164 h 600"/>
                  <a:gd name="T34" fmla="*/ 51 w 706"/>
                  <a:gd name="T35" fmla="*/ 172 h 600"/>
                  <a:gd name="T36" fmla="*/ 140 w 706"/>
                  <a:gd name="T37" fmla="*/ 202 h 600"/>
                  <a:gd name="T38" fmla="*/ 342 w 706"/>
                  <a:gd name="T39" fmla="*/ 184 h 600"/>
                  <a:gd name="T40" fmla="*/ 446 w 706"/>
                  <a:gd name="T41" fmla="*/ 98 h 600"/>
                  <a:gd name="T42" fmla="*/ 475 w 706"/>
                  <a:gd name="T43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6" h="600">
                    <a:moveTo>
                      <a:pt x="475" y="0"/>
                    </a:moveTo>
                    <a:cubicBezTo>
                      <a:pt x="542" y="54"/>
                      <a:pt x="604" y="107"/>
                      <a:pt x="668" y="156"/>
                    </a:cubicBezTo>
                    <a:cubicBezTo>
                      <a:pt x="706" y="185"/>
                      <a:pt x="696" y="221"/>
                      <a:pt x="677" y="248"/>
                    </a:cubicBezTo>
                    <a:cubicBezTo>
                      <a:pt x="665" y="264"/>
                      <a:pt x="629" y="273"/>
                      <a:pt x="609" y="268"/>
                    </a:cubicBezTo>
                    <a:cubicBezTo>
                      <a:pt x="529" y="250"/>
                      <a:pt x="515" y="259"/>
                      <a:pt x="488" y="338"/>
                    </a:cubicBezTo>
                    <a:cubicBezTo>
                      <a:pt x="463" y="411"/>
                      <a:pt x="431" y="482"/>
                      <a:pt x="437" y="564"/>
                    </a:cubicBezTo>
                    <a:cubicBezTo>
                      <a:pt x="438" y="575"/>
                      <a:pt x="416" y="587"/>
                      <a:pt x="404" y="599"/>
                    </a:cubicBezTo>
                    <a:cubicBezTo>
                      <a:pt x="392" y="587"/>
                      <a:pt x="373" y="577"/>
                      <a:pt x="370" y="563"/>
                    </a:cubicBezTo>
                    <a:cubicBezTo>
                      <a:pt x="364" y="528"/>
                      <a:pt x="365" y="491"/>
                      <a:pt x="362" y="447"/>
                    </a:cubicBezTo>
                    <a:cubicBezTo>
                      <a:pt x="304" y="447"/>
                      <a:pt x="248" y="446"/>
                      <a:pt x="192" y="449"/>
                    </a:cubicBezTo>
                    <a:cubicBezTo>
                      <a:pt x="183" y="449"/>
                      <a:pt x="168" y="468"/>
                      <a:pt x="166" y="480"/>
                    </a:cubicBezTo>
                    <a:cubicBezTo>
                      <a:pt x="162" y="505"/>
                      <a:pt x="168" y="532"/>
                      <a:pt x="162" y="556"/>
                    </a:cubicBezTo>
                    <a:cubicBezTo>
                      <a:pt x="158" y="573"/>
                      <a:pt x="140" y="585"/>
                      <a:pt x="129" y="600"/>
                    </a:cubicBezTo>
                    <a:cubicBezTo>
                      <a:pt x="116" y="586"/>
                      <a:pt x="95" y="575"/>
                      <a:pt x="93" y="560"/>
                    </a:cubicBezTo>
                    <a:cubicBezTo>
                      <a:pt x="77" y="464"/>
                      <a:pt x="68" y="367"/>
                      <a:pt x="52" y="272"/>
                    </a:cubicBezTo>
                    <a:cubicBezTo>
                      <a:pt x="48" y="250"/>
                      <a:pt x="21" y="233"/>
                      <a:pt x="9" y="211"/>
                    </a:cubicBezTo>
                    <a:cubicBezTo>
                      <a:pt x="1" y="198"/>
                      <a:pt x="3" y="180"/>
                      <a:pt x="0" y="164"/>
                    </a:cubicBezTo>
                    <a:cubicBezTo>
                      <a:pt x="17" y="166"/>
                      <a:pt x="44" y="162"/>
                      <a:pt x="51" y="172"/>
                    </a:cubicBezTo>
                    <a:cubicBezTo>
                      <a:pt x="75" y="207"/>
                      <a:pt x="104" y="207"/>
                      <a:pt x="140" y="202"/>
                    </a:cubicBezTo>
                    <a:cubicBezTo>
                      <a:pt x="207" y="193"/>
                      <a:pt x="275" y="186"/>
                      <a:pt x="342" y="184"/>
                    </a:cubicBezTo>
                    <a:cubicBezTo>
                      <a:pt x="402" y="182"/>
                      <a:pt x="431" y="149"/>
                      <a:pt x="446" y="98"/>
                    </a:cubicBezTo>
                    <a:cubicBezTo>
                      <a:pt x="456" y="65"/>
                      <a:pt x="465" y="31"/>
                      <a:pt x="4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" name="Freeform 9">
                <a:extLst>
                  <a:ext uri="{FF2B5EF4-FFF2-40B4-BE49-F238E27FC236}">
                    <a16:creationId xmlns:a16="http://schemas.microsoft.com/office/drawing/2014/main" id="{7F354E4E-7A77-1F1A-9C79-2F21BAB1F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788" y="3316288"/>
                <a:ext cx="471488" cy="469900"/>
              </a:xfrm>
              <a:custGeom>
                <a:avLst/>
                <a:gdLst>
                  <a:gd name="T0" fmla="*/ 180 w 565"/>
                  <a:gd name="T1" fmla="*/ 379 h 563"/>
                  <a:gd name="T2" fmla="*/ 57 w 565"/>
                  <a:gd name="T3" fmla="*/ 379 h 563"/>
                  <a:gd name="T4" fmla="*/ 2 w 565"/>
                  <a:gd name="T5" fmla="*/ 328 h 563"/>
                  <a:gd name="T6" fmla="*/ 137 w 565"/>
                  <a:gd name="T7" fmla="*/ 183 h 563"/>
                  <a:gd name="T8" fmla="*/ 180 w 565"/>
                  <a:gd name="T9" fmla="*/ 138 h 563"/>
                  <a:gd name="T10" fmla="*/ 180 w 565"/>
                  <a:gd name="T11" fmla="*/ 127 h 563"/>
                  <a:gd name="T12" fmla="*/ 192 w 565"/>
                  <a:gd name="T13" fmla="*/ 15 h 563"/>
                  <a:gd name="T14" fmla="*/ 354 w 565"/>
                  <a:gd name="T15" fmla="*/ 7 h 563"/>
                  <a:gd name="T16" fmla="*/ 376 w 565"/>
                  <a:gd name="T17" fmla="*/ 43 h 563"/>
                  <a:gd name="T18" fmla="*/ 392 w 565"/>
                  <a:gd name="T19" fmla="*/ 173 h 563"/>
                  <a:gd name="T20" fmla="*/ 518 w 565"/>
                  <a:gd name="T21" fmla="*/ 184 h 563"/>
                  <a:gd name="T22" fmla="*/ 556 w 565"/>
                  <a:gd name="T23" fmla="*/ 217 h 563"/>
                  <a:gd name="T24" fmla="*/ 556 w 565"/>
                  <a:gd name="T25" fmla="*/ 227 h 563"/>
                  <a:gd name="T26" fmla="*/ 421 w 565"/>
                  <a:gd name="T27" fmla="*/ 378 h 563"/>
                  <a:gd name="T28" fmla="*/ 377 w 565"/>
                  <a:gd name="T29" fmla="*/ 423 h 563"/>
                  <a:gd name="T30" fmla="*/ 377 w 565"/>
                  <a:gd name="T31" fmla="*/ 429 h 563"/>
                  <a:gd name="T32" fmla="*/ 365 w 565"/>
                  <a:gd name="T33" fmla="*/ 546 h 563"/>
                  <a:gd name="T34" fmla="*/ 209 w 565"/>
                  <a:gd name="T35" fmla="*/ 554 h 563"/>
                  <a:gd name="T36" fmla="*/ 182 w 565"/>
                  <a:gd name="T37" fmla="*/ 518 h 563"/>
                  <a:gd name="T38" fmla="*/ 180 w 565"/>
                  <a:gd name="T39" fmla="*/ 379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5" h="563">
                    <a:moveTo>
                      <a:pt x="180" y="379"/>
                    </a:moveTo>
                    <a:cubicBezTo>
                      <a:pt x="133" y="379"/>
                      <a:pt x="95" y="376"/>
                      <a:pt x="57" y="379"/>
                    </a:cubicBezTo>
                    <a:cubicBezTo>
                      <a:pt x="18" y="382"/>
                      <a:pt x="2" y="371"/>
                      <a:pt x="2" y="328"/>
                    </a:cubicBezTo>
                    <a:cubicBezTo>
                      <a:pt x="2" y="188"/>
                      <a:pt x="0" y="187"/>
                      <a:pt x="137" y="183"/>
                    </a:cubicBezTo>
                    <a:cubicBezTo>
                      <a:pt x="171" y="182"/>
                      <a:pt x="184" y="171"/>
                      <a:pt x="180" y="138"/>
                    </a:cubicBezTo>
                    <a:cubicBezTo>
                      <a:pt x="180" y="134"/>
                      <a:pt x="180" y="131"/>
                      <a:pt x="180" y="127"/>
                    </a:cubicBezTo>
                    <a:cubicBezTo>
                      <a:pt x="184" y="88"/>
                      <a:pt x="179" y="19"/>
                      <a:pt x="192" y="15"/>
                    </a:cubicBezTo>
                    <a:cubicBezTo>
                      <a:pt x="243" y="0"/>
                      <a:pt x="300" y="6"/>
                      <a:pt x="354" y="7"/>
                    </a:cubicBezTo>
                    <a:cubicBezTo>
                      <a:pt x="362" y="8"/>
                      <a:pt x="374" y="30"/>
                      <a:pt x="376" y="43"/>
                    </a:cubicBezTo>
                    <a:cubicBezTo>
                      <a:pt x="382" y="87"/>
                      <a:pt x="368" y="147"/>
                      <a:pt x="392" y="173"/>
                    </a:cubicBezTo>
                    <a:cubicBezTo>
                      <a:pt x="413" y="195"/>
                      <a:pt x="475" y="178"/>
                      <a:pt x="518" y="184"/>
                    </a:cubicBezTo>
                    <a:cubicBezTo>
                      <a:pt x="532" y="186"/>
                      <a:pt x="543" y="205"/>
                      <a:pt x="556" y="217"/>
                    </a:cubicBezTo>
                    <a:cubicBezTo>
                      <a:pt x="558" y="219"/>
                      <a:pt x="556" y="224"/>
                      <a:pt x="556" y="227"/>
                    </a:cubicBezTo>
                    <a:cubicBezTo>
                      <a:pt x="565" y="372"/>
                      <a:pt x="565" y="373"/>
                      <a:pt x="421" y="378"/>
                    </a:cubicBezTo>
                    <a:cubicBezTo>
                      <a:pt x="387" y="379"/>
                      <a:pt x="374" y="390"/>
                      <a:pt x="377" y="423"/>
                    </a:cubicBezTo>
                    <a:cubicBezTo>
                      <a:pt x="377" y="425"/>
                      <a:pt x="377" y="427"/>
                      <a:pt x="377" y="429"/>
                    </a:cubicBezTo>
                    <a:cubicBezTo>
                      <a:pt x="374" y="470"/>
                      <a:pt x="381" y="540"/>
                      <a:pt x="365" y="546"/>
                    </a:cubicBezTo>
                    <a:cubicBezTo>
                      <a:pt x="318" y="563"/>
                      <a:pt x="261" y="556"/>
                      <a:pt x="209" y="554"/>
                    </a:cubicBezTo>
                    <a:cubicBezTo>
                      <a:pt x="199" y="554"/>
                      <a:pt x="183" y="531"/>
                      <a:pt x="182" y="518"/>
                    </a:cubicBezTo>
                    <a:cubicBezTo>
                      <a:pt x="178" y="475"/>
                      <a:pt x="180" y="431"/>
                      <a:pt x="180" y="37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" name="Freeform 10">
                <a:extLst>
                  <a:ext uri="{FF2B5EF4-FFF2-40B4-BE49-F238E27FC236}">
                    <a16:creationId xmlns:a16="http://schemas.microsoft.com/office/drawing/2014/main" id="{EBBC5397-0BC6-B640-3306-F0CCB80D25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24013" y="3238501"/>
                <a:ext cx="503238" cy="604838"/>
              </a:xfrm>
              <a:custGeom>
                <a:avLst/>
                <a:gdLst>
                  <a:gd name="T0" fmla="*/ 0 w 603"/>
                  <a:gd name="T1" fmla="*/ 203 h 726"/>
                  <a:gd name="T2" fmla="*/ 130 w 603"/>
                  <a:gd name="T3" fmla="*/ 26 h 726"/>
                  <a:gd name="T4" fmla="*/ 336 w 603"/>
                  <a:gd name="T5" fmla="*/ 86 h 726"/>
                  <a:gd name="T6" fmla="*/ 554 w 603"/>
                  <a:gd name="T7" fmla="*/ 433 h 726"/>
                  <a:gd name="T8" fmla="*/ 484 w 603"/>
                  <a:gd name="T9" fmla="*/ 676 h 726"/>
                  <a:gd name="T10" fmla="*/ 236 w 603"/>
                  <a:gd name="T11" fmla="*/ 624 h 726"/>
                  <a:gd name="T12" fmla="*/ 27 w 603"/>
                  <a:gd name="T13" fmla="*/ 290 h 726"/>
                  <a:gd name="T14" fmla="*/ 0 w 603"/>
                  <a:gd name="T15" fmla="*/ 203 h 726"/>
                  <a:gd name="T16" fmla="*/ 190 w 603"/>
                  <a:gd name="T17" fmla="*/ 432 h 726"/>
                  <a:gd name="T18" fmla="*/ 286 w 603"/>
                  <a:gd name="T19" fmla="*/ 583 h 726"/>
                  <a:gd name="T20" fmla="*/ 450 w 603"/>
                  <a:gd name="T21" fmla="*/ 620 h 726"/>
                  <a:gd name="T22" fmla="*/ 494 w 603"/>
                  <a:gd name="T23" fmla="*/ 458 h 726"/>
                  <a:gd name="T24" fmla="*/ 298 w 603"/>
                  <a:gd name="T25" fmla="*/ 147 h 726"/>
                  <a:gd name="T26" fmla="*/ 138 w 603"/>
                  <a:gd name="T27" fmla="*/ 83 h 726"/>
                  <a:gd name="T28" fmla="*/ 349 w 603"/>
                  <a:gd name="T29" fmla="*/ 331 h 726"/>
                  <a:gd name="T30" fmla="*/ 190 w 603"/>
                  <a:gd name="T31" fmla="*/ 432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3" h="726">
                    <a:moveTo>
                      <a:pt x="0" y="203"/>
                    </a:moveTo>
                    <a:cubicBezTo>
                      <a:pt x="5" y="120"/>
                      <a:pt x="54" y="52"/>
                      <a:pt x="130" y="26"/>
                    </a:cubicBezTo>
                    <a:cubicBezTo>
                      <a:pt x="206" y="0"/>
                      <a:pt x="291" y="19"/>
                      <a:pt x="336" y="86"/>
                    </a:cubicBezTo>
                    <a:cubicBezTo>
                      <a:pt x="413" y="199"/>
                      <a:pt x="486" y="315"/>
                      <a:pt x="554" y="433"/>
                    </a:cubicBezTo>
                    <a:cubicBezTo>
                      <a:pt x="603" y="519"/>
                      <a:pt x="567" y="626"/>
                      <a:pt x="484" y="676"/>
                    </a:cubicBezTo>
                    <a:cubicBezTo>
                      <a:pt x="400" y="726"/>
                      <a:pt x="292" y="707"/>
                      <a:pt x="236" y="624"/>
                    </a:cubicBezTo>
                    <a:cubicBezTo>
                      <a:pt x="163" y="515"/>
                      <a:pt x="94" y="403"/>
                      <a:pt x="27" y="290"/>
                    </a:cubicBezTo>
                    <a:cubicBezTo>
                      <a:pt x="12" y="265"/>
                      <a:pt x="8" y="232"/>
                      <a:pt x="0" y="203"/>
                    </a:cubicBezTo>
                    <a:close/>
                    <a:moveTo>
                      <a:pt x="190" y="432"/>
                    </a:moveTo>
                    <a:cubicBezTo>
                      <a:pt x="225" y="487"/>
                      <a:pt x="254" y="536"/>
                      <a:pt x="286" y="583"/>
                    </a:cubicBezTo>
                    <a:cubicBezTo>
                      <a:pt x="326" y="640"/>
                      <a:pt x="393" y="654"/>
                      <a:pt x="450" y="620"/>
                    </a:cubicBezTo>
                    <a:cubicBezTo>
                      <a:pt x="506" y="586"/>
                      <a:pt x="528" y="516"/>
                      <a:pt x="494" y="458"/>
                    </a:cubicBezTo>
                    <a:cubicBezTo>
                      <a:pt x="431" y="352"/>
                      <a:pt x="366" y="248"/>
                      <a:pt x="298" y="147"/>
                    </a:cubicBezTo>
                    <a:cubicBezTo>
                      <a:pt x="262" y="93"/>
                      <a:pt x="207" y="68"/>
                      <a:pt x="138" y="83"/>
                    </a:cubicBezTo>
                    <a:cubicBezTo>
                      <a:pt x="253" y="127"/>
                      <a:pt x="283" y="240"/>
                      <a:pt x="349" y="331"/>
                    </a:cubicBezTo>
                    <a:cubicBezTo>
                      <a:pt x="295" y="365"/>
                      <a:pt x="245" y="397"/>
                      <a:pt x="190" y="4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" name="Freeform 11">
                <a:extLst>
                  <a:ext uri="{FF2B5EF4-FFF2-40B4-BE49-F238E27FC236}">
                    <a16:creationId xmlns:a16="http://schemas.microsoft.com/office/drawing/2014/main" id="{D30288CB-1758-585A-A870-DBF3BC1A1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601" y="2235201"/>
                <a:ext cx="474663" cy="525463"/>
              </a:xfrm>
              <a:custGeom>
                <a:avLst/>
                <a:gdLst>
                  <a:gd name="T0" fmla="*/ 484 w 569"/>
                  <a:gd name="T1" fmla="*/ 323 h 630"/>
                  <a:gd name="T2" fmla="*/ 426 w 569"/>
                  <a:gd name="T3" fmla="*/ 521 h 630"/>
                  <a:gd name="T4" fmla="*/ 416 w 569"/>
                  <a:gd name="T5" fmla="*/ 572 h 630"/>
                  <a:gd name="T6" fmla="*/ 367 w 569"/>
                  <a:gd name="T7" fmla="*/ 608 h 630"/>
                  <a:gd name="T8" fmla="*/ 294 w 569"/>
                  <a:gd name="T9" fmla="*/ 533 h 630"/>
                  <a:gd name="T10" fmla="*/ 308 w 569"/>
                  <a:gd name="T11" fmla="*/ 609 h 630"/>
                  <a:gd name="T12" fmla="*/ 35 w 569"/>
                  <a:gd name="T13" fmla="*/ 562 h 630"/>
                  <a:gd name="T14" fmla="*/ 45 w 569"/>
                  <a:gd name="T15" fmla="*/ 482 h 630"/>
                  <a:gd name="T16" fmla="*/ 78 w 569"/>
                  <a:gd name="T17" fmla="*/ 456 h 630"/>
                  <a:gd name="T18" fmla="*/ 298 w 569"/>
                  <a:gd name="T19" fmla="*/ 260 h 630"/>
                  <a:gd name="T20" fmla="*/ 338 w 569"/>
                  <a:gd name="T21" fmla="*/ 142 h 630"/>
                  <a:gd name="T22" fmla="*/ 296 w 569"/>
                  <a:gd name="T23" fmla="*/ 38 h 630"/>
                  <a:gd name="T24" fmla="*/ 310 w 569"/>
                  <a:gd name="T25" fmla="*/ 0 h 630"/>
                  <a:gd name="T26" fmla="*/ 348 w 569"/>
                  <a:gd name="T27" fmla="*/ 17 h 630"/>
                  <a:gd name="T28" fmla="*/ 370 w 569"/>
                  <a:gd name="T29" fmla="*/ 41 h 630"/>
                  <a:gd name="T30" fmla="*/ 474 w 569"/>
                  <a:gd name="T31" fmla="*/ 128 h 630"/>
                  <a:gd name="T32" fmla="*/ 484 w 569"/>
                  <a:gd name="T33" fmla="*/ 32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9" h="630">
                    <a:moveTo>
                      <a:pt x="484" y="323"/>
                    </a:moveTo>
                    <a:cubicBezTo>
                      <a:pt x="500" y="398"/>
                      <a:pt x="486" y="465"/>
                      <a:pt x="426" y="521"/>
                    </a:cubicBezTo>
                    <a:cubicBezTo>
                      <a:pt x="416" y="531"/>
                      <a:pt x="415" y="555"/>
                      <a:pt x="416" y="572"/>
                    </a:cubicBezTo>
                    <a:cubicBezTo>
                      <a:pt x="417" y="608"/>
                      <a:pt x="403" y="619"/>
                      <a:pt x="367" y="608"/>
                    </a:cubicBezTo>
                    <a:cubicBezTo>
                      <a:pt x="356" y="572"/>
                      <a:pt x="376" y="501"/>
                      <a:pt x="294" y="533"/>
                    </a:cubicBezTo>
                    <a:cubicBezTo>
                      <a:pt x="299" y="558"/>
                      <a:pt x="303" y="582"/>
                      <a:pt x="308" y="609"/>
                    </a:cubicBezTo>
                    <a:cubicBezTo>
                      <a:pt x="206" y="630"/>
                      <a:pt x="117" y="618"/>
                      <a:pt x="35" y="562"/>
                    </a:cubicBezTo>
                    <a:cubicBezTo>
                      <a:pt x="0" y="537"/>
                      <a:pt x="5" y="503"/>
                      <a:pt x="45" y="482"/>
                    </a:cubicBezTo>
                    <a:cubicBezTo>
                      <a:pt x="57" y="475"/>
                      <a:pt x="74" y="467"/>
                      <a:pt x="78" y="456"/>
                    </a:cubicBezTo>
                    <a:cubicBezTo>
                      <a:pt x="116" y="350"/>
                      <a:pt x="196" y="293"/>
                      <a:pt x="298" y="260"/>
                    </a:cubicBezTo>
                    <a:cubicBezTo>
                      <a:pt x="353" y="242"/>
                      <a:pt x="367" y="194"/>
                      <a:pt x="338" y="142"/>
                    </a:cubicBezTo>
                    <a:cubicBezTo>
                      <a:pt x="320" y="110"/>
                      <a:pt x="307" y="74"/>
                      <a:pt x="296" y="38"/>
                    </a:cubicBezTo>
                    <a:cubicBezTo>
                      <a:pt x="293" y="28"/>
                      <a:pt x="305" y="13"/>
                      <a:pt x="310" y="0"/>
                    </a:cubicBezTo>
                    <a:cubicBezTo>
                      <a:pt x="323" y="5"/>
                      <a:pt x="337" y="9"/>
                      <a:pt x="348" y="17"/>
                    </a:cubicBezTo>
                    <a:cubicBezTo>
                      <a:pt x="357" y="22"/>
                      <a:pt x="364" y="32"/>
                      <a:pt x="370" y="41"/>
                    </a:cubicBezTo>
                    <a:cubicBezTo>
                      <a:pt x="396" y="81"/>
                      <a:pt x="426" y="109"/>
                      <a:pt x="474" y="128"/>
                    </a:cubicBezTo>
                    <a:cubicBezTo>
                      <a:pt x="566" y="165"/>
                      <a:pt x="569" y="266"/>
                      <a:pt x="484" y="32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D1AD4368-CF52-F05A-48FD-856D19182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4151" y="4354513"/>
                <a:ext cx="493713" cy="473075"/>
              </a:xfrm>
              <a:custGeom>
                <a:avLst/>
                <a:gdLst>
                  <a:gd name="T0" fmla="*/ 192 w 592"/>
                  <a:gd name="T1" fmla="*/ 454 h 568"/>
                  <a:gd name="T2" fmla="*/ 220 w 592"/>
                  <a:gd name="T3" fmla="*/ 411 h 568"/>
                  <a:gd name="T4" fmla="*/ 210 w 592"/>
                  <a:gd name="T5" fmla="*/ 401 h 568"/>
                  <a:gd name="T6" fmla="*/ 144 w 592"/>
                  <a:gd name="T7" fmla="*/ 462 h 568"/>
                  <a:gd name="T8" fmla="*/ 293 w 592"/>
                  <a:gd name="T9" fmla="*/ 555 h 568"/>
                  <a:gd name="T10" fmla="*/ 286 w 592"/>
                  <a:gd name="T11" fmla="*/ 568 h 568"/>
                  <a:gd name="T12" fmla="*/ 88 w 592"/>
                  <a:gd name="T13" fmla="*/ 468 h 568"/>
                  <a:gd name="T14" fmla="*/ 197 w 592"/>
                  <a:gd name="T15" fmla="*/ 394 h 568"/>
                  <a:gd name="T16" fmla="*/ 86 w 592"/>
                  <a:gd name="T17" fmla="*/ 297 h 568"/>
                  <a:gd name="T18" fmla="*/ 12 w 592"/>
                  <a:gd name="T19" fmla="*/ 125 h 568"/>
                  <a:gd name="T20" fmla="*/ 145 w 592"/>
                  <a:gd name="T21" fmla="*/ 204 h 568"/>
                  <a:gd name="T22" fmla="*/ 199 w 592"/>
                  <a:gd name="T23" fmla="*/ 201 h 568"/>
                  <a:gd name="T24" fmla="*/ 429 w 592"/>
                  <a:gd name="T25" fmla="*/ 36 h 568"/>
                  <a:gd name="T26" fmla="*/ 513 w 592"/>
                  <a:gd name="T27" fmla="*/ 4 h 568"/>
                  <a:gd name="T28" fmla="*/ 578 w 592"/>
                  <a:gd name="T29" fmla="*/ 66 h 568"/>
                  <a:gd name="T30" fmla="*/ 592 w 592"/>
                  <a:gd name="T31" fmla="*/ 122 h 568"/>
                  <a:gd name="T32" fmla="*/ 542 w 592"/>
                  <a:gd name="T33" fmla="*/ 221 h 568"/>
                  <a:gd name="T34" fmla="*/ 302 w 592"/>
                  <a:gd name="T35" fmla="*/ 411 h 568"/>
                  <a:gd name="T36" fmla="*/ 227 w 592"/>
                  <a:gd name="T37" fmla="*/ 436 h 568"/>
                  <a:gd name="T38" fmla="*/ 388 w 592"/>
                  <a:gd name="T39" fmla="*/ 538 h 568"/>
                  <a:gd name="T40" fmla="*/ 381 w 592"/>
                  <a:gd name="T41" fmla="*/ 550 h 568"/>
                  <a:gd name="T42" fmla="*/ 192 w 592"/>
                  <a:gd name="T43" fmla="*/ 454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2" h="568">
                    <a:moveTo>
                      <a:pt x="192" y="454"/>
                    </a:moveTo>
                    <a:cubicBezTo>
                      <a:pt x="204" y="436"/>
                      <a:pt x="212" y="423"/>
                      <a:pt x="220" y="411"/>
                    </a:cubicBezTo>
                    <a:cubicBezTo>
                      <a:pt x="216" y="408"/>
                      <a:pt x="213" y="404"/>
                      <a:pt x="210" y="401"/>
                    </a:cubicBezTo>
                    <a:cubicBezTo>
                      <a:pt x="190" y="420"/>
                      <a:pt x="170" y="438"/>
                      <a:pt x="144" y="462"/>
                    </a:cubicBezTo>
                    <a:cubicBezTo>
                      <a:pt x="196" y="495"/>
                      <a:pt x="245" y="525"/>
                      <a:pt x="293" y="555"/>
                    </a:cubicBezTo>
                    <a:cubicBezTo>
                      <a:pt x="291" y="559"/>
                      <a:pt x="288" y="564"/>
                      <a:pt x="286" y="568"/>
                    </a:cubicBezTo>
                    <a:cubicBezTo>
                      <a:pt x="225" y="537"/>
                      <a:pt x="164" y="506"/>
                      <a:pt x="88" y="468"/>
                    </a:cubicBezTo>
                    <a:cubicBezTo>
                      <a:pt x="127" y="442"/>
                      <a:pt x="156" y="422"/>
                      <a:pt x="197" y="394"/>
                    </a:cubicBezTo>
                    <a:cubicBezTo>
                      <a:pt x="150" y="352"/>
                      <a:pt x="121" y="320"/>
                      <a:pt x="86" y="297"/>
                    </a:cubicBezTo>
                    <a:cubicBezTo>
                      <a:pt x="29" y="259"/>
                      <a:pt x="0" y="199"/>
                      <a:pt x="12" y="125"/>
                    </a:cubicBezTo>
                    <a:cubicBezTo>
                      <a:pt x="56" y="151"/>
                      <a:pt x="99" y="180"/>
                      <a:pt x="145" y="204"/>
                    </a:cubicBezTo>
                    <a:cubicBezTo>
                      <a:pt x="159" y="211"/>
                      <a:pt x="186" y="210"/>
                      <a:pt x="199" y="201"/>
                    </a:cubicBezTo>
                    <a:cubicBezTo>
                      <a:pt x="276" y="147"/>
                      <a:pt x="351" y="89"/>
                      <a:pt x="429" y="36"/>
                    </a:cubicBezTo>
                    <a:cubicBezTo>
                      <a:pt x="453" y="19"/>
                      <a:pt x="484" y="7"/>
                      <a:pt x="513" y="4"/>
                    </a:cubicBezTo>
                    <a:cubicBezTo>
                      <a:pt x="552" y="0"/>
                      <a:pt x="577" y="21"/>
                      <a:pt x="578" y="66"/>
                    </a:cubicBezTo>
                    <a:cubicBezTo>
                      <a:pt x="578" y="88"/>
                      <a:pt x="588" y="109"/>
                      <a:pt x="592" y="122"/>
                    </a:cubicBezTo>
                    <a:cubicBezTo>
                      <a:pt x="574" y="156"/>
                      <a:pt x="552" y="187"/>
                      <a:pt x="542" y="221"/>
                    </a:cubicBezTo>
                    <a:cubicBezTo>
                      <a:pt x="507" y="342"/>
                      <a:pt x="422" y="398"/>
                      <a:pt x="302" y="411"/>
                    </a:cubicBezTo>
                    <a:cubicBezTo>
                      <a:pt x="282" y="413"/>
                      <a:pt x="263" y="424"/>
                      <a:pt x="227" y="436"/>
                    </a:cubicBezTo>
                    <a:cubicBezTo>
                      <a:pt x="291" y="476"/>
                      <a:pt x="339" y="507"/>
                      <a:pt x="388" y="538"/>
                    </a:cubicBezTo>
                    <a:cubicBezTo>
                      <a:pt x="385" y="542"/>
                      <a:pt x="383" y="546"/>
                      <a:pt x="381" y="550"/>
                    </a:cubicBezTo>
                    <a:cubicBezTo>
                      <a:pt x="319" y="518"/>
                      <a:pt x="256" y="487"/>
                      <a:pt x="192" y="45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E5E241E8-75E0-8AE6-FFE5-9CE6D4C528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813" y="4292601"/>
                <a:ext cx="401638" cy="585788"/>
              </a:xfrm>
              <a:custGeom>
                <a:avLst/>
                <a:gdLst>
                  <a:gd name="T0" fmla="*/ 2 w 482"/>
                  <a:gd name="T1" fmla="*/ 450 h 703"/>
                  <a:gd name="T2" fmla="*/ 1 w 482"/>
                  <a:gd name="T3" fmla="*/ 280 h 703"/>
                  <a:gd name="T4" fmla="*/ 54 w 482"/>
                  <a:gd name="T5" fmla="*/ 194 h 703"/>
                  <a:gd name="T6" fmla="*/ 131 w 482"/>
                  <a:gd name="T7" fmla="*/ 71 h 703"/>
                  <a:gd name="T8" fmla="*/ 198 w 482"/>
                  <a:gd name="T9" fmla="*/ 3 h 703"/>
                  <a:gd name="T10" fmla="*/ 242 w 482"/>
                  <a:gd name="T11" fmla="*/ 3 h 703"/>
                  <a:gd name="T12" fmla="*/ 349 w 482"/>
                  <a:gd name="T13" fmla="*/ 113 h 703"/>
                  <a:gd name="T14" fmla="*/ 405 w 482"/>
                  <a:gd name="T15" fmla="*/ 181 h 703"/>
                  <a:gd name="T16" fmla="*/ 480 w 482"/>
                  <a:gd name="T17" fmla="*/ 311 h 703"/>
                  <a:gd name="T18" fmla="*/ 479 w 482"/>
                  <a:gd name="T19" fmla="*/ 612 h 703"/>
                  <a:gd name="T20" fmla="*/ 392 w 482"/>
                  <a:gd name="T21" fmla="*/ 703 h 703"/>
                  <a:gd name="T22" fmla="*/ 85 w 482"/>
                  <a:gd name="T23" fmla="*/ 703 h 703"/>
                  <a:gd name="T24" fmla="*/ 2 w 482"/>
                  <a:gd name="T25" fmla="*/ 620 h 703"/>
                  <a:gd name="T26" fmla="*/ 2 w 482"/>
                  <a:gd name="T27" fmla="*/ 450 h 703"/>
                  <a:gd name="T28" fmla="*/ 242 w 482"/>
                  <a:gd name="T29" fmla="*/ 644 h 703"/>
                  <a:gd name="T30" fmla="*/ 401 w 482"/>
                  <a:gd name="T31" fmla="*/ 645 h 703"/>
                  <a:gd name="T32" fmla="*/ 446 w 482"/>
                  <a:gd name="T33" fmla="*/ 598 h 703"/>
                  <a:gd name="T34" fmla="*/ 446 w 482"/>
                  <a:gd name="T35" fmla="*/ 298 h 703"/>
                  <a:gd name="T36" fmla="*/ 399 w 482"/>
                  <a:gd name="T37" fmla="*/ 252 h 703"/>
                  <a:gd name="T38" fmla="*/ 82 w 482"/>
                  <a:gd name="T39" fmla="*/ 252 h 703"/>
                  <a:gd name="T40" fmla="*/ 33 w 482"/>
                  <a:gd name="T41" fmla="*/ 302 h 703"/>
                  <a:gd name="T42" fmla="*/ 33 w 482"/>
                  <a:gd name="T43" fmla="*/ 597 h 703"/>
                  <a:gd name="T44" fmla="*/ 83 w 482"/>
                  <a:gd name="T45" fmla="*/ 645 h 703"/>
                  <a:gd name="T46" fmla="*/ 242 w 482"/>
                  <a:gd name="T47" fmla="*/ 644 h 703"/>
                  <a:gd name="T48" fmla="*/ 339 w 482"/>
                  <a:gd name="T49" fmla="*/ 28 h 703"/>
                  <a:gd name="T50" fmla="*/ 144 w 482"/>
                  <a:gd name="T51" fmla="*/ 28 h 703"/>
                  <a:gd name="T52" fmla="*/ 339 w 482"/>
                  <a:gd name="T53" fmla="*/ 28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2" h="703">
                    <a:moveTo>
                      <a:pt x="2" y="450"/>
                    </a:moveTo>
                    <a:cubicBezTo>
                      <a:pt x="2" y="393"/>
                      <a:pt x="3" y="336"/>
                      <a:pt x="1" y="280"/>
                    </a:cubicBezTo>
                    <a:cubicBezTo>
                      <a:pt x="0" y="239"/>
                      <a:pt x="14" y="210"/>
                      <a:pt x="54" y="194"/>
                    </a:cubicBezTo>
                    <a:cubicBezTo>
                      <a:pt x="109" y="172"/>
                      <a:pt x="146" y="140"/>
                      <a:pt x="131" y="71"/>
                    </a:cubicBezTo>
                    <a:cubicBezTo>
                      <a:pt x="121" y="21"/>
                      <a:pt x="150" y="0"/>
                      <a:pt x="198" y="3"/>
                    </a:cubicBezTo>
                    <a:cubicBezTo>
                      <a:pt x="213" y="4"/>
                      <a:pt x="227" y="3"/>
                      <a:pt x="242" y="3"/>
                    </a:cubicBezTo>
                    <a:cubicBezTo>
                      <a:pt x="351" y="3"/>
                      <a:pt x="347" y="3"/>
                      <a:pt x="349" y="113"/>
                    </a:cubicBezTo>
                    <a:cubicBezTo>
                      <a:pt x="350" y="137"/>
                      <a:pt x="380" y="171"/>
                      <a:pt x="405" y="181"/>
                    </a:cubicBezTo>
                    <a:cubicBezTo>
                      <a:pt x="468" y="207"/>
                      <a:pt x="482" y="249"/>
                      <a:pt x="480" y="311"/>
                    </a:cubicBezTo>
                    <a:cubicBezTo>
                      <a:pt x="476" y="411"/>
                      <a:pt x="479" y="512"/>
                      <a:pt x="479" y="612"/>
                    </a:cubicBezTo>
                    <a:cubicBezTo>
                      <a:pt x="478" y="680"/>
                      <a:pt x="457" y="702"/>
                      <a:pt x="392" y="703"/>
                    </a:cubicBezTo>
                    <a:cubicBezTo>
                      <a:pt x="289" y="703"/>
                      <a:pt x="187" y="703"/>
                      <a:pt x="85" y="703"/>
                    </a:cubicBezTo>
                    <a:cubicBezTo>
                      <a:pt x="25" y="702"/>
                      <a:pt x="3" y="680"/>
                      <a:pt x="2" y="620"/>
                    </a:cubicBezTo>
                    <a:cubicBezTo>
                      <a:pt x="1" y="563"/>
                      <a:pt x="1" y="506"/>
                      <a:pt x="2" y="450"/>
                    </a:cubicBezTo>
                    <a:close/>
                    <a:moveTo>
                      <a:pt x="242" y="644"/>
                    </a:moveTo>
                    <a:cubicBezTo>
                      <a:pt x="295" y="644"/>
                      <a:pt x="348" y="643"/>
                      <a:pt x="401" y="645"/>
                    </a:cubicBezTo>
                    <a:cubicBezTo>
                      <a:pt x="433" y="645"/>
                      <a:pt x="447" y="630"/>
                      <a:pt x="446" y="598"/>
                    </a:cubicBezTo>
                    <a:cubicBezTo>
                      <a:pt x="446" y="498"/>
                      <a:pt x="446" y="398"/>
                      <a:pt x="446" y="298"/>
                    </a:cubicBezTo>
                    <a:cubicBezTo>
                      <a:pt x="446" y="266"/>
                      <a:pt x="432" y="252"/>
                      <a:pt x="399" y="252"/>
                    </a:cubicBezTo>
                    <a:cubicBezTo>
                      <a:pt x="293" y="253"/>
                      <a:pt x="188" y="253"/>
                      <a:pt x="82" y="252"/>
                    </a:cubicBezTo>
                    <a:cubicBezTo>
                      <a:pt x="46" y="252"/>
                      <a:pt x="33" y="268"/>
                      <a:pt x="33" y="302"/>
                    </a:cubicBezTo>
                    <a:cubicBezTo>
                      <a:pt x="34" y="400"/>
                      <a:pt x="34" y="499"/>
                      <a:pt x="33" y="597"/>
                    </a:cubicBezTo>
                    <a:cubicBezTo>
                      <a:pt x="33" y="633"/>
                      <a:pt x="49" y="645"/>
                      <a:pt x="83" y="645"/>
                    </a:cubicBezTo>
                    <a:cubicBezTo>
                      <a:pt x="136" y="644"/>
                      <a:pt x="189" y="644"/>
                      <a:pt x="242" y="644"/>
                    </a:cubicBezTo>
                    <a:close/>
                    <a:moveTo>
                      <a:pt x="339" y="28"/>
                    </a:moveTo>
                    <a:cubicBezTo>
                      <a:pt x="268" y="28"/>
                      <a:pt x="210" y="28"/>
                      <a:pt x="144" y="28"/>
                    </a:cubicBezTo>
                    <a:cubicBezTo>
                      <a:pt x="185" y="65"/>
                      <a:pt x="292" y="66"/>
                      <a:pt x="339" y="2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id="{DC74BFFA-2E53-69CA-F7B9-4E1F6747E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8" y="2235201"/>
                <a:ext cx="457200" cy="569913"/>
              </a:xfrm>
              <a:custGeom>
                <a:avLst/>
                <a:gdLst>
                  <a:gd name="T0" fmla="*/ 78 w 548"/>
                  <a:gd name="T1" fmla="*/ 11 h 683"/>
                  <a:gd name="T2" fmla="*/ 52 w 548"/>
                  <a:gd name="T3" fmla="*/ 408 h 683"/>
                  <a:gd name="T4" fmla="*/ 51 w 548"/>
                  <a:gd name="T5" fmla="*/ 619 h 683"/>
                  <a:gd name="T6" fmla="*/ 498 w 548"/>
                  <a:gd name="T7" fmla="*/ 619 h 683"/>
                  <a:gd name="T8" fmla="*/ 497 w 548"/>
                  <a:gd name="T9" fmla="*/ 315 h 683"/>
                  <a:gd name="T10" fmla="*/ 469 w 548"/>
                  <a:gd name="T11" fmla="*/ 16 h 683"/>
                  <a:gd name="T12" fmla="*/ 547 w 548"/>
                  <a:gd name="T13" fmla="*/ 73 h 683"/>
                  <a:gd name="T14" fmla="*/ 548 w 548"/>
                  <a:gd name="T15" fmla="*/ 616 h 683"/>
                  <a:gd name="T16" fmla="*/ 485 w 548"/>
                  <a:gd name="T17" fmla="*/ 682 h 683"/>
                  <a:gd name="T18" fmla="*/ 68 w 548"/>
                  <a:gd name="T19" fmla="*/ 682 h 683"/>
                  <a:gd name="T20" fmla="*/ 0 w 548"/>
                  <a:gd name="T21" fmla="*/ 610 h 683"/>
                  <a:gd name="T22" fmla="*/ 1 w 548"/>
                  <a:gd name="T23" fmla="*/ 78 h 683"/>
                  <a:gd name="T24" fmla="*/ 78 w 548"/>
                  <a:gd name="T25" fmla="*/ 11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8" h="683">
                    <a:moveTo>
                      <a:pt x="78" y="11"/>
                    </a:moveTo>
                    <a:cubicBezTo>
                      <a:pt x="25" y="141"/>
                      <a:pt x="61" y="276"/>
                      <a:pt x="52" y="408"/>
                    </a:cubicBezTo>
                    <a:cubicBezTo>
                      <a:pt x="48" y="477"/>
                      <a:pt x="51" y="546"/>
                      <a:pt x="51" y="619"/>
                    </a:cubicBezTo>
                    <a:cubicBezTo>
                      <a:pt x="201" y="619"/>
                      <a:pt x="344" y="619"/>
                      <a:pt x="498" y="619"/>
                    </a:cubicBezTo>
                    <a:cubicBezTo>
                      <a:pt x="498" y="517"/>
                      <a:pt x="502" y="416"/>
                      <a:pt x="497" y="315"/>
                    </a:cubicBezTo>
                    <a:cubicBezTo>
                      <a:pt x="493" y="215"/>
                      <a:pt x="523" y="111"/>
                      <a:pt x="469" y="16"/>
                    </a:cubicBezTo>
                    <a:cubicBezTo>
                      <a:pt x="537" y="0"/>
                      <a:pt x="547" y="6"/>
                      <a:pt x="547" y="73"/>
                    </a:cubicBezTo>
                    <a:cubicBezTo>
                      <a:pt x="547" y="254"/>
                      <a:pt x="546" y="435"/>
                      <a:pt x="548" y="616"/>
                    </a:cubicBezTo>
                    <a:cubicBezTo>
                      <a:pt x="548" y="663"/>
                      <a:pt x="533" y="682"/>
                      <a:pt x="485" y="682"/>
                    </a:cubicBezTo>
                    <a:cubicBezTo>
                      <a:pt x="346" y="680"/>
                      <a:pt x="207" y="679"/>
                      <a:pt x="68" y="682"/>
                    </a:cubicBezTo>
                    <a:cubicBezTo>
                      <a:pt x="14" y="683"/>
                      <a:pt x="0" y="661"/>
                      <a:pt x="0" y="610"/>
                    </a:cubicBezTo>
                    <a:cubicBezTo>
                      <a:pt x="3" y="432"/>
                      <a:pt x="1" y="255"/>
                      <a:pt x="1" y="78"/>
                    </a:cubicBezTo>
                    <a:cubicBezTo>
                      <a:pt x="1" y="9"/>
                      <a:pt x="7" y="4"/>
                      <a:pt x="78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3" name="Freeform 15">
                <a:extLst>
                  <a:ext uri="{FF2B5EF4-FFF2-40B4-BE49-F238E27FC236}">
                    <a16:creationId xmlns:a16="http://schemas.microsoft.com/office/drawing/2014/main" id="{2036EACA-7603-FD77-6C8A-5D1C8E797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51" y="1476376"/>
                <a:ext cx="387350" cy="273050"/>
              </a:xfrm>
              <a:custGeom>
                <a:avLst/>
                <a:gdLst>
                  <a:gd name="T0" fmla="*/ 234 w 465"/>
                  <a:gd name="T1" fmla="*/ 0 h 327"/>
                  <a:gd name="T2" fmla="*/ 312 w 465"/>
                  <a:gd name="T3" fmla="*/ 36 h 327"/>
                  <a:gd name="T4" fmla="*/ 434 w 465"/>
                  <a:gd name="T5" fmla="*/ 208 h 327"/>
                  <a:gd name="T6" fmla="*/ 349 w 465"/>
                  <a:gd name="T7" fmla="*/ 308 h 327"/>
                  <a:gd name="T8" fmla="*/ 103 w 465"/>
                  <a:gd name="T9" fmla="*/ 308 h 327"/>
                  <a:gd name="T10" fmla="*/ 15 w 465"/>
                  <a:gd name="T11" fmla="*/ 227 h 327"/>
                  <a:gd name="T12" fmla="*/ 169 w 465"/>
                  <a:gd name="T13" fmla="*/ 18 h 327"/>
                  <a:gd name="T14" fmla="*/ 234 w 465"/>
                  <a:gd name="T15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5" h="327">
                    <a:moveTo>
                      <a:pt x="234" y="0"/>
                    </a:moveTo>
                    <a:cubicBezTo>
                      <a:pt x="258" y="10"/>
                      <a:pt x="294" y="15"/>
                      <a:pt x="312" y="36"/>
                    </a:cubicBezTo>
                    <a:cubicBezTo>
                      <a:pt x="357" y="89"/>
                      <a:pt x="402" y="146"/>
                      <a:pt x="434" y="208"/>
                    </a:cubicBezTo>
                    <a:cubicBezTo>
                      <a:pt x="465" y="270"/>
                      <a:pt x="417" y="327"/>
                      <a:pt x="349" y="308"/>
                    </a:cubicBezTo>
                    <a:cubicBezTo>
                      <a:pt x="265" y="284"/>
                      <a:pt x="187" y="284"/>
                      <a:pt x="103" y="308"/>
                    </a:cubicBezTo>
                    <a:cubicBezTo>
                      <a:pt x="45" y="326"/>
                      <a:pt x="0" y="282"/>
                      <a:pt x="15" y="227"/>
                    </a:cubicBezTo>
                    <a:cubicBezTo>
                      <a:pt x="38" y="139"/>
                      <a:pt x="90" y="66"/>
                      <a:pt x="169" y="18"/>
                    </a:cubicBezTo>
                    <a:cubicBezTo>
                      <a:pt x="186" y="8"/>
                      <a:pt x="207" y="7"/>
                      <a:pt x="2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4" name="Freeform 16">
                <a:extLst>
                  <a:ext uri="{FF2B5EF4-FFF2-40B4-BE49-F238E27FC236}">
                    <a16:creationId xmlns:a16="http://schemas.microsoft.com/office/drawing/2014/main" id="{6C226A18-6C10-105F-F54A-AB3150EB2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9863" y="1395413"/>
                <a:ext cx="539750" cy="171450"/>
              </a:xfrm>
              <a:custGeom>
                <a:avLst/>
                <a:gdLst>
                  <a:gd name="T0" fmla="*/ 81 w 648"/>
                  <a:gd name="T1" fmla="*/ 0 h 205"/>
                  <a:gd name="T2" fmla="*/ 103 w 648"/>
                  <a:gd name="T3" fmla="*/ 35 h 205"/>
                  <a:gd name="T4" fmla="*/ 200 w 648"/>
                  <a:gd name="T5" fmla="*/ 53 h 205"/>
                  <a:gd name="T6" fmla="*/ 522 w 648"/>
                  <a:gd name="T7" fmla="*/ 46 h 205"/>
                  <a:gd name="T8" fmla="*/ 608 w 648"/>
                  <a:gd name="T9" fmla="*/ 10 h 205"/>
                  <a:gd name="T10" fmla="*/ 647 w 648"/>
                  <a:gd name="T11" fmla="*/ 151 h 205"/>
                  <a:gd name="T12" fmla="*/ 603 w 648"/>
                  <a:gd name="T13" fmla="*/ 184 h 205"/>
                  <a:gd name="T14" fmla="*/ 222 w 648"/>
                  <a:gd name="T15" fmla="*/ 205 h 205"/>
                  <a:gd name="T16" fmla="*/ 49 w 648"/>
                  <a:gd name="T17" fmla="*/ 181 h 205"/>
                  <a:gd name="T18" fmla="*/ 15 w 648"/>
                  <a:gd name="T19" fmla="*/ 161 h 205"/>
                  <a:gd name="T20" fmla="*/ 81 w 648"/>
                  <a:gd name="T21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8" h="205">
                    <a:moveTo>
                      <a:pt x="81" y="0"/>
                    </a:moveTo>
                    <a:cubicBezTo>
                      <a:pt x="91" y="16"/>
                      <a:pt x="95" y="33"/>
                      <a:pt x="103" y="35"/>
                    </a:cubicBezTo>
                    <a:cubicBezTo>
                      <a:pt x="135" y="44"/>
                      <a:pt x="167" y="53"/>
                      <a:pt x="200" y="53"/>
                    </a:cubicBezTo>
                    <a:cubicBezTo>
                      <a:pt x="307" y="53"/>
                      <a:pt x="414" y="52"/>
                      <a:pt x="522" y="46"/>
                    </a:cubicBezTo>
                    <a:cubicBezTo>
                      <a:pt x="547" y="45"/>
                      <a:pt x="571" y="26"/>
                      <a:pt x="608" y="10"/>
                    </a:cubicBezTo>
                    <a:cubicBezTo>
                      <a:pt x="620" y="52"/>
                      <a:pt x="637" y="101"/>
                      <a:pt x="647" y="151"/>
                    </a:cubicBezTo>
                    <a:cubicBezTo>
                      <a:pt x="648" y="159"/>
                      <a:pt x="619" y="183"/>
                      <a:pt x="603" y="184"/>
                    </a:cubicBezTo>
                    <a:cubicBezTo>
                      <a:pt x="476" y="194"/>
                      <a:pt x="349" y="203"/>
                      <a:pt x="222" y="205"/>
                    </a:cubicBezTo>
                    <a:cubicBezTo>
                      <a:pt x="165" y="205"/>
                      <a:pt x="107" y="191"/>
                      <a:pt x="49" y="181"/>
                    </a:cubicBezTo>
                    <a:cubicBezTo>
                      <a:pt x="37" y="179"/>
                      <a:pt x="19" y="171"/>
                      <a:pt x="15" y="161"/>
                    </a:cubicBezTo>
                    <a:cubicBezTo>
                      <a:pt x="0" y="126"/>
                      <a:pt x="56" y="11"/>
                      <a:pt x="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5" name="Freeform 17">
                <a:extLst>
                  <a:ext uri="{FF2B5EF4-FFF2-40B4-BE49-F238E27FC236}">
                    <a16:creationId xmlns:a16="http://schemas.microsoft.com/office/drawing/2014/main" id="{BB72E9B5-22B1-EAFE-2EE1-1D344848AC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7626" y="3287713"/>
                <a:ext cx="388938" cy="403225"/>
              </a:xfrm>
              <a:custGeom>
                <a:avLst/>
                <a:gdLst>
                  <a:gd name="T0" fmla="*/ 50 w 467"/>
                  <a:gd name="T1" fmla="*/ 485 h 485"/>
                  <a:gd name="T2" fmla="*/ 161 w 467"/>
                  <a:gd name="T3" fmla="*/ 72 h 485"/>
                  <a:gd name="T4" fmla="*/ 422 w 467"/>
                  <a:gd name="T5" fmla="*/ 43 h 485"/>
                  <a:gd name="T6" fmla="*/ 451 w 467"/>
                  <a:gd name="T7" fmla="*/ 108 h 485"/>
                  <a:gd name="T8" fmla="*/ 363 w 467"/>
                  <a:gd name="T9" fmla="*/ 234 h 485"/>
                  <a:gd name="T10" fmla="*/ 247 w 467"/>
                  <a:gd name="T11" fmla="*/ 294 h 485"/>
                  <a:gd name="T12" fmla="*/ 50 w 467"/>
                  <a:gd name="T13" fmla="*/ 485 h 485"/>
                  <a:gd name="T14" fmla="*/ 323 w 467"/>
                  <a:gd name="T15" fmla="*/ 43 h 485"/>
                  <a:gd name="T16" fmla="*/ 285 w 467"/>
                  <a:gd name="T17" fmla="*/ 107 h 485"/>
                  <a:gd name="T18" fmla="*/ 319 w 467"/>
                  <a:gd name="T19" fmla="*/ 144 h 485"/>
                  <a:gd name="T20" fmla="*/ 360 w 467"/>
                  <a:gd name="T21" fmla="*/ 108 h 485"/>
                  <a:gd name="T22" fmla="*/ 323 w 467"/>
                  <a:gd name="T23" fmla="*/ 43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7" h="485">
                    <a:moveTo>
                      <a:pt x="50" y="485"/>
                    </a:moveTo>
                    <a:cubicBezTo>
                      <a:pt x="0" y="327"/>
                      <a:pt x="48" y="162"/>
                      <a:pt x="161" y="72"/>
                    </a:cubicBezTo>
                    <a:cubicBezTo>
                      <a:pt x="242" y="8"/>
                      <a:pt x="329" y="0"/>
                      <a:pt x="422" y="43"/>
                    </a:cubicBezTo>
                    <a:cubicBezTo>
                      <a:pt x="453" y="57"/>
                      <a:pt x="467" y="79"/>
                      <a:pt x="451" y="108"/>
                    </a:cubicBezTo>
                    <a:cubicBezTo>
                      <a:pt x="425" y="152"/>
                      <a:pt x="399" y="200"/>
                      <a:pt x="363" y="234"/>
                    </a:cubicBezTo>
                    <a:cubicBezTo>
                      <a:pt x="333" y="263"/>
                      <a:pt x="288" y="280"/>
                      <a:pt x="247" y="294"/>
                    </a:cubicBezTo>
                    <a:cubicBezTo>
                      <a:pt x="157" y="325"/>
                      <a:pt x="81" y="369"/>
                      <a:pt x="50" y="485"/>
                    </a:cubicBezTo>
                    <a:close/>
                    <a:moveTo>
                      <a:pt x="323" y="43"/>
                    </a:moveTo>
                    <a:cubicBezTo>
                      <a:pt x="303" y="74"/>
                      <a:pt x="285" y="90"/>
                      <a:pt x="285" y="107"/>
                    </a:cubicBezTo>
                    <a:cubicBezTo>
                      <a:pt x="285" y="120"/>
                      <a:pt x="309" y="145"/>
                      <a:pt x="319" y="144"/>
                    </a:cubicBezTo>
                    <a:cubicBezTo>
                      <a:pt x="335" y="141"/>
                      <a:pt x="358" y="122"/>
                      <a:pt x="360" y="108"/>
                    </a:cubicBezTo>
                    <a:cubicBezTo>
                      <a:pt x="362" y="93"/>
                      <a:pt x="343" y="75"/>
                      <a:pt x="323" y="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6" name="Freeform 18">
                <a:extLst>
                  <a:ext uri="{FF2B5EF4-FFF2-40B4-BE49-F238E27FC236}">
                    <a16:creationId xmlns:a16="http://schemas.microsoft.com/office/drawing/2014/main" id="{AD55C597-C978-D762-CFFE-F06B880817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6063" y="2206626"/>
                <a:ext cx="449263" cy="598488"/>
              </a:xfrm>
              <a:custGeom>
                <a:avLst/>
                <a:gdLst>
                  <a:gd name="T0" fmla="*/ 0 w 540"/>
                  <a:gd name="T1" fmla="*/ 0 h 717"/>
                  <a:gd name="T2" fmla="*/ 278 w 540"/>
                  <a:gd name="T3" fmla="*/ 261 h 717"/>
                  <a:gd name="T4" fmla="*/ 411 w 540"/>
                  <a:gd name="T5" fmla="*/ 456 h 717"/>
                  <a:gd name="T6" fmla="*/ 470 w 540"/>
                  <a:gd name="T7" fmla="*/ 508 h 717"/>
                  <a:gd name="T8" fmla="*/ 524 w 540"/>
                  <a:gd name="T9" fmla="*/ 639 h 717"/>
                  <a:gd name="T10" fmla="*/ 410 w 540"/>
                  <a:gd name="T11" fmla="*/ 712 h 717"/>
                  <a:gd name="T12" fmla="*/ 314 w 540"/>
                  <a:gd name="T13" fmla="*/ 616 h 717"/>
                  <a:gd name="T14" fmla="*/ 286 w 540"/>
                  <a:gd name="T15" fmla="*/ 542 h 717"/>
                  <a:gd name="T16" fmla="*/ 49 w 540"/>
                  <a:gd name="T17" fmla="*/ 192 h 717"/>
                  <a:gd name="T18" fmla="*/ 26 w 540"/>
                  <a:gd name="T19" fmla="*/ 96 h 717"/>
                  <a:gd name="T20" fmla="*/ 15 w 540"/>
                  <a:gd name="T21" fmla="*/ 39 h 717"/>
                  <a:gd name="T22" fmla="*/ 0 w 540"/>
                  <a:gd name="T23" fmla="*/ 0 h 717"/>
                  <a:gd name="T24" fmla="*/ 462 w 540"/>
                  <a:gd name="T25" fmla="*/ 657 h 717"/>
                  <a:gd name="T26" fmla="*/ 458 w 540"/>
                  <a:gd name="T27" fmla="*/ 541 h 717"/>
                  <a:gd name="T28" fmla="*/ 370 w 540"/>
                  <a:gd name="T29" fmla="*/ 458 h 717"/>
                  <a:gd name="T30" fmla="*/ 227 w 540"/>
                  <a:gd name="T31" fmla="*/ 251 h 717"/>
                  <a:gd name="T32" fmla="*/ 140 w 540"/>
                  <a:gd name="T33" fmla="*/ 126 h 717"/>
                  <a:gd name="T34" fmla="*/ 70 w 540"/>
                  <a:gd name="T35" fmla="*/ 97 h 717"/>
                  <a:gd name="T36" fmla="*/ 74 w 540"/>
                  <a:gd name="T37" fmla="*/ 168 h 717"/>
                  <a:gd name="T38" fmla="*/ 105 w 540"/>
                  <a:gd name="T39" fmla="*/ 212 h 717"/>
                  <a:gd name="T40" fmla="*/ 162 w 540"/>
                  <a:gd name="T41" fmla="*/ 248 h 717"/>
                  <a:gd name="T42" fmla="*/ 309 w 540"/>
                  <a:gd name="T43" fmla="*/ 444 h 717"/>
                  <a:gd name="T44" fmla="*/ 396 w 540"/>
                  <a:gd name="T45" fmla="*/ 562 h 717"/>
                  <a:gd name="T46" fmla="*/ 462 w 540"/>
                  <a:gd name="T47" fmla="*/ 65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0" h="717">
                    <a:moveTo>
                      <a:pt x="0" y="0"/>
                    </a:moveTo>
                    <a:cubicBezTo>
                      <a:pt x="134" y="44"/>
                      <a:pt x="208" y="150"/>
                      <a:pt x="278" y="261"/>
                    </a:cubicBezTo>
                    <a:cubicBezTo>
                      <a:pt x="319" y="328"/>
                      <a:pt x="365" y="392"/>
                      <a:pt x="411" y="456"/>
                    </a:cubicBezTo>
                    <a:cubicBezTo>
                      <a:pt x="426" y="477"/>
                      <a:pt x="448" y="495"/>
                      <a:pt x="470" y="508"/>
                    </a:cubicBezTo>
                    <a:cubicBezTo>
                      <a:pt x="518" y="537"/>
                      <a:pt x="540" y="586"/>
                      <a:pt x="524" y="639"/>
                    </a:cubicBezTo>
                    <a:cubicBezTo>
                      <a:pt x="509" y="688"/>
                      <a:pt x="464" y="717"/>
                      <a:pt x="410" y="712"/>
                    </a:cubicBezTo>
                    <a:cubicBezTo>
                      <a:pt x="357" y="707"/>
                      <a:pt x="324" y="671"/>
                      <a:pt x="314" y="616"/>
                    </a:cubicBezTo>
                    <a:cubicBezTo>
                      <a:pt x="309" y="590"/>
                      <a:pt x="300" y="563"/>
                      <a:pt x="286" y="542"/>
                    </a:cubicBezTo>
                    <a:cubicBezTo>
                      <a:pt x="207" y="425"/>
                      <a:pt x="125" y="310"/>
                      <a:pt x="49" y="192"/>
                    </a:cubicBezTo>
                    <a:cubicBezTo>
                      <a:pt x="32" y="166"/>
                      <a:pt x="33" y="128"/>
                      <a:pt x="26" y="96"/>
                    </a:cubicBezTo>
                    <a:cubicBezTo>
                      <a:pt x="22" y="77"/>
                      <a:pt x="20" y="58"/>
                      <a:pt x="15" y="39"/>
                    </a:cubicBezTo>
                    <a:cubicBezTo>
                      <a:pt x="11" y="24"/>
                      <a:pt x="4" y="9"/>
                      <a:pt x="0" y="0"/>
                    </a:cubicBezTo>
                    <a:close/>
                    <a:moveTo>
                      <a:pt x="462" y="657"/>
                    </a:moveTo>
                    <a:cubicBezTo>
                      <a:pt x="505" y="613"/>
                      <a:pt x="500" y="572"/>
                      <a:pt x="458" y="541"/>
                    </a:cubicBezTo>
                    <a:cubicBezTo>
                      <a:pt x="426" y="517"/>
                      <a:pt x="394" y="490"/>
                      <a:pt x="370" y="458"/>
                    </a:cubicBezTo>
                    <a:cubicBezTo>
                      <a:pt x="320" y="392"/>
                      <a:pt x="275" y="321"/>
                      <a:pt x="227" y="251"/>
                    </a:cubicBezTo>
                    <a:cubicBezTo>
                      <a:pt x="198" y="209"/>
                      <a:pt x="169" y="167"/>
                      <a:pt x="140" y="126"/>
                    </a:cubicBezTo>
                    <a:cubicBezTo>
                      <a:pt x="123" y="102"/>
                      <a:pt x="105" y="72"/>
                      <a:pt x="70" y="97"/>
                    </a:cubicBezTo>
                    <a:cubicBezTo>
                      <a:pt x="39" y="119"/>
                      <a:pt x="58" y="144"/>
                      <a:pt x="74" y="168"/>
                    </a:cubicBezTo>
                    <a:cubicBezTo>
                      <a:pt x="84" y="183"/>
                      <a:pt x="92" y="200"/>
                      <a:pt x="105" y="212"/>
                    </a:cubicBezTo>
                    <a:cubicBezTo>
                      <a:pt x="122" y="226"/>
                      <a:pt x="143" y="236"/>
                      <a:pt x="162" y="248"/>
                    </a:cubicBezTo>
                    <a:cubicBezTo>
                      <a:pt x="214" y="308"/>
                      <a:pt x="262" y="376"/>
                      <a:pt x="309" y="444"/>
                    </a:cubicBezTo>
                    <a:cubicBezTo>
                      <a:pt x="338" y="485"/>
                      <a:pt x="358" y="539"/>
                      <a:pt x="396" y="562"/>
                    </a:cubicBezTo>
                    <a:cubicBezTo>
                      <a:pt x="436" y="587"/>
                      <a:pt x="460" y="610"/>
                      <a:pt x="462" y="6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7" name="Freeform 19">
                <a:extLst>
                  <a:ext uri="{FF2B5EF4-FFF2-40B4-BE49-F238E27FC236}">
                    <a16:creationId xmlns:a16="http://schemas.microsoft.com/office/drawing/2014/main" id="{6F312D6A-B1BE-B36F-EE6D-7401EEFFC4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39888" y="1181101"/>
                <a:ext cx="455613" cy="577850"/>
              </a:xfrm>
              <a:custGeom>
                <a:avLst/>
                <a:gdLst>
                  <a:gd name="T0" fmla="*/ 96 w 545"/>
                  <a:gd name="T1" fmla="*/ 109 h 694"/>
                  <a:gd name="T2" fmla="*/ 66 w 545"/>
                  <a:gd name="T3" fmla="*/ 58 h 694"/>
                  <a:gd name="T4" fmla="*/ 127 w 545"/>
                  <a:gd name="T5" fmla="*/ 14 h 694"/>
                  <a:gd name="T6" fmla="*/ 162 w 545"/>
                  <a:gd name="T7" fmla="*/ 63 h 694"/>
                  <a:gd name="T8" fmla="*/ 231 w 545"/>
                  <a:gd name="T9" fmla="*/ 18 h 694"/>
                  <a:gd name="T10" fmla="*/ 290 w 545"/>
                  <a:gd name="T11" fmla="*/ 52 h 694"/>
                  <a:gd name="T12" fmla="*/ 307 w 545"/>
                  <a:gd name="T13" fmla="*/ 110 h 694"/>
                  <a:gd name="T14" fmla="*/ 466 w 545"/>
                  <a:gd name="T15" fmla="*/ 339 h 694"/>
                  <a:gd name="T16" fmla="*/ 499 w 545"/>
                  <a:gd name="T17" fmla="*/ 532 h 694"/>
                  <a:gd name="T18" fmla="*/ 513 w 545"/>
                  <a:gd name="T19" fmla="*/ 624 h 694"/>
                  <a:gd name="T20" fmla="*/ 540 w 545"/>
                  <a:gd name="T21" fmla="*/ 694 h 694"/>
                  <a:gd name="T22" fmla="*/ 511 w 545"/>
                  <a:gd name="T23" fmla="*/ 654 h 694"/>
                  <a:gd name="T24" fmla="*/ 363 w 545"/>
                  <a:gd name="T25" fmla="*/ 589 h 694"/>
                  <a:gd name="T26" fmla="*/ 292 w 545"/>
                  <a:gd name="T27" fmla="*/ 553 h 694"/>
                  <a:gd name="T28" fmla="*/ 92 w 545"/>
                  <a:gd name="T29" fmla="*/ 264 h 694"/>
                  <a:gd name="T30" fmla="*/ 44 w 545"/>
                  <a:gd name="T31" fmla="*/ 225 h 694"/>
                  <a:gd name="T32" fmla="*/ 36 w 545"/>
                  <a:gd name="T33" fmla="*/ 153 h 694"/>
                  <a:gd name="T34" fmla="*/ 96 w 545"/>
                  <a:gd name="T35" fmla="*/ 109 h 694"/>
                  <a:gd name="T36" fmla="*/ 257 w 545"/>
                  <a:gd name="T37" fmla="*/ 88 h 694"/>
                  <a:gd name="T38" fmla="*/ 92 w 545"/>
                  <a:gd name="T39" fmla="*/ 212 h 694"/>
                  <a:gd name="T40" fmla="*/ 102 w 545"/>
                  <a:gd name="T41" fmla="*/ 245 h 694"/>
                  <a:gd name="T42" fmla="*/ 289 w 545"/>
                  <a:gd name="T43" fmla="*/ 514 h 694"/>
                  <a:gd name="T44" fmla="*/ 341 w 545"/>
                  <a:gd name="T45" fmla="*/ 525 h 694"/>
                  <a:gd name="T46" fmla="*/ 464 w 545"/>
                  <a:gd name="T47" fmla="*/ 442 h 694"/>
                  <a:gd name="T48" fmla="*/ 473 w 545"/>
                  <a:gd name="T49" fmla="*/ 384 h 694"/>
                  <a:gd name="T50" fmla="*/ 289 w 545"/>
                  <a:gd name="T51" fmla="*/ 118 h 694"/>
                  <a:gd name="T52" fmla="*/ 257 w 545"/>
                  <a:gd name="T53" fmla="*/ 8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5" h="694">
                    <a:moveTo>
                      <a:pt x="96" y="109"/>
                    </a:moveTo>
                    <a:cubicBezTo>
                      <a:pt x="84" y="89"/>
                      <a:pt x="76" y="75"/>
                      <a:pt x="66" y="58"/>
                    </a:cubicBezTo>
                    <a:cubicBezTo>
                      <a:pt x="85" y="45"/>
                      <a:pt x="102" y="32"/>
                      <a:pt x="127" y="14"/>
                    </a:cubicBezTo>
                    <a:cubicBezTo>
                      <a:pt x="138" y="30"/>
                      <a:pt x="149" y="44"/>
                      <a:pt x="162" y="63"/>
                    </a:cubicBezTo>
                    <a:cubicBezTo>
                      <a:pt x="186" y="48"/>
                      <a:pt x="208" y="32"/>
                      <a:pt x="231" y="18"/>
                    </a:cubicBezTo>
                    <a:cubicBezTo>
                      <a:pt x="264" y="0"/>
                      <a:pt x="287" y="15"/>
                      <a:pt x="290" y="52"/>
                    </a:cubicBezTo>
                    <a:cubicBezTo>
                      <a:pt x="292" y="72"/>
                      <a:pt x="296" y="94"/>
                      <a:pt x="307" y="110"/>
                    </a:cubicBezTo>
                    <a:cubicBezTo>
                      <a:pt x="358" y="188"/>
                      <a:pt x="409" y="266"/>
                      <a:pt x="466" y="339"/>
                    </a:cubicBezTo>
                    <a:cubicBezTo>
                      <a:pt x="515" y="400"/>
                      <a:pt x="545" y="460"/>
                      <a:pt x="499" y="532"/>
                    </a:cubicBezTo>
                    <a:cubicBezTo>
                      <a:pt x="475" y="571"/>
                      <a:pt x="492" y="596"/>
                      <a:pt x="513" y="624"/>
                    </a:cubicBezTo>
                    <a:cubicBezTo>
                      <a:pt x="527" y="644"/>
                      <a:pt x="538" y="666"/>
                      <a:pt x="540" y="694"/>
                    </a:cubicBezTo>
                    <a:cubicBezTo>
                      <a:pt x="530" y="681"/>
                      <a:pt x="517" y="669"/>
                      <a:pt x="511" y="654"/>
                    </a:cubicBezTo>
                    <a:cubicBezTo>
                      <a:pt x="481" y="587"/>
                      <a:pt x="426" y="578"/>
                      <a:pt x="363" y="589"/>
                    </a:cubicBezTo>
                    <a:cubicBezTo>
                      <a:pt x="328" y="596"/>
                      <a:pt x="309" y="579"/>
                      <a:pt x="292" y="553"/>
                    </a:cubicBezTo>
                    <a:cubicBezTo>
                      <a:pt x="226" y="456"/>
                      <a:pt x="159" y="360"/>
                      <a:pt x="92" y="264"/>
                    </a:cubicBezTo>
                    <a:cubicBezTo>
                      <a:pt x="80" y="248"/>
                      <a:pt x="62" y="234"/>
                      <a:pt x="44" y="225"/>
                    </a:cubicBezTo>
                    <a:cubicBezTo>
                      <a:pt x="4" y="206"/>
                      <a:pt x="0" y="181"/>
                      <a:pt x="36" y="153"/>
                    </a:cubicBezTo>
                    <a:cubicBezTo>
                      <a:pt x="54" y="139"/>
                      <a:pt x="74" y="126"/>
                      <a:pt x="96" y="109"/>
                    </a:cubicBezTo>
                    <a:close/>
                    <a:moveTo>
                      <a:pt x="257" y="88"/>
                    </a:moveTo>
                    <a:cubicBezTo>
                      <a:pt x="199" y="131"/>
                      <a:pt x="144" y="170"/>
                      <a:pt x="92" y="212"/>
                    </a:cubicBezTo>
                    <a:cubicBezTo>
                      <a:pt x="88" y="214"/>
                      <a:pt x="95" y="235"/>
                      <a:pt x="102" y="245"/>
                    </a:cubicBezTo>
                    <a:cubicBezTo>
                      <a:pt x="163" y="335"/>
                      <a:pt x="225" y="426"/>
                      <a:pt x="289" y="514"/>
                    </a:cubicBezTo>
                    <a:cubicBezTo>
                      <a:pt x="297" y="525"/>
                      <a:pt x="329" y="531"/>
                      <a:pt x="341" y="525"/>
                    </a:cubicBezTo>
                    <a:cubicBezTo>
                      <a:pt x="384" y="501"/>
                      <a:pt x="422" y="469"/>
                      <a:pt x="464" y="442"/>
                    </a:cubicBezTo>
                    <a:cubicBezTo>
                      <a:pt x="490" y="425"/>
                      <a:pt x="490" y="408"/>
                      <a:pt x="473" y="384"/>
                    </a:cubicBezTo>
                    <a:cubicBezTo>
                      <a:pt x="412" y="296"/>
                      <a:pt x="351" y="207"/>
                      <a:pt x="289" y="118"/>
                    </a:cubicBezTo>
                    <a:cubicBezTo>
                      <a:pt x="282" y="108"/>
                      <a:pt x="270" y="100"/>
                      <a:pt x="257" y="8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8" name="Freeform 20">
                <a:extLst>
                  <a:ext uri="{FF2B5EF4-FFF2-40B4-BE49-F238E27FC236}">
                    <a16:creationId xmlns:a16="http://schemas.microsoft.com/office/drawing/2014/main" id="{924C35B1-4880-EB8F-7C5A-B76F2FE7F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813" y="1333501"/>
                <a:ext cx="420688" cy="401638"/>
              </a:xfrm>
              <a:custGeom>
                <a:avLst/>
                <a:gdLst>
                  <a:gd name="T0" fmla="*/ 175 w 505"/>
                  <a:gd name="T1" fmla="*/ 481 h 481"/>
                  <a:gd name="T2" fmla="*/ 45 w 505"/>
                  <a:gd name="T3" fmla="*/ 398 h 481"/>
                  <a:gd name="T4" fmla="*/ 2 w 505"/>
                  <a:gd name="T5" fmla="*/ 169 h 481"/>
                  <a:gd name="T6" fmla="*/ 38 w 505"/>
                  <a:gd name="T7" fmla="*/ 140 h 481"/>
                  <a:gd name="T8" fmla="*/ 58 w 505"/>
                  <a:gd name="T9" fmla="*/ 184 h 481"/>
                  <a:gd name="T10" fmla="*/ 67 w 505"/>
                  <a:gd name="T11" fmla="*/ 344 h 481"/>
                  <a:gd name="T12" fmla="*/ 213 w 505"/>
                  <a:gd name="T13" fmla="*/ 433 h 481"/>
                  <a:gd name="T14" fmla="*/ 283 w 505"/>
                  <a:gd name="T15" fmla="*/ 259 h 481"/>
                  <a:gd name="T16" fmla="*/ 192 w 505"/>
                  <a:gd name="T17" fmla="*/ 123 h 481"/>
                  <a:gd name="T18" fmla="*/ 137 w 505"/>
                  <a:gd name="T19" fmla="*/ 36 h 481"/>
                  <a:gd name="T20" fmla="*/ 143 w 505"/>
                  <a:gd name="T21" fmla="*/ 0 h 481"/>
                  <a:gd name="T22" fmla="*/ 172 w 505"/>
                  <a:gd name="T23" fmla="*/ 23 h 481"/>
                  <a:gd name="T24" fmla="*/ 314 w 505"/>
                  <a:gd name="T25" fmla="*/ 125 h 481"/>
                  <a:gd name="T26" fmla="*/ 465 w 505"/>
                  <a:gd name="T27" fmla="*/ 30 h 481"/>
                  <a:gd name="T28" fmla="*/ 500 w 505"/>
                  <a:gd name="T29" fmla="*/ 0 h 481"/>
                  <a:gd name="T30" fmla="*/ 499 w 505"/>
                  <a:gd name="T31" fmla="*/ 49 h 481"/>
                  <a:gd name="T32" fmla="*/ 458 w 505"/>
                  <a:gd name="T33" fmla="*/ 113 h 481"/>
                  <a:gd name="T34" fmla="*/ 323 w 505"/>
                  <a:gd name="T35" fmla="*/ 353 h 481"/>
                  <a:gd name="T36" fmla="*/ 175 w 505"/>
                  <a:gd name="T37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5" h="481">
                    <a:moveTo>
                      <a:pt x="175" y="481"/>
                    </a:moveTo>
                    <a:cubicBezTo>
                      <a:pt x="114" y="481"/>
                      <a:pt x="63" y="454"/>
                      <a:pt x="45" y="398"/>
                    </a:cubicBezTo>
                    <a:cubicBezTo>
                      <a:pt x="22" y="324"/>
                      <a:pt x="13" y="246"/>
                      <a:pt x="2" y="169"/>
                    </a:cubicBezTo>
                    <a:cubicBezTo>
                      <a:pt x="0" y="161"/>
                      <a:pt x="26" y="150"/>
                      <a:pt x="38" y="140"/>
                    </a:cubicBezTo>
                    <a:cubicBezTo>
                      <a:pt x="45" y="154"/>
                      <a:pt x="57" y="169"/>
                      <a:pt x="58" y="184"/>
                    </a:cubicBezTo>
                    <a:cubicBezTo>
                      <a:pt x="62" y="237"/>
                      <a:pt x="55" y="293"/>
                      <a:pt x="67" y="344"/>
                    </a:cubicBezTo>
                    <a:cubicBezTo>
                      <a:pt x="87" y="426"/>
                      <a:pt x="145" y="457"/>
                      <a:pt x="213" y="433"/>
                    </a:cubicBezTo>
                    <a:cubicBezTo>
                      <a:pt x="272" y="413"/>
                      <a:pt x="314" y="320"/>
                      <a:pt x="283" y="259"/>
                    </a:cubicBezTo>
                    <a:cubicBezTo>
                      <a:pt x="259" y="210"/>
                      <a:pt x="222" y="168"/>
                      <a:pt x="192" y="123"/>
                    </a:cubicBezTo>
                    <a:cubicBezTo>
                      <a:pt x="172" y="95"/>
                      <a:pt x="153" y="66"/>
                      <a:pt x="137" y="36"/>
                    </a:cubicBezTo>
                    <a:cubicBezTo>
                      <a:pt x="132" y="28"/>
                      <a:pt x="141" y="12"/>
                      <a:pt x="143" y="0"/>
                    </a:cubicBezTo>
                    <a:cubicBezTo>
                      <a:pt x="153" y="8"/>
                      <a:pt x="168" y="13"/>
                      <a:pt x="172" y="23"/>
                    </a:cubicBezTo>
                    <a:cubicBezTo>
                      <a:pt x="200" y="86"/>
                      <a:pt x="241" y="123"/>
                      <a:pt x="314" y="125"/>
                    </a:cubicBezTo>
                    <a:cubicBezTo>
                      <a:pt x="387" y="127"/>
                      <a:pt x="435" y="96"/>
                      <a:pt x="465" y="30"/>
                    </a:cubicBezTo>
                    <a:cubicBezTo>
                      <a:pt x="471" y="18"/>
                      <a:pt x="488" y="10"/>
                      <a:pt x="500" y="0"/>
                    </a:cubicBezTo>
                    <a:cubicBezTo>
                      <a:pt x="500" y="16"/>
                      <a:pt x="505" y="35"/>
                      <a:pt x="499" y="49"/>
                    </a:cubicBezTo>
                    <a:cubicBezTo>
                      <a:pt x="489" y="72"/>
                      <a:pt x="476" y="96"/>
                      <a:pt x="458" y="113"/>
                    </a:cubicBezTo>
                    <a:cubicBezTo>
                      <a:pt x="387" y="179"/>
                      <a:pt x="346" y="260"/>
                      <a:pt x="323" y="353"/>
                    </a:cubicBezTo>
                    <a:cubicBezTo>
                      <a:pt x="302" y="441"/>
                      <a:pt x="253" y="480"/>
                      <a:pt x="175" y="4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9" name="Freeform 21">
                <a:extLst>
                  <a:ext uri="{FF2B5EF4-FFF2-40B4-BE49-F238E27FC236}">
                    <a16:creationId xmlns:a16="http://schemas.microsoft.com/office/drawing/2014/main" id="{8B5C0ADC-1744-174E-7C52-6A4B5C8EA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113" y="1568451"/>
                <a:ext cx="615950" cy="114300"/>
              </a:xfrm>
              <a:custGeom>
                <a:avLst/>
                <a:gdLst>
                  <a:gd name="T0" fmla="*/ 727 w 738"/>
                  <a:gd name="T1" fmla="*/ 1 h 138"/>
                  <a:gd name="T2" fmla="*/ 667 w 738"/>
                  <a:gd name="T3" fmla="*/ 97 h 138"/>
                  <a:gd name="T4" fmla="*/ 70 w 738"/>
                  <a:gd name="T5" fmla="*/ 96 h 138"/>
                  <a:gd name="T6" fmla="*/ 11 w 738"/>
                  <a:gd name="T7" fmla="*/ 0 h 138"/>
                  <a:gd name="T8" fmla="*/ 727 w 738"/>
                  <a:gd name="T9" fmla="*/ 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8" h="138">
                    <a:moveTo>
                      <a:pt x="727" y="1"/>
                    </a:moveTo>
                    <a:cubicBezTo>
                      <a:pt x="738" y="73"/>
                      <a:pt x="735" y="83"/>
                      <a:pt x="667" y="97"/>
                    </a:cubicBezTo>
                    <a:cubicBezTo>
                      <a:pt x="468" y="138"/>
                      <a:pt x="269" y="138"/>
                      <a:pt x="70" y="96"/>
                    </a:cubicBezTo>
                    <a:cubicBezTo>
                      <a:pt x="3" y="82"/>
                      <a:pt x="0" y="73"/>
                      <a:pt x="11" y="0"/>
                    </a:cubicBezTo>
                    <a:cubicBezTo>
                      <a:pt x="249" y="60"/>
                      <a:pt x="486" y="59"/>
                      <a:pt x="727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0" name="Freeform 22">
                <a:extLst>
                  <a:ext uri="{FF2B5EF4-FFF2-40B4-BE49-F238E27FC236}">
                    <a16:creationId xmlns:a16="http://schemas.microsoft.com/office/drawing/2014/main" id="{205EFA69-5B8E-ACF4-C38C-4109264EC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7826" y="4281488"/>
                <a:ext cx="269875" cy="292100"/>
              </a:xfrm>
              <a:custGeom>
                <a:avLst/>
                <a:gdLst>
                  <a:gd name="T0" fmla="*/ 86 w 325"/>
                  <a:gd name="T1" fmla="*/ 219 h 350"/>
                  <a:gd name="T2" fmla="*/ 27 w 325"/>
                  <a:gd name="T3" fmla="*/ 128 h 350"/>
                  <a:gd name="T4" fmla="*/ 37 w 325"/>
                  <a:gd name="T5" fmla="*/ 22 h 350"/>
                  <a:gd name="T6" fmla="*/ 139 w 325"/>
                  <a:gd name="T7" fmla="*/ 54 h 350"/>
                  <a:gd name="T8" fmla="*/ 200 w 325"/>
                  <a:gd name="T9" fmla="*/ 146 h 350"/>
                  <a:gd name="T10" fmla="*/ 246 w 325"/>
                  <a:gd name="T11" fmla="*/ 122 h 350"/>
                  <a:gd name="T12" fmla="*/ 315 w 325"/>
                  <a:gd name="T13" fmla="*/ 144 h 350"/>
                  <a:gd name="T14" fmla="*/ 304 w 325"/>
                  <a:gd name="T15" fmla="*/ 209 h 350"/>
                  <a:gd name="T16" fmla="*/ 97 w 325"/>
                  <a:gd name="T17" fmla="*/ 342 h 350"/>
                  <a:gd name="T18" fmla="*/ 37 w 325"/>
                  <a:gd name="T19" fmla="*/ 326 h 350"/>
                  <a:gd name="T20" fmla="*/ 39 w 325"/>
                  <a:gd name="T21" fmla="*/ 258 h 350"/>
                  <a:gd name="T22" fmla="*/ 86 w 325"/>
                  <a:gd name="T23" fmla="*/ 219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5" h="350">
                    <a:moveTo>
                      <a:pt x="86" y="219"/>
                    </a:moveTo>
                    <a:cubicBezTo>
                      <a:pt x="64" y="186"/>
                      <a:pt x="45" y="157"/>
                      <a:pt x="27" y="128"/>
                    </a:cubicBezTo>
                    <a:cubicBezTo>
                      <a:pt x="0" y="84"/>
                      <a:pt x="4" y="43"/>
                      <a:pt x="37" y="22"/>
                    </a:cubicBezTo>
                    <a:cubicBezTo>
                      <a:pt x="70" y="0"/>
                      <a:pt x="111" y="13"/>
                      <a:pt x="139" y="54"/>
                    </a:cubicBezTo>
                    <a:cubicBezTo>
                      <a:pt x="159" y="84"/>
                      <a:pt x="179" y="114"/>
                      <a:pt x="200" y="146"/>
                    </a:cubicBezTo>
                    <a:cubicBezTo>
                      <a:pt x="218" y="136"/>
                      <a:pt x="232" y="121"/>
                      <a:pt x="246" y="122"/>
                    </a:cubicBezTo>
                    <a:cubicBezTo>
                      <a:pt x="270" y="124"/>
                      <a:pt x="302" y="128"/>
                      <a:pt x="315" y="144"/>
                    </a:cubicBezTo>
                    <a:cubicBezTo>
                      <a:pt x="325" y="156"/>
                      <a:pt x="318" y="199"/>
                      <a:pt x="304" y="209"/>
                    </a:cubicBezTo>
                    <a:cubicBezTo>
                      <a:pt x="238" y="257"/>
                      <a:pt x="169" y="302"/>
                      <a:pt x="97" y="342"/>
                    </a:cubicBezTo>
                    <a:cubicBezTo>
                      <a:pt x="83" y="350"/>
                      <a:pt x="45" y="340"/>
                      <a:pt x="37" y="326"/>
                    </a:cubicBezTo>
                    <a:cubicBezTo>
                      <a:pt x="27" y="309"/>
                      <a:pt x="32" y="279"/>
                      <a:pt x="39" y="258"/>
                    </a:cubicBezTo>
                    <a:cubicBezTo>
                      <a:pt x="45" y="244"/>
                      <a:pt x="66" y="235"/>
                      <a:pt x="86" y="2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1" name="Freeform 23">
                <a:extLst>
                  <a:ext uri="{FF2B5EF4-FFF2-40B4-BE49-F238E27FC236}">
                    <a16:creationId xmlns:a16="http://schemas.microsoft.com/office/drawing/2014/main" id="{9FCC12AA-3892-B793-8A32-CBCA75BF6C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7051" y="4518026"/>
                <a:ext cx="260350" cy="354013"/>
              </a:xfrm>
              <a:custGeom>
                <a:avLst/>
                <a:gdLst>
                  <a:gd name="T0" fmla="*/ 0 w 313"/>
                  <a:gd name="T1" fmla="*/ 65 h 425"/>
                  <a:gd name="T2" fmla="*/ 100 w 313"/>
                  <a:gd name="T3" fmla="*/ 0 h 425"/>
                  <a:gd name="T4" fmla="*/ 295 w 313"/>
                  <a:gd name="T5" fmla="*/ 308 h 425"/>
                  <a:gd name="T6" fmla="*/ 313 w 313"/>
                  <a:gd name="T7" fmla="*/ 403 h 425"/>
                  <a:gd name="T8" fmla="*/ 273 w 313"/>
                  <a:gd name="T9" fmla="*/ 421 h 425"/>
                  <a:gd name="T10" fmla="*/ 158 w 313"/>
                  <a:gd name="T11" fmla="*/ 309 h 425"/>
                  <a:gd name="T12" fmla="*/ 0 w 313"/>
                  <a:gd name="T13" fmla="*/ 65 h 425"/>
                  <a:gd name="T14" fmla="*/ 256 w 313"/>
                  <a:gd name="T15" fmla="*/ 323 h 425"/>
                  <a:gd name="T16" fmla="*/ 274 w 313"/>
                  <a:gd name="T17" fmla="*/ 312 h 425"/>
                  <a:gd name="T18" fmla="*/ 95 w 313"/>
                  <a:gd name="T19" fmla="*/ 35 h 425"/>
                  <a:gd name="T20" fmla="*/ 256 w 313"/>
                  <a:gd name="T21" fmla="*/ 32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3" h="425">
                    <a:moveTo>
                      <a:pt x="0" y="65"/>
                    </a:moveTo>
                    <a:cubicBezTo>
                      <a:pt x="35" y="42"/>
                      <a:pt x="65" y="23"/>
                      <a:pt x="100" y="0"/>
                    </a:cubicBezTo>
                    <a:cubicBezTo>
                      <a:pt x="167" y="105"/>
                      <a:pt x="234" y="205"/>
                      <a:pt x="295" y="308"/>
                    </a:cubicBezTo>
                    <a:cubicBezTo>
                      <a:pt x="311" y="334"/>
                      <a:pt x="311" y="371"/>
                      <a:pt x="313" y="403"/>
                    </a:cubicBezTo>
                    <a:cubicBezTo>
                      <a:pt x="313" y="409"/>
                      <a:pt x="278" y="425"/>
                      <a:pt x="273" y="421"/>
                    </a:cubicBezTo>
                    <a:cubicBezTo>
                      <a:pt x="233" y="386"/>
                      <a:pt x="190" y="351"/>
                      <a:pt x="158" y="309"/>
                    </a:cubicBezTo>
                    <a:cubicBezTo>
                      <a:pt x="102" y="232"/>
                      <a:pt x="54" y="150"/>
                      <a:pt x="0" y="65"/>
                    </a:cubicBezTo>
                    <a:close/>
                    <a:moveTo>
                      <a:pt x="256" y="323"/>
                    </a:moveTo>
                    <a:cubicBezTo>
                      <a:pt x="262" y="319"/>
                      <a:pt x="268" y="315"/>
                      <a:pt x="274" y="312"/>
                    </a:cubicBezTo>
                    <a:cubicBezTo>
                      <a:pt x="214" y="219"/>
                      <a:pt x="155" y="127"/>
                      <a:pt x="95" y="35"/>
                    </a:cubicBezTo>
                    <a:cubicBezTo>
                      <a:pt x="73" y="82"/>
                      <a:pt x="209" y="300"/>
                      <a:pt x="256" y="32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2" name="Freeform 24">
                <a:extLst>
                  <a:ext uri="{FF2B5EF4-FFF2-40B4-BE49-F238E27FC236}">
                    <a16:creationId xmlns:a16="http://schemas.microsoft.com/office/drawing/2014/main" id="{E9A09613-C230-B27C-6C63-020ED4121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9876" y="1301751"/>
                <a:ext cx="352425" cy="122238"/>
              </a:xfrm>
              <a:custGeom>
                <a:avLst/>
                <a:gdLst>
                  <a:gd name="T0" fmla="*/ 0 w 423"/>
                  <a:gd name="T1" fmla="*/ 106 h 146"/>
                  <a:gd name="T2" fmla="*/ 98 w 423"/>
                  <a:gd name="T3" fmla="*/ 44 h 146"/>
                  <a:gd name="T4" fmla="*/ 215 w 423"/>
                  <a:gd name="T5" fmla="*/ 1 h 146"/>
                  <a:gd name="T6" fmla="*/ 330 w 423"/>
                  <a:gd name="T7" fmla="*/ 37 h 146"/>
                  <a:gd name="T8" fmla="*/ 423 w 423"/>
                  <a:gd name="T9" fmla="*/ 120 h 146"/>
                  <a:gd name="T10" fmla="*/ 9 w 423"/>
                  <a:gd name="T11" fmla="*/ 123 h 146"/>
                  <a:gd name="T12" fmla="*/ 0 w 423"/>
                  <a:gd name="T13" fmla="*/ 10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3" h="146">
                    <a:moveTo>
                      <a:pt x="0" y="106"/>
                    </a:moveTo>
                    <a:cubicBezTo>
                      <a:pt x="33" y="85"/>
                      <a:pt x="64" y="61"/>
                      <a:pt x="98" y="44"/>
                    </a:cubicBezTo>
                    <a:cubicBezTo>
                      <a:pt x="136" y="25"/>
                      <a:pt x="176" y="3"/>
                      <a:pt x="215" y="1"/>
                    </a:cubicBezTo>
                    <a:cubicBezTo>
                      <a:pt x="253" y="0"/>
                      <a:pt x="295" y="17"/>
                      <a:pt x="330" y="37"/>
                    </a:cubicBezTo>
                    <a:cubicBezTo>
                      <a:pt x="363" y="56"/>
                      <a:pt x="388" y="88"/>
                      <a:pt x="423" y="120"/>
                    </a:cubicBezTo>
                    <a:cubicBezTo>
                      <a:pt x="286" y="146"/>
                      <a:pt x="148" y="143"/>
                      <a:pt x="9" y="123"/>
                    </a:cubicBezTo>
                    <a:cubicBezTo>
                      <a:pt x="6" y="117"/>
                      <a:pt x="3" y="111"/>
                      <a:pt x="0" y="10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3" name="Freeform 25">
                <a:extLst>
                  <a:ext uri="{FF2B5EF4-FFF2-40B4-BE49-F238E27FC236}">
                    <a16:creationId xmlns:a16="http://schemas.microsoft.com/office/drawing/2014/main" id="{B6ACFCFF-697E-06FC-B55E-E808E4A3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188" y="2181226"/>
                <a:ext cx="279400" cy="149225"/>
              </a:xfrm>
              <a:custGeom>
                <a:avLst/>
                <a:gdLst>
                  <a:gd name="T0" fmla="*/ 325 w 335"/>
                  <a:gd name="T1" fmla="*/ 177 h 180"/>
                  <a:gd name="T2" fmla="*/ 278 w 335"/>
                  <a:gd name="T3" fmla="*/ 180 h 180"/>
                  <a:gd name="T4" fmla="*/ 12 w 335"/>
                  <a:gd name="T5" fmla="*/ 180 h 180"/>
                  <a:gd name="T6" fmla="*/ 67 w 335"/>
                  <a:gd name="T7" fmla="*/ 86 h 180"/>
                  <a:gd name="T8" fmla="*/ 112 w 335"/>
                  <a:gd name="T9" fmla="*/ 55 h 180"/>
                  <a:gd name="T10" fmla="*/ 226 w 335"/>
                  <a:gd name="T11" fmla="*/ 53 h 180"/>
                  <a:gd name="T12" fmla="*/ 269 w 335"/>
                  <a:gd name="T13" fmla="*/ 86 h 180"/>
                  <a:gd name="T14" fmla="*/ 325 w 335"/>
                  <a:gd name="T15" fmla="*/ 17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5" h="180">
                    <a:moveTo>
                      <a:pt x="325" y="177"/>
                    </a:moveTo>
                    <a:cubicBezTo>
                      <a:pt x="310" y="178"/>
                      <a:pt x="294" y="180"/>
                      <a:pt x="278" y="180"/>
                    </a:cubicBezTo>
                    <a:cubicBezTo>
                      <a:pt x="189" y="180"/>
                      <a:pt x="100" y="180"/>
                      <a:pt x="12" y="180"/>
                    </a:cubicBezTo>
                    <a:cubicBezTo>
                      <a:pt x="0" y="101"/>
                      <a:pt x="1" y="101"/>
                      <a:pt x="67" y="86"/>
                    </a:cubicBezTo>
                    <a:cubicBezTo>
                      <a:pt x="83" y="83"/>
                      <a:pt x="102" y="69"/>
                      <a:pt x="112" y="55"/>
                    </a:cubicBezTo>
                    <a:cubicBezTo>
                      <a:pt x="148" y="1"/>
                      <a:pt x="189" y="0"/>
                      <a:pt x="226" y="53"/>
                    </a:cubicBezTo>
                    <a:cubicBezTo>
                      <a:pt x="235" y="68"/>
                      <a:pt x="253" y="82"/>
                      <a:pt x="269" y="86"/>
                    </a:cubicBezTo>
                    <a:cubicBezTo>
                      <a:pt x="335" y="101"/>
                      <a:pt x="335" y="100"/>
                      <a:pt x="325" y="1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4" name="Freeform 26">
                <a:extLst>
                  <a:ext uri="{FF2B5EF4-FFF2-40B4-BE49-F238E27FC236}">
                    <a16:creationId xmlns:a16="http://schemas.microsoft.com/office/drawing/2014/main" id="{17E20920-0A19-4BEB-8D35-4F239654A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476" y="1200151"/>
                <a:ext cx="161925" cy="233363"/>
              </a:xfrm>
              <a:custGeom>
                <a:avLst/>
                <a:gdLst>
                  <a:gd name="T0" fmla="*/ 0 w 195"/>
                  <a:gd name="T1" fmla="*/ 167 h 280"/>
                  <a:gd name="T2" fmla="*/ 56 w 195"/>
                  <a:gd name="T3" fmla="*/ 47 h 280"/>
                  <a:gd name="T4" fmla="*/ 169 w 195"/>
                  <a:gd name="T5" fmla="*/ 63 h 280"/>
                  <a:gd name="T6" fmla="*/ 152 w 195"/>
                  <a:gd name="T7" fmla="*/ 235 h 280"/>
                  <a:gd name="T8" fmla="*/ 80 w 195"/>
                  <a:gd name="T9" fmla="*/ 277 h 280"/>
                  <a:gd name="T10" fmla="*/ 20 w 195"/>
                  <a:gd name="T11" fmla="*/ 219 h 280"/>
                  <a:gd name="T12" fmla="*/ 9 w 195"/>
                  <a:gd name="T13" fmla="*/ 172 h 280"/>
                  <a:gd name="T14" fmla="*/ 0 w 195"/>
                  <a:gd name="T15" fmla="*/ 167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280">
                    <a:moveTo>
                      <a:pt x="0" y="167"/>
                    </a:moveTo>
                    <a:cubicBezTo>
                      <a:pt x="18" y="126"/>
                      <a:pt x="31" y="82"/>
                      <a:pt x="56" y="47"/>
                    </a:cubicBezTo>
                    <a:cubicBezTo>
                      <a:pt x="90" y="0"/>
                      <a:pt x="146" y="11"/>
                      <a:pt x="169" y="63"/>
                    </a:cubicBezTo>
                    <a:cubicBezTo>
                      <a:pt x="195" y="123"/>
                      <a:pt x="189" y="183"/>
                      <a:pt x="152" y="235"/>
                    </a:cubicBezTo>
                    <a:cubicBezTo>
                      <a:pt x="137" y="257"/>
                      <a:pt x="103" y="280"/>
                      <a:pt x="80" y="277"/>
                    </a:cubicBezTo>
                    <a:cubicBezTo>
                      <a:pt x="57" y="275"/>
                      <a:pt x="36" y="242"/>
                      <a:pt x="20" y="219"/>
                    </a:cubicBezTo>
                    <a:cubicBezTo>
                      <a:pt x="11" y="207"/>
                      <a:pt x="12" y="188"/>
                      <a:pt x="9" y="172"/>
                    </a:cubicBezTo>
                    <a:cubicBezTo>
                      <a:pt x="6" y="170"/>
                      <a:pt x="3" y="168"/>
                      <a:pt x="0" y="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5" name="Freeform 27">
                <a:extLst>
                  <a:ext uri="{FF2B5EF4-FFF2-40B4-BE49-F238E27FC236}">
                    <a16:creationId xmlns:a16="http://schemas.microsoft.com/office/drawing/2014/main" id="{DBCEF1E1-ACFE-8224-9AFC-C786B41A4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788" y="1216026"/>
                <a:ext cx="158750" cy="236538"/>
              </a:xfrm>
              <a:custGeom>
                <a:avLst/>
                <a:gdLst>
                  <a:gd name="T0" fmla="*/ 9 w 191"/>
                  <a:gd name="T1" fmla="*/ 112 h 282"/>
                  <a:gd name="T2" fmla="*/ 15 w 191"/>
                  <a:gd name="T3" fmla="*/ 64 h 282"/>
                  <a:gd name="T4" fmla="*/ 68 w 191"/>
                  <a:gd name="T5" fmla="*/ 3 h 282"/>
                  <a:gd name="T6" fmla="*/ 144 w 191"/>
                  <a:gd name="T7" fmla="*/ 38 h 282"/>
                  <a:gd name="T8" fmla="*/ 170 w 191"/>
                  <a:gd name="T9" fmla="*/ 209 h 282"/>
                  <a:gd name="T10" fmla="*/ 49 w 191"/>
                  <a:gd name="T11" fmla="*/ 228 h 282"/>
                  <a:gd name="T12" fmla="*/ 0 w 191"/>
                  <a:gd name="T13" fmla="*/ 116 h 282"/>
                  <a:gd name="T14" fmla="*/ 9 w 191"/>
                  <a:gd name="T15" fmla="*/ 11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282">
                    <a:moveTo>
                      <a:pt x="9" y="112"/>
                    </a:moveTo>
                    <a:cubicBezTo>
                      <a:pt x="11" y="96"/>
                      <a:pt x="8" y="77"/>
                      <a:pt x="15" y="64"/>
                    </a:cubicBezTo>
                    <a:cubicBezTo>
                      <a:pt x="29" y="41"/>
                      <a:pt x="47" y="7"/>
                      <a:pt x="68" y="3"/>
                    </a:cubicBezTo>
                    <a:cubicBezTo>
                      <a:pt x="92" y="0"/>
                      <a:pt x="128" y="18"/>
                      <a:pt x="144" y="38"/>
                    </a:cubicBezTo>
                    <a:cubicBezTo>
                      <a:pt x="185" y="88"/>
                      <a:pt x="191" y="148"/>
                      <a:pt x="170" y="209"/>
                    </a:cubicBezTo>
                    <a:cubicBezTo>
                      <a:pt x="149" y="271"/>
                      <a:pt x="87" y="282"/>
                      <a:pt x="49" y="228"/>
                    </a:cubicBezTo>
                    <a:cubicBezTo>
                      <a:pt x="26" y="195"/>
                      <a:pt x="16" y="154"/>
                      <a:pt x="0" y="116"/>
                    </a:cubicBezTo>
                    <a:cubicBezTo>
                      <a:pt x="3" y="115"/>
                      <a:pt x="6" y="114"/>
                      <a:pt x="9" y="11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6" name="Freeform 28">
                <a:extLst>
                  <a:ext uri="{FF2B5EF4-FFF2-40B4-BE49-F238E27FC236}">
                    <a16:creationId xmlns:a16="http://schemas.microsoft.com/office/drawing/2014/main" id="{FC0EA9D4-D840-2549-1D07-15AB6D289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76" y="1381126"/>
                <a:ext cx="139700" cy="195263"/>
              </a:xfrm>
              <a:custGeom>
                <a:avLst/>
                <a:gdLst>
                  <a:gd name="T0" fmla="*/ 167 w 167"/>
                  <a:gd name="T1" fmla="*/ 78 h 235"/>
                  <a:gd name="T2" fmla="*/ 133 w 167"/>
                  <a:gd name="T3" fmla="*/ 172 h 235"/>
                  <a:gd name="T4" fmla="*/ 51 w 167"/>
                  <a:gd name="T5" fmla="*/ 215 h 235"/>
                  <a:gd name="T6" fmla="*/ 4 w 167"/>
                  <a:gd name="T7" fmla="*/ 134 h 235"/>
                  <a:gd name="T8" fmla="*/ 26 w 167"/>
                  <a:gd name="T9" fmla="*/ 53 h 235"/>
                  <a:gd name="T10" fmla="*/ 106 w 167"/>
                  <a:gd name="T11" fmla="*/ 6 h 235"/>
                  <a:gd name="T12" fmla="*/ 167 w 167"/>
                  <a:gd name="T13" fmla="*/ 7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235">
                    <a:moveTo>
                      <a:pt x="167" y="78"/>
                    </a:moveTo>
                    <a:cubicBezTo>
                      <a:pt x="153" y="118"/>
                      <a:pt x="146" y="147"/>
                      <a:pt x="133" y="172"/>
                    </a:cubicBezTo>
                    <a:cubicBezTo>
                      <a:pt x="117" y="204"/>
                      <a:pt x="86" y="235"/>
                      <a:pt x="51" y="215"/>
                    </a:cubicBezTo>
                    <a:cubicBezTo>
                      <a:pt x="27" y="202"/>
                      <a:pt x="9" y="164"/>
                      <a:pt x="4" y="134"/>
                    </a:cubicBezTo>
                    <a:cubicBezTo>
                      <a:pt x="0" y="109"/>
                      <a:pt x="10" y="73"/>
                      <a:pt x="26" y="53"/>
                    </a:cubicBezTo>
                    <a:cubicBezTo>
                      <a:pt x="46" y="30"/>
                      <a:pt x="85" y="0"/>
                      <a:pt x="106" y="6"/>
                    </a:cubicBezTo>
                    <a:cubicBezTo>
                      <a:pt x="132" y="13"/>
                      <a:pt x="149" y="54"/>
                      <a:pt x="167" y="7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7" name="Freeform 29">
                <a:extLst>
                  <a:ext uri="{FF2B5EF4-FFF2-40B4-BE49-F238E27FC236}">
                    <a16:creationId xmlns:a16="http://schemas.microsoft.com/office/drawing/2014/main" id="{F8B11E93-D813-9A34-08AF-37157764E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8" y="1379538"/>
                <a:ext cx="138113" cy="176213"/>
              </a:xfrm>
              <a:custGeom>
                <a:avLst/>
                <a:gdLst>
                  <a:gd name="T0" fmla="*/ 166 w 167"/>
                  <a:gd name="T1" fmla="*/ 142 h 211"/>
                  <a:gd name="T2" fmla="*/ 108 w 167"/>
                  <a:gd name="T3" fmla="*/ 210 h 211"/>
                  <a:gd name="T4" fmla="*/ 0 w 167"/>
                  <a:gd name="T5" fmla="*/ 73 h 211"/>
                  <a:gd name="T6" fmla="*/ 56 w 167"/>
                  <a:gd name="T7" fmla="*/ 1 h 211"/>
                  <a:gd name="T8" fmla="*/ 166 w 167"/>
                  <a:gd name="T9" fmla="*/ 142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211">
                    <a:moveTo>
                      <a:pt x="166" y="142"/>
                    </a:moveTo>
                    <a:cubicBezTo>
                      <a:pt x="166" y="181"/>
                      <a:pt x="153" y="211"/>
                      <a:pt x="108" y="210"/>
                    </a:cubicBezTo>
                    <a:cubicBezTo>
                      <a:pt x="54" y="209"/>
                      <a:pt x="0" y="140"/>
                      <a:pt x="0" y="73"/>
                    </a:cubicBezTo>
                    <a:cubicBezTo>
                      <a:pt x="0" y="35"/>
                      <a:pt x="10" y="2"/>
                      <a:pt x="56" y="1"/>
                    </a:cubicBezTo>
                    <a:cubicBezTo>
                      <a:pt x="111" y="0"/>
                      <a:pt x="167" y="73"/>
                      <a:pt x="166" y="14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8" name="Freeform 30">
                <a:extLst>
                  <a:ext uri="{FF2B5EF4-FFF2-40B4-BE49-F238E27FC236}">
                    <a16:creationId xmlns:a16="http://schemas.microsoft.com/office/drawing/2014/main" id="{BCC86B4A-DC07-1D42-3867-36375421AF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10013" y="3660776"/>
                <a:ext cx="249238" cy="190500"/>
              </a:xfrm>
              <a:custGeom>
                <a:avLst/>
                <a:gdLst>
                  <a:gd name="T0" fmla="*/ 299 w 299"/>
                  <a:gd name="T1" fmla="*/ 180 h 229"/>
                  <a:gd name="T2" fmla="*/ 44 w 299"/>
                  <a:gd name="T3" fmla="*/ 138 h 229"/>
                  <a:gd name="T4" fmla="*/ 42 w 299"/>
                  <a:gd name="T5" fmla="*/ 0 h 229"/>
                  <a:gd name="T6" fmla="*/ 146 w 299"/>
                  <a:gd name="T7" fmla="*/ 35 h 229"/>
                  <a:gd name="T8" fmla="*/ 255 w 299"/>
                  <a:gd name="T9" fmla="*/ 115 h 229"/>
                  <a:gd name="T10" fmla="*/ 299 w 299"/>
                  <a:gd name="T11" fmla="*/ 180 h 229"/>
                  <a:gd name="T12" fmla="*/ 100 w 299"/>
                  <a:gd name="T13" fmla="*/ 88 h 229"/>
                  <a:gd name="T14" fmla="*/ 207 w 299"/>
                  <a:gd name="T15" fmla="*/ 88 h 229"/>
                  <a:gd name="T16" fmla="*/ 206 w 299"/>
                  <a:gd name="T17" fmla="*/ 75 h 229"/>
                  <a:gd name="T18" fmla="*/ 59 w 299"/>
                  <a:gd name="T19" fmla="*/ 47 h 229"/>
                  <a:gd name="T20" fmla="*/ 56 w 299"/>
                  <a:gd name="T21" fmla="*/ 66 h 229"/>
                  <a:gd name="T22" fmla="*/ 47 w 299"/>
                  <a:gd name="T23" fmla="*/ 71 h 229"/>
                  <a:gd name="T24" fmla="*/ 85 w 299"/>
                  <a:gd name="T25" fmla="*/ 119 h 229"/>
                  <a:gd name="T26" fmla="*/ 240 w 299"/>
                  <a:gd name="T27" fmla="*/ 165 h 229"/>
                  <a:gd name="T28" fmla="*/ 214 w 299"/>
                  <a:gd name="T29" fmla="*/ 102 h 229"/>
                  <a:gd name="T30" fmla="*/ 100 w 299"/>
                  <a:gd name="T31" fmla="*/ 88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9" h="229">
                    <a:moveTo>
                      <a:pt x="299" y="180"/>
                    </a:moveTo>
                    <a:cubicBezTo>
                      <a:pt x="206" y="229"/>
                      <a:pt x="110" y="213"/>
                      <a:pt x="44" y="138"/>
                    </a:cubicBezTo>
                    <a:cubicBezTo>
                      <a:pt x="0" y="88"/>
                      <a:pt x="1" y="59"/>
                      <a:pt x="42" y="0"/>
                    </a:cubicBezTo>
                    <a:cubicBezTo>
                      <a:pt x="79" y="13"/>
                      <a:pt x="112" y="29"/>
                      <a:pt x="146" y="35"/>
                    </a:cubicBezTo>
                    <a:cubicBezTo>
                      <a:pt x="198" y="43"/>
                      <a:pt x="252" y="36"/>
                      <a:pt x="255" y="115"/>
                    </a:cubicBezTo>
                    <a:cubicBezTo>
                      <a:pt x="255" y="137"/>
                      <a:pt x="283" y="158"/>
                      <a:pt x="299" y="180"/>
                    </a:cubicBezTo>
                    <a:close/>
                    <a:moveTo>
                      <a:pt x="100" y="88"/>
                    </a:moveTo>
                    <a:cubicBezTo>
                      <a:pt x="135" y="88"/>
                      <a:pt x="171" y="88"/>
                      <a:pt x="207" y="88"/>
                    </a:cubicBezTo>
                    <a:cubicBezTo>
                      <a:pt x="207" y="84"/>
                      <a:pt x="207" y="80"/>
                      <a:pt x="206" y="75"/>
                    </a:cubicBezTo>
                    <a:cubicBezTo>
                      <a:pt x="157" y="66"/>
                      <a:pt x="108" y="56"/>
                      <a:pt x="59" y="47"/>
                    </a:cubicBezTo>
                    <a:cubicBezTo>
                      <a:pt x="58" y="53"/>
                      <a:pt x="57" y="60"/>
                      <a:pt x="56" y="66"/>
                    </a:cubicBezTo>
                    <a:cubicBezTo>
                      <a:pt x="53" y="68"/>
                      <a:pt x="50" y="70"/>
                      <a:pt x="47" y="71"/>
                    </a:cubicBezTo>
                    <a:cubicBezTo>
                      <a:pt x="60" y="87"/>
                      <a:pt x="75" y="102"/>
                      <a:pt x="85" y="119"/>
                    </a:cubicBezTo>
                    <a:cubicBezTo>
                      <a:pt x="119" y="177"/>
                      <a:pt x="176" y="194"/>
                      <a:pt x="240" y="165"/>
                    </a:cubicBezTo>
                    <a:cubicBezTo>
                      <a:pt x="232" y="144"/>
                      <a:pt x="223" y="124"/>
                      <a:pt x="214" y="102"/>
                    </a:cubicBezTo>
                    <a:cubicBezTo>
                      <a:pt x="177" y="97"/>
                      <a:pt x="138" y="93"/>
                      <a:pt x="100" y="8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9" name="Freeform 31">
                <a:extLst>
                  <a:ext uri="{FF2B5EF4-FFF2-40B4-BE49-F238E27FC236}">
                    <a16:creationId xmlns:a16="http://schemas.microsoft.com/office/drawing/2014/main" id="{3FA991E2-0FE0-03E8-98A7-6F015E4E1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838" y="3243263"/>
                <a:ext cx="227013" cy="307975"/>
              </a:xfrm>
              <a:custGeom>
                <a:avLst/>
                <a:gdLst>
                  <a:gd name="T0" fmla="*/ 273 w 273"/>
                  <a:gd name="T1" fmla="*/ 77 h 369"/>
                  <a:gd name="T2" fmla="*/ 269 w 273"/>
                  <a:gd name="T3" fmla="*/ 79 h 369"/>
                  <a:gd name="T4" fmla="*/ 191 w 273"/>
                  <a:gd name="T5" fmla="*/ 46 h 369"/>
                  <a:gd name="T6" fmla="*/ 109 w 273"/>
                  <a:gd name="T7" fmla="*/ 135 h 369"/>
                  <a:gd name="T8" fmla="*/ 23 w 273"/>
                  <a:gd name="T9" fmla="*/ 302 h 369"/>
                  <a:gd name="T10" fmla="*/ 102 w 273"/>
                  <a:gd name="T11" fmla="*/ 356 h 369"/>
                  <a:gd name="T12" fmla="*/ 94 w 273"/>
                  <a:gd name="T13" fmla="*/ 369 h 369"/>
                  <a:gd name="T14" fmla="*/ 10 w 273"/>
                  <a:gd name="T15" fmla="*/ 318 h 369"/>
                  <a:gd name="T16" fmla="*/ 9 w 273"/>
                  <a:gd name="T17" fmla="*/ 263 h 369"/>
                  <a:gd name="T18" fmla="*/ 76 w 273"/>
                  <a:gd name="T19" fmla="*/ 146 h 369"/>
                  <a:gd name="T20" fmla="*/ 153 w 273"/>
                  <a:gd name="T21" fmla="*/ 42 h 369"/>
                  <a:gd name="T22" fmla="*/ 273 w 273"/>
                  <a:gd name="T23" fmla="*/ 7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3" h="369">
                    <a:moveTo>
                      <a:pt x="273" y="77"/>
                    </a:moveTo>
                    <a:cubicBezTo>
                      <a:pt x="272" y="78"/>
                      <a:pt x="270" y="80"/>
                      <a:pt x="269" y="79"/>
                    </a:cubicBezTo>
                    <a:cubicBezTo>
                      <a:pt x="242" y="67"/>
                      <a:pt x="205" y="38"/>
                      <a:pt x="191" y="46"/>
                    </a:cubicBezTo>
                    <a:cubicBezTo>
                      <a:pt x="157" y="66"/>
                      <a:pt x="130" y="101"/>
                      <a:pt x="109" y="135"/>
                    </a:cubicBezTo>
                    <a:cubicBezTo>
                      <a:pt x="78" y="186"/>
                      <a:pt x="54" y="241"/>
                      <a:pt x="23" y="302"/>
                    </a:cubicBezTo>
                    <a:cubicBezTo>
                      <a:pt x="43" y="316"/>
                      <a:pt x="72" y="336"/>
                      <a:pt x="102" y="356"/>
                    </a:cubicBezTo>
                    <a:cubicBezTo>
                      <a:pt x="100" y="360"/>
                      <a:pt x="97" y="364"/>
                      <a:pt x="94" y="369"/>
                    </a:cubicBezTo>
                    <a:cubicBezTo>
                      <a:pt x="65" y="353"/>
                      <a:pt x="34" y="340"/>
                      <a:pt x="10" y="318"/>
                    </a:cubicBezTo>
                    <a:cubicBezTo>
                      <a:pt x="0" y="310"/>
                      <a:pt x="1" y="279"/>
                      <a:pt x="9" y="263"/>
                    </a:cubicBezTo>
                    <a:cubicBezTo>
                      <a:pt x="28" y="223"/>
                      <a:pt x="51" y="184"/>
                      <a:pt x="76" y="146"/>
                    </a:cubicBezTo>
                    <a:cubicBezTo>
                      <a:pt x="100" y="110"/>
                      <a:pt x="122" y="72"/>
                      <a:pt x="153" y="42"/>
                    </a:cubicBezTo>
                    <a:cubicBezTo>
                      <a:pt x="197" y="0"/>
                      <a:pt x="244" y="16"/>
                      <a:pt x="273" y="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0" name="Freeform 32">
                <a:extLst>
                  <a:ext uri="{FF2B5EF4-FFF2-40B4-BE49-F238E27FC236}">
                    <a16:creationId xmlns:a16="http://schemas.microsoft.com/office/drawing/2014/main" id="{909E290D-7158-0CB1-691A-38564277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6663" y="1395413"/>
                <a:ext cx="166688" cy="139700"/>
              </a:xfrm>
              <a:custGeom>
                <a:avLst/>
                <a:gdLst>
                  <a:gd name="T0" fmla="*/ 140 w 200"/>
                  <a:gd name="T1" fmla="*/ 168 h 168"/>
                  <a:gd name="T2" fmla="*/ 137 w 200"/>
                  <a:gd name="T3" fmla="*/ 43 h 168"/>
                  <a:gd name="T4" fmla="*/ 67 w 200"/>
                  <a:gd name="T5" fmla="*/ 40 h 168"/>
                  <a:gd name="T6" fmla="*/ 42 w 200"/>
                  <a:gd name="T7" fmla="*/ 160 h 168"/>
                  <a:gd name="T8" fmla="*/ 5 w 200"/>
                  <a:gd name="T9" fmla="*/ 81 h 168"/>
                  <a:gd name="T10" fmla="*/ 100 w 200"/>
                  <a:gd name="T11" fmla="*/ 0 h 168"/>
                  <a:gd name="T12" fmla="*/ 194 w 200"/>
                  <a:gd name="T13" fmla="*/ 82 h 168"/>
                  <a:gd name="T14" fmla="*/ 140 w 200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68">
                    <a:moveTo>
                      <a:pt x="140" y="168"/>
                    </a:moveTo>
                    <a:cubicBezTo>
                      <a:pt x="158" y="124"/>
                      <a:pt x="191" y="77"/>
                      <a:pt x="137" y="43"/>
                    </a:cubicBezTo>
                    <a:cubicBezTo>
                      <a:pt x="119" y="32"/>
                      <a:pt x="85" y="30"/>
                      <a:pt x="67" y="40"/>
                    </a:cubicBezTo>
                    <a:cubicBezTo>
                      <a:pt x="13" y="67"/>
                      <a:pt x="34" y="114"/>
                      <a:pt x="42" y="160"/>
                    </a:cubicBezTo>
                    <a:cubicBezTo>
                      <a:pt x="6" y="145"/>
                      <a:pt x="0" y="114"/>
                      <a:pt x="5" y="81"/>
                    </a:cubicBezTo>
                    <a:cubicBezTo>
                      <a:pt x="11" y="33"/>
                      <a:pt x="52" y="0"/>
                      <a:pt x="100" y="0"/>
                    </a:cubicBezTo>
                    <a:cubicBezTo>
                      <a:pt x="149" y="0"/>
                      <a:pt x="188" y="34"/>
                      <a:pt x="194" y="82"/>
                    </a:cubicBezTo>
                    <a:cubicBezTo>
                      <a:pt x="200" y="130"/>
                      <a:pt x="186" y="154"/>
                      <a:pt x="140" y="16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1" name="Freeform 33">
                <a:extLst>
                  <a:ext uri="{FF2B5EF4-FFF2-40B4-BE49-F238E27FC236}">
                    <a16:creationId xmlns:a16="http://schemas.microsoft.com/office/drawing/2014/main" id="{C7B7D215-B069-2A77-0925-7945EDEAF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1" y="2497138"/>
                <a:ext cx="269875" cy="6350"/>
              </a:xfrm>
              <a:custGeom>
                <a:avLst/>
                <a:gdLst>
                  <a:gd name="T0" fmla="*/ 0 w 324"/>
                  <a:gd name="T1" fmla="*/ 0 h 7"/>
                  <a:gd name="T2" fmla="*/ 324 w 324"/>
                  <a:gd name="T3" fmla="*/ 0 h 7"/>
                  <a:gd name="T4" fmla="*/ 324 w 324"/>
                  <a:gd name="T5" fmla="*/ 7 h 7"/>
                  <a:gd name="T6" fmla="*/ 0 w 324"/>
                  <a:gd name="T7" fmla="*/ 7 h 7"/>
                  <a:gd name="T8" fmla="*/ 0 w 32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7">
                    <a:moveTo>
                      <a:pt x="0" y="0"/>
                    </a:moveTo>
                    <a:cubicBezTo>
                      <a:pt x="108" y="0"/>
                      <a:pt x="216" y="0"/>
                      <a:pt x="324" y="0"/>
                    </a:cubicBezTo>
                    <a:cubicBezTo>
                      <a:pt x="324" y="2"/>
                      <a:pt x="324" y="5"/>
                      <a:pt x="324" y="7"/>
                    </a:cubicBezTo>
                    <a:cubicBezTo>
                      <a:pt x="216" y="7"/>
                      <a:pt x="108" y="7"/>
                      <a:pt x="0" y="7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2" name="Freeform 34">
                <a:extLst>
                  <a:ext uri="{FF2B5EF4-FFF2-40B4-BE49-F238E27FC236}">
                    <a16:creationId xmlns:a16="http://schemas.microsoft.com/office/drawing/2014/main" id="{F85DF7C3-4743-8C29-2437-443AC0188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1" y="2555876"/>
                <a:ext cx="236538" cy="4763"/>
              </a:xfrm>
              <a:custGeom>
                <a:avLst/>
                <a:gdLst>
                  <a:gd name="T0" fmla="*/ 0 w 284"/>
                  <a:gd name="T1" fmla="*/ 0 h 6"/>
                  <a:gd name="T2" fmla="*/ 283 w 284"/>
                  <a:gd name="T3" fmla="*/ 0 h 6"/>
                  <a:gd name="T4" fmla="*/ 284 w 284"/>
                  <a:gd name="T5" fmla="*/ 6 h 6"/>
                  <a:gd name="T6" fmla="*/ 0 w 284"/>
                  <a:gd name="T7" fmla="*/ 6 h 6"/>
                  <a:gd name="T8" fmla="*/ 0 w 28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6">
                    <a:moveTo>
                      <a:pt x="0" y="0"/>
                    </a:moveTo>
                    <a:cubicBezTo>
                      <a:pt x="94" y="0"/>
                      <a:pt x="189" y="0"/>
                      <a:pt x="283" y="0"/>
                    </a:cubicBezTo>
                    <a:cubicBezTo>
                      <a:pt x="283" y="2"/>
                      <a:pt x="283" y="4"/>
                      <a:pt x="284" y="6"/>
                    </a:cubicBezTo>
                    <a:cubicBezTo>
                      <a:pt x="189" y="6"/>
                      <a:pt x="95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3" name="Freeform 35">
                <a:extLst>
                  <a:ext uri="{FF2B5EF4-FFF2-40B4-BE49-F238E27FC236}">
                    <a16:creationId xmlns:a16="http://schemas.microsoft.com/office/drawing/2014/main" id="{417C3FB3-1B7B-525B-3B7F-8265F7037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738" y="2432051"/>
                <a:ext cx="195263" cy="7938"/>
              </a:xfrm>
              <a:custGeom>
                <a:avLst/>
                <a:gdLst>
                  <a:gd name="T0" fmla="*/ 234 w 234"/>
                  <a:gd name="T1" fmla="*/ 9 h 9"/>
                  <a:gd name="T2" fmla="*/ 0 w 234"/>
                  <a:gd name="T3" fmla="*/ 9 h 9"/>
                  <a:gd name="T4" fmla="*/ 0 w 234"/>
                  <a:gd name="T5" fmla="*/ 0 h 9"/>
                  <a:gd name="T6" fmla="*/ 234 w 234"/>
                  <a:gd name="T7" fmla="*/ 0 h 9"/>
                  <a:gd name="T8" fmla="*/ 234 w 234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9">
                    <a:moveTo>
                      <a:pt x="234" y="9"/>
                    </a:moveTo>
                    <a:cubicBezTo>
                      <a:pt x="156" y="9"/>
                      <a:pt x="78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78" y="0"/>
                      <a:pt x="156" y="0"/>
                      <a:pt x="234" y="0"/>
                    </a:cubicBezTo>
                    <a:cubicBezTo>
                      <a:pt x="234" y="3"/>
                      <a:pt x="234" y="6"/>
                      <a:pt x="234" y="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4" name="Freeform 36">
                <a:extLst>
                  <a:ext uri="{FF2B5EF4-FFF2-40B4-BE49-F238E27FC236}">
                    <a16:creationId xmlns:a16="http://schemas.microsoft.com/office/drawing/2014/main" id="{72122841-5992-F385-67E4-D3550819E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713" y="1171576"/>
                <a:ext cx="41275" cy="131763"/>
              </a:xfrm>
              <a:custGeom>
                <a:avLst/>
                <a:gdLst>
                  <a:gd name="T0" fmla="*/ 21 w 50"/>
                  <a:gd name="T1" fmla="*/ 158 h 158"/>
                  <a:gd name="T2" fmla="*/ 1 w 50"/>
                  <a:gd name="T3" fmla="*/ 28 h 158"/>
                  <a:gd name="T4" fmla="*/ 18 w 50"/>
                  <a:gd name="T5" fmla="*/ 4 h 158"/>
                  <a:gd name="T6" fmla="*/ 42 w 50"/>
                  <a:gd name="T7" fmla="*/ 9 h 158"/>
                  <a:gd name="T8" fmla="*/ 49 w 50"/>
                  <a:gd name="T9" fmla="*/ 38 h 158"/>
                  <a:gd name="T10" fmla="*/ 21 w 50"/>
                  <a:gd name="T11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58">
                    <a:moveTo>
                      <a:pt x="21" y="158"/>
                    </a:moveTo>
                    <a:cubicBezTo>
                      <a:pt x="14" y="114"/>
                      <a:pt x="6" y="71"/>
                      <a:pt x="1" y="28"/>
                    </a:cubicBezTo>
                    <a:cubicBezTo>
                      <a:pt x="0" y="20"/>
                      <a:pt x="10" y="8"/>
                      <a:pt x="18" y="4"/>
                    </a:cubicBezTo>
                    <a:cubicBezTo>
                      <a:pt x="24" y="0"/>
                      <a:pt x="38" y="4"/>
                      <a:pt x="42" y="9"/>
                    </a:cubicBezTo>
                    <a:cubicBezTo>
                      <a:pt x="47" y="16"/>
                      <a:pt x="50" y="29"/>
                      <a:pt x="49" y="38"/>
                    </a:cubicBezTo>
                    <a:cubicBezTo>
                      <a:pt x="41" y="76"/>
                      <a:pt x="31" y="114"/>
                      <a:pt x="21" y="15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5" name="Freeform 37">
                <a:extLst>
                  <a:ext uri="{FF2B5EF4-FFF2-40B4-BE49-F238E27FC236}">
                    <a16:creationId xmlns:a16="http://schemas.microsoft.com/office/drawing/2014/main" id="{410C4716-E7B4-EFDA-DBEC-AE8EE8356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513" y="2216151"/>
                <a:ext cx="68263" cy="95250"/>
              </a:xfrm>
              <a:custGeom>
                <a:avLst/>
                <a:gdLst>
                  <a:gd name="T0" fmla="*/ 83 w 83"/>
                  <a:gd name="T1" fmla="*/ 114 h 114"/>
                  <a:gd name="T2" fmla="*/ 52 w 83"/>
                  <a:gd name="T3" fmla="*/ 0 h 114"/>
                  <a:gd name="T4" fmla="*/ 83 w 83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14">
                    <a:moveTo>
                      <a:pt x="83" y="114"/>
                    </a:moveTo>
                    <a:cubicBezTo>
                      <a:pt x="11" y="74"/>
                      <a:pt x="0" y="36"/>
                      <a:pt x="52" y="0"/>
                    </a:cubicBezTo>
                    <a:cubicBezTo>
                      <a:pt x="62" y="37"/>
                      <a:pt x="71" y="72"/>
                      <a:pt x="83" y="11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" name="Freeform 38">
                <a:extLst>
                  <a:ext uri="{FF2B5EF4-FFF2-40B4-BE49-F238E27FC236}">
                    <a16:creationId xmlns:a16="http://schemas.microsoft.com/office/drawing/2014/main" id="{09692EBF-943E-AB16-7967-2032A68C0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1173163"/>
                <a:ext cx="41275" cy="130175"/>
              </a:xfrm>
              <a:custGeom>
                <a:avLst/>
                <a:gdLst>
                  <a:gd name="T0" fmla="*/ 21 w 49"/>
                  <a:gd name="T1" fmla="*/ 156 h 156"/>
                  <a:gd name="T2" fmla="*/ 2 w 49"/>
                  <a:gd name="T3" fmla="*/ 34 h 156"/>
                  <a:gd name="T4" fmla="*/ 19 w 49"/>
                  <a:gd name="T5" fmla="*/ 0 h 156"/>
                  <a:gd name="T6" fmla="*/ 48 w 49"/>
                  <a:gd name="T7" fmla="*/ 24 h 156"/>
                  <a:gd name="T8" fmla="*/ 21 w 49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56">
                    <a:moveTo>
                      <a:pt x="21" y="156"/>
                    </a:moveTo>
                    <a:cubicBezTo>
                      <a:pt x="14" y="110"/>
                      <a:pt x="5" y="72"/>
                      <a:pt x="2" y="34"/>
                    </a:cubicBezTo>
                    <a:cubicBezTo>
                      <a:pt x="0" y="23"/>
                      <a:pt x="13" y="11"/>
                      <a:pt x="19" y="0"/>
                    </a:cubicBezTo>
                    <a:cubicBezTo>
                      <a:pt x="29" y="8"/>
                      <a:pt x="49" y="17"/>
                      <a:pt x="48" y="24"/>
                    </a:cubicBezTo>
                    <a:cubicBezTo>
                      <a:pt x="42" y="66"/>
                      <a:pt x="32" y="108"/>
                      <a:pt x="21" y="15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7" name="Freeform 39">
                <a:extLst>
                  <a:ext uri="{FF2B5EF4-FFF2-40B4-BE49-F238E27FC236}">
                    <a16:creationId xmlns:a16="http://schemas.microsoft.com/office/drawing/2014/main" id="{96E8329A-5C20-F4F4-BB86-FC8D97D9A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3" y="4540251"/>
                <a:ext cx="295275" cy="257175"/>
              </a:xfrm>
              <a:custGeom>
                <a:avLst/>
                <a:gdLst>
                  <a:gd name="T0" fmla="*/ 11 w 354"/>
                  <a:gd name="T1" fmla="*/ 188 h 308"/>
                  <a:gd name="T2" fmla="*/ 65 w 354"/>
                  <a:gd name="T3" fmla="*/ 187 h 308"/>
                  <a:gd name="T4" fmla="*/ 107 w 354"/>
                  <a:gd name="T5" fmla="*/ 167 h 308"/>
                  <a:gd name="T6" fmla="*/ 63 w 354"/>
                  <a:gd name="T7" fmla="*/ 146 h 308"/>
                  <a:gd name="T8" fmla="*/ 10 w 354"/>
                  <a:gd name="T9" fmla="*/ 141 h 308"/>
                  <a:gd name="T10" fmla="*/ 7 w 354"/>
                  <a:gd name="T11" fmla="*/ 120 h 308"/>
                  <a:gd name="T12" fmla="*/ 62 w 354"/>
                  <a:gd name="T13" fmla="*/ 110 h 308"/>
                  <a:gd name="T14" fmla="*/ 107 w 354"/>
                  <a:gd name="T15" fmla="*/ 92 h 308"/>
                  <a:gd name="T16" fmla="*/ 61 w 354"/>
                  <a:gd name="T17" fmla="*/ 67 h 308"/>
                  <a:gd name="T18" fmla="*/ 13 w 354"/>
                  <a:gd name="T19" fmla="*/ 63 h 308"/>
                  <a:gd name="T20" fmla="*/ 58 w 354"/>
                  <a:gd name="T21" fmla="*/ 1 h 308"/>
                  <a:gd name="T22" fmla="*/ 305 w 354"/>
                  <a:gd name="T23" fmla="*/ 2 h 308"/>
                  <a:gd name="T24" fmla="*/ 353 w 354"/>
                  <a:gd name="T25" fmla="*/ 49 h 308"/>
                  <a:gd name="T26" fmla="*/ 353 w 354"/>
                  <a:gd name="T27" fmla="*/ 263 h 308"/>
                  <a:gd name="T28" fmla="*/ 314 w 354"/>
                  <a:gd name="T29" fmla="*/ 307 h 308"/>
                  <a:gd name="T30" fmla="*/ 45 w 354"/>
                  <a:gd name="T31" fmla="*/ 306 h 308"/>
                  <a:gd name="T32" fmla="*/ 9 w 354"/>
                  <a:gd name="T33" fmla="*/ 284 h 308"/>
                  <a:gd name="T34" fmla="*/ 44 w 354"/>
                  <a:gd name="T35" fmla="*/ 267 h 308"/>
                  <a:gd name="T36" fmla="*/ 107 w 354"/>
                  <a:gd name="T37" fmla="*/ 244 h 308"/>
                  <a:gd name="T38" fmla="*/ 45 w 354"/>
                  <a:gd name="T39" fmla="*/ 226 h 308"/>
                  <a:gd name="T40" fmla="*/ 5 w 354"/>
                  <a:gd name="T41" fmla="*/ 207 h 308"/>
                  <a:gd name="T42" fmla="*/ 11 w 354"/>
                  <a:gd name="T43" fmla="*/ 18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308">
                    <a:moveTo>
                      <a:pt x="11" y="188"/>
                    </a:moveTo>
                    <a:cubicBezTo>
                      <a:pt x="29" y="188"/>
                      <a:pt x="48" y="191"/>
                      <a:pt x="65" y="187"/>
                    </a:cubicBezTo>
                    <a:cubicBezTo>
                      <a:pt x="80" y="184"/>
                      <a:pt x="93" y="174"/>
                      <a:pt x="107" y="167"/>
                    </a:cubicBezTo>
                    <a:cubicBezTo>
                      <a:pt x="92" y="160"/>
                      <a:pt x="78" y="150"/>
                      <a:pt x="63" y="146"/>
                    </a:cubicBezTo>
                    <a:cubicBezTo>
                      <a:pt x="46" y="142"/>
                      <a:pt x="28" y="143"/>
                      <a:pt x="10" y="141"/>
                    </a:cubicBezTo>
                    <a:cubicBezTo>
                      <a:pt x="9" y="134"/>
                      <a:pt x="8" y="127"/>
                      <a:pt x="7" y="120"/>
                    </a:cubicBezTo>
                    <a:cubicBezTo>
                      <a:pt x="25" y="117"/>
                      <a:pt x="44" y="115"/>
                      <a:pt x="62" y="110"/>
                    </a:cubicBezTo>
                    <a:cubicBezTo>
                      <a:pt x="77" y="106"/>
                      <a:pt x="92" y="98"/>
                      <a:pt x="107" y="92"/>
                    </a:cubicBezTo>
                    <a:cubicBezTo>
                      <a:pt x="92" y="83"/>
                      <a:pt x="77" y="72"/>
                      <a:pt x="61" y="67"/>
                    </a:cubicBezTo>
                    <a:cubicBezTo>
                      <a:pt x="46" y="62"/>
                      <a:pt x="29" y="64"/>
                      <a:pt x="13" y="63"/>
                    </a:cubicBezTo>
                    <a:cubicBezTo>
                      <a:pt x="0" y="18"/>
                      <a:pt x="12" y="0"/>
                      <a:pt x="58" y="1"/>
                    </a:cubicBezTo>
                    <a:cubicBezTo>
                      <a:pt x="141" y="4"/>
                      <a:pt x="223" y="3"/>
                      <a:pt x="305" y="2"/>
                    </a:cubicBezTo>
                    <a:cubicBezTo>
                      <a:pt x="341" y="1"/>
                      <a:pt x="354" y="14"/>
                      <a:pt x="353" y="49"/>
                    </a:cubicBezTo>
                    <a:cubicBezTo>
                      <a:pt x="351" y="121"/>
                      <a:pt x="352" y="192"/>
                      <a:pt x="353" y="263"/>
                    </a:cubicBezTo>
                    <a:cubicBezTo>
                      <a:pt x="353" y="292"/>
                      <a:pt x="347" y="308"/>
                      <a:pt x="314" y="307"/>
                    </a:cubicBezTo>
                    <a:cubicBezTo>
                      <a:pt x="224" y="306"/>
                      <a:pt x="134" y="308"/>
                      <a:pt x="45" y="306"/>
                    </a:cubicBezTo>
                    <a:cubicBezTo>
                      <a:pt x="33" y="306"/>
                      <a:pt x="21" y="292"/>
                      <a:pt x="9" y="284"/>
                    </a:cubicBezTo>
                    <a:cubicBezTo>
                      <a:pt x="21" y="278"/>
                      <a:pt x="32" y="272"/>
                      <a:pt x="44" y="267"/>
                    </a:cubicBezTo>
                    <a:cubicBezTo>
                      <a:pt x="65" y="259"/>
                      <a:pt x="86" y="252"/>
                      <a:pt x="107" y="244"/>
                    </a:cubicBezTo>
                    <a:cubicBezTo>
                      <a:pt x="86" y="238"/>
                      <a:pt x="65" y="233"/>
                      <a:pt x="45" y="226"/>
                    </a:cubicBezTo>
                    <a:cubicBezTo>
                      <a:pt x="31" y="221"/>
                      <a:pt x="18" y="214"/>
                      <a:pt x="5" y="207"/>
                    </a:cubicBezTo>
                    <a:cubicBezTo>
                      <a:pt x="7" y="201"/>
                      <a:pt x="9" y="195"/>
                      <a:pt x="11" y="18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8" name="Freeform 40">
                <a:extLst>
                  <a:ext uri="{FF2B5EF4-FFF2-40B4-BE49-F238E27FC236}">
                    <a16:creationId xmlns:a16="http://schemas.microsoft.com/office/drawing/2014/main" id="{211EC7B7-5823-3CD0-932D-6BD051249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638" y="1358901"/>
                <a:ext cx="212725" cy="246063"/>
              </a:xfrm>
              <a:custGeom>
                <a:avLst/>
                <a:gdLst>
                  <a:gd name="T0" fmla="*/ 128 w 255"/>
                  <a:gd name="T1" fmla="*/ 295 h 295"/>
                  <a:gd name="T2" fmla="*/ 5 w 255"/>
                  <a:gd name="T3" fmla="*/ 115 h 295"/>
                  <a:gd name="T4" fmla="*/ 17 w 255"/>
                  <a:gd name="T5" fmla="*/ 72 h 295"/>
                  <a:gd name="T6" fmla="*/ 119 w 255"/>
                  <a:gd name="T7" fmla="*/ 0 h 295"/>
                  <a:gd name="T8" fmla="*/ 112 w 255"/>
                  <a:gd name="T9" fmla="*/ 99 h 295"/>
                  <a:gd name="T10" fmla="*/ 183 w 255"/>
                  <a:gd name="T11" fmla="*/ 74 h 295"/>
                  <a:gd name="T12" fmla="*/ 189 w 255"/>
                  <a:gd name="T13" fmla="*/ 86 h 295"/>
                  <a:gd name="T14" fmla="*/ 136 w 255"/>
                  <a:gd name="T15" fmla="*/ 135 h 295"/>
                  <a:gd name="T16" fmla="*/ 143 w 255"/>
                  <a:gd name="T17" fmla="*/ 151 h 295"/>
                  <a:gd name="T18" fmla="*/ 217 w 255"/>
                  <a:gd name="T19" fmla="*/ 127 h 295"/>
                  <a:gd name="T20" fmla="*/ 224 w 255"/>
                  <a:gd name="T21" fmla="*/ 135 h 295"/>
                  <a:gd name="T22" fmla="*/ 174 w 255"/>
                  <a:gd name="T23" fmla="*/ 192 h 295"/>
                  <a:gd name="T24" fmla="*/ 183 w 255"/>
                  <a:gd name="T25" fmla="*/ 205 h 295"/>
                  <a:gd name="T26" fmla="*/ 219 w 255"/>
                  <a:gd name="T27" fmla="*/ 192 h 295"/>
                  <a:gd name="T28" fmla="*/ 255 w 255"/>
                  <a:gd name="T29" fmla="*/ 185 h 295"/>
                  <a:gd name="T30" fmla="*/ 128 w 255"/>
                  <a:gd name="T31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5" h="295">
                    <a:moveTo>
                      <a:pt x="128" y="295"/>
                    </a:moveTo>
                    <a:cubicBezTo>
                      <a:pt x="84" y="231"/>
                      <a:pt x="43" y="174"/>
                      <a:pt x="5" y="115"/>
                    </a:cubicBezTo>
                    <a:cubicBezTo>
                      <a:pt x="0" y="106"/>
                      <a:pt x="7" y="80"/>
                      <a:pt x="17" y="72"/>
                    </a:cubicBezTo>
                    <a:cubicBezTo>
                      <a:pt x="49" y="46"/>
                      <a:pt x="85" y="24"/>
                      <a:pt x="119" y="0"/>
                    </a:cubicBezTo>
                    <a:cubicBezTo>
                      <a:pt x="200" y="43"/>
                      <a:pt x="84" y="58"/>
                      <a:pt x="112" y="99"/>
                    </a:cubicBezTo>
                    <a:cubicBezTo>
                      <a:pt x="134" y="91"/>
                      <a:pt x="159" y="82"/>
                      <a:pt x="183" y="74"/>
                    </a:cubicBezTo>
                    <a:cubicBezTo>
                      <a:pt x="185" y="78"/>
                      <a:pt x="187" y="82"/>
                      <a:pt x="189" y="86"/>
                    </a:cubicBezTo>
                    <a:cubicBezTo>
                      <a:pt x="171" y="103"/>
                      <a:pt x="154" y="119"/>
                      <a:pt x="136" y="135"/>
                    </a:cubicBezTo>
                    <a:cubicBezTo>
                      <a:pt x="138" y="140"/>
                      <a:pt x="141" y="146"/>
                      <a:pt x="143" y="151"/>
                    </a:cubicBezTo>
                    <a:cubicBezTo>
                      <a:pt x="168" y="143"/>
                      <a:pt x="193" y="135"/>
                      <a:pt x="217" y="127"/>
                    </a:cubicBezTo>
                    <a:cubicBezTo>
                      <a:pt x="220" y="130"/>
                      <a:pt x="222" y="132"/>
                      <a:pt x="224" y="135"/>
                    </a:cubicBezTo>
                    <a:cubicBezTo>
                      <a:pt x="208" y="154"/>
                      <a:pt x="191" y="173"/>
                      <a:pt x="174" y="192"/>
                    </a:cubicBezTo>
                    <a:cubicBezTo>
                      <a:pt x="177" y="196"/>
                      <a:pt x="180" y="200"/>
                      <a:pt x="183" y="205"/>
                    </a:cubicBezTo>
                    <a:cubicBezTo>
                      <a:pt x="195" y="201"/>
                      <a:pt x="207" y="197"/>
                      <a:pt x="219" y="192"/>
                    </a:cubicBezTo>
                    <a:cubicBezTo>
                      <a:pt x="230" y="188"/>
                      <a:pt x="240" y="184"/>
                      <a:pt x="255" y="185"/>
                    </a:cubicBezTo>
                    <a:cubicBezTo>
                      <a:pt x="229" y="239"/>
                      <a:pt x="174" y="256"/>
                      <a:pt x="128" y="29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grpSp>
          <p:nvGrpSpPr>
            <p:cNvPr id="39" name="Grupo 2996">
              <a:extLst>
                <a:ext uri="{FF2B5EF4-FFF2-40B4-BE49-F238E27FC236}">
                  <a16:creationId xmlns:a16="http://schemas.microsoft.com/office/drawing/2014/main" id="{703D6986-DD42-CF73-0905-24A7D87A136A}"/>
                </a:ext>
              </a:extLst>
            </p:cNvPr>
            <p:cNvGrpSpPr/>
            <p:nvPr/>
          </p:nvGrpSpPr>
          <p:grpSpPr>
            <a:xfrm>
              <a:off x="4688746" y="1000126"/>
              <a:ext cx="3943350" cy="3892549"/>
              <a:chOff x="4568826" y="1000126"/>
              <a:chExt cx="3943350" cy="3892549"/>
            </a:xfrm>
          </p:grpSpPr>
          <p:sp>
            <p:nvSpPr>
              <p:cNvPr id="40" name="Freeform 44">
                <a:extLst>
                  <a:ext uri="{FF2B5EF4-FFF2-40B4-BE49-F238E27FC236}">
                    <a16:creationId xmlns:a16="http://schemas.microsoft.com/office/drawing/2014/main" id="{2F11EE4F-4B95-CF58-1EC4-D02FB33DDD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2526" y="3268663"/>
                <a:ext cx="611188" cy="469900"/>
              </a:xfrm>
              <a:custGeom>
                <a:avLst/>
                <a:gdLst>
                  <a:gd name="T0" fmla="*/ 203 w 718"/>
                  <a:gd name="T1" fmla="*/ 112 h 551"/>
                  <a:gd name="T2" fmla="*/ 210 w 718"/>
                  <a:gd name="T3" fmla="*/ 59 h 551"/>
                  <a:gd name="T4" fmla="*/ 287 w 718"/>
                  <a:gd name="T5" fmla="*/ 1 h 551"/>
                  <a:gd name="T6" fmla="*/ 429 w 718"/>
                  <a:gd name="T7" fmla="*/ 0 h 551"/>
                  <a:gd name="T8" fmla="*/ 511 w 718"/>
                  <a:gd name="T9" fmla="*/ 84 h 551"/>
                  <a:gd name="T10" fmla="*/ 511 w 718"/>
                  <a:gd name="T11" fmla="*/ 112 h 551"/>
                  <a:gd name="T12" fmla="*/ 599 w 718"/>
                  <a:gd name="T13" fmla="*/ 112 h 551"/>
                  <a:gd name="T14" fmla="*/ 717 w 718"/>
                  <a:gd name="T15" fmla="*/ 228 h 551"/>
                  <a:gd name="T16" fmla="*/ 718 w 718"/>
                  <a:gd name="T17" fmla="*/ 434 h 551"/>
                  <a:gd name="T18" fmla="*/ 612 w 718"/>
                  <a:gd name="T19" fmla="*/ 549 h 551"/>
                  <a:gd name="T20" fmla="*/ 590 w 718"/>
                  <a:gd name="T21" fmla="*/ 551 h 551"/>
                  <a:gd name="T22" fmla="*/ 122 w 718"/>
                  <a:gd name="T23" fmla="*/ 550 h 551"/>
                  <a:gd name="T24" fmla="*/ 5 w 718"/>
                  <a:gd name="T25" fmla="*/ 464 h 551"/>
                  <a:gd name="T26" fmla="*/ 0 w 718"/>
                  <a:gd name="T27" fmla="*/ 425 h 551"/>
                  <a:gd name="T28" fmla="*/ 0 w 718"/>
                  <a:gd name="T29" fmla="*/ 235 h 551"/>
                  <a:gd name="T30" fmla="*/ 123 w 718"/>
                  <a:gd name="T31" fmla="*/ 112 h 551"/>
                  <a:gd name="T32" fmla="*/ 203 w 718"/>
                  <a:gd name="T33" fmla="*/ 112 h 551"/>
                  <a:gd name="T34" fmla="*/ 462 w 718"/>
                  <a:gd name="T35" fmla="*/ 111 h 551"/>
                  <a:gd name="T36" fmla="*/ 428 w 718"/>
                  <a:gd name="T37" fmla="*/ 48 h 551"/>
                  <a:gd name="T38" fmla="*/ 289 w 718"/>
                  <a:gd name="T39" fmla="*/ 48 h 551"/>
                  <a:gd name="T40" fmla="*/ 254 w 718"/>
                  <a:gd name="T41" fmla="*/ 81 h 551"/>
                  <a:gd name="T42" fmla="*/ 254 w 718"/>
                  <a:gd name="T43" fmla="*/ 111 h 551"/>
                  <a:gd name="T44" fmla="*/ 462 w 718"/>
                  <a:gd name="T45" fmla="*/ 111 h 551"/>
                  <a:gd name="T46" fmla="*/ 607 w 718"/>
                  <a:gd name="T47" fmla="*/ 331 h 551"/>
                  <a:gd name="T48" fmla="*/ 607 w 718"/>
                  <a:gd name="T49" fmla="*/ 241 h 551"/>
                  <a:gd name="T50" fmla="*/ 589 w 718"/>
                  <a:gd name="T51" fmla="*/ 216 h 551"/>
                  <a:gd name="T52" fmla="*/ 568 w 718"/>
                  <a:gd name="T53" fmla="*/ 241 h 551"/>
                  <a:gd name="T54" fmla="*/ 568 w 718"/>
                  <a:gd name="T55" fmla="*/ 422 h 551"/>
                  <a:gd name="T56" fmla="*/ 587 w 718"/>
                  <a:gd name="T57" fmla="*/ 447 h 551"/>
                  <a:gd name="T58" fmla="*/ 607 w 718"/>
                  <a:gd name="T59" fmla="*/ 421 h 551"/>
                  <a:gd name="T60" fmla="*/ 607 w 718"/>
                  <a:gd name="T61" fmla="*/ 331 h 551"/>
                  <a:gd name="T62" fmla="*/ 302 w 718"/>
                  <a:gd name="T63" fmla="*/ 329 h 551"/>
                  <a:gd name="T64" fmla="*/ 303 w 718"/>
                  <a:gd name="T65" fmla="*/ 241 h 551"/>
                  <a:gd name="T66" fmla="*/ 282 w 718"/>
                  <a:gd name="T67" fmla="*/ 215 h 551"/>
                  <a:gd name="T68" fmla="*/ 263 w 718"/>
                  <a:gd name="T69" fmla="*/ 242 h 551"/>
                  <a:gd name="T70" fmla="*/ 262 w 718"/>
                  <a:gd name="T71" fmla="*/ 419 h 551"/>
                  <a:gd name="T72" fmla="*/ 282 w 718"/>
                  <a:gd name="T73" fmla="*/ 447 h 551"/>
                  <a:gd name="T74" fmla="*/ 303 w 718"/>
                  <a:gd name="T75" fmla="*/ 419 h 551"/>
                  <a:gd name="T76" fmla="*/ 302 w 718"/>
                  <a:gd name="T77" fmla="*/ 329 h 551"/>
                  <a:gd name="T78" fmla="*/ 455 w 718"/>
                  <a:gd name="T79" fmla="*/ 331 h 551"/>
                  <a:gd name="T80" fmla="*/ 455 w 718"/>
                  <a:gd name="T81" fmla="*/ 239 h 551"/>
                  <a:gd name="T82" fmla="*/ 435 w 718"/>
                  <a:gd name="T83" fmla="*/ 215 h 551"/>
                  <a:gd name="T84" fmla="*/ 415 w 718"/>
                  <a:gd name="T85" fmla="*/ 240 h 551"/>
                  <a:gd name="T86" fmla="*/ 415 w 718"/>
                  <a:gd name="T87" fmla="*/ 422 h 551"/>
                  <a:gd name="T88" fmla="*/ 434 w 718"/>
                  <a:gd name="T89" fmla="*/ 447 h 551"/>
                  <a:gd name="T90" fmla="*/ 455 w 718"/>
                  <a:gd name="T91" fmla="*/ 421 h 551"/>
                  <a:gd name="T92" fmla="*/ 455 w 718"/>
                  <a:gd name="T93" fmla="*/ 331 h 551"/>
                  <a:gd name="T94" fmla="*/ 111 w 718"/>
                  <a:gd name="T95" fmla="*/ 328 h 551"/>
                  <a:gd name="T96" fmla="*/ 110 w 718"/>
                  <a:gd name="T97" fmla="*/ 420 h 551"/>
                  <a:gd name="T98" fmla="*/ 130 w 718"/>
                  <a:gd name="T99" fmla="*/ 447 h 551"/>
                  <a:gd name="T100" fmla="*/ 150 w 718"/>
                  <a:gd name="T101" fmla="*/ 420 h 551"/>
                  <a:gd name="T102" fmla="*/ 150 w 718"/>
                  <a:gd name="T103" fmla="*/ 241 h 551"/>
                  <a:gd name="T104" fmla="*/ 129 w 718"/>
                  <a:gd name="T105" fmla="*/ 215 h 551"/>
                  <a:gd name="T106" fmla="*/ 111 w 718"/>
                  <a:gd name="T107" fmla="*/ 241 h 551"/>
                  <a:gd name="T108" fmla="*/ 111 w 718"/>
                  <a:gd name="T109" fmla="*/ 328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551">
                    <a:moveTo>
                      <a:pt x="203" y="112"/>
                    </a:moveTo>
                    <a:cubicBezTo>
                      <a:pt x="206" y="92"/>
                      <a:pt x="206" y="75"/>
                      <a:pt x="210" y="59"/>
                    </a:cubicBezTo>
                    <a:cubicBezTo>
                      <a:pt x="220" y="23"/>
                      <a:pt x="250" y="1"/>
                      <a:pt x="287" y="1"/>
                    </a:cubicBezTo>
                    <a:cubicBezTo>
                      <a:pt x="334" y="0"/>
                      <a:pt x="382" y="0"/>
                      <a:pt x="429" y="0"/>
                    </a:cubicBezTo>
                    <a:cubicBezTo>
                      <a:pt x="477" y="1"/>
                      <a:pt x="511" y="35"/>
                      <a:pt x="511" y="84"/>
                    </a:cubicBezTo>
                    <a:cubicBezTo>
                      <a:pt x="511" y="93"/>
                      <a:pt x="511" y="101"/>
                      <a:pt x="511" y="112"/>
                    </a:cubicBezTo>
                    <a:cubicBezTo>
                      <a:pt x="542" y="112"/>
                      <a:pt x="571" y="112"/>
                      <a:pt x="599" y="112"/>
                    </a:cubicBezTo>
                    <a:cubicBezTo>
                      <a:pt x="667" y="112"/>
                      <a:pt x="717" y="161"/>
                      <a:pt x="717" y="228"/>
                    </a:cubicBezTo>
                    <a:cubicBezTo>
                      <a:pt x="718" y="297"/>
                      <a:pt x="718" y="366"/>
                      <a:pt x="718" y="434"/>
                    </a:cubicBezTo>
                    <a:cubicBezTo>
                      <a:pt x="717" y="496"/>
                      <a:pt x="673" y="543"/>
                      <a:pt x="612" y="549"/>
                    </a:cubicBezTo>
                    <a:cubicBezTo>
                      <a:pt x="605" y="550"/>
                      <a:pt x="597" y="551"/>
                      <a:pt x="590" y="551"/>
                    </a:cubicBezTo>
                    <a:cubicBezTo>
                      <a:pt x="434" y="551"/>
                      <a:pt x="278" y="551"/>
                      <a:pt x="122" y="550"/>
                    </a:cubicBezTo>
                    <a:cubicBezTo>
                      <a:pt x="62" y="550"/>
                      <a:pt x="20" y="519"/>
                      <a:pt x="5" y="464"/>
                    </a:cubicBezTo>
                    <a:cubicBezTo>
                      <a:pt x="1" y="451"/>
                      <a:pt x="0" y="438"/>
                      <a:pt x="0" y="425"/>
                    </a:cubicBezTo>
                    <a:cubicBezTo>
                      <a:pt x="0" y="361"/>
                      <a:pt x="0" y="298"/>
                      <a:pt x="0" y="235"/>
                    </a:cubicBezTo>
                    <a:cubicBezTo>
                      <a:pt x="0" y="161"/>
                      <a:pt x="49" y="112"/>
                      <a:pt x="123" y="112"/>
                    </a:cubicBezTo>
                    <a:cubicBezTo>
                      <a:pt x="149" y="112"/>
                      <a:pt x="176" y="112"/>
                      <a:pt x="203" y="112"/>
                    </a:cubicBezTo>
                    <a:close/>
                    <a:moveTo>
                      <a:pt x="462" y="111"/>
                    </a:moveTo>
                    <a:cubicBezTo>
                      <a:pt x="471" y="71"/>
                      <a:pt x="458" y="49"/>
                      <a:pt x="428" y="48"/>
                    </a:cubicBezTo>
                    <a:cubicBezTo>
                      <a:pt x="382" y="48"/>
                      <a:pt x="335" y="48"/>
                      <a:pt x="289" y="48"/>
                    </a:cubicBezTo>
                    <a:cubicBezTo>
                      <a:pt x="267" y="49"/>
                      <a:pt x="256" y="60"/>
                      <a:pt x="254" y="81"/>
                    </a:cubicBezTo>
                    <a:cubicBezTo>
                      <a:pt x="253" y="91"/>
                      <a:pt x="254" y="101"/>
                      <a:pt x="254" y="111"/>
                    </a:cubicBezTo>
                    <a:cubicBezTo>
                      <a:pt x="325" y="111"/>
                      <a:pt x="393" y="111"/>
                      <a:pt x="462" y="111"/>
                    </a:cubicBezTo>
                    <a:close/>
                    <a:moveTo>
                      <a:pt x="607" y="331"/>
                    </a:moveTo>
                    <a:cubicBezTo>
                      <a:pt x="607" y="301"/>
                      <a:pt x="607" y="271"/>
                      <a:pt x="607" y="241"/>
                    </a:cubicBezTo>
                    <a:cubicBezTo>
                      <a:pt x="607" y="228"/>
                      <a:pt x="604" y="216"/>
                      <a:pt x="589" y="216"/>
                    </a:cubicBezTo>
                    <a:cubicBezTo>
                      <a:pt x="572" y="215"/>
                      <a:pt x="568" y="226"/>
                      <a:pt x="568" y="241"/>
                    </a:cubicBezTo>
                    <a:cubicBezTo>
                      <a:pt x="568" y="301"/>
                      <a:pt x="568" y="362"/>
                      <a:pt x="568" y="422"/>
                    </a:cubicBezTo>
                    <a:cubicBezTo>
                      <a:pt x="568" y="436"/>
                      <a:pt x="573" y="447"/>
                      <a:pt x="587" y="447"/>
                    </a:cubicBezTo>
                    <a:cubicBezTo>
                      <a:pt x="603" y="447"/>
                      <a:pt x="607" y="436"/>
                      <a:pt x="607" y="421"/>
                    </a:cubicBezTo>
                    <a:cubicBezTo>
                      <a:pt x="606" y="391"/>
                      <a:pt x="607" y="361"/>
                      <a:pt x="607" y="331"/>
                    </a:cubicBezTo>
                    <a:close/>
                    <a:moveTo>
                      <a:pt x="302" y="329"/>
                    </a:moveTo>
                    <a:cubicBezTo>
                      <a:pt x="302" y="300"/>
                      <a:pt x="302" y="271"/>
                      <a:pt x="303" y="241"/>
                    </a:cubicBezTo>
                    <a:cubicBezTo>
                      <a:pt x="303" y="227"/>
                      <a:pt x="299" y="215"/>
                      <a:pt x="282" y="215"/>
                    </a:cubicBezTo>
                    <a:cubicBezTo>
                      <a:pt x="265" y="215"/>
                      <a:pt x="263" y="228"/>
                      <a:pt x="263" y="242"/>
                    </a:cubicBezTo>
                    <a:cubicBezTo>
                      <a:pt x="263" y="301"/>
                      <a:pt x="263" y="360"/>
                      <a:pt x="262" y="419"/>
                    </a:cubicBezTo>
                    <a:cubicBezTo>
                      <a:pt x="262" y="434"/>
                      <a:pt x="267" y="447"/>
                      <a:pt x="282" y="447"/>
                    </a:cubicBezTo>
                    <a:cubicBezTo>
                      <a:pt x="298" y="448"/>
                      <a:pt x="303" y="434"/>
                      <a:pt x="303" y="419"/>
                    </a:cubicBezTo>
                    <a:cubicBezTo>
                      <a:pt x="302" y="389"/>
                      <a:pt x="302" y="359"/>
                      <a:pt x="302" y="329"/>
                    </a:cubicBezTo>
                    <a:close/>
                    <a:moveTo>
                      <a:pt x="455" y="331"/>
                    </a:moveTo>
                    <a:cubicBezTo>
                      <a:pt x="455" y="301"/>
                      <a:pt x="455" y="270"/>
                      <a:pt x="455" y="239"/>
                    </a:cubicBezTo>
                    <a:cubicBezTo>
                      <a:pt x="455" y="225"/>
                      <a:pt x="450" y="215"/>
                      <a:pt x="435" y="215"/>
                    </a:cubicBezTo>
                    <a:cubicBezTo>
                      <a:pt x="420" y="216"/>
                      <a:pt x="415" y="226"/>
                      <a:pt x="415" y="240"/>
                    </a:cubicBezTo>
                    <a:cubicBezTo>
                      <a:pt x="415" y="300"/>
                      <a:pt x="415" y="361"/>
                      <a:pt x="415" y="422"/>
                    </a:cubicBezTo>
                    <a:cubicBezTo>
                      <a:pt x="415" y="435"/>
                      <a:pt x="420" y="447"/>
                      <a:pt x="434" y="447"/>
                    </a:cubicBezTo>
                    <a:cubicBezTo>
                      <a:pt x="449" y="447"/>
                      <a:pt x="455" y="437"/>
                      <a:pt x="455" y="421"/>
                    </a:cubicBezTo>
                    <a:cubicBezTo>
                      <a:pt x="454" y="391"/>
                      <a:pt x="455" y="361"/>
                      <a:pt x="455" y="331"/>
                    </a:cubicBezTo>
                    <a:close/>
                    <a:moveTo>
                      <a:pt x="111" y="328"/>
                    </a:moveTo>
                    <a:cubicBezTo>
                      <a:pt x="111" y="359"/>
                      <a:pt x="111" y="390"/>
                      <a:pt x="110" y="420"/>
                    </a:cubicBezTo>
                    <a:cubicBezTo>
                      <a:pt x="110" y="435"/>
                      <a:pt x="115" y="447"/>
                      <a:pt x="130" y="447"/>
                    </a:cubicBezTo>
                    <a:cubicBezTo>
                      <a:pt x="145" y="447"/>
                      <a:pt x="151" y="435"/>
                      <a:pt x="150" y="420"/>
                    </a:cubicBezTo>
                    <a:cubicBezTo>
                      <a:pt x="150" y="360"/>
                      <a:pt x="150" y="300"/>
                      <a:pt x="150" y="241"/>
                    </a:cubicBezTo>
                    <a:cubicBezTo>
                      <a:pt x="150" y="226"/>
                      <a:pt x="146" y="215"/>
                      <a:pt x="129" y="215"/>
                    </a:cubicBezTo>
                    <a:cubicBezTo>
                      <a:pt x="114" y="216"/>
                      <a:pt x="110" y="227"/>
                      <a:pt x="111" y="241"/>
                    </a:cubicBezTo>
                    <a:cubicBezTo>
                      <a:pt x="111" y="270"/>
                      <a:pt x="111" y="299"/>
                      <a:pt x="111" y="32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1" name="Freeform 45">
                <a:extLst>
                  <a:ext uri="{FF2B5EF4-FFF2-40B4-BE49-F238E27FC236}">
                    <a16:creationId xmlns:a16="http://schemas.microsoft.com/office/drawing/2014/main" id="{C00614C1-0C70-3261-BE66-65C1540366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73688" y="4302125"/>
                <a:ext cx="650875" cy="579437"/>
              </a:xfrm>
              <a:custGeom>
                <a:avLst/>
                <a:gdLst>
                  <a:gd name="T0" fmla="*/ 546 w 764"/>
                  <a:gd name="T1" fmla="*/ 141 h 680"/>
                  <a:gd name="T2" fmla="*/ 695 w 764"/>
                  <a:gd name="T3" fmla="*/ 141 h 680"/>
                  <a:gd name="T4" fmla="*/ 763 w 764"/>
                  <a:gd name="T5" fmla="*/ 210 h 680"/>
                  <a:gd name="T6" fmla="*/ 764 w 764"/>
                  <a:gd name="T7" fmla="*/ 615 h 680"/>
                  <a:gd name="T8" fmla="*/ 700 w 764"/>
                  <a:gd name="T9" fmla="*/ 680 h 680"/>
                  <a:gd name="T10" fmla="*/ 68 w 764"/>
                  <a:gd name="T11" fmla="*/ 680 h 680"/>
                  <a:gd name="T12" fmla="*/ 0 w 764"/>
                  <a:gd name="T13" fmla="*/ 611 h 680"/>
                  <a:gd name="T14" fmla="*/ 0 w 764"/>
                  <a:gd name="T15" fmla="*/ 213 h 680"/>
                  <a:gd name="T16" fmla="*/ 74 w 764"/>
                  <a:gd name="T17" fmla="*/ 141 h 680"/>
                  <a:gd name="T18" fmla="*/ 219 w 764"/>
                  <a:gd name="T19" fmla="*/ 141 h 680"/>
                  <a:gd name="T20" fmla="*/ 219 w 764"/>
                  <a:gd name="T21" fmla="*/ 109 h 680"/>
                  <a:gd name="T22" fmla="*/ 276 w 764"/>
                  <a:gd name="T23" fmla="*/ 27 h 680"/>
                  <a:gd name="T24" fmla="*/ 450 w 764"/>
                  <a:gd name="T25" fmla="*/ 14 h 680"/>
                  <a:gd name="T26" fmla="*/ 546 w 764"/>
                  <a:gd name="T27" fmla="*/ 127 h 680"/>
                  <a:gd name="T28" fmla="*/ 546 w 764"/>
                  <a:gd name="T29" fmla="*/ 141 h 680"/>
                  <a:gd name="T30" fmla="*/ 383 w 764"/>
                  <a:gd name="T31" fmla="*/ 180 h 680"/>
                  <a:gd name="T32" fmla="*/ 159 w 764"/>
                  <a:gd name="T33" fmla="*/ 408 h 680"/>
                  <a:gd name="T34" fmla="*/ 385 w 764"/>
                  <a:gd name="T35" fmla="*/ 627 h 680"/>
                  <a:gd name="T36" fmla="*/ 606 w 764"/>
                  <a:gd name="T37" fmla="*/ 402 h 680"/>
                  <a:gd name="T38" fmla="*/ 383 w 764"/>
                  <a:gd name="T39" fmla="*/ 180 h 680"/>
                  <a:gd name="T40" fmla="*/ 494 w 764"/>
                  <a:gd name="T41" fmla="*/ 140 h 680"/>
                  <a:gd name="T42" fmla="*/ 494 w 764"/>
                  <a:gd name="T43" fmla="*/ 106 h 680"/>
                  <a:gd name="T44" fmla="*/ 464 w 764"/>
                  <a:gd name="T45" fmla="*/ 73 h 680"/>
                  <a:gd name="T46" fmla="*/ 348 w 764"/>
                  <a:gd name="T47" fmla="*/ 80 h 680"/>
                  <a:gd name="T48" fmla="*/ 306 w 764"/>
                  <a:gd name="T49" fmla="*/ 78 h 680"/>
                  <a:gd name="T50" fmla="*/ 271 w 764"/>
                  <a:gd name="T51" fmla="*/ 101 h 680"/>
                  <a:gd name="T52" fmla="*/ 271 w 764"/>
                  <a:gd name="T53" fmla="*/ 140 h 680"/>
                  <a:gd name="T54" fmla="*/ 494 w 764"/>
                  <a:gd name="T55" fmla="*/ 1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4" h="680">
                    <a:moveTo>
                      <a:pt x="546" y="141"/>
                    </a:moveTo>
                    <a:cubicBezTo>
                      <a:pt x="597" y="141"/>
                      <a:pt x="646" y="141"/>
                      <a:pt x="695" y="141"/>
                    </a:cubicBezTo>
                    <a:cubicBezTo>
                      <a:pt x="740" y="141"/>
                      <a:pt x="763" y="164"/>
                      <a:pt x="763" y="210"/>
                    </a:cubicBezTo>
                    <a:cubicBezTo>
                      <a:pt x="764" y="345"/>
                      <a:pt x="764" y="480"/>
                      <a:pt x="764" y="615"/>
                    </a:cubicBezTo>
                    <a:cubicBezTo>
                      <a:pt x="764" y="653"/>
                      <a:pt x="738" y="680"/>
                      <a:pt x="700" y="680"/>
                    </a:cubicBezTo>
                    <a:cubicBezTo>
                      <a:pt x="489" y="680"/>
                      <a:pt x="279" y="680"/>
                      <a:pt x="68" y="680"/>
                    </a:cubicBezTo>
                    <a:cubicBezTo>
                      <a:pt x="25" y="680"/>
                      <a:pt x="0" y="654"/>
                      <a:pt x="0" y="611"/>
                    </a:cubicBezTo>
                    <a:cubicBezTo>
                      <a:pt x="0" y="478"/>
                      <a:pt x="0" y="346"/>
                      <a:pt x="0" y="213"/>
                    </a:cubicBezTo>
                    <a:cubicBezTo>
                      <a:pt x="0" y="162"/>
                      <a:pt x="23" y="141"/>
                      <a:pt x="74" y="141"/>
                    </a:cubicBezTo>
                    <a:cubicBezTo>
                      <a:pt x="121" y="141"/>
                      <a:pt x="168" y="141"/>
                      <a:pt x="219" y="141"/>
                    </a:cubicBezTo>
                    <a:cubicBezTo>
                      <a:pt x="219" y="129"/>
                      <a:pt x="219" y="119"/>
                      <a:pt x="219" y="109"/>
                    </a:cubicBezTo>
                    <a:cubicBezTo>
                      <a:pt x="220" y="72"/>
                      <a:pt x="243" y="42"/>
                      <a:pt x="276" y="27"/>
                    </a:cubicBezTo>
                    <a:cubicBezTo>
                      <a:pt x="333" y="0"/>
                      <a:pt x="393" y="10"/>
                      <a:pt x="450" y="14"/>
                    </a:cubicBezTo>
                    <a:cubicBezTo>
                      <a:pt x="515" y="19"/>
                      <a:pt x="545" y="61"/>
                      <a:pt x="546" y="127"/>
                    </a:cubicBezTo>
                    <a:cubicBezTo>
                      <a:pt x="546" y="131"/>
                      <a:pt x="546" y="134"/>
                      <a:pt x="546" y="141"/>
                    </a:cubicBezTo>
                    <a:close/>
                    <a:moveTo>
                      <a:pt x="383" y="180"/>
                    </a:moveTo>
                    <a:cubicBezTo>
                      <a:pt x="256" y="181"/>
                      <a:pt x="156" y="280"/>
                      <a:pt x="159" y="408"/>
                    </a:cubicBezTo>
                    <a:cubicBezTo>
                      <a:pt x="161" y="532"/>
                      <a:pt x="263" y="628"/>
                      <a:pt x="385" y="627"/>
                    </a:cubicBezTo>
                    <a:cubicBezTo>
                      <a:pt x="507" y="625"/>
                      <a:pt x="607" y="524"/>
                      <a:pt x="606" y="402"/>
                    </a:cubicBezTo>
                    <a:cubicBezTo>
                      <a:pt x="605" y="279"/>
                      <a:pt x="504" y="179"/>
                      <a:pt x="383" y="180"/>
                    </a:cubicBezTo>
                    <a:close/>
                    <a:moveTo>
                      <a:pt x="494" y="140"/>
                    </a:moveTo>
                    <a:cubicBezTo>
                      <a:pt x="494" y="127"/>
                      <a:pt x="495" y="116"/>
                      <a:pt x="494" y="106"/>
                    </a:cubicBezTo>
                    <a:cubicBezTo>
                      <a:pt x="493" y="90"/>
                      <a:pt x="476" y="73"/>
                      <a:pt x="464" y="73"/>
                    </a:cubicBezTo>
                    <a:cubicBezTo>
                      <a:pt x="426" y="76"/>
                      <a:pt x="387" y="78"/>
                      <a:pt x="348" y="80"/>
                    </a:cubicBezTo>
                    <a:cubicBezTo>
                      <a:pt x="334" y="81"/>
                      <a:pt x="320" y="81"/>
                      <a:pt x="306" y="78"/>
                    </a:cubicBezTo>
                    <a:cubicBezTo>
                      <a:pt x="289" y="75"/>
                      <a:pt x="273" y="83"/>
                      <a:pt x="271" y="101"/>
                    </a:cubicBezTo>
                    <a:cubicBezTo>
                      <a:pt x="269" y="114"/>
                      <a:pt x="271" y="127"/>
                      <a:pt x="271" y="140"/>
                    </a:cubicBezTo>
                    <a:cubicBezTo>
                      <a:pt x="346" y="140"/>
                      <a:pt x="419" y="140"/>
                      <a:pt x="494" y="1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2" name="Freeform 46">
                <a:extLst>
                  <a:ext uri="{FF2B5EF4-FFF2-40B4-BE49-F238E27FC236}">
                    <a16:creationId xmlns:a16="http://schemas.microsoft.com/office/drawing/2014/main" id="{7760FC5E-FAD2-036D-994F-E5FCC7238B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73588" y="4311650"/>
                <a:ext cx="571500" cy="569912"/>
              </a:xfrm>
              <a:custGeom>
                <a:avLst/>
                <a:gdLst>
                  <a:gd name="T0" fmla="*/ 334 w 671"/>
                  <a:gd name="T1" fmla="*/ 670 h 670"/>
                  <a:gd name="T2" fmla="*/ 0 w 671"/>
                  <a:gd name="T3" fmla="*/ 335 h 670"/>
                  <a:gd name="T4" fmla="*/ 337 w 671"/>
                  <a:gd name="T5" fmla="*/ 0 h 670"/>
                  <a:gd name="T6" fmla="*/ 671 w 671"/>
                  <a:gd name="T7" fmla="*/ 334 h 670"/>
                  <a:gd name="T8" fmla="*/ 334 w 671"/>
                  <a:gd name="T9" fmla="*/ 670 h 670"/>
                  <a:gd name="T10" fmla="*/ 155 w 671"/>
                  <a:gd name="T11" fmla="*/ 464 h 670"/>
                  <a:gd name="T12" fmla="*/ 157 w 671"/>
                  <a:gd name="T13" fmla="*/ 485 h 670"/>
                  <a:gd name="T14" fmla="*/ 264 w 671"/>
                  <a:gd name="T15" fmla="*/ 547 h 670"/>
                  <a:gd name="T16" fmla="*/ 304 w 671"/>
                  <a:gd name="T17" fmla="*/ 530 h 670"/>
                  <a:gd name="T18" fmla="*/ 396 w 671"/>
                  <a:gd name="T19" fmla="*/ 539 h 670"/>
                  <a:gd name="T20" fmla="*/ 455 w 671"/>
                  <a:gd name="T21" fmla="*/ 554 h 670"/>
                  <a:gd name="T22" fmla="*/ 519 w 671"/>
                  <a:gd name="T23" fmla="*/ 494 h 670"/>
                  <a:gd name="T24" fmla="*/ 492 w 671"/>
                  <a:gd name="T25" fmla="*/ 409 h 670"/>
                  <a:gd name="T26" fmla="*/ 386 w 671"/>
                  <a:gd name="T27" fmla="*/ 333 h 670"/>
                  <a:gd name="T28" fmla="*/ 290 w 671"/>
                  <a:gd name="T29" fmla="*/ 335 h 670"/>
                  <a:gd name="T30" fmla="*/ 195 w 671"/>
                  <a:gd name="T31" fmla="*/ 403 h 670"/>
                  <a:gd name="T32" fmla="*/ 155 w 671"/>
                  <a:gd name="T33" fmla="*/ 464 h 670"/>
                  <a:gd name="T34" fmla="*/ 204 w 671"/>
                  <a:gd name="T35" fmla="*/ 177 h 670"/>
                  <a:gd name="T36" fmla="*/ 228 w 671"/>
                  <a:gd name="T37" fmla="*/ 251 h 670"/>
                  <a:gd name="T38" fmla="*/ 271 w 671"/>
                  <a:gd name="T39" fmla="*/ 271 h 670"/>
                  <a:gd name="T40" fmla="*/ 307 w 671"/>
                  <a:gd name="T41" fmla="*/ 235 h 670"/>
                  <a:gd name="T42" fmla="*/ 296 w 671"/>
                  <a:gd name="T43" fmla="*/ 147 h 670"/>
                  <a:gd name="T44" fmla="*/ 247 w 671"/>
                  <a:gd name="T45" fmla="*/ 114 h 670"/>
                  <a:gd name="T46" fmla="*/ 208 w 671"/>
                  <a:gd name="T47" fmla="*/ 156 h 670"/>
                  <a:gd name="T48" fmla="*/ 204 w 671"/>
                  <a:gd name="T49" fmla="*/ 177 h 670"/>
                  <a:gd name="T50" fmla="*/ 359 w 671"/>
                  <a:gd name="T51" fmla="*/ 207 h 670"/>
                  <a:gd name="T52" fmla="*/ 366 w 671"/>
                  <a:gd name="T53" fmla="*/ 239 h 670"/>
                  <a:gd name="T54" fmla="*/ 435 w 671"/>
                  <a:gd name="T55" fmla="*/ 260 h 670"/>
                  <a:gd name="T56" fmla="*/ 454 w 671"/>
                  <a:gd name="T57" fmla="*/ 134 h 670"/>
                  <a:gd name="T58" fmla="*/ 393 w 671"/>
                  <a:gd name="T59" fmla="*/ 126 h 670"/>
                  <a:gd name="T60" fmla="*/ 359 w 671"/>
                  <a:gd name="T61" fmla="*/ 207 h 670"/>
                  <a:gd name="T62" fmla="*/ 464 w 671"/>
                  <a:gd name="T63" fmla="*/ 304 h 670"/>
                  <a:gd name="T64" fmla="*/ 526 w 671"/>
                  <a:gd name="T65" fmla="*/ 361 h 670"/>
                  <a:gd name="T66" fmla="*/ 575 w 671"/>
                  <a:gd name="T67" fmla="*/ 272 h 670"/>
                  <a:gd name="T68" fmla="*/ 505 w 671"/>
                  <a:gd name="T69" fmla="*/ 239 h 670"/>
                  <a:gd name="T70" fmla="*/ 464 w 671"/>
                  <a:gd name="T71" fmla="*/ 304 h 670"/>
                  <a:gd name="T72" fmla="*/ 96 w 671"/>
                  <a:gd name="T73" fmla="*/ 287 h 670"/>
                  <a:gd name="T74" fmla="*/ 139 w 671"/>
                  <a:gd name="T75" fmla="*/ 358 h 670"/>
                  <a:gd name="T76" fmla="*/ 204 w 671"/>
                  <a:gd name="T77" fmla="*/ 331 h 670"/>
                  <a:gd name="T78" fmla="*/ 178 w 671"/>
                  <a:gd name="T79" fmla="*/ 248 h 670"/>
                  <a:gd name="T80" fmla="*/ 124 w 671"/>
                  <a:gd name="T81" fmla="*/ 234 h 670"/>
                  <a:gd name="T82" fmla="*/ 96 w 671"/>
                  <a:gd name="T83" fmla="*/ 287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1" h="670">
                    <a:moveTo>
                      <a:pt x="334" y="670"/>
                    </a:moveTo>
                    <a:cubicBezTo>
                      <a:pt x="151" y="670"/>
                      <a:pt x="0" y="519"/>
                      <a:pt x="0" y="335"/>
                    </a:cubicBezTo>
                    <a:cubicBezTo>
                      <a:pt x="0" y="149"/>
                      <a:pt x="150" y="0"/>
                      <a:pt x="337" y="0"/>
                    </a:cubicBezTo>
                    <a:cubicBezTo>
                      <a:pt x="520" y="0"/>
                      <a:pt x="671" y="151"/>
                      <a:pt x="671" y="334"/>
                    </a:cubicBezTo>
                    <a:cubicBezTo>
                      <a:pt x="671" y="520"/>
                      <a:pt x="521" y="670"/>
                      <a:pt x="334" y="670"/>
                    </a:cubicBezTo>
                    <a:close/>
                    <a:moveTo>
                      <a:pt x="155" y="464"/>
                    </a:moveTo>
                    <a:cubicBezTo>
                      <a:pt x="156" y="473"/>
                      <a:pt x="155" y="480"/>
                      <a:pt x="157" y="485"/>
                    </a:cubicBezTo>
                    <a:cubicBezTo>
                      <a:pt x="169" y="534"/>
                      <a:pt x="206" y="573"/>
                      <a:pt x="264" y="547"/>
                    </a:cubicBezTo>
                    <a:cubicBezTo>
                      <a:pt x="277" y="541"/>
                      <a:pt x="291" y="536"/>
                      <a:pt x="304" y="530"/>
                    </a:cubicBezTo>
                    <a:cubicBezTo>
                      <a:pt x="337" y="514"/>
                      <a:pt x="366" y="527"/>
                      <a:pt x="396" y="539"/>
                    </a:cubicBezTo>
                    <a:cubicBezTo>
                      <a:pt x="415" y="547"/>
                      <a:pt x="435" y="554"/>
                      <a:pt x="455" y="554"/>
                    </a:cubicBezTo>
                    <a:cubicBezTo>
                      <a:pt x="483" y="555"/>
                      <a:pt x="509" y="528"/>
                      <a:pt x="519" y="494"/>
                    </a:cubicBezTo>
                    <a:cubicBezTo>
                      <a:pt x="528" y="461"/>
                      <a:pt x="519" y="426"/>
                      <a:pt x="492" y="409"/>
                    </a:cubicBezTo>
                    <a:cubicBezTo>
                      <a:pt x="454" y="387"/>
                      <a:pt x="418" y="363"/>
                      <a:pt x="386" y="333"/>
                    </a:cubicBezTo>
                    <a:cubicBezTo>
                      <a:pt x="359" y="310"/>
                      <a:pt x="316" y="311"/>
                      <a:pt x="290" y="335"/>
                    </a:cubicBezTo>
                    <a:cubicBezTo>
                      <a:pt x="260" y="361"/>
                      <a:pt x="231" y="385"/>
                      <a:pt x="195" y="403"/>
                    </a:cubicBezTo>
                    <a:cubicBezTo>
                      <a:pt x="170" y="415"/>
                      <a:pt x="156" y="439"/>
                      <a:pt x="155" y="464"/>
                    </a:cubicBezTo>
                    <a:close/>
                    <a:moveTo>
                      <a:pt x="204" y="177"/>
                    </a:moveTo>
                    <a:cubicBezTo>
                      <a:pt x="204" y="207"/>
                      <a:pt x="212" y="231"/>
                      <a:pt x="228" y="251"/>
                    </a:cubicBezTo>
                    <a:cubicBezTo>
                      <a:pt x="239" y="265"/>
                      <a:pt x="253" y="274"/>
                      <a:pt x="271" y="271"/>
                    </a:cubicBezTo>
                    <a:cubicBezTo>
                      <a:pt x="291" y="268"/>
                      <a:pt x="301" y="253"/>
                      <a:pt x="307" y="235"/>
                    </a:cubicBezTo>
                    <a:cubicBezTo>
                      <a:pt x="317" y="204"/>
                      <a:pt x="312" y="175"/>
                      <a:pt x="296" y="147"/>
                    </a:cubicBezTo>
                    <a:cubicBezTo>
                      <a:pt x="286" y="128"/>
                      <a:pt x="271" y="112"/>
                      <a:pt x="247" y="114"/>
                    </a:cubicBezTo>
                    <a:cubicBezTo>
                      <a:pt x="223" y="116"/>
                      <a:pt x="214" y="135"/>
                      <a:pt x="208" y="156"/>
                    </a:cubicBezTo>
                    <a:cubicBezTo>
                      <a:pt x="205" y="164"/>
                      <a:pt x="204" y="173"/>
                      <a:pt x="204" y="177"/>
                    </a:cubicBezTo>
                    <a:close/>
                    <a:moveTo>
                      <a:pt x="359" y="207"/>
                    </a:moveTo>
                    <a:cubicBezTo>
                      <a:pt x="361" y="214"/>
                      <a:pt x="362" y="227"/>
                      <a:pt x="366" y="239"/>
                    </a:cubicBezTo>
                    <a:cubicBezTo>
                      <a:pt x="377" y="272"/>
                      <a:pt x="409" y="281"/>
                      <a:pt x="435" y="260"/>
                    </a:cubicBezTo>
                    <a:cubicBezTo>
                      <a:pt x="467" y="235"/>
                      <a:pt x="477" y="167"/>
                      <a:pt x="454" y="134"/>
                    </a:cubicBezTo>
                    <a:cubicBezTo>
                      <a:pt x="438" y="110"/>
                      <a:pt x="415" y="107"/>
                      <a:pt x="393" y="126"/>
                    </a:cubicBezTo>
                    <a:cubicBezTo>
                      <a:pt x="370" y="146"/>
                      <a:pt x="361" y="172"/>
                      <a:pt x="359" y="207"/>
                    </a:cubicBezTo>
                    <a:close/>
                    <a:moveTo>
                      <a:pt x="464" y="304"/>
                    </a:moveTo>
                    <a:cubicBezTo>
                      <a:pt x="464" y="351"/>
                      <a:pt x="493" y="375"/>
                      <a:pt x="526" y="361"/>
                    </a:cubicBezTo>
                    <a:cubicBezTo>
                      <a:pt x="559" y="348"/>
                      <a:pt x="581" y="306"/>
                      <a:pt x="575" y="272"/>
                    </a:cubicBezTo>
                    <a:cubicBezTo>
                      <a:pt x="569" y="235"/>
                      <a:pt x="537" y="220"/>
                      <a:pt x="505" y="239"/>
                    </a:cubicBezTo>
                    <a:cubicBezTo>
                      <a:pt x="478" y="255"/>
                      <a:pt x="467" y="280"/>
                      <a:pt x="464" y="304"/>
                    </a:cubicBezTo>
                    <a:close/>
                    <a:moveTo>
                      <a:pt x="96" y="287"/>
                    </a:moveTo>
                    <a:cubicBezTo>
                      <a:pt x="98" y="315"/>
                      <a:pt x="109" y="342"/>
                      <a:pt x="139" y="358"/>
                    </a:cubicBezTo>
                    <a:cubicBezTo>
                      <a:pt x="167" y="374"/>
                      <a:pt x="196" y="362"/>
                      <a:pt x="204" y="331"/>
                    </a:cubicBezTo>
                    <a:cubicBezTo>
                      <a:pt x="212" y="298"/>
                      <a:pt x="201" y="270"/>
                      <a:pt x="178" y="248"/>
                    </a:cubicBezTo>
                    <a:cubicBezTo>
                      <a:pt x="163" y="233"/>
                      <a:pt x="145" y="226"/>
                      <a:pt x="124" y="234"/>
                    </a:cubicBezTo>
                    <a:cubicBezTo>
                      <a:pt x="106" y="240"/>
                      <a:pt x="96" y="259"/>
                      <a:pt x="96" y="28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3" name="Freeform 47">
                <a:extLst>
                  <a:ext uri="{FF2B5EF4-FFF2-40B4-BE49-F238E27FC236}">
                    <a16:creationId xmlns:a16="http://schemas.microsoft.com/office/drawing/2014/main" id="{014E9826-9B8E-CF62-ACA5-EC15032648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2588" y="1022350"/>
                <a:ext cx="471488" cy="534987"/>
              </a:xfrm>
              <a:custGeom>
                <a:avLst/>
                <a:gdLst>
                  <a:gd name="T0" fmla="*/ 180 w 554"/>
                  <a:gd name="T1" fmla="*/ 128 h 629"/>
                  <a:gd name="T2" fmla="*/ 180 w 554"/>
                  <a:gd name="T3" fmla="*/ 171 h 629"/>
                  <a:gd name="T4" fmla="*/ 191 w 554"/>
                  <a:gd name="T5" fmla="*/ 187 h 629"/>
                  <a:gd name="T6" fmla="*/ 205 w 554"/>
                  <a:gd name="T7" fmla="*/ 171 h 629"/>
                  <a:gd name="T8" fmla="*/ 205 w 554"/>
                  <a:gd name="T9" fmla="*/ 126 h 629"/>
                  <a:gd name="T10" fmla="*/ 264 w 554"/>
                  <a:gd name="T11" fmla="*/ 126 h 629"/>
                  <a:gd name="T12" fmla="*/ 265 w 554"/>
                  <a:gd name="T13" fmla="*/ 170 h 629"/>
                  <a:gd name="T14" fmla="*/ 277 w 554"/>
                  <a:gd name="T15" fmla="*/ 187 h 629"/>
                  <a:gd name="T16" fmla="*/ 290 w 554"/>
                  <a:gd name="T17" fmla="*/ 169 h 629"/>
                  <a:gd name="T18" fmla="*/ 290 w 554"/>
                  <a:gd name="T19" fmla="*/ 123 h 629"/>
                  <a:gd name="T20" fmla="*/ 349 w 554"/>
                  <a:gd name="T21" fmla="*/ 126 h 629"/>
                  <a:gd name="T22" fmla="*/ 350 w 554"/>
                  <a:gd name="T23" fmla="*/ 168 h 629"/>
                  <a:gd name="T24" fmla="*/ 362 w 554"/>
                  <a:gd name="T25" fmla="*/ 188 h 629"/>
                  <a:gd name="T26" fmla="*/ 376 w 554"/>
                  <a:gd name="T27" fmla="*/ 167 h 629"/>
                  <a:gd name="T28" fmla="*/ 377 w 554"/>
                  <a:gd name="T29" fmla="*/ 131 h 629"/>
                  <a:gd name="T30" fmla="*/ 429 w 554"/>
                  <a:gd name="T31" fmla="*/ 105 h 629"/>
                  <a:gd name="T32" fmla="*/ 517 w 554"/>
                  <a:gd name="T33" fmla="*/ 13 h 629"/>
                  <a:gd name="T34" fmla="*/ 542 w 554"/>
                  <a:gd name="T35" fmla="*/ 1 h 629"/>
                  <a:gd name="T36" fmla="*/ 552 w 554"/>
                  <a:gd name="T37" fmla="*/ 28 h 629"/>
                  <a:gd name="T38" fmla="*/ 553 w 554"/>
                  <a:gd name="T39" fmla="*/ 346 h 629"/>
                  <a:gd name="T40" fmla="*/ 247 w 554"/>
                  <a:gd name="T41" fmla="*/ 609 h 629"/>
                  <a:gd name="T42" fmla="*/ 1 w 554"/>
                  <a:gd name="T43" fmla="*/ 330 h 629"/>
                  <a:gd name="T44" fmla="*/ 1 w 554"/>
                  <a:gd name="T45" fmla="*/ 40 h 629"/>
                  <a:gd name="T46" fmla="*/ 2 w 554"/>
                  <a:gd name="T47" fmla="*/ 26 h 629"/>
                  <a:gd name="T48" fmla="*/ 12 w 554"/>
                  <a:gd name="T49" fmla="*/ 2 h 629"/>
                  <a:gd name="T50" fmla="*/ 37 w 554"/>
                  <a:gd name="T51" fmla="*/ 11 h 629"/>
                  <a:gd name="T52" fmla="*/ 129 w 554"/>
                  <a:gd name="T53" fmla="*/ 108 h 629"/>
                  <a:gd name="T54" fmla="*/ 180 w 554"/>
                  <a:gd name="T55" fmla="*/ 128 h 629"/>
                  <a:gd name="T56" fmla="*/ 162 w 554"/>
                  <a:gd name="T57" fmla="*/ 490 h 629"/>
                  <a:gd name="T58" fmla="*/ 194 w 554"/>
                  <a:gd name="T59" fmla="*/ 544 h 629"/>
                  <a:gd name="T60" fmla="*/ 278 w 554"/>
                  <a:gd name="T61" fmla="*/ 527 h 629"/>
                  <a:gd name="T62" fmla="*/ 358 w 554"/>
                  <a:gd name="T63" fmla="*/ 546 h 629"/>
                  <a:gd name="T64" fmla="*/ 393 w 554"/>
                  <a:gd name="T65" fmla="*/ 491 h 629"/>
                  <a:gd name="T66" fmla="*/ 368 w 554"/>
                  <a:gd name="T67" fmla="*/ 503 h 629"/>
                  <a:gd name="T68" fmla="*/ 327 w 554"/>
                  <a:gd name="T69" fmla="*/ 530 h 629"/>
                  <a:gd name="T70" fmla="*/ 290 w 554"/>
                  <a:gd name="T71" fmla="*/ 496 h 629"/>
                  <a:gd name="T72" fmla="*/ 289 w 554"/>
                  <a:gd name="T73" fmla="*/ 438 h 629"/>
                  <a:gd name="T74" fmla="*/ 316 w 554"/>
                  <a:gd name="T75" fmla="*/ 429 h 629"/>
                  <a:gd name="T76" fmla="*/ 318 w 554"/>
                  <a:gd name="T77" fmla="*/ 395 h 629"/>
                  <a:gd name="T78" fmla="*/ 235 w 554"/>
                  <a:gd name="T79" fmla="*/ 396 h 629"/>
                  <a:gd name="T80" fmla="*/ 236 w 554"/>
                  <a:gd name="T81" fmla="*/ 427 h 629"/>
                  <a:gd name="T82" fmla="*/ 265 w 554"/>
                  <a:gd name="T83" fmla="*/ 439 h 629"/>
                  <a:gd name="T84" fmla="*/ 265 w 554"/>
                  <a:gd name="T85" fmla="*/ 493 h 629"/>
                  <a:gd name="T86" fmla="*/ 230 w 554"/>
                  <a:gd name="T87" fmla="*/ 530 h 629"/>
                  <a:gd name="T88" fmla="*/ 186 w 554"/>
                  <a:gd name="T89" fmla="*/ 503 h 629"/>
                  <a:gd name="T90" fmla="*/ 162 w 554"/>
                  <a:gd name="T91" fmla="*/ 490 h 629"/>
                  <a:gd name="T92" fmla="*/ 137 w 554"/>
                  <a:gd name="T93" fmla="*/ 312 h 629"/>
                  <a:gd name="T94" fmla="*/ 112 w 554"/>
                  <a:gd name="T95" fmla="*/ 337 h 629"/>
                  <a:gd name="T96" fmla="*/ 136 w 554"/>
                  <a:gd name="T97" fmla="*/ 363 h 629"/>
                  <a:gd name="T98" fmla="*/ 161 w 554"/>
                  <a:gd name="T99" fmla="*/ 338 h 629"/>
                  <a:gd name="T100" fmla="*/ 137 w 554"/>
                  <a:gd name="T101" fmla="*/ 312 h 629"/>
                  <a:gd name="T102" fmla="*/ 442 w 554"/>
                  <a:gd name="T103" fmla="*/ 333 h 629"/>
                  <a:gd name="T104" fmla="*/ 417 w 554"/>
                  <a:gd name="T105" fmla="*/ 312 h 629"/>
                  <a:gd name="T106" fmla="*/ 393 w 554"/>
                  <a:gd name="T107" fmla="*/ 339 h 629"/>
                  <a:gd name="T108" fmla="*/ 419 w 554"/>
                  <a:gd name="T109" fmla="*/ 363 h 629"/>
                  <a:gd name="T110" fmla="*/ 442 w 554"/>
                  <a:gd name="T111" fmla="*/ 333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54" h="629">
                    <a:moveTo>
                      <a:pt x="180" y="128"/>
                    </a:moveTo>
                    <a:cubicBezTo>
                      <a:pt x="180" y="145"/>
                      <a:pt x="179" y="158"/>
                      <a:pt x="180" y="171"/>
                    </a:cubicBezTo>
                    <a:cubicBezTo>
                      <a:pt x="181" y="177"/>
                      <a:pt x="187" y="182"/>
                      <a:pt x="191" y="187"/>
                    </a:cubicBezTo>
                    <a:cubicBezTo>
                      <a:pt x="196" y="182"/>
                      <a:pt x="204" y="177"/>
                      <a:pt x="205" y="171"/>
                    </a:cubicBezTo>
                    <a:cubicBezTo>
                      <a:pt x="207" y="157"/>
                      <a:pt x="205" y="142"/>
                      <a:pt x="205" y="126"/>
                    </a:cubicBezTo>
                    <a:cubicBezTo>
                      <a:pt x="225" y="126"/>
                      <a:pt x="244" y="126"/>
                      <a:pt x="264" y="126"/>
                    </a:cubicBezTo>
                    <a:cubicBezTo>
                      <a:pt x="264" y="140"/>
                      <a:pt x="263" y="155"/>
                      <a:pt x="265" y="170"/>
                    </a:cubicBezTo>
                    <a:cubicBezTo>
                      <a:pt x="266" y="176"/>
                      <a:pt x="273" y="182"/>
                      <a:pt x="277" y="187"/>
                    </a:cubicBezTo>
                    <a:cubicBezTo>
                      <a:pt x="281" y="181"/>
                      <a:pt x="289" y="176"/>
                      <a:pt x="290" y="169"/>
                    </a:cubicBezTo>
                    <a:cubicBezTo>
                      <a:pt x="292" y="155"/>
                      <a:pt x="290" y="140"/>
                      <a:pt x="290" y="123"/>
                    </a:cubicBezTo>
                    <a:cubicBezTo>
                      <a:pt x="311" y="124"/>
                      <a:pt x="329" y="125"/>
                      <a:pt x="349" y="126"/>
                    </a:cubicBezTo>
                    <a:cubicBezTo>
                      <a:pt x="349" y="142"/>
                      <a:pt x="348" y="155"/>
                      <a:pt x="350" y="168"/>
                    </a:cubicBezTo>
                    <a:cubicBezTo>
                      <a:pt x="351" y="175"/>
                      <a:pt x="358" y="181"/>
                      <a:pt x="362" y="188"/>
                    </a:cubicBezTo>
                    <a:cubicBezTo>
                      <a:pt x="367" y="181"/>
                      <a:pt x="374" y="175"/>
                      <a:pt x="376" y="167"/>
                    </a:cubicBezTo>
                    <a:cubicBezTo>
                      <a:pt x="378" y="157"/>
                      <a:pt x="377" y="145"/>
                      <a:pt x="377" y="131"/>
                    </a:cubicBezTo>
                    <a:cubicBezTo>
                      <a:pt x="404" y="139"/>
                      <a:pt x="415" y="120"/>
                      <a:pt x="429" y="105"/>
                    </a:cubicBezTo>
                    <a:cubicBezTo>
                      <a:pt x="458" y="74"/>
                      <a:pt x="487" y="43"/>
                      <a:pt x="517" y="13"/>
                    </a:cubicBezTo>
                    <a:cubicBezTo>
                      <a:pt x="523" y="7"/>
                      <a:pt x="534" y="5"/>
                      <a:pt x="542" y="1"/>
                    </a:cubicBezTo>
                    <a:cubicBezTo>
                      <a:pt x="546" y="10"/>
                      <a:pt x="552" y="19"/>
                      <a:pt x="552" y="28"/>
                    </a:cubicBezTo>
                    <a:cubicBezTo>
                      <a:pt x="553" y="134"/>
                      <a:pt x="554" y="240"/>
                      <a:pt x="553" y="346"/>
                    </a:cubicBezTo>
                    <a:cubicBezTo>
                      <a:pt x="550" y="503"/>
                      <a:pt x="403" y="629"/>
                      <a:pt x="247" y="609"/>
                    </a:cubicBezTo>
                    <a:cubicBezTo>
                      <a:pt x="102" y="590"/>
                      <a:pt x="2" y="476"/>
                      <a:pt x="1" y="330"/>
                    </a:cubicBezTo>
                    <a:cubicBezTo>
                      <a:pt x="1" y="233"/>
                      <a:pt x="1" y="136"/>
                      <a:pt x="1" y="40"/>
                    </a:cubicBezTo>
                    <a:cubicBezTo>
                      <a:pt x="1" y="35"/>
                      <a:pt x="0" y="30"/>
                      <a:pt x="2" y="26"/>
                    </a:cubicBezTo>
                    <a:cubicBezTo>
                      <a:pt x="4" y="17"/>
                      <a:pt x="6" y="4"/>
                      <a:pt x="12" y="2"/>
                    </a:cubicBezTo>
                    <a:cubicBezTo>
                      <a:pt x="19" y="0"/>
                      <a:pt x="32" y="5"/>
                      <a:pt x="37" y="11"/>
                    </a:cubicBezTo>
                    <a:cubicBezTo>
                      <a:pt x="69" y="43"/>
                      <a:pt x="98" y="76"/>
                      <a:pt x="129" y="108"/>
                    </a:cubicBezTo>
                    <a:cubicBezTo>
                      <a:pt x="142" y="122"/>
                      <a:pt x="153" y="140"/>
                      <a:pt x="180" y="128"/>
                    </a:cubicBezTo>
                    <a:close/>
                    <a:moveTo>
                      <a:pt x="162" y="490"/>
                    </a:moveTo>
                    <a:cubicBezTo>
                      <a:pt x="162" y="514"/>
                      <a:pt x="172" y="532"/>
                      <a:pt x="194" y="544"/>
                    </a:cubicBezTo>
                    <a:cubicBezTo>
                      <a:pt x="226" y="562"/>
                      <a:pt x="253" y="550"/>
                      <a:pt x="278" y="527"/>
                    </a:cubicBezTo>
                    <a:cubicBezTo>
                      <a:pt x="301" y="551"/>
                      <a:pt x="327" y="560"/>
                      <a:pt x="358" y="546"/>
                    </a:cubicBezTo>
                    <a:cubicBezTo>
                      <a:pt x="381" y="535"/>
                      <a:pt x="392" y="516"/>
                      <a:pt x="393" y="491"/>
                    </a:cubicBezTo>
                    <a:cubicBezTo>
                      <a:pt x="379" y="485"/>
                      <a:pt x="372" y="488"/>
                      <a:pt x="368" y="503"/>
                    </a:cubicBezTo>
                    <a:cubicBezTo>
                      <a:pt x="364" y="521"/>
                      <a:pt x="345" y="532"/>
                      <a:pt x="327" y="530"/>
                    </a:cubicBezTo>
                    <a:cubicBezTo>
                      <a:pt x="308" y="528"/>
                      <a:pt x="291" y="514"/>
                      <a:pt x="290" y="496"/>
                    </a:cubicBezTo>
                    <a:cubicBezTo>
                      <a:pt x="288" y="477"/>
                      <a:pt x="289" y="457"/>
                      <a:pt x="289" y="438"/>
                    </a:cubicBezTo>
                    <a:cubicBezTo>
                      <a:pt x="300" y="435"/>
                      <a:pt x="308" y="433"/>
                      <a:pt x="316" y="429"/>
                    </a:cubicBezTo>
                    <a:cubicBezTo>
                      <a:pt x="333" y="420"/>
                      <a:pt x="334" y="406"/>
                      <a:pt x="318" y="395"/>
                    </a:cubicBezTo>
                    <a:cubicBezTo>
                      <a:pt x="299" y="381"/>
                      <a:pt x="253" y="381"/>
                      <a:pt x="235" y="396"/>
                    </a:cubicBezTo>
                    <a:cubicBezTo>
                      <a:pt x="222" y="406"/>
                      <a:pt x="222" y="419"/>
                      <a:pt x="236" y="427"/>
                    </a:cubicBezTo>
                    <a:cubicBezTo>
                      <a:pt x="245" y="432"/>
                      <a:pt x="255" y="435"/>
                      <a:pt x="265" y="439"/>
                    </a:cubicBezTo>
                    <a:cubicBezTo>
                      <a:pt x="265" y="457"/>
                      <a:pt x="266" y="475"/>
                      <a:pt x="265" y="493"/>
                    </a:cubicBezTo>
                    <a:cubicBezTo>
                      <a:pt x="264" y="512"/>
                      <a:pt x="249" y="528"/>
                      <a:pt x="230" y="530"/>
                    </a:cubicBezTo>
                    <a:cubicBezTo>
                      <a:pt x="211" y="532"/>
                      <a:pt x="191" y="521"/>
                      <a:pt x="186" y="503"/>
                    </a:cubicBezTo>
                    <a:cubicBezTo>
                      <a:pt x="183" y="489"/>
                      <a:pt x="176" y="486"/>
                      <a:pt x="162" y="490"/>
                    </a:cubicBezTo>
                    <a:close/>
                    <a:moveTo>
                      <a:pt x="137" y="312"/>
                    </a:moveTo>
                    <a:cubicBezTo>
                      <a:pt x="122" y="313"/>
                      <a:pt x="112" y="321"/>
                      <a:pt x="112" y="337"/>
                    </a:cubicBezTo>
                    <a:cubicBezTo>
                      <a:pt x="111" y="353"/>
                      <a:pt x="122" y="361"/>
                      <a:pt x="136" y="363"/>
                    </a:cubicBezTo>
                    <a:cubicBezTo>
                      <a:pt x="148" y="365"/>
                      <a:pt x="161" y="351"/>
                      <a:pt x="161" y="338"/>
                    </a:cubicBezTo>
                    <a:cubicBezTo>
                      <a:pt x="161" y="322"/>
                      <a:pt x="153" y="314"/>
                      <a:pt x="137" y="312"/>
                    </a:cubicBezTo>
                    <a:close/>
                    <a:moveTo>
                      <a:pt x="442" y="333"/>
                    </a:moveTo>
                    <a:cubicBezTo>
                      <a:pt x="442" y="323"/>
                      <a:pt x="430" y="311"/>
                      <a:pt x="417" y="312"/>
                    </a:cubicBezTo>
                    <a:cubicBezTo>
                      <a:pt x="401" y="314"/>
                      <a:pt x="392" y="323"/>
                      <a:pt x="393" y="339"/>
                    </a:cubicBezTo>
                    <a:cubicBezTo>
                      <a:pt x="393" y="355"/>
                      <a:pt x="405" y="363"/>
                      <a:pt x="419" y="363"/>
                    </a:cubicBezTo>
                    <a:cubicBezTo>
                      <a:pt x="433" y="363"/>
                      <a:pt x="443" y="353"/>
                      <a:pt x="442" y="33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4" name="Freeform 48">
                <a:extLst>
                  <a:ext uri="{FF2B5EF4-FFF2-40B4-BE49-F238E27FC236}">
                    <a16:creationId xmlns:a16="http://schemas.microsoft.com/office/drawing/2014/main" id="{F6924BC3-5A43-2328-5C4F-24E058F06B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5113" y="3395663"/>
                <a:ext cx="704850" cy="315912"/>
              </a:xfrm>
              <a:custGeom>
                <a:avLst/>
                <a:gdLst>
                  <a:gd name="T0" fmla="*/ 4 w 828"/>
                  <a:gd name="T1" fmla="*/ 370 h 370"/>
                  <a:gd name="T2" fmla="*/ 99 w 828"/>
                  <a:gd name="T3" fmla="*/ 270 h 370"/>
                  <a:gd name="T4" fmla="*/ 148 w 828"/>
                  <a:gd name="T5" fmla="*/ 0 h 370"/>
                  <a:gd name="T6" fmla="*/ 681 w 828"/>
                  <a:gd name="T7" fmla="*/ 0 h 370"/>
                  <a:gd name="T8" fmla="*/ 715 w 828"/>
                  <a:gd name="T9" fmla="*/ 187 h 370"/>
                  <a:gd name="T10" fmla="*/ 727 w 828"/>
                  <a:gd name="T11" fmla="*/ 255 h 370"/>
                  <a:gd name="T12" fmla="*/ 744 w 828"/>
                  <a:gd name="T13" fmla="*/ 273 h 370"/>
                  <a:gd name="T14" fmla="*/ 827 w 828"/>
                  <a:gd name="T15" fmla="*/ 370 h 370"/>
                  <a:gd name="T16" fmla="*/ 4 w 828"/>
                  <a:gd name="T17" fmla="*/ 370 h 370"/>
                  <a:gd name="T18" fmla="*/ 157 w 828"/>
                  <a:gd name="T19" fmla="*/ 238 h 370"/>
                  <a:gd name="T20" fmla="*/ 251 w 828"/>
                  <a:gd name="T21" fmla="*/ 238 h 370"/>
                  <a:gd name="T22" fmla="*/ 264 w 828"/>
                  <a:gd name="T23" fmla="*/ 35 h 370"/>
                  <a:gd name="T24" fmla="*/ 192 w 828"/>
                  <a:gd name="T25" fmla="*/ 35 h 370"/>
                  <a:gd name="T26" fmla="*/ 180 w 828"/>
                  <a:gd name="T27" fmla="*/ 47 h 370"/>
                  <a:gd name="T28" fmla="*/ 157 w 828"/>
                  <a:gd name="T29" fmla="*/ 23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8" h="370">
                    <a:moveTo>
                      <a:pt x="4" y="370"/>
                    </a:moveTo>
                    <a:cubicBezTo>
                      <a:pt x="0" y="319"/>
                      <a:pt x="35" y="282"/>
                      <a:pt x="99" y="270"/>
                    </a:cubicBezTo>
                    <a:cubicBezTo>
                      <a:pt x="115" y="181"/>
                      <a:pt x="131" y="91"/>
                      <a:pt x="148" y="0"/>
                    </a:cubicBezTo>
                    <a:cubicBezTo>
                      <a:pt x="326" y="0"/>
                      <a:pt x="503" y="0"/>
                      <a:pt x="681" y="0"/>
                    </a:cubicBezTo>
                    <a:cubicBezTo>
                      <a:pt x="693" y="63"/>
                      <a:pt x="704" y="125"/>
                      <a:pt x="715" y="187"/>
                    </a:cubicBezTo>
                    <a:cubicBezTo>
                      <a:pt x="719" y="210"/>
                      <a:pt x="724" y="232"/>
                      <a:pt x="727" y="255"/>
                    </a:cubicBezTo>
                    <a:cubicBezTo>
                      <a:pt x="729" y="266"/>
                      <a:pt x="732" y="270"/>
                      <a:pt x="744" y="273"/>
                    </a:cubicBezTo>
                    <a:cubicBezTo>
                      <a:pt x="796" y="283"/>
                      <a:pt x="828" y="322"/>
                      <a:pt x="827" y="370"/>
                    </a:cubicBezTo>
                    <a:cubicBezTo>
                      <a:pt x="553" y="370"/>
                      <a:pt x="278" y="370"/>
                      <a:pt x="4" y="370"/>
                    </a:cubicBezTo>
                    <a:close/>
                    <a:moveTo>
                      <a:pt x="157" y="238"/>
                    </a:moveTo>
                    <a:cubicBezTo>
                      <a:pt x="190" y="238"/>
                      <a:pt x="220" y="238"/>
                      <a:pt x="251" y="238"/>
                    </a:cubicBezTo>
                    <a:cubicBezTo>
                      <a:pt x="255" y="170"/>
                      <a:pt x="260" y="103"/>
                      <a:pt x="264" y="35"/>
                    </a:cubicBezTo>
                    <a:cubicBezTo>
                      <a:pt x="238" y="35"/>
                      <a:pt x="215" y="34"/>
                      <a:pt x="192" y="35"/>
                    </a:cubicBezTo>
                    <a:cubicBezTo>
                      <a:pt x="187" y="36"/>
                      <a:pt x="180" y="42"/>
                      <a:pt x="180" y="47"/>
                    </a:cubicBezTo>
                    <a:cubicBezTo>
                      <a:pt x="172" y="110"/>
                      <a:pt x="165" y="173"/>
                      <a:pt x="157" y="23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5" name="Freeform 49">
                <a:extLst>
                  <a:ext uri="{FF2B5EF4-FFF2-40B4-BE49-F238E27FC236}">
                    <a16:creationId xmlns:a16="http://schemas.microsoft.com/office/drawing/2014/main" id="{0E22232D-9FA2-15B2-7653-65D825CB28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6188" y="2112963"/>
                <a:ext cx="425450" cy="592137"/>
              </a:xfrm>
              <a:custGeom>
                <a:avLst/>
                <a:gdLst>
                  <a:gd name="T0" fmla="*/ 355 w 499"/>
                  <a:gd name="T1" fmla="*/ 10 h 695"/>
                  <a:gd name="T2" fmla="*/ 384 w 499"/>
                  <a:gd name="T3" fmla="*/ 7 h 695"/>
                  <a:gd name="T4" fmla="*/ 385 w 499"/>
                  <a:gd name="T5" fmla="*/ 13 h 695"/>
                  <a:gd name="T6" fmla="*/ 399 w 499"/>
                  <a:gd name="T7" fmla="*/ 4 h 695"/>
                  <a:gd name="T8" fmla="*/ 400 w 499"/>
                  <a:gd name="T9" fmla="*/ 8 h 695"/>
                  <a:gd name="T10" fmla="*/ 432 w 499"/>
                  <a:gd name="T11" fmla="*/ 8 h 695"/>
                  <a:gd name="T12" fmla="*/ 437 w 499"/>
                  <a:gd name="T13" fmla="*/ 21 h 695"/>
                  <a:gd name="T14" fmla="*/ 461 w 499"/>
                  <a:gd name="T15" fmla="*/ 115 h 695"/>
                  <a:gd name="T16" fmla="*/ 471 w 499"/>
                  <a:gd name="T17" fmla="*/ 137 h 695"/>
                  <a:gd name="T18" fmla="*/ 498 w 499"/>
                  <a:gd name="T19" fmla="*/ 262 h 695"/>
                  <a:gd name="T20" fmla="*/ 498 w 499"/>
                  <a:gd name="T21" fmla="*/ 669 h 695"/>
                  <a:gd name="T22" fmla="*/ 498 w 499"/>
                  <a:gd name="T23" fmla="*/ 695 h 695"/>
                  <a:gd name="T24" fmla="*/ 0 w 499"/>
                  <a:gd name="T25" fmla="*/ 695 h 695"/>
                  <a:gd name="T26" fmla="*/ 0 w 499"/>
                  <a:gd name="T27" fmla="*/ 675 h 695"/>
                  <a:gd name="T28" fmla="*/ 1 w 499"/>
                  <a:gd name="T29" fmla="*/ 215 h 695"/>
                  <a:gd name="T30" fmla="*/ 8 w 499"/>
                  <a:gd name="T31" fmla="*/ 181 h 695"/>
                  <a:gd name="T32" fmla="*/ 56 w 499"/>
                  <a:gd name="T33" fmla="*/ 69 h 695"/>
                  <a:gd name="T34" fmla="*/ 61 w 499"/>
                  <a:gd name="T35" fmla="*/ 26 h 695"/>
                  <a:gd name="T36" fmla="*/ 67 w 499"/>
                  <a:gd name="T37" fmla="*/ 1 h 695"/>
                  <a:gd name="T38" fmla="*/ 84 w 499"/>
                  <a:gd name="T39" fmla="*/ 12 h 695"/>
                  <a:gd name="T40" fmla="*/ 84 w 499"/>
                  <a:gd name="T41" fmla="*/ 8 h 695"/>
                  <a:gd name="T42" fmla="*/ 112 w 499"/>
                  <a:gd name="T43" fmla="*/ 8 h 695"/>
                  <a:gd name="T44" fmla="*/ 112 w 499"/>
                  <a:gd name="T45" fmla="*/ 8 h 695"/>
                  <a:gd name="T46" fmla="*/ 138 w 499"/>
                  <a:gd name="T47" fmla="*/ 8 h 695"/>
                  <a:gd name="T48" fmla="*/ 138 w 499"/>
                  <a:gd name="T49" fmla="*/ 9 h 695"/>
                  <a:gd name="T50" fmla="*/ 166 w 499"/>
                  <a:gd name="T51" fmla="*/ 9 h 695"/>
                  <a:gd name="T52" fmla="*/ 167 w 499"/>
                  <a:gd name="T53" fmla="*/ 14 h 695"/>
                  <a:gd name="T54" fmla="*/ 180 w 499"/>
                  <a:gd name="T55" fmla="*/ 3 h 695"/>
                  <a:gd name="T56" fmla="*/ 195 w 499"/>
                  <a:gd name="T57" fmla="*/ 14 h 695"/>
                  <a:gd name="T58" fmla="*/ 207 w 499"/>
                  <a:gd name="T59" fmla="*/ 3 h 695"/>
                  <a:gd name="T60" fmla="*/ 222 w 499"/>
                  <a:gd name="T61" fmla="*/ 14 h 695"/>
                  <a:gd name="T62" fmla="*/ 231 w 499"/>
                  <a:gd name="T63" fmla="*/ 6 h 695"/>
                  <a:gd name="T64" fmla="*/ 262 w 499"/>
                  <a:gd name="T65" fmla="*/ 9 h 695"/>
                  <a:gd name="T66" fmla="*/ 262 w 499"/>
                  <a:gd name="T67" fmla="*/ 8 h 695"/>
                  <a:gd name="T68" fmla="*/ 289 w 499"/>
                  <a:gd name="T69" fmla="*/ 8 h 695"/>
                  <a:gd name="T70" fmla="*/ 289 w 499"/>
                  <a:gd name="T71" fmla="*/ 7 h 695"/>
                  <a:gd name="T72" fmla="*/ 317 w 499"/>
                  <a:gd name="T73" fmla="*/ 8 h 695"/>
                  <a:gd name="T74" fmla="*/ 318 w 499"/>
                  <a:gd name="T75" fmla="*/ 4 h 695"/>
                  <a:gd name="T76" fmla="*/ 331 w 499"/>
                  <a:gd name="T77" fmla="*/ 14 h 695"/>
                  <a:gd name="T78" fmla="*/ 355 w 499"/>
                  <a:gd name="T79" fmla="*/ 10 h 695"/>
                  <a:gd name="T80" fmla="*/ 249 w 499"/>
                  <a:gd name="T81" fmla="*/ 247 h 695"/>
                  <a:gd name="T82" fmla="*/ 63 w 499"/>
                  <a:gd name="T83" fmla="*/ 432 h 695"/>
                  <a:gd name="T84" fmla="*/ 248 w 499"/>
                  <a:gd name="T85" fmla="*/ 620 h 695"/>
                  <a:gd name="T86" fmla="*/ 435 w 499"/>
                  <a:gd name="T87" fmla="*/ 433 h 695"/>
                  <a:gd name="T88" fmla="*/ 249 w 499"/>
                  <a:gd name="T89" fmla="*/ 247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9" h="695">
                    <a:moveTo>
                      <a:pt x="355" y="10"/>
                    </a:moveTo>
                    <a:cubicBezTo>
                      <a:pt x="366" y="9"/>
                      <a:pt x="375" y="8"/>
                      <a:pt x="384" y="7"/>
                    </a:cubicBezTo>
                    <a:cubicBezTo>
                      <a:pt x="384" y="9"/>
                      <a:pt x="385" y="11"/>
                      <a:pt x="385" y="13"/>
                    </a:cubicBezTo>
                    <a:cubicBezTo>
                      <a:pt x="390" y="10"/>
                      <a:pt x="395" y="7"/>
                      <a:pt x="399" y="4"/>
                    </a:cubicBezTo>
                    <a:cubicBezTo>
                      <a:pt x="400" y="5"/>
                      <a:pt x="400" y="7"/>
                      <a:pt x="400" y="8"/>
                    </a:cubicBezTo>
                    <a:cubicBezTo>
                      <a:pt x="409" y="8"/>
                      <a:pt x="417" y="8"/>
                      <a:pt x="432" y="8"/>
                    </a:cubicBezTo>
                    <a:cubicBezTo>
                      <a:pt x="432" y="9"/>
                      <a:pt x="437" y="15"/>
                      <a:pt x="437" y="21"/>
                    </a:cubicBezTo>
                    <a:cubicBezTo>
                      <a:pt x="431" y="56"/>
                      <a:pt x="448" y="85"/>
                      <a:pt x="461" y="115"/>
                    </a:cubicBezTo>
                    <a:cubicBezTo>
                      <a:pt x="464" y="123"/>
                      <a:pt x="468" y="130"/>
                      <a:pt x="471" y="137"/>
                    </a:cubicBezTo>
                    <a:cubicBezTo>
                      <a:pt x="492" y="176"/>
                      <a:pt x="499" y="217"/>
                      <a:pt x="498" y="262"/>
                    </a:cubicBezTo>
                    <a:cubicBezTo>
                      <a:pt x="496" y="397"/>
                      <a:pt x="498" y="533"/>
                      <a:pt x="498" y="669"/>
                    </a:cubicBezTo>
                    <a:cubicBezTo>
                      <a:pt x="498" y="677"/>
                      <a:pt x="498" y="685"/>
                      <a:pt x="498" y="695"/>
                    </a:cubicBezTo>
                    <a:cubicBezTo>
                      <a:pt x="332" y="695"/>
                      <a:pt x="167" y="695"/>
                      <a:pt x="0" y="695"/>
                    </a:cubicBezTo>
                    <a:cubicBezTo>
                      <a:pt x="0" y="688"/>
                      <a:pt x="0" y="682"/>
                      <a:pt x="0" y="675"/>
                    </a:cubicBezTo>
                    <a:cubicBezTo>
                      <a:pt x="0" y="522"/>
                      <a:pt x="0" y="368"/>
                      <a:pt x="1" y="215"/>
                    </a:cubicBezTo>
                    <a:cubicBezTo>
                      <a:pt x="1" y="204"/>
                      <a:pt x="4" y="192"/>
                      <a:pt x="8" y="181"/>
                    </a:cubicBezTo>
                    <a:cubicBezTo>
                      <a:pt x="24" y="143"/>
                      <a:pt x="42" y="107"/>
                      <a:pt x="56" y="69"/>
                    </a:cubicBezTo>
                    <a:cubicBezTo>
                      <a:pt x="61" y="56"/>
                      <a:pt x="59" y="41"/>
                      <a:pt x="61" y="26"/>
                    </a:cubicBezTo>
                    <a:cubicBezTo>
                      <a:pt x="62" y="18"/>
                      <a:pt x="64" y="11"/>
                      <a:pt x="67" y="1"/>
                    </a:cubicBezTo>
                    <a:cubicBezTo>
                      <a:pt x="75" y="6"/>
                      <a:pt x="79" y="9"/>
                      <a:pt x="84" y="12"/>
                    </a:cubicBezTo>
                    <a:cubicBezTo>
                      <a:pt x="84" y="11"/>
                      <a:pt x="84" y="9"/>
                      <a:pt x="84" y="8"/>
                    </a:cubicBezTo>
                    <a:cubicBezTo>
                      <a:pt x="93" y="8"/>
                      <a:pt x="103" y="8"/>
                      <a:pt x="112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21" y="8"/>
                      <a:pt x="130" y="8"/>
                      <a:pt x="138" y="8"/>
                    </a:cubicBezTo>
                    <a:cubicBezTo>
                      <a:pt x="138" y="8"/>
                      <a:pt x="138" y="9"/>
                      <a:pt x="138" y="9"/>
                    </a:cubicBezTo>
                    <a:cubicBezTo>
                      <a:pt x="148" y="9"/>
                      <a:pt x="157" y="9"/>
                      <a:pt x="166" y="9"/>
                    </a:cubicBezTo>
                    <a:cubicBezTo>
                      <a:pt x="166" y="11"/>
                      <a:pt x="167" y="12"/>
                      <a:pt x="167" y="14"/>
                    </a:cubicBezTo>
                    <a:cubicBezTo>
                      <a:pt x="171" y="11"/>
                      <a:pt x="175" y="8"/>
                      <a:pt x="180" y="3"/>
                    </a:cubicBezTo>
                    <a:cubicBezTo>
                      <a:pt x="184" y="7"/>
                      <a:pt x="189" y="10"/>
                      <a:pt x="195" y="14"/>
                    </a:cubicBezTo>
                    <a:cubicBezTo>
                      <a:pt x="198" y="11"/>
                      <a:pt x="202" y="7"/>
                      <a:pt x="207" y="3"/>
                    </a:cubicBezTo>
                    <a:cubicBezTo>
                      <a:pt x="212" y="7"/>
                      <a:pt x="217" y="10"/>
                      <a:pt x="222" y="14"/>
                    </a:cubicBezTo>
                    <a:cubicBezTo>
                      <a:pt x="226" y="10"/>
                      <a:pt x="230" y="7"/>
                      <a:pt x="231" y="6"/>
                    </a:cubicBezTo>
                    <a:cubicBezTo>
                      <a:pt x="243" y="7"/>
                      <a:pt x="252" y="8"/>
                      <a:pt x="262" y="9"/>
                    </a:cubicBezTo>
                    <a:cubicBezTo>
                      <a:pt x="262" y="9"/>
                      <a:pt x="262" y="8"/>
                      <a:pt x="262" y="8"/>
                    </a:cubicBezTo>
                    <a:cubicBezTo>
                      <a:pt x="271" y="8"/>
                      <a:pt x="280" y="8"/>
                      <a:pt x="289" y="8"/>
                    </a:cubicBezTo>
                    <a:cubicBezTo>
                      <a:pt x="289" y="8"/>
                      <a:pt x="289" y="7"/>
                      <a:pt x="289" y="7"/>
                    </a:cubicBezTo>
                    <a:cubicBezTo>
                      <a:pt x="298" y="7"/>
                      <a:pt x="308" y="8"/>
                      <a:pt x="317" y="8"/>
                    </a:cubicBezTo>
                    <a:cubicBezTo>
                      <a:pt x="317" y="7"/>
                      <a:pt x="317" y="5"/>
                      <a:pt x="318" y="4"/>
                    </a:cubicBezTo>
                    <a:cubicBezTo>
                      <a:pt x="322" y="7"/>
                      <a:pt x="326" y="10"/>
                      <a:pt x="331" y="14"/>
                    </a:cubicBezTo>
                    <a:cubicBezTo>
                      <a:pt x="340" y="4"/>
                      <a:pt x="349" y="0"/>
                      <a:pt x="355" y="10"/>
                    </a:cubicBezTo>
                    <a:close/>
                    <a:moveTo>
                      <a:pt x="249" y="247"/>
                    </a:moveTo>
                    <a:cubicBezTo>
                      <a:pt x="147" y="246"/>
                      <a:pt x="63" y="330"/>
                      <a:pt x="63" y="432"/>
                    </a:cubicBezTo>
                    <a:cubicBezTo>
                      <a:pt x="63" y="535"/>
                      <a:pt x="145" y="619"/>
                      <a:pt x="248" y="620"/>
                    </a:cubicBezTo>
                    <a:cubicBezTo>
                      <a:pt x="350" y="620"/>
                      <a:pt x="435" y="535"/>
                      <a:pt x="435" y="433"/>
                    </a:cubicBezTo>
                    <a:cubicBezTo>
                      <a:pt x="436" y="330"/>
                      <a:pt x="352" y="247"/>
                      <a:pt x="249" y="24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6" name="Freeform 50">
                <a:extLst>
                  <a:ext uri="{FF2B5EF4-FFF2-40B4-BE49-F238E27FC236}">
                    <a16:creationId xmlns:a16="http://schemas.microsoft.com/office/drawing/2014/main" id="{CDBA1099-84FA-1764-DE7F-2C5BB901A9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2738" y="3287713"/>
                <a:ext cx="568325" cy="431800"/>
              </a:xfrm>
              <a:custGeom>
                <a:avLst/>
                <a:gdLst>
                  <a:gd name="T0" fmla="*/ 666 w 667"/>
                  <a:gd name="T1" fmla="*/ 0 h 507"/>
                  <a:gd name="T2" fmla="*/ 666 w 667"/>
                  <a:gd name="T3" fmla="*/ 62 h 507"/>
                  <a:gd name="T4" fmla="*/ 666 w 667"/>
                  <a:gd name="T5" fmla="*/ 73 h 507"/>
                  <a:gd name="T6" fmla="*/ 640 w 667"/>
                  <a:gd name="T7" fmla="*/ 76 h 507"/>
                  <a:gd name="T8" fmla="*/ 640 w 667"/>
                  <a:gd name="T9" fmla="*/ 431 h 507"/>
                  <a:gd name="T10" fmla="*/ 666 w 667"/>
                  <a:gd name="T11" fmla="*/ 458 h 507"/>
                  <a:gd name="T12" fmla="*/ 665 w 667"/>
                  <a:gd name="T13" fmla="*/ 507 h 507"/>
                  <a:gd name="T14" fmla="*/ 0 w 667"/>
                  <a:gd name="T15" fmla="*/ 507 h 507"/>
                  <a:gd name="T16" fmla="*/ 0 w 667"/>
                  <a:gd name="T17" fmla="*/ 431 h 507"/>
                  <a:gd name="T18" fmla="*/ 25 w 667"/>
                  <a:gd name="T19" fmla="*/ 430 h 507"/>
                  <a:gd name="T20" fmla="*/ 25 w 667"/>
                  <a:gd name="T21" fmla="*/ 76 h 507"/>
                  <a:gd name="T22" fmla="*/ 0 w 667"/>
                  <a:gd name="T23" fmla="*/ 74 h 507"/>
                  <a:gd name="T24" fmla="*/ 0 w 667"/>
                  <a:gd name="T25" fmla="*/ 0 h 507"/>
                  <a:gd name="T26" fmla="*/ 666 w 667"/>
                  <a:gd name="T27" fmla="*/ 0 h 507"/>
                  <a:gd name="T28" fmla="*/ 330 w 667"/>
                  <a:gd name="T29" fmla="*/ 414 h 507"/>
                  <a:gd name="T30" fmla="*/ 471 w 667"/>
                  <a:gd name="T31" fmla="*/ 375 h 507"/>
                  <a:gd name="T32" fmla="*/ 497 w 667"/>
                  <a:gd name="T33" fmla="*/ 155 h 507"/>
                  <a:gd name="T34" fmla="*/ 164 w 667"/>
                  <a:gd name="T35" fmla="*/ 159 h 507"/>
                  <a:gd name="T36" fmla="*/ 163 w 667"/>
                  <a:gd name="T37" fmla="*/ 350 h 507"/>
                  <a:gd name="T38" fmla="*/ 330 w 667"/>
                  <a:gd name="T39" fmla="*/ 414 h 507"/>
                  <a:gd name="T40" fmla="*/ 168 w 667"/>
                  <a:gd name="T41" fmla="*/ 112 h 507"/>
                  <a:gd name="T42" fmla="*/ 78 w 667"/>
                  <a:gd name="T43" fmla="*/ 112 h 507"/>
                  <a:gd name="T44" fmla="*/ 78 w 667"/>
                  <a:gd name="T45" fmla="*/ 384 h 507"/>
                  <a:gd name="T46" fmla="*/ 79 w 667"/>
                  <a:gd name="T47" fmla="*/ 394 h 507"/>
                  <a:gd name="T48" fmla="*/ 166 w 667"/>
                  <a:gd name="T49" fmla="*/ 394 h 507"/>
                  <a:gd name="T50" fmla="*/ 168 w 667"/>
                  <a:gd name="T51" fmla="*/ 112 h 507"/>
                  <a:gd name="T52" fmla="*/ 130 w 667"/>
                  <a:gd name="T53" fmla="*/ 484 h 507"/>
                  <a:gd name="T54" fmla="*/ 130 w 667"/>
                  <a:gd name="T55" fmla="*/ 456 h 507"/>
                  <a:gd name="T56" fmla="*/ 45 w 667"/>
                  <a:gd name="T57" fmla="*/ 456 h 507"/>
                  <a:gd name="T58" fmla="*/ 47 w 667"/>
                  <a:gd name="T59" fmla="*/ 484 h 507"/>
                  <a:gd name="T60" fmla="*/ 130 w 667"/>
                  <a:gd name="T61" fmla="*/ 484 h 507"/>
                  <a:gd name="T62" fmla="*/ 47 w 667"/>
                  <a:gd name="T63" fmla="*/ 50 h 507"/>
                  <a:gd name="T64" fmla="*/ 130 w 667"/>
                  <a:gd name="T65" fmla="*/ 50 h 507"/>
                  <a:gd name="T66" fmla="*/ 130 w 667"/>
                  <a:gd name="T67" fmla="*/ 23 h 507"/>
                  <a:gd name="T68" fmla="*/ 47 w 667"/>
                  <a:gd name="T69" fmla="*/ 23 h 507"/>
                  <a:gd name="T70" fmla="*/ 47 w 667"/>
                  <a:gd name="T71" fmla="*/ 50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7" h="507">
                    <a:moveTo>
                      <a:pt x="666" y="0"/>
                    </a:moveTo>
                    <a:cubicBezTo>
                      <a:pt x="666" y="22"/>
                      <a:pt x="666" y="42"/>
                      <a:pt x="666" y="62"/>
                    </a:cubicBezTo>
                    <a:cubicBezTo>
                      <a:pt x="666" y="65"/>
                      <a:pt x="666" y="68"/>
                      <a:pt x="666" y="73"/>
                    </a:cubicBezTo>
                    <a:cubicBezTo>
                      <a:pt x="657" y="74"/>
                      <a:pt x="649" y="75"/>
                      <a:pt x="640" y="76"/>
                    </a:cubicBezTo>
                    <a:cubicBezTo>
                      <a:pt x="640" y="194"/>
                      <a:pt x="640" y="312"/>
                      <a:pt x="640" y="431"/>
                    </a:cubicBezTo>
                    <a:cubicBezTo>
                      <a:pt x="665" y="426"/>
                      <a:pt x="667" y="440"/>
                      <a:pt x="666" y="458"/>
                    </a:cubicBezTo>
                    <a:cubicBezTo>
                      <a:pt x="664" y="474"/>
                      <a:pt x="665" y="490"/>
                      <a:pt x="665" y="507"/>
                    </a:cubicBezTo>
                    <a:cubicBezTo>
                      <a:pt x="443" y="507"/>
                      <a:pt x="222" y="507"/>
                      <a:pt x="0" y="507"/>
                    </a:cubicBezTo>
                    <a:cubicBezTo>
                      <a:pt x="0" y="482"/>
                      <a:pt x="0" y="457"/>
                      <a:pt x="0" y="431"/>
                    </a:cubicBezTo>
                    <a:cubicBezTo>
                      <a:pt x="8" y="431"/>
                      <a:pt x="16" y="430"/>
                      <a:pt x="25" y="430"/>
                    </a:cubicBezTo>
                    <a:cubicBezTo>
                      <a:pt x="25" y="312"/>
                      <a:pt x="25" y="195"/>
                      <a:pt x="25" y="76"/>
                    </a:cubicBezTo>
                    <a:cubicBezTo>
                      <a:pt x="17" y="75"/>
                      <a:pt x="9" y="75"/>
                      <a:pt x="0" y="74"/>
                    </a:cubicBezTo>
                    <a:cubicBezTo>
                      <a:pt x="0" y="50"/>
                      <a:pt x="0" y="25"/>
                      <a:pt x="0" y="0"/>
                    </a:cubicBezTo>
                    <a:cubicBezTo>
                      <a:pt x="221" y="0"/>
                      <a:pt x="443" y="0"/>
                      <a:pt x="666" y="0"/>
                    </a:cubicBezTo>
                    <a:close/>
                    <a:moveTo>
                      <a:pt x="330" y="414"/>
                    </a:moveTo>
                    <a:cubicBezTo>
                      <a:pt x="379" y="413"/>
                      <a:pt x="427" y="402"/>
                      <a:pt x="471" y="375"/>
                    </a:cubicBezTo>
                    <a:cubicBezTo>
                      <a:pt x="557" y="321"/>
                      <a:pt x="569" y="221"/>
                      <a:pt x="497" y="155"/>
                    </a:cubicBezTo>
                    <a:cubicBezTo>
                      <a:pt x="411" y="75"/>
                      <a:pt x="248" y="77"/>
                      <a:pt x="164" y="159"/>
                    </a:cubicBezTo>
                    <a:cubicBezTo>
                      <a:pt x="106" y="215"/>
                      <a:pt x="105" y="293"/>
                      <a:pt x="163" y="350"/>
                    </a:cubicBezTo>
                    <a:cubicBezTo>
                      <a:pt x="209" y="394"/>
                      <a:pt x="266" y="411"/>
                      <a:pt x="330" y="414"/>
                    </a:cubicBezTo>
                    <a:close/>
                    <a:moveTo>
                      <a:pt x="168" y="112"/>
                    </a:moveTo>
                    <a:cubicBezTo>
                      <a:pt x="137" y="112"/>
                      <a:pt x="108" y="112"/>
                      <a:pt x="78" y="112"/>
                    </a:cubicBezTo>
                    <a:cubicBezTo>
                      <a:pt x="78" y="204"/>
                      <a:pt x="78" y="294"/>
                      <a:pt x="78" y="384"/>
                    </a:cubicBezTo>
                    <a:cubicBezTo>
                      <a:pt x="78" y="387"/>
                      <a:pt x="79" y="390"/>
                      <a:pt x="79" y="394"/>
                    </a:cubicBezTo>
                    <a:cubicBezTo>
                      <a:pt x="108" y="394"/>
                      <a:pt x="136" y="394"/>
                      <a:pt x="166" y="394"/>
                    </a:cubicBezTo>
                    <a:cubicBezTo>
                      <a:pt x="77" y="327"/>
                      <a:pt x="52" y="204"/>
                      <a:pt x="168" y="112"/>
                    </a:cubicBezTo>
                    <a:close/>
                    <a:moveTo>
                      <a:pt x="130" y="484"/>
                    </a:moveTo>
                    <a:cubicBezTo>
                      <a:pt x="130" y="474"/>
                      <a:pt x="130" y="465"/>
                      <a:pt x="130" y="456"/>
                    </a:cubicBezTo>
                    <a:cubicBezTo>
                      <a:pt x="102" y="456"/>
                      <a:pt x="74" y="456"/>
                      <a:pt x="45" y="456"/>
                    </a:cubicBezTo>
                    <a:cubicBezTo>
                      <a:pt x="46" y="467"/>
                      <a:pt x="47" y="476"/>
                      <a:pt x="47" y="484"/>
                    </a:cubicBezTo>
                    <a:cubicBezTo>
                      <a:pt x="76" y="484"/>
                      <a:pt x="102" y="484"/>
                      <a:pt x="130" y="484"/>
                    </a:cubicBezTo>
                    <a:close/>
                    <a:moveTo>
                      <a:pt x="47" y="50"/>
                    </a:moveTo>
                    <a:cubicBezTo>
                      <a:pt x="76" y="50"/>
                      <a:pt x="103" y="50"/>
                      <a:pt x="130" y="50"/>
                    </a:cubicBezTo>
                    <a:cubicBezTo>
                      <a:pt x="130" y="41"/>
                      <a:pt x="130" y="32"/>
                      <a:pt x="130" y="23"/>
                    </a:cubicBezTo>
                    <a:cubicBezTo>
                      <a:pt x="102" y="23"/>
                      <a:pt x="74" y="23"/>
                      <a:pt x="47" y="23"/>
                    </a:cubicBezTo>
                    <a:cubicBezTo>
                      <a:pt x="47" y="33"/>
                      <a:pt x="47" y="41"/>
                      <a:pt x="47" y="5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7" name="Freeform 51">
                <a:extLst>
                  <a:ext uri="{FF2B5EF4-FFF2-40B4-BE49-F238E27FC236}">
                    <a16:creationId xmlns:a16="http://schemas.microsoft.com/office/drawing/2014/main" id="{880BFA88-4C00-F697-F93D-E976BBD7F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8826" y="3241675"/>
                <a:ext cx="581025" cy="530225"/>
              </a:xfrm>
              <a:custGeom>
                <a:avLst/>
                <a:gdLst>
                  <a:gd name="T0" fmla="*/ 615 w 681"/>
                  <a:gd name="T1" fmla="*/ 514 h 623"/>
                  <a:gd name="T2" fmla="*/ 592 w 681"/>
                  <a:gd name="T3" fmla="*/ 383 h 623"/>
                  <a:gd name="T4" fmla="*/ 648 w 681"/>
                  <a:gd name="T5" fmla="*/ 323 h 623"/>
                  <a:gd name="T6" fmla="*/ 649 w 681"/>
                  <a:gd name="T7" fmla="*/ 293 h 623"/>
                  <a:gd name="T8" fmla="*/ 515 w 681"/>
                  <a:gd name="T9" fmla="*/ 196 h 623"/>
                  <a:gd name="T10" fmla="*/ 103 w 681"/>
                  <a:gd name="T11" fmla="*/ 228 h 623"/>
                  <a:gd name="T12" fmla="*/ 32 w 681"/>
                  <a:gd name="T13" fmla="*/ 295 h 623"/>
                  <a:gd name="T14" fmla="*/ 33 w 681"/>
                  <a:gd name="T15" fmla="*/ 322 h 623"/>
                  <a:gd name="T16" fmla="*/ 183 w 681"/>
                  <a:gd name="T17" fmla="*/ 426 h 623"/>
                  <a:gd name="T18" fmla="*/ 506 w 681"/>
                  <a:gd name="T19" fmla="*/ 424 h 623"/>
                  <a:gd name="T20" fmla="*/ 548 w 681"/>
                  <a:gd name="T21" fmla="*/ 407 h 623"/>
                  <a:gd name="T22" fmla="*/ 594 w 681"/>
                  <a:gd name="T23" fmla="*/ 438 h 623"/>
                  <a:gd name="T24" fmla="*/ 561 w 681"/>
                  <a:gd name="T25" fmla="*/ 546 h 623"/>
                  <a:gd name="T26" fmla="*/ 519 w 681"/>
                  <a:gd name="T27" fmla="*/ 573 h 623"/>
                  <a:gd name="T28" fmla="*/ 134 w 681"/>
                  <a:gd name="T29" fmla="*/ 560 h 623"/>
                  <a:gd name="T30" fmla="*/ 8 w 681"/>
                  <a:gd name="T31" fmla="*/ 426 h 623"/>
                  <a:gd name="T32" fmla="*/ 4 w 681"/>
                  <a:gd name="T33" fmla="*/ 409 h 623"/>
                  <a:gd name="T34" fmla="*/ 4 w 681"/>
                  <a:gd name="T35" fmla="*/ 209 h 623"/>
                  <a:gd name="T36" fmla="*/ 101 w 681"/>
                  <a:gd name="T37" fmla="*/ 73 h 623"/>
                  <a:gd name="T38" fmla="*/ 398 w 681"/>
                  <a:gd name="T39" fmla="*/ 11 h 623"/>
                  <a:gd name="T40" fmla="*/ 583 w 681"/>
                  <a:gd name="T41" fmla="*/ 75 h 623"/>
                  <a:gd name="T42" fmla="*/ 678 w 681"/>
                  <a:gd name="T43" fmla="*/ 213 h 623"/>
                  <a:gd name="T44" fmla="*/ 676 w 681"/>
                  <a:gd name="T45" fmla="*/ 416 h 623"/>
                  <a:gd name="T46" fmla="*/ 615 w 681"/>
                  <a:gd name="T47" fmla="*/ 514 h 623"/>
                  <a:gd name="T48" fmla="*/ 498 w 681"/>
                  <a:gd name="T49" fmla="*/ 529 h 623"/>
                  <a:gd name="T50" fmla="*/ 521 w 681"/>
                  <a:gd name="T51" fmla="*/ 507 h 623"/>
                  <a:gd name="T52" fmla="*/ 499 w 681"/>
                  <a:gd name="T53" fmla="*/ 484 h 623"/>
                  <a:gd name="T54" fmla="*/ 477 w 681"/>
                  <a:gd name="T55" fmla="*/ 504 h 623"/>
                  <a:gd name="T56" fmla="*/ 498 w 681"/>
                  <a:gd name="T57" fmla="*/ 529 h 623"/>
                  <a:gd name="T58" fmla="*/ 346 w 681"/>
                  <a:gd name="T59" fmla="*/ 504 h 623"/>
                  <a:gd name="T60" fmla="*/ 337 w 681"/>
                  <a:gd name="T61" fmla="*/ 504 h 623"/>
                  <a:gd name="T62" fmla="*/ 319 w 681"/>
                  <a:gd name="T63" fmla="*/ 529 h 623"/>
                  <a:gd name="T64" fmla="*/ 341 w 681"/>
                  <a:gd name="T65" fmla="*/ 552 h 623"/>
                  <a:gd name="T66" fmla="*/ 362 w 681"/>
                  <a:gd name="T67" fmla="*/ 529 h 623"/>
                  <a:gd name="T68" fmla="*/ 346 w 681"/>
                  <a:gd name="T69" fmla="*/ 504 h 623"/>
                  <a:gd name="T70" fmla="*/ 177 w 681"/>
                  <a:gd name="T71" fmla="*/ 532 h 623"/>
                  <a:gd name="T72" fmla="*/ 186 w 681"/>
                  <a:gd name="T73" fmla="*/ 532 h 623"/>
                  <a:gd name="T74" fmla="*/ 203 w 681"/>
                  <a:gd name="T75" fmla="*/ 505 h 623"/>
                  <a:gd name="T76" fmla="*/ 182 w 681"/>
                  <a:gd name="T77" fmla="*/ 484 h 623"/>
                  <a:gd name="T78" fmla="*/ 159 w 681"/>
                  <a:gd name="T79" fmla="*/ 506 h 623"/>
                  <a:gd name="T80" fmla="*/ 177 w 681"/>
                  <a:gd name="T81" fmla="*/ 53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623">
                    <a:moveTo>
                      <a:pt x="615" y="514"/>
                    </a:moveTo>
                    <a:cubicBezTo>
                      <a:pt x="622" y="467"/>
                      <a:pt x="638" y="419"/>
                      <a:pt x="592" y="383"/>
                    </a:cubicBezTo>
                    <a:cubicBezTo>
                      <a:pt x="610" y="363"/>
                      <a:pt x="629" y="343"/>
                      <a:pt x="648" y="323"/>
                    </a:cubicBezTo>
                    <a:cubicBezTo>
                      <a:pt x="657" y="313"/>
                      <a:pt x="657" y="304"/>
                      <a:pt x="649" y="293"/>
                    </a:cubicBezTo>
                    <a:cubicBezTo>
                      <a:pt x="614" y="247"/>
                      <a:pt x="569" y="215"/>
                      <a:pt x="515" y="196"/>
                    </a:cubicBezTo>
                    <a:cubicBezTo>
                      <a:pt x="373" y="144"/>
                      <a:pt x="234" y="149"/>
                      <a:pt x="103" y="228"/>
                    </a:cubicBezTo>
                    <a:cubicBezTo>
                      <a:pt x="76" y="245"/>
                      <a:pt x="56" y="272"/>
                      <a:pt x="32" y="295"/>
                    </a:cubicBezTo>
                    <a:cubicBezTo>
                      <a:pt x="23" y="304"/>
                      <a:pt x="26" y="312"/>
                      <a:pt x="33" y="322"/>
                    </a:cubicBezTo>
                    <a:cubicBezTo>
                      <a:pt x="71" y="375"/>
                      <a:pt x="123" y="407"/>
                      <a:pt x="183" y="426"/>
                    </a:cubicBezTo>
                    <a:cubicBezTo>
                      <a:pt x="290" y="462"/>
                      <a:pt x="398" y="462"/>
                      <a:pt x="506" y="424"/>
                    </a:cubicBezTo>
                    <a:cubicBezTo>
                      <a:pt x="520" y="418"/>
                      <a:pt x="534" y="411"/>
                      <a:pt x="548" y="407"/>
                    </a:cubicBezTo>
                    <a:cubicBezTo>
                      <a:pt x="575" y="399"/>
                      <a:pt x="592" y="412"/>
                      <a:pt x="594" y="438"/>
                    </a:cubicBezTo>
                    <a:cubicBezTo>
                      <a:pt x="598" y="479"/>
                      <a:pt x="590" y="516"/>
                      <a:pt x="561" y="546"/>
                    </a:cubicBezTo>
                    <a:cubicBezTo>
                      <a:pt x="550" y="558"/>
                      <a:pt x="534" y="567"/>
                      <a:pt x="519" y="573"/>
                    </a:cubicBezTo>
                    <a:cubicBezTo>
                      <a:pt x="389" y="623"/>
                      <a:pt x="260" y="620"/>
                      <a:pt x="134" y="560"/>
                    </a:cubicBezTo>
                    <a:cubicBezTo>
                      <a:pt x="75" y="533"/>
                      <a:pt x="28" y="492"/>
                      <a:pt x="8" y="426"/>
                    </a:cubicBezTo>
                    <a:cubicBezTo>
                      <a:pt x="6" y="421"/>
                      <a:pt x="4" y="415"/>
                      <a:pt x="4" y="409"/>
                    </a:cubicBezTo>
                    <a:cubicBezTo>
                      <a:pt x="3" y="342"/>
                      <a:pt x="0" y="276"/>
                      <a:pt x="4" y="209"/>
                    </a:cubicBezTo>
                    <a:cubicBezTo>
                      <a:pt x="9" y="147"/>
                      <a:pt x="51" y="104"/>
                      <a:pt x="101" y="73"/>
                    </a:cubicBezTo>
                    <a:cubicBezTo>
                      <a:pt x="192" y="15"/>
                      <a:pt x="292" y="0"/>
                      <a:pt x="398" y="11"/>
                    </a:cubicBezTo>
                    <a:cubicBezTo>
                      <a:pt x="465" y="18"/>
                      <a:pt x="527" y="37"/>
                      <a:pt x="583" y="75"/>
                    </a:cubicBezTo>
                    <a:cubicBezTo>
                      <a:pt x="632" y="108"/>
                      <a:pt x="674" y="150"/>
                      <a:pt x="678" y="213"/>
                    </a:cubicBezTo>
                    <a:cubicBezTo>
                      <a:pt x="681" y="280"/>
                      <a:pt x="679" y="348"/>
                      <a:pt x="676" y="416"/>
                    </a:cubicBezTo>
                    <a:cubicBezTo>
                      <a:pt x="674" y="450"/>
                      <a:pt x="644" y="492"/>
                      <a:pt x="615" y="514"/>
                    </a:cubicBezTo>
                    <a:close/>
                    <a:moveTo>
                      <a:pt x="498" y="529"/>
                    </a:moveTo>
                    <a:cubicBezTo>
                      <a:pt x="511" y="527"/>
                      <a:pt x="521" y="521"/>
                      <a:pt x="521" y="507"/>
                    </a:cubicBezTo>
                    <a:cubicBezTo>
                      <a:pt x="521" y="492"/>
                      <a:pt x="513" y="484"/>
                      <a:pt x="499" y="484"/>
                    </a:cubicBezTo>
                    <a:cubicBezTo>
                      <a:pt x="486" y="484"/>
                      <a:pt x="477" y="491"/>
                      <a:pt x="477" y="504"/>
                    </a:cubicBezTo>
                    <a:cubicBezTo>
                      <a:pt x="476" y="519"/>
                      <a:pt x="483" y="527"/>
                      <a:pt x="498" y="529"/>
                    </a:cubicBezTo>
                    <a:close/>
                    <a:moveTo>
                      <a:pt x="346" y="504"/>
                    </a:moveTo>
                    <a:cubicBezTo>
                      <a:pt x="343" y="504"/>
                      <a:pt x="340" y="504"/>
                      <a:pt x="337" y="504"/>
                    </a:cubicBezTo>
                    <a:cubicBezTo>
                      <a:pt x="330" y="512"/>
                      <a:pt x="320" y="520"/>
                      <a:pt x="319" y="529"/>
                    </a:cubicBezTo>
                    <a:cubicBezTo>
                      <a:pt x="317" y="542"/>
                      <a:pt x="327" y="552"/>
                      <a:pt x="341" y="552"/>
                    </a:cubicBezTo>
                    <a:cubicBezTo>
                      <a:pt x="355" y="552"/>
                      <a:pt x="364" y="542"/>
                      <a:pt x="362" y="529"/>
                    </a:cubicBezTo>
                    <a:cubicBezTo>
                      <a:pt x="361" y="520"/>
                      <a:pt x="352" y="512"/>
                      <a:pt x="346" y="504"/>
                    </a:cubicBezTo>
                    <a:close/>
                    <a:moveTo>
                      <a:pt x="177" y="532"/>
                    </a:moveTo>
                    <a:cubicBezTo>
                      <a:pt x="180" y="532"/>
                      <a:pt x="183" y="532"/>
                      <a:pt x="186" y="532"/>
                    </a:cubicBezTo>
                    <a:cubicBezTo>
                      <a:pt x="192" y="523"/>
                      <a:pt x="202" y="515"/>
                      <a:pt x="203" y="505"/>
                    </a:cubicBezTo>
                    <a:cubicBezTo>
                      <a:pt x="204" y="494"/>
                      <a:pt x="196" y="484"/>
                      <a:pt x="182" y="484"/>
                    </a:cubicBezTo>
                    <a:cubicBezTo>
                      <a:pt x="167" y="484"/>
                      <a:pt x="158" y="493"/>
                      <a:pt x="159" y="506"/>
                    </a:cubicBezTo>
                    <a:cubicBezTo>
                      <a:pt x="160" y="515"/>
                      <a:pt x="170" y="523"/>
                      <a:pt x="177" y="5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8" name="Freeform 52">
                <a:extLst>
                  <a:ext uri="{FF2B5EF4-FFF2-40B4-BE49-F238E27FC236}">
                    <a16:creationId xmlns:a16="http://schemas.microsoft.com/office/drawing/2014/main" id="{2A800D6E-180C-3B43-BCA6-A7FDF69E6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1063" y="2114550"/>
                <a:ext cx="336550" cy="592137"/>
              </a:xfrm>
              <a:custGeom>
                <a:avLst/>
                <a:gdLst>
                  <a:gd name="T0" fmla="*/ 123 w 395"/>
                  <a:gd name="T1" fmla="*/ 0 h 693"/>
                  <a:gd name="T2" fmla="*/ 274 w 395"/>
                  <a:gd name="T3" fmla="*/ 33 h 693"/>
                  <a:gd name="T4" fmla="*/ 298 w 395"/>
                  <a:gd name="T5" fmla="*/ 131 h 693"/>
                  <a:gd name="T6" fmla="*/ 309 w 395"/>
                  <a:gd name="T7" fmla="*/ 225 h 693"/>
                  <a:gd name="T8" fmla="*/ 394 w 395"/>
                  <a:gd name="T9" fmla="*/ 624 h 693"/>
                  <a:gd name="T10" fmla="*/ 70 w 395"/>
                  <a:gd name="T11" fmla="*/ 693 h 693"/>
                  <a:gd name="T12" fmla="*/ 3 w 395"/>
                  <a:gd name="T13" fmla="*/ 367 h 693"/>
                  <a:gd name="T14" fmla="*/ 99 w 395"/>
                  <a:gd name="T15" fmla="*/ 197 h 693"/>
                  <a:gd name="T16" fmla="*/ 54 w 395"/>
                  <a:gd name="T17" fmla="*/ 73 h 693"/>
                  <a:gd name="T18" fmla="*/ 34 w 395"/>
                  <a:gd name="T19" fmla="*/ 598 h 693"/>
                  <a:gd name="T20" fmla="*/ 70 w 395"/>
                  <a:gd name="T21" fmla="*/ 661 h 693"/>
                  <a:gd name="T22" fmla="*/ 354 w 395"/>
                  <a:gd name="T23" fmla="*/ 646 h 693"/>
                  <a:gd name="T24" fmla="*/ 334 w 395"/>
                  <a:gd name="T25" fmla="*/ 598 h 693"/>
                  <a:gd name="T26" fmla="*/ 34 w 395"/>
                  <a:gd name="T27" fmla="*/ 598 h 693"/>
                  <a:gd name="T28" fmla="*/ 360 w 395"/>
                  <a:gd name="T29" fmla="*/ 369 h 693"/>
                  <a:gd name="T30" fmla="*/ 66 w 395"/>
                  <a:gd name="T31" fmla="*/ 341 h 693"/>
                  <a:gd name="T32" fmla="*/ 34 w 395"/>
                  <a:gd name="T33" fmla="*/ 384 h 693"/>
                  <a:gd name="T34" fmla="*/ 173 w 395"/>
                  <a:gd name="T35" fmla="*/ 472 h 693"/>
                  <a:gd name="T36" fmla="*/ 130 w 395"/>
                  <a:gd name="T37" fmla="*/ 430 h 693"/>
                  <a:gd name="T38" fmla="*/ 90 w 395"/>
                  <a:gd name="T39" fmla="*/ 470 h 693"/>
                  <a:gd name="T40" fmla="*/ 48 w 395"/>
                  <a:gd name="T41" fmla="*/ 514 h 693"/>
                  <a:gd name="T42" fmla="*/ 91 w 395"/>
                  <a:gd name="T43" fmla="*/ 555 h 693"/>
                  <a:gd name="T44" fmla="*/ 132 w 395"/>
                  <a:gd name="T45" fmla="*/ 512 h 693"/>
                  <a:gd name="T46" fmla="*/ 173 w 395"/>
                  <a:gd name="T47" fmla="*/ 472 h 693"/>
                  <a:gd name="T48" fmla="*/ 134 w 395"/>
                  <a:gd name="T49" fmla="*/ 103 h 693"/>
                  <a:gd name="T50" fmla="*/ 197 w 395"/>
                  <a:gd name="T51" fmla="*/ 80 h 693"/>
                  <a:gd name="T52" fmla="*/ 102 w 395"/>
                  <a:gd name="T53" fmla="*/ 58 h 693"/>
                  <a:gd name="T54" fmla="*/ 102 w 395"/>
                  <a:gd name="T55" fmla="*/ 103 h 693"/>
                  <a:gd name="T56" fmla="*/ 334 w 395"/>
                  <a:gd name="T57" fmla="*/ 526 h 693"/>
                  <a:gd name="T58" fmla="*/ 276 w 395"/>
                  <a:gd name="T59" fmla="*/ 493 h 693"/>
                  <a:gd name="T60" fmla="*/ 246 w 395"/>
                  <a:gd name="T61" fmla="*/ 536 h 693"/>
                  <a:gd name="T62" fmla="*/ 308 w 395"/>
                  <a:gd name="T63" fmla="*/ 546 h 693"/>
                  <a:gd name="T64" fmla="*/ 287 w 395"/>
                  <a:gd name="T65" fmla="*/ 458 h 693"/>
                  <a:gd name="T66" fmla="*/ 256 w 395"/>
                  <a:gd name="T67" fmla="*/ 454 h 693"/>
                  <a:gd name="T68" fmla="*/ 287 w 395"/>
                  <a:gd name="T69" fmla="*/ 458 h 693"/>
                  <a:gd name="T70" fmla="*/ 305 w 395"/>
                  <a:gd name="T71" fmla="*/ 435 h 693"/>
                  <a:gd name="T72" fmla="*/ 306 w 395"/>
                  <a:gd name="T73" fmla="*/ 475 h 693"/>
                  <a:gd name="T74" fmla="*/ 313 w 395"/>
                  <a:gd name="T75" fmla="*/ 435 h 693"/>
                  <a:gd name="T76" fmla="*/ 239 w 395"/>
                  <a:gd name="T77" fmla="*/ 466 h 693"/>
                  <a:gd name="T78" fmla="*/ 243 w 395"/>
                  <a:gd name="T79" fmla="*/ 497 h 693"/>
                  <a:gd name="T80" fmla="*/ 350 w 395"/>
                  <a:gd name="T81" fmla="*/ 483 h 693"/>
                  <a:gd name="T82" fmla="*/ 338 w 395"/>
                  <a:gd name="T83" fmla="*/ 467 h 693"/>
                  <a:gd name="T84" fmla="*/ 333 w 395"/>
                  <a:gd name="T85" fmla="*/ 498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95" h="693">
                    <a:moveTo>
                      <a:pt x="121" y="33"/>
                    </a:moveTo>
                    <a:cubicBezTo>
                      <a:pt x="121" y="22"/>
                      <a:pt x="122" y="11"/>
                      <a:pt x="123" y="0"/>
                    </a:cubicBezTo>
                    <a:cubicBezTo>
                      <a:pt x="173" y="0"/>
                      <a:pt x="223" y="0"/>
                      <a:pt x="274" y="0"/>
                    </a:cubicBezTo>
                    <a:cubicBezTo>
                      <a:pt x="274" y="11"/>
                      <a:pt x="274" y="21"/>
                      <a:pt x="274" y="33"/>
                    </a:cubicBezTo>
                    <a:cubicBezTo>
                      <a:pt x="307" y="33"/>
                      <a:pt x="339" y="37"/>
                      <a:pt x="342" y="79"/>
                    </a:cubicBezTo>
                    <a:cubicBezTo>
                      <a:pt x="344" y="106"/>
                      <a:pt x="333" y="118"/>
                      <a:pt x="298" y="131"/>
                    </a:cubicBezTo>
                    <a:cubicBezTo>
                      <a:pt x="298" y="156"/>
                      <a:pt x="297" y="182"/>
                      <a:pt x="298" y="208"/>
                    </a:cubicBezTo>
                    <a:cubicBezTo>
                      <a:pt x="299" y="214"/>
                      <a:pt x="304" y="221"/>
                      <a:pt x="309" y="225"/>
                    </a:cubicBezTo>
                    <a:cubicBezTo>
                      <a:pt x="367" y="268"/>
                      <a:pt x="395" y="326"/>
                      <a:pt x="394" y="398"/>
                    </a:cubicBezTo>
                    <a:cubicBezTo>
                      <a:pt x="393" y="474"/>
                      <a:pt x="394" y="549"/>
                      <a:pt x="394" y="624"/>
                    </a:cubicBezTo>
                    <a:cubicBezTo>
                      <a:pt x="393" y="668"/>
                      <a:pt x="368" y="693"/>
                      <a:pt x="324" y="693"/>
                    </a:cubicBezTo>
                    <a:cubicBezTo>
                      <a:pt x="239" y="693"/>
                      <a:pt x="154" y="693"/>
                      <a:pt x="70" y="693"/>
                    </a:cubicBezTo>
                    <a:cubicBezTo>
                      <a:pt x="28" y="693"/>
                      <a:pt x="2" y="668"/>
                      <a:pt x="2" y="627"/>
                    </a:cubicBezTo>
                    <a:cubicBezTo>
                      <a:pt x="2" y="540"/>
                      <a:pt x="0" y="453"/>
                      <a:pt x="3" y="367"/>
                    </a:cubicBezTo>
                    <a:cubicBezTo>
                      <a:pt x="6" y="309"/>
                      <a:pt x="36" y="264"/>
                      <a:pt x="82" y="229"/>
                    </a:cubicBezTo>
                    <a:cubicBezTo>
                      <a:pt x="95" y="220"/>
                      <a:pt x="99" y="212"/>
                      <a:pt x="99" y="197"/>
                    </a:cubicBezTo>
                    <a:cubicBezTo>
                      <a:pt x="97" y="175"/>
                      <a:pt x="98" y="154"/>
                      <a:pt x="98" y="131"/>
                    </a:cubicBezTo>
                    <a:cubicBezTo>
                      <a:pt x="68" y="124"/>
                      <a:pt x="48" y="106"/>
                      <a:pt x="54" y="73"/>
                    </a:cubicBezTo>
                    <a:cubicBezTo>
                      <a:pt x="60" y="35"/>
                      <a:pt x="90" y="34"/>
                      <a:pt x="121" y="33"/>
                    </a:cubicBezTo>
                    <a:close/>
                    <a:moveTo>
                      <a:pt x="34" y="598"/>
                    </a:moveTo>
                    <a:cubicBezTo>
                      <a:pt x="34" y="609"/>
                      <a:pt x="34" y="617"/>
                      <a:pt x="34" y="625"/>
                    </a:cubicBezTo>
                    <a:cubicBezTo>
                      <a:pt x="35" y="648"/>
                      <a:pt x="47" y="661"/>
                      <a:pt x="70" y="661"/>
                    </a:cubicBezTo>
                    <a:cubicBezTo>
                      <a:pt x="155" y="661"/>
                      <a:pt x="241" y="661"/>
                      <a:pt x="326" y="660"/>
                    </a:cubicBezTo>
                    <a:cubicBezTo>
                      <a:pt x="336" y="660"/>
                      <a:pt x="350" y="654"/>
                      <a:pt x="354" y="646"/>
                    </a:cubicBezTo>
                    <a:cubicBezTo>
                      <a:pt x="360" y="634"/>
                      <a:pt x="360" y="618"/>
                      <a:pt x="360" y="604"/>
                    </a:cubicBezTo>
                    <a:cubicBezTo>
                      <a:pt x="360" y="601"/>
                      <a:pt x="343" y="598"/>
                      <a:pt x="334" y="598"/>
                    </a:cubicBezTo>
                    <a:cubicBezTo>
                      <a:pt x="241" y="598"/>
                      <a:pt x="149" y="598"/>
                      <a:pt x="56" y="598"/>
                    </a:cubicBezTo>
                    <a:cubicBezTo>
                      <a:pt x="50" y="598"/>
                      <a:pt x="43" y="598"/>
                      <a:pt x="34" y="598"/>
                    </a:cubicBezTo>
                    <a:close/>
                    <a:moveTo>
                      <a:pt x="361" y="384"/>
                    </a:moveTo>
                    <a:cubicBezTo>
                      <a:pt x="361" y="378"/>
                      <a:pt x="359" y="373"/>
                      <a:pt x="360" y="369"/>
                    </a:cubicBezTo>
                    <a:cubicBezTo>
                      <a:pt x="361" y="348"/>
                      <a:pt x="352" y="341"/>
                      <a:pt x="330" y="341"/>
                    </a:cubicBezTo>
                    <a:cubicBezTo>
                      <a:pt x="242" y="343"/>
                      <a:pt x="154" y="341"/>
                      <a:pt x="66" y="341"/>
                    </a:cubicBezTo>
                    <a:cubicBezTo>
                      <a:pt x="38" y="341"/>
                      <a:pt x="38" y="341"/>
                      <a:pt x="34" y="369"/>
                    </a:cubicBezTo>
                    <a:cubicBezTo>
                      <a:pt x="34" y="374"/>
                      <a:pt x="34" y="379"/>
                      <a:pt x="34" y="384"/>
                    </a:cubicBezTo>
                    <a:cubicBezTo>
                      <a:pt x="144" y="384"/>
                      <a:pt x="252" y="384"/>
                      <a:pt x="361" y="384"/>
                    </a:cubicBezTo>
                    <a:close/>
                    <a:moveTo>
                      <a:pt x="173" y="472"/>
                    </a:moveTo>
                    <a:cubicBezTo>
                      <a:pt x="159" y="471"/>
                      <a:pt x="145" y="471"/>
                      <a:pt x="130" y="470"/>
                    </a:cubicBezTo>
                    <a:cubicBezTo>
                      <a:pt x="130" y="455"/>
                      <a:pt x="130" y="442"/>
                      <a:pt x="130" y="430"/>
                    </a:cubicBezTo>
                    <a:cubicBezTo>
                      <a:pt x="115" y="430"/>
                      <a:pt x="103" y="430"/>
                      <a:pt x="90" y="430"/>
                    </a:cubicBezTo>
                    <a:cubicBezTo>
                      <a:pt x="90" y="444"/>
                      <a:pt x="90" y="456"/>
                      <a:pt x="90" y="470"/>
                    </a:cubicBezTo>
                    <a:cubicBezTo>
                      <a:pt x="75" y="471"/>
                      <a:pt x="61" y="472"/>
                      <a:pt x="48" y="473"/>
                    </a:cubicBezTo>
                    <a:cubicBezTo>
                      <a:pt x="48" y="487"/>
                      <a:pt x="48" y="499"/>
                      <a:pt x="48" y="514"/>
                    </a:cubicBezTo>
                    <a:cubicBezTo>
                      <a:pt x="62" y="514"/>
                      <a:pt x="76" y="514"/>
                      <a:pt x="91" y="514"/>
                    </a:cubicBezTo>
                    <a:cubicBezTo>
                      <a:pt x="91" y="529"/>
                      <a:pt x="91" y="541"/>
                      <a:pt x="91" y="555"/>
                    </a:cubicBezTo>
                    <a:cubicBezTo>
                      <a:pt x="105" y="555"/>
                      <a:pt x="117" y="555"/>
                      <a:pt x="130" y="555"/>
                    </a:cubicBezTo>
                    <a:cubicBezTo>
                      <a:pt x="131" y="540"/>
                      <a:pt x="131" y="527"/>
                      <a:pt x="132" y="512"/>
                    </a:cubicBezTo>
                    <a:cubicBezTo>
                      <a:pt x="147" y="512"/>
                      <a:pt x="160" y="512"/>
                      <a:pt x="173" y="512"/>
                    </a:cubicBezTo>
                    <a:cubicBezTo>
                      <a:pt x="173" y="498"/>
                      <a:pt x="173" y="486"/>
                      <a:pt x="173" y="472"/>
                    </a:cubicBezTo>
                    <a:close/>
                    <a:moveTo>
                      <a:pt x="134" y="103"/>
                    </a:moveTo>
                    <a:cubicBezTo>
                      <a:pt x="134" y="103"/>
                      <a:pt x="134" y="103"/>
                      <a:pt x="134" y="103"/>
                    </a:cubicBezTo>
                    <a:cubicBezTo>
                      <a:pt x="148" y="103"/>
                      <a:pt x="161" y="103"/>
                      <a:pt x="174" y="102"/>
                    </a:cubicBezTo>
                    <a:cubicBezTo>
                      <a:pt x="188" y="102"/>
                      <a:pt x="197" y="94"/>
                      <a:pt x="197" y="80"/>
                    </a:cubicBezTo>
                    <a:cubicBezTo>
                      <a:pt x="197" y="65"/>
                      <a:pt x="187" y="58"/>
                      <a:pt x="174" y="58"/>
                    </a:cubicBezTo>
                    <a:cubicBezTo>
                      <a:pt x="150" y="57"/>
                      <a:pt x="126" y="57"/>
                      <a:pt x="102" y="58"/>
                    </a:cubicBezTo>
                    <a:cubicBezTo>
                      <a:pt x="86" y="58"/>
                      <a:pt x="77" y="67"/>
                      <a:pt x="77" y="83"/>
                    </a:cubicBezTo>
                    <a:cubicBezTo>
                      <a:pt x="78" y="98"/>
                      <a:pt x="89" y="103"/>
                      <a:pt x="102" y="103"/>
                    </a:cubicBezTo>
                    <a:cubicBezTo>
                      <a:pt x="113" y="103"/>
                      <a:pt x="124" y="103"/>
                      <a:pt x="134" y="103"/>
                    </a:cubicBezTo>
                    <a:close/>
                    <a:moveTo>
                      <a:pt x="334" y="526"/>
                    </a:moveTo>
                    <a:cubicBezTo>
                      <a:pt x="334" y="510"/>
                      <a:pt x="296" y="484"/>
                      <a:pt x="281" y="490"/>
                    </a:cubicBezTo>
                    <a:cubicBezTo>
                      <a:pt x="279" y="490"/>
                      <a:pt x="277" y="492"/>
                      <a:pt x="276" y="493"/>
                    </a:cubicBezTo>
                    <a:cubicBezTo>
                      <a:pt x="268" y="498"/>
                      <a:pt x="258" y="503"/>
                      <a:pt x="252" y="510"/>
                    </a:cubicBezTo>
                    <a:cubicBezTo>
                      <a:pt x="247" y="517"/>
                      <a:pt x="245" y="528"/>
                      <a:pt x="246" y="536"/>
                    </a:cubicBezTo>
                    <a:cubicBezTo>
                      <a:pt x="249" y="548"/>
                      <a:pt x="259" y="548"/>
                      <a:pt x="270" y="546"/>
                    </a:cubicBezTo>
                    <a:cubicBezTo>
                      <a:pt x="282" y="544"/>
                      <a:pt x="296" y="543"/>
                      <a:pt x="308" y="546"/>
                    </a:cubicBezTo>
                    <a:cubicBezTo>
                      <a:pt x="324" y="548"/>
                      <a:pt x="334" y="542"/>
                      <a:pt x="334" y="526"/>
                    </a:cubicBezTo>
                    <a:close/>
                    <a:moveTo>
                      <a:pt x="287" y="458"/>
                    </a:moveTo>
                    <a:cubicBezTo>
                      <a:pt x="279" y="449"/>
                      <a:pt x="273" y="443"/>
                      <a:pt x="267" y="437"/>
                    </a:cubicBezTo>
                    <a:cubicBezTo>
                      <a:pt x="263" y="443"/>
                      <a:pt x="255" y="449"/>
                      <a:pt x="256" y="454"/>
                    </a:cubicBezTo>
                    <a:cubicBezTo>
                      <a:pt x="257" y="462"/>
                      <a:pt x="265" y="468"/>
                      <a:pt x="270" y="475"/>
                    </a:cubicBezTo>
                    <a:cubicBezTo>
                      <a:pt x="275" y="470"/>
                      <a:pt x="279" y="465"/>
                      <a:pt x="287" y="458"/>
                    </a:cubicBezTo>
                    <a:close/>
                    <a:moveTo>
                      <a:pt x="313" y="435"/>
                    </a:moveTo>
                    <a:cubicBezTo>
                      <a:pt x="310" y="435"/>
                      <a:pt x="308" y="435"/>
                      <a:pt x="305" y="435"/>
                    </a:cubicBezTo>
                    <a:cubicBezTo>
                      <a:pt x="302" y="442"/>
                      <a:pt x="296" y="450"/>
                      <a:pt x="295" y="458"/>
                    </a:cubicBezTo>
                    <a:cubicBezTo>
                      <a:pt x="295" y="463"/>
                      <a:pt x="303" y="469"/>
                      <a:pt x="306" y="475"/>
                    </a:cubicBezTo>
                    <a:cubicBezTo>
                      <a:pt x="312" y="468"/>
                      <a:pt x="319" y="462"/>
                      <a:pt x="321" y="454"/>
                    </a:cubicBezTo>
                    <a:cubicBezTo>
                      <a:pt x="322" y="449"/>
                      <a:pt x="316" y="442"/>
                      <a:pt x="313" y="435"/>
                    </a:cubicBezTo>
                    <a:close/>
                    <a:moveTo>
                      <a:pt x="261" y="486"/>
                    </a:moveTo>
                    <a:cubicBezTo>
                      <a:pt x="251" y="477"/>
                      <a:pt x="245" y="472"/>
                      <a:pt x="239" y="466"/>
                    </a:cubicBezTo>
                    <a:cubicBezTo>
                      <a:pt x="235" y="471"/>
                      <a:pt x="227" y="477"/>
                      <a:pt x="228" y="480"/>
                    </a:cubicBezTo>
                    <a:cubicBezTo>
                      <a:pt x="231" y="487"/>
                      <a:pt x="237" y="493"/>
                      <a:pt x="243" y="497"/>
                    </a:cubicBezTo>
                    <a:cubicBezTo>
                      <a:pt x="245" y="498"/>
                      <a:pt x="252" y="492"/>
                      <a:pt x="261" y="486"/>
                    </a:cubicBezTo>
                    <a:close/>
                    <a:moveTo>
                      <a:pt x="350" y="483"/>
                    </a:moveTo>
                    <a:cubicBezTo>
                      <a:pt x="352" y="479"/>
                      <a:pt x="354" y="476"/>
                      <a:pt x="356" y="473"/>
                    </a:cubicBezTo>
                    <a:cubicBezTo>
                      <a:pt x="350" y="470"/>
                      <a:pt x="342" y="465"/>
                      <a:pt x="338" y="467"/>
                    </a:cubicBezTo>
                    <a:cubicBezTo>
                      <a:pt x="332" y="470"/>
                      <a:pt x="326" y="478"/>
                      <a:pt x="323" y="485"/>
                    </a:cubicBezTo>
                    <a:cubicBezTo>
                      <a:pt x="322" y="488"/>
                      <a:pt x="329" y="494"/>
                      <a:pt x="333" y="498"/>
                    </a:cubicBezTo>
                    <a:cubicBezTo>
                      <a:pt x="339" y="493"/>
                      <a:pt x="345" y="488"/>
                      <a:pt x="350" y="4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49" name="Freeform 53">
                <a:extLst>
                  <a:ext uri="{FF2B5EF4-FFF2-40B4-BE49-F238E27FC236}">
                    <a16:creationId xmlns:a16="http://schemas.microsoft.com/office/drawing/2014/main" id="{AFEA1C4B-09D8-E133-2C3C-21D4FED7AC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62901" y="2119313"/>
                <a:ext cx="493713" cy="536575"/>
              </a:xfrm>
              <a:custGeom>
                <a:avLst/>
                <a:gdLst>
                  <a:gd name="T0" fmla="*/ 36 w 580"/>
                  <a:gd name="T1" fmla="*/ 270 h 630"/>
                  <a:gd name="T2" fmla="*/ 7 w 580"/>
                  <a:gd name="T3" fmla="*/ 243 h 630"/>
                  <a:gd name="T4" fmla="*/ 60 w 580"/>
                  <a:gd name="T5" fmla="*/ 138 h 630"/>
                  <a:gd name="T6" fmla="*/ 133 w 580"/>
                  <a:gd name="T7" fmla="*/ 98 h 630"/>
                  <a:gd name="T8" fmla="*/ 155 w 580"/>
                  <a:gd name="T9" fmla="*/ 101 h 630"/>
                  <a:gd name="T10" fmla="*/ 159 w 580"/>
                  <a:gd name="T11" fmla="*/ 106 h 630"/>
                  <a:gd name="T12" fmla="*/ 238 w 580"/>
                  <a:gd name="T13" fmla="*/ 123 h 630"/>
                  <a:gd name="T14" fmla="*/ 265 w 580"/>
                  <a:gd name="T15" fmla="*/ 106 h 630"/>
                  <a:gd name="T16" fmla="*/ 423 w 580"/>
                  <a:gd name="T17" fmla="*/ 115 h 630"/>
                  <a:gd name="T18" fmla="*/ 453 w 580"/>
                  <a:gd name="T19" fmla="*/ 109 h 630"/>
                  <a:gd name="T20" fmla="*/ 543 w 580"/>
                  <a:gd name="T21" fmla="*/ 12 h 630"/>
                  <a:gd name="T22" fmla="*/ 570 w 580"/>
                  <a:gd name="T23" fmla="*/ 0 h 630"/>
                  <a:gd name="T24" fmla="*/ 579 w 580"/>
                  <a:gd name="T25" fmla="*/ 27 h 630"/>
                  <a:gd name="T26" fmla="*/ 580 w 580"/>
                  <a:gd name="T27" fmla="*/ 335 h 630"/>
                  <a:gd name="T28" fmla="*/ 257 w 580"/>
                  <a:gd name="T29" fmla="*/ 598 h 630"/>
                  <a:gd name="T30" fmla="*/ 100 w 580"/>
                  <a:gd name="T31" fmla="*/ 507 h 630"/>
                  <a:gd name="T32" fmla="*/ 76 w 580"/>
                  <a:gd name="T33" fmla="*/ 492 h 630"/>
                  <a:gd name="T34" fmla="*/ 24 w 580"/>
                  <a:gd name="T35" fmla="*/ 317 h 630"/>
                  <a:gd name="T36" fmla="*/ 35 w 580"/>
                  <a:gd name="T37" fmla="*/ 292 h 630"/>
                  <a:gd name="T38" fmla="*/ 36 w 580"/>
                  <a:gd name="T39" fmla="*/ 270 h 630"/>
                  <a:gd name="T40" fmla="*/ 422 w 580"/>
                  <a:gd name="T41" fmla="*/ 128 h 630"/>
                  <a:gd name="T42" fmla="*/ 331 w 580"/>
                  <a:gd name="T43" fmla="*/ 111 h 630"/>
                  <a:gd name="T44" fmla="*/ 255 w 580"/>
                  <a:gd name="T45" fmla="*/ 137 h 630"/>
                  <a:gd name="T46" fmla="*/ 55 w 580"/>
                  <a:gd name="T47" fmla="*/ 311 h 630"/>
                  <a:gd name="T48" fmla="*/ 39 w 580"/>
                  <a:gd name="T49" fmla="*/ 332 h 630"/>
                  <a:gd name="T50" fmla="*/ 75 w 580"/>
                  <a:gd name="T51" fmla="*/ 465 h 630"/>
                  <a:gd name="T52" fmla="*/ 104 w 580"/>
                  <a:gd name="T53" fmla="*/ 472 h 630"/>
                  <a:gd name="T54" fmla="*/ 277 w 580"/>
                  <a:gd name="T55" fmla="*/ 351 h 630"/>
                  <a:gd name="T56" fmla="*/ 422 w 580"/>
                  <a:gd name="T57" fmla="*/ 128 h 630"/>
                  <a:gd name="T58" fmla="*/ 402 w 580"/>
                  <a:gd name="T59" fmla="*/ 482 h 630"/>
                  <a:gd name="T60" fmla="*/ 396 w 580"/>
                  <a:gd name="T61" fmla="*/ 500 h 630"/>
                  <a:gd name="T62" fmla="*/ 354 w 580"/>
                  <a:gd name="T63" fmla="*/ 524 h 630"/>
                  <a:gd name="T64" fmla="*/ 320 w 580"/>
                  <a:gd name="T65" fmla="*/ 485 h 630"/>
                  <a:gd name="T66" fmla="*/ 320 w 580"/>
                  <a:gd name="T67" fmla="*/ 434 h 630"/>
                  <a:gd name="T68" fmla="*/ 348 w 580"/>
                  <a:gd name="T69" fmla="*/ 422 h 630"/>
                  <a:gd name="T70" fmla="*/ 349 w 580"/>
                  <a:gd name="T71" fmla="*/ 390 h 630"/>
                  <a:gd name="T72" fmla="*/ 265 w 580"/>
                  <a:gd name="T73" fmla="*/ 392 h 630"/>
                  <a:gd name="T74" fmla="*/ 266 w 580"/>
                  <a:gd name="T75" fmla="*/ 421 h 630"/>
                  <a:gd name="T76" fmla="*/ 296 w 580"/>
                  <a:gd name="T77" fmla="*/ 434 h 630"/>
                  <a:gd name="T78" fmla="*/ 296 w 580"/>
                  <a:gd name="T79" fmla="*/ 471 h 630"/>
                  <a:gd name="T80" fmla="*/ 296 w 580"/>
                  <a:gd name="T81" fmla="*/ 483 h 630"/>
                  <a:gd name="T82" fmla="*/ 259 w 580"/>
                  <a:gd name="T83" fmla="*/ 524 h 630"/>
                  <a:gd name="T84" fmla="*/ 217 w 580"/>
                  <a:gd name="T85" fmla="*/ 495 h 630"/>
                  <a:gd name="T86" fmla="*/ 192 w 580"/>
                  <a:gd name="T87" fmla="*/ 485 h 630"/>
                  <a:gd name="T88" fmla="*/ 232 w 580"/>
                  <a:gd name="T89" fmla="*/ 541 h 630"/>
                  <a:gd name="T90" fmla="*/ 308 w 580"/>
                  <a:gd name="T91" fmla="*/ 520 h 630"/>
                  <a:gd name="T92" fmla="*/ 386 w 580"/>
                  <a:gd name="T93" fmla="*/ 540 h 630"/>
                  <a:gd name="T94" fmla="*/ 422 w 580"/>
                  <a:gd name="T95" fmla="*/ 483 h 630"/>
                  <a:gd name="T96" fmla="*/ 402 w 580"/>
                  <a:gd name="T97" fmla="*/ 482 h 630"/>
                  <a:gd name="T98" fmla="*/ 110 w 580"/>
                  <a:gd name="T99" fmla="*/ 135 h 630"/>
                  <a:gd name="T100" fmla="*/ 32 w 580"/>
                  <a:gd name="T101" fmla="*/ 250 h 630"/>
                  <a:gd name="T102" fmla="*/ 110 w 580"/>
                  <a:gd name="T103" fmla="*/ 135 h 630"/>
                  <a:gd name="T104" fmla="*/ 451 w 580"/>
                  <a:gd name="T105" fmla="*/ 358 h 630"/>
                  <a:gd name="T106" fmla="*/ 471 w 580"/>
                  <a:gd name="T107" fmla="*/ 333 h 630"/>
                  <a:gd name="T108" fmla="*/ 446 w 580"/>
                  <a:gd name="T109" fmla="*/ 309 h 630"/>
                  <a:gd name="T110" fmla="*/ 421 w 580"/>
                  <a:gd name="T111" fmla="*/ 332 h 630"/>
                  <a:gd name="T112" fmla="*/ 451 w 580"/>
                  <a:gd name="T113" fmla="*/ 358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0" h="630">
                    <a:moveTo>
                      <a:pt x="36" y="270"/>
                    </a:moveTo>
                    <a:cubicBezTo>
                      <a:pt x="14" y="271"/>
                      <a:pt x="9" y="259"/>
                      <a:pt x="7" y="243"/>
                    </a:cubicBezTo>
                    <a:cubicBezTo>
                      <a:pt x="0" y="194"/>
                      <a:pt x="17" y="161"/>
                      <a:pt x="60" y="138"/>
                    </a:cubicBezTo>
                    <a:cubicBezTo>
                      <a:pt x="84" y="125"/>
                      <a:pt x="109" y="112"/>
                      <a:pt x="133" y="98"/>
                    </a:cubicBezTo>
                    <a:cubicBezTo>
                      <a:pt x="142" y="92"/>
                      <a:pt x="149" y="92"/>
                      <a:pt x="155" y="101"/>
                    </a:cubicBezTo>
                    <a:cubicBezTo>
                      <a:pt x="156" y="103"/>
                      <a:pt x="158" y="104"/>
                      <a:pt x="159" y="106"/>
                    </a:cubicBezTo>
                    <a:cubicBezTo>
                      <a:pt x="179" y="141"/>
                      <a:pt x="210" y="128"/>
                      <a:pt x="238" y="123"/>
                    </a:cubicBezTo>
                    <a:cubicBezTo>
                      <a:pt x="248" y="122"/>
                      <a:pt x="256" y="110"/>
                      <a:pt x="265" y="106"/>
                    </a:cubicBezTo>
                    <a:cubicBezTo>
                      <a:pt x="319" y="83"/>
                      <a:pt x="372" y="90"/>
                      <a:pt x="423" y="115"/>
                    </a:cubicBezTo>
                    <a:cubicBezTo>
                      <a:pt x="437" y="122"/>
                      <a:pt x="444" y="119"/>
                      <a:pt x="453" y="109"/>
                    </a:cubicBezTo>
                    <a:cubicBezTo>
                      <a:pt x="483" y="76"/>
                      <a:pt x="512" y="44"/>
                      <a:pt x="543" y="12"/>
                    </a:cubicBezTo>
                    <a:cubicBezTo>
                      <a:pt x="550" y="6"/>
                      <a:pt x="561" y="4"/>
                      <a:pt x="570" y="0"/>
                    </a:cubicBezTo>
                    <a:cubicBezTo>
                      <a:pt x="573" y="9"/>
                      <a:pt x="579" y="18"/>
                      <a:pt x="579" y="27"/>
                    </a:cubicBezTo>
                    <a:cubicBezTo>
                      <a:pt x="580" y="130"/>
                      <a:pt x="580" y="232"/>
                      <a:pt x="580" y="335"/>
                    </a:cubicBezTo>
                    <a:cubicBezTo>
                      <a:pt x="578" y="504"/>
                      <a:pt x="423" y="630"/>
                      <a:pt x="257" y="598"/>
                    </a:cubicBezTo>
                    <a:cubicBezTo>
                      <a:pt x="194" y="586"/>
                      <a:pt x="142" y="555"/>
                      <a:pt x="100" y="507"/>
                    </a:cubicBezTo>
                    <a:cubicBezTo>
                      <a:pt x="94" y="501"/>
                      <a:pt x="83" y="498"/>
                      <a:pt x="76" y="492"/>
                    </a:cubicBezTo>
                    <a:cubicBezTo>
                      <a:pt x="28" y="455"/>
                      <a:pt x="3" y="373"/>
                      <a:pt x="24" y="317"/>
                    </a:cubicBezTo>
                    <a:cubicBezTo>
                      <a:pt x="27" y="309"/>
                      <a:pt x="33" y="301"/>
                      <a:pt x="35" y="292"/>
                    </a:cubicBezTo>
                    <a:cubicBezTo>
                      <a:pt x="37" y="286"/>
                      <a:pt x="36" y="279"/>
                      <a:pt x="36" y="270"/>
                    </a:cubicBezTo>
                    <a:close/>
                    <a:moveTo>
                      <a:pt x="422" y="128"/>
                    </a:moveTo>
                    <a:cubicBezTo>
                      <a:pt x="389" y="121"/>
                      <a:pt x="360" y="113"/>
                      <a:pt x="331" y="111"/>
                    </a:cubicBezTo>
                    <a:cubicBezTo>
                      <a:pt x="304" y="110"/>
                      <a:pt x="274" y="111"/>
                      <a:pt x="255" y="137"/>
                    </a:cubicBezTo>
                    <a:cubicBezTo>
                      <a:pt x="201" y="209"/>
                      <a:pt x="134" y="267"/>
                      <a:pt x="55" y="311"/>
                    </a:cubicBezTo>
                    <a:cubicBezTo>
                      <a:pt x="48" y="315"/>
                      <a:pt x="42" y="324"/>
                      <a:pt x="39" y="332"/>
                    </a:cubicBezTo>
                    <a:cubicBezTo>
                      <a:pt x="25" y="383"/>
                      <a:pt x="45" y="426"/>
                      <a:pt x="75" y="465"/>
                    </a:cubicBezTo>
                    <a:cubicBezTo>
                      <a:pt x="83" y="476"/>
                      <a:pt x="91" y="477"/>
                      <a:pt x="104" y="472"/>
                    </a:cubicBezTo>
                    <a:cubicBezTo>
                      <a:pt x="171" y="445"/>
                      <a:pt x="228" y="404"/>
                      <a:pt x="277" y="351"/>
                    </a:cubicBezTo>
                    <a:cubicBezTo>
                      <a:pt x="337" y="287"/>
                      <a:pt x="384" y="215"/>
                      <a:pt x="422" y="128"/>
                    </a:cubicBezTo>
                    <a:close/>
                    <a:moveTo>
                      <a:pt x="402" y="482"/>
                    </a:moveTo>
                    <a:cubicBezTo>
                      <a:pt x="400" y="489"/>
                      <a:pt x="399" y="495"/>
                      <a:pt x="396" y="500"/>
                    </a:cubicBezTo>
                    <a:cubicBezTo>
                      <a:pt x="389" y="516"/>
                      <a:pt x="370" y="527"/>
                      <a:pt x="354" y="524"/>
                    </a:cubicBezTo>
                    <a:cubicBezTo>
                      <a:pt x="336" y="520"/>
                      <a:pt x="320" y="503"/>
                      <a:pt x="320" y="485"/>
                    </a:cubicBezTo>
                    <a:cubicBezTo>
                      <a:pt x="319" y="468"/>
                      <a:pt x="320" y="451"/>
                      <a:pt x="320" y="434"/>
                    </a:cubicBezTo>
                    <a:cubicBezTo>
                      <a:pt x="330" y="430"/>
                      <a:pt x="340" y="427"/>
                      <a:pt x="348" y="422"/>
                    </a:cubicBezTo>
                    <a:cubicBezTo>
                      <a:pt x="363" y="412"/>
                      <a:pt x="363" y="401"/>
                      <a:pt x="349" y="390"/>
                    </a:cubicBezTo>
                    <a:cubicBezTo>
                      <a:pt x="330" y="376"/>
                      <a:pt x="283" y="377"/>
                      <a:pt x="265" y="392"/>
                    </a:cubicBezTo>
                    <a:cubicBezTo>
                      <a:pt x="253" y="402"/>
                      <a:pt x="253" y="412"/>
                      <a:pt x="266" y="421"/>
                    </a:cubicBezTo>
                    <a:cubicBezTo>
                      <a:pt x="275" y="426"/>
                      <a:pt x="285" y="429"/>
                      <a:pt x="296" y="434"/>
                    </a:cubicBezTo>
                    <a:cubicBezTo>
                      <a:pt x="296" y="446"/>
                      <a:pt x="296" y="459"/>
                      <a:pt x="296" y="471"/>
                    </a:cubicBezTo>
                    <a:cubicBezTo>
                      <a:pt x="296" y="475"/>
                      <a:pt x="296" y="479"/>
                      <a:pt x="296" y="483"/>
                    </a:cubicBezTo>
                    <a:cubicBezTo>
                      <a:pt x="295" y="505"/>
                      <a:pt x="280" y="521"/>
                      <a:pt x="259" y="524"/>
                    </a:cubicBezTo>
                    <a:cubicBezTo>
                      <a:pt x="242" y="526"/>
                      <a:pt x="221" y="514"/>
                      <a:pt x="217" y="495"/>
                    </a:cubicBezTo>
                    <a:cubicBezTo>
                      <a:pt x="212" y="476"/>
                      <a:pt x="203" y="482"/>
                      <a:pt x="192" y="485"/>
                    </a:cubicBezTo>
                    <a:cubicBezTo>
                      <a:pt x="195" y="512"/>
                      <a:pt x="208" y="532"/>
                      <a:pt x="232" y="541"/>
                    </a:cubicBezTo>
                    <a:cubicBezTo>
                      <a:pt x="262" y="552"/>
                      <a:pt x="287" y="543"/>
                      <a:pt x="308" y="520"/>
                    </a:cubicBezTo>
                    <a:cubicBezTo>
                      <a:pt x="330" y="544"/>
                      <a:pt x="356" y="553"/>
                      <a:pt x="386" y="540"/>
                    </a:cubicBezTo>
                    <a:cubicBezTo>
                      <a:pt x="409" y="530"/>
                      <a:pt x="421" y="511"/>
                      <a:pt x="422" y="483"/>
                    </a:cubicBezTo>
                    <a:cubicBezTo>
                      <a:pt x="415" y="483"/>
                      <a:pt x="409" y="482"/>
                      <a:pt x="402" y="482"/>
                    </a:cubicBezTo>
                    <a:close/>
                    <a:moveTo>
                      <a:pt x="110" y="135"/>
                    </a:moveTo>
                    <a:cubicBezTo>
                      <a:pt x="41" y="156"/>
                      <a:pt x="1" y="215"/>
                      <a:pt x="32" y="250"/>
                    </a:cubicBezTo>
                    <a:cubicBezTo>
                      <a:pt x="58" y="212"/>
                      <a:pt x="84" y="174"/>
                      <a:pt x="110" y="135"/>
                    </a:cubicBezTo>
                    <a:close/>
                    <a:moveTo>
                      <a:pt x="451" y="358"/>
                    </a:moveTo>
                    <a:cubicBezTo>
                      <a:pt x="464" y="356"/>
                      <a:pt x="470" y="346"/>
                      <a:pt x="471" y="333"/>
                    </a:cubicBezTo>
                    <a:cubicBezTo>
                      <a:pt x="472" y="319"/>
                      <a:pt x="460" y="308"/>
                      <a:pt x="446" y="309"/>
                    </a:cubicBezTo>
                    <a:cubicBezTo>
                      <a:pt x="431" y="309"/>
                      <a:pt x="422" y="318"/>
                      <a:pt x="421" y="332"/>
                    </a:cubicBezTo>
                    <a:cubicBezTo>
                      <a:pt x="420" y="345"/>
                      <a:pt x="435" y="358"/>
                      <a:pt x="451" y="35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0" name="Freeform 54">
                <a:extLst>
                  <a:ext uri="{FF2B5EF4-FFF2-40B4-BE49-F238E27FC236}">
                    <a16:creationId xmlns:a16="http://schemas.microsoft.com/office/drawing/2014/main" id="{969CA396-5433-E530-8344-A421B0EC3C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43638" y="1017588"/>
                <a:ext cx="463550" cy="536575"/>
              </a:xfrm>
              <a:custGeom>
                <a:avLst/>
                <a:gdLst>
                  <a:gd name="T0" fmla="*/ 405 w 544"/>
                  <a:gd name="T1" fmla="*/ 354 h 629"/>
                  <a:gd name="T2" fmla="*/ 377 w 544"/>
                  <a:gd name="T3" fmla="*/ 300 h 629"/>
                  <a:gd name="T4" fmla="*/ 377 w 544"/>
                  <a:gd name="T5" fmla="*/ 256 h 629"/>
                  <a:gd name="T6" fmla="*/ 345 w 544"/>
                  <a:gd name="T7" fmla="*/ 225 h 629"/>
                  <a:gd name="T8" fmla="*/ 314 w 544"/>
                  <a:gd name="T9" fmla="*/ 258 h 629"/>
                  <a:gd name="T10" fmla="*/ 314 w 544"/>
                  <a:gd name="T11" fmla="*/ 290 h 629"/>
                  <a:gd name="T12" fmla="*/ 278 w 544"/>
                  <a:gd name="T13" fmla="*/ 361 h 629"/>
                  <a:gd name="T14" fmla="*/ 217 w 544"/>
                  <a:gd name="T15" fmla="*/ 482 h 629"/>
                  <a:gd name="T16" fmla="*/ 217 w 544"/>
                  <a:gd name="T17" fmla="*/ 546 h 629"/>
                  <a:gd name="T18" fmla="*/ 129 w 544"/>
                  <a:gd name="T19" fmla="*/ 420 h 629"/>
                  <a:gd name="T20" fmla="*/ 129 w 544"/>
                  <a:gd name="T21" fmla="*/ 557 h 629"/>
                  <a:gd name="T22" fmla="*/ 52 w 544"/>
                  <a:gd name="T23" fmla="*/ 621 h 629"/>
                  <a:gd name="T24" fmla="*/ 2 w 544"/>
                  <a:gd name="T25" fmla="*/ 560 h 629"/>
                  <a:gd name="T26" fmla="*/ 2 w 544"/>
                  <a:gd name="T27" fmla="*/ 291 h 629"/>
                  <a:gd name="T28" fmla="*/ 116 w 544"/>
                  <a:gd name="T29" fmla="*/ 170 h 629"/>
                  <a:gd name="T30" fmla="*/ 139 w 544"/>
                  <a:gd name="T31" fmla="*/ 152 h 629"/>
                  <a:gd name="T32" fmla="*/ 328 w 544"/>
                  <a:gd name="T33" fmla="*/ 5 h 629"/>
                  <a:gd name="T34" fmla="*/ 543 w 544"/>
                  <a:gd name="T35" fmla="*/ 128 h 629"/>
                  <a:gd name="T36" fmla="*/ 543 w 544"/>
                  <a:gd name="T37" fmla="*/ 134 h 629"/>
                  <a:gd name="T38" fmla="*/ 405 w 544"/>
                  <a:gd name="T39" fmla="*/ 354 h 629"/>
                  <a:gd name="T40" fmla="*/ 169 w 544"/>
                  <a:gd name="T41" fmla="*/ 299 h 629"/>
                  <a:gd name="T42" fmla="*/ 217 w 544"/>
                  <a:gd name="T43" fmla="*/ 348 h 629"/>
                  <a:gd name="T44" fmla="*/ 265 w 544"/>
                  <a:gd name="T45" fmla="*/ 299 h 629"/>
                  <a:gd name="T46" fmla="*/ 217 w 544"/>
                  <a:gd name="T47" fmla="*/ 251 h 629"/>
                  <a:gd name="T48" fmla="*/ 169 w 544"/>
                  <a:gd name="T49" fmla="*/ 299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4" h="629">
                    <a:moveTo>
                      <a:pt x="405" y="354"/>
                    </a:moveTo>
                    <a:cubicBezTo>
                      <a:pt x="389" y="337"/>
                      <a:pt x="378" y="322"/>
                      <a:pt x="377" y="300"/>
                    </a:cubicBezTo>
                    <a:cubicBezTo>
                      <a:pt x="377" y="286"/>
                      <a:pt x="378" y="271"/>
                      <a:pt x="377" y="256"/>
                    </a:cubicBezTo>
                    <a:cubicBezTo>
                      <a:pt x="376" y="237"/>
                      <a:pt x="362" y="224"/>
                      <a:pt x="345" y="225"/>
                    </a:cubicBezTo>
                    <a:cubicBezTo>
                      <a:pt x="329" y="225"/>
                      <a:pt x="315" y="240"/>
                      <a:pt x="314" y="258"/>
                    </a:cubicBezTo>
                    <a:cubicBezTo>
                      <a:pt x="313" y="269"/>
                      <a:pt x="313" y="279"/>
                      <a:pt x="314" y="290"/>
                    </a:cubicBezTo>
                    <a:cubicBezTo>
                      <a:pt x="317" y="321"/>
                      <a:pt x="302" y="344"/>
                      <a:pt x="278" y="361"/>
                    </a:cubicBezTo>
                    <a:cubicBezTo>
                      <a:pt x="235" y="390"/>
                      <a:pt x="216" y="430"/>
                      <a:pt x="217" y="482"/>
                    </a:cubicBezTo>
                    <a:cubicBezTo>
                      <a:pt x="218" y="503"/>
                      <a:pt x="217" y="524"/>
                      <a:pt x="217" y="546"/>
                    </a:cubicBezTo>
                    <a:cubicBezTo>
                      <a:pt x="184" y="531"/>
                      <a:pt x="153" y="486"/>
                      <a:pt x="129" y="420"/>
                    </a:cubicBezTo>
                    <a:cubicBezTo>
                      <a:pt x="129" y="466"/>
                      <a:pt x="130" y="511"/>
                      <a:pt x="129" y="557"/>
                    </a:cubicBezTo>
                    <a:cubicBezTo>
                      <a:pt x="128" y="601"/>
                      <a:pt x="94" y="629"/>
                      <a:pt x="52" y="621"/>
                    </a:cubicBezTo>
                    <a:cubicBezTo>
                      <a:pt x="23" y="616"/>
                      <a:pt x="2" y="592"/>
                      <a:pt x="2" y="560"/>
                    </a:cubicBezTo>
                    <a:cubicBezTo>
                      <a:pt x="1" y="470"/>
                      <a:pt x="0" y="380"/>
                      <a:pt x="2" y="291"/>
                    </a:cubicBezTo>
                    <a:cubicBezTo>
                      <a:pt x="3" y="227"/>
                      <a:pt x="50" y="178"/>
                      <a:pt x="116" y="170"/>
                    </a:cubicBezTo>
                    <a:cubicBezTo>
                      <a:pt x="129" y="169"/>
                      <a:pt x="135" y="166"/>
                      <a:pt x="139" y="152"/>
                    </a:cubicBezTo>
                    <a:cubicBezTo>
                      <a:pt x="165" y="72"/>
                      <a:pt x="246" y="9"/>
                      <a:pt x="328" y="5"/>
                    </a:cubicBezTo>
                    <a:cubicBezTo>
                      <a:pt x="422" y="0"/>
                      <a:pt x="507" y="48"/>
                      <a:pt x="543" y="128"/>
                    </a:cubicBezTo>
                    <a:cubicBezTo>
                      <a:pt x="544" y="130"/>
                      <a:pt x="543" y="132"/>
                      <a:pt x="543" y="134"/>
                    </a:cubicBezTo>
                    <a:cubicBezTo>
                      <a:pt x="441" y="151"/>
                      <a:pt x="375" y="239"/>
                      <a:pt x="405" y="354"/>
                    </a:cubicBezTo>
                    <a:close/>
                    <a:moveTo>
                      <a:pt x="169" y="299"/>
                    </a:moveTo>
                    <a:cubicBezTo>
                      <a:pt x="169" y="325"/>
                      <a:pt x="191" y="348"/>
                      <a:pt x="217" y="348"/>
                    </a:cubicBezTo>
                    <a:cubicBezTo>
                      <a:pt x="243" y="348"/>
                      <a:pt x="265" y="325"/>
                      <a:pt x="265" y="299"/>
                    </a:cubicBezTo>
                    <a:cubicBezTo>
                      <a:pt x="265" y="272"/>
                      <a:pt x="244" y="251"/>
                      <a:pt x="217" y="251"/>
                    </a:cubicBezTo>
                    <a:cubicBezTo>
                      <a:pt x="190" y="251"/>
                      <a:pt x="169" y="272"/>
                      <a:pt x="169" y="29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1" name="Freeform 55">
                <a:extLst>
                  <a:ext uri="{FF2B5EF4-FFF2-40B4-BE49-F238E27FC236}">
                    <a16:creationId xmlns:a16="http://schemas.microsoft.com/office/drawing/2014/main" id="{87D990B8-17B3-8075-493D-ED8DA651D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926" y="1128713"/>
                <a:ext cx="461963" cy="484187"/>
              </a:xfrm>
              <a:custGeom>
                <a:avLst/>
                <a:gdLst>
                  <a:gd name="T0" fmla="*/ 272 w 542"/>
                  <a:gd name="T1" fmla="*/ 0 h 568"/>
                  <a:gd name="T2" fmla="*/ 414 w 542"/>
                  <a:gd name="T3" fmla="*/ 143 h 568"/>
                  <a:gd name="T4" fmla="*/ 528 w 542"/>
                  <a:gd name="T5" fmla="*/ 258 h 568"/>
                  <a:gd name="T6" fmla="*/ 541 w 542"/>
                  <a:gd name="T7" fmla="*/ 289 h 568"/>
                  <a:gd name="T8" fmla="*/ 541 w 542"/>
                  <a:gd name="T9" fmla="*/ 547 h 568"/>
                  <a:gd name="T10" fmla="*/ 541 w 542"/>
                  <a:gd name="T11" fmla="*/ 568 h 568"/>
                  <a:gd name="T12" fmla="*/ 423 w 542"/>
                  <a:gd name="T13" fmla="*/ 568 h 568"/>
                  <a:gd name="T14" fmla="*/ 422 w 542"/>
                  <a:gd name="T15" fmla="*/ 417 h 568"/>
                  <a:gd name="T16" fmla="*/ 418 w 542"/>
                  <a:gd name="T17" fmla="*/ 367 h 568"/>
                  <a:gd name="T18" fmla="*/ 254 w 542"/>
                  <a:gd name="T19" fmla="*/ 251 h 568"/>
                  <a:gd name="T20" fmla="*/ 118 w 542"/>
                  <a:gd name="T21" fmla="*/ 404 h 568"/>
                  <a:gd name="T22" fmla="*/ 118 w 542"/>
                  <a:gd name="T23" fmla="*/ 567 h 568"/>
                  <a:gd name="T24" fmla="*/ 2 w 542"/>
                  <a:gd name="T25" fmla="*/ 567 h 568"/>
                  <a:gd name="T26" fmla="*/ 1 w 542"/>
                  <a:gd name="T27" fmla="*/ 551 h 568"/>
                  <a:gd name="T28" fmla="*/ 1 w 542"/>
                  <a:gd name="T29" fmla="*/ 285 h 568"/>
                  <a:gd name="T30" fmla="*/ 9 w 542"/>
                  <a:gd name="T31" fmla="*/ 262 h 568"/>
                  <a:gd name="T32" fmla="*/ 263 w 542"/>
                  <a:gd name="T33" fmla="*/ 7 h 568"/>
                  <a:gd name="T34" fmla="*/ 272 w 542"/>
                  <a:gd name="T3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2" h="568">
                    <a:moveTo>
                      <a:pt x="272" y="0"/>
                    </a:moveTo>
                    <a:cubicBezTo>
                      <a:pt x="320" y="48"/>
                      <a:pt x="367" y="96"/>
                      <a:pt x="414" y="143"/>
                    </a:cubicBezTo>
                    <a:cubicBezTo>
                      <a:pt x="452" y="182"/>
                      <a:pt x="491" y="219"/>
                      <a:pt x="528" y="258"/>
                    </a:cubicBezTo>
                    <a:cubicBezTo>
                      <a:pt x="535" y="266"/>
                      <a:pt x="541" y="279"/>
                      <a:pt x="541" y="289"/>
                    </a:cubicBezTo>
                    <a:cubicBezTo>
                      <a:pt x="542" y="375"/>
                      <a:pt x="541" y="461"/>
                      <a:pt x="541" y="547"/>
                    </a:cubicBezTo>
                    <a:cubicBezTo>
                      <a:pt x="541" y="553"/>
                      <a:pt x="541" y="560"/>
                      <a:pt x="541" y="568"/>
                    </a:cubicBezTo>
                    <a:cubicBezTo>
                      <a:pt x="501" y="568"/>
                      <a:pt x="463" y="568"/>
                      <a:pt x="423" y="568"/>
                    </a:cubicBezTo>
                    <a:cubicBezTo>
                      <a:pt x="423" y="516"/>
                      <a:pt x="423" y="467"/>
                      <a:pt x="422" y="417"/>
                    </a:cubicBezTo>
                    <a:cubicBezTo>
                      <a:pt x="422" y="400"/>
                      <a:pt x="422" y="383"/>
                      <a:pt x="418" y="367"/>
                    </a:cubicBezTo>
                    <a:cubicBezTo>
                      <a:pt x="399" y="292"/>
                      <a:pt x="327" y="242"/>
                      <a:pt x="254" y="251"/>
                    </a:cubicBezTo>
                    <a:cubicBezTo>
                      <a:pt x="176" y="261"/>
                      <a:pt x="118" y="325"/>
                      <a:pt x="118" y="404"/>
                    </a:cubicBezTo>
                    <a:cubicBezTo>
                      <a:pt x="117" y="458"/>
                      <a:pt x="118" y="512"/>
                      <a:pt x="118" y="567"/>
                    </a:cubicBezTo>
                    <a:cubicBezTo>
                      <a:pt x="79" y="567"/>
                      <a:pt x="41" y="567"/>
                      <a:pt x="2" y="567"/>
                    </a:cubicBezTo>
                    <a:cubicBezTo>
                      <a:pt x="1" y="562"/>
                      <a:pt x="1" y="556"/>
                      <a:pt x="1" y="551"/>
                    </a:cubicBezTo>
                    <a:cubicBezTo>
                      <a:pt x="1" y="462"/>
                      <a:pt x="0" y="373"/>
                      <a:pt x="1" y="285"/>
                    </a:cubicBezTo>
                    <a:cubicBezTo>
                      <a:pt x="1" y="277"/>
                      <a:pt x="4" y="267"/>
                      <a:pt x="9" y="262"/>
                    </a:cubicBezTo>
                    <a:cubicBezTo>
                      <a:pt x="94" y="177"/>
                      <a:pt x="178" y="92"/>
                      <a:pt x="263" y="7"/>
                    </a:cubicBezTo>
                    <a:cubicBezTo>
                      <a:pt x="265" y="5"/>
                      <a:pt x="268" y="3"/>
                      <a:pt x="2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2" name="Freeform 56">
                <a:extLst>
                  <a:ext uri="{FF2B5EF4-FFF2-40B4-BE49-F238E27FC236}">
                    <a16:creationId xmlns:a16="http://schemas.microsoft.com/office/drawing/2014/main" id="{9100A0BB-6114-D376-DA1D-1BBFD980AE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176" y="2116138"/>
                <a:ext cx="484188" cy="598487"/>
              </a:xfrm>
              <a:custGeom>
                <a:avLst/>
                <a:gdLst>
                  <a:gd name="T0" fmla="*/ 152 w 569"/>
                  <a:gd name="T1" fmla="*/ 0 h 702"/>
                  <a:gd name="T2" fmla="*/ 276 w 569"/>
                  <a:gd name="T3" fmla="*/ 340 h 702"/>
                  <a:gd name="T4" fmla="*/ 400 w 569"/>
                  <a:gd name="T5" fmla="*/ 0 h 702"/>
                  <a:gd name="T6" fmla="*/ 444 w 569"/>
                  <a:gd name="T7" fmla="*/ 89 h 702"/>
                  <a:gd name="T8" fmla="*/ 339 w 569"/>
                  <a:gd name="T9" fmla="*/ 381 h 702"/>
                  <a:gd name="T10" fmla="*/ 321 w 569"/>
                  <a:gd name="T11" fmla="*/ 432 h 702"/>
                  <a:gd name="T12" fmla="*/ 320 w 569"/>
                  <a:gd name="T13" fmla="*/ 472 h 702"/>
                  <a:gd name="T14" fmla="*/ 456 w 569"/>
                  <a:gd name="T15" fmla="*/ 436 h 702"/>
                  <a:gd name="T16" fmla="*/ 533 w 569"/>
                  <a:gd name="T17" fmla="*/ 498 h 702"/>
                  <a:gd name="T18" fmla="*/ 479 w 569"/>
                  <a:gd name="T19" fmla="*/ 678 h 702"/>
                  <a:gd name="T20" fmla="*/ 348 w 569"/>
                  <a:gd name="T21" fmla="*/ 672 h 702"/>
                  <a:gd name="T22" fmla="*/ 276 w 569"/>
                  <a:gd name="T23" fmla="*/ 555 h 702"/>
                  <a:gd name="T24" fmla="*/ 256 w 569"/>
                  <a:gd name="T25" fmla="*/ 608 h 702"/>
                  <a:gd name="T26" fmla="*/ 112 w 569"/>
                  <a:gd name="T27" fmla="*/ 691 h 702"/>
                  <a:gd name="T28" fmla="*/ 3 w 569"/>
                  <a:gd name="T29" fmla="*/ 569 h 702"/>
                  <a:gd name="T30" fmla="*/ 100 w 569"/>
                  <a:gd name="T31" fmla="*/ 435 h 702"/>
                  <a:gd name="T32" fmla="*/ 218 w 569"/>
                  <a:gd name="T33" fmla="*/ 461 h 702"/>
                  <a:gd name="T34" fmla="*/ 227 w 569"/>
                  <a:gd name="T35" fmla="*/ 468 h 702"/>
                  <a:gd name="T36" fmla="*/ 234 w 569"/>
                  <a:gd name="T37" fmla="*/ 467 h 702"/>
                  <a:gd name="T38" fmla="*/ 231 w 569"/>
                  <a:gd name="T39" fmla="*/ 431 h 702"/>
                  <a:gd name="T40" fmla="*/ 108 w 569"/>
                  <a:gd name="T41" fmla="*/ 92 h 702"/>
                  <a:gd name="T42" fmla="*/ 152 w 569"/>
                  <a:gd name="T43" fmla="*/ 0 h 702"/>
                  <a:gd name="T44" fmla="*/ 133 w 569"/>
                  <a:gd name="T45" fmla="*/ 641 h 702"/>
                  <a:gd name="T46" fmla="*/ 212 w 569"/>
                  <a:gd name="T47" fmla="*/ 561 h 702"/>
                  <a:gd name="T48" fmla="*/ 134 w 569"/>
                  <a:gd name="T49" fmla="*/ 482 h 702"/>
                  <a:gd name="T50" fmla="*/ 54 w 569"/>
                  <a:gd name="T51" fmla="*/ 562 h 702"/>
                  <a:gd name="T52" fmla="*/ 133 w 569"/>
                  <a:gd name="T53" fmla="*/ 641 h 702"/>
                  <a:gd name="T54" fmla="*/ 340 w 569"/>
                  <a:gd name="T55" fmla="*/ 560 h 702"/>
                  <a:gd name="T56" fmla="*/ 417 w 569"/>
                  <a:gd name="T57" fmla="*/ 640 h 702"/>
                  <a:gd name="T58" fmla="*/ 497 w 569"/>
                  <a:gd name="T59" fmla="*/ 566 h 702"/>
                  <a:gd name="T60" fmla="*/ 418 w 569"/>
                  <a:gd name="T61" fmla="*/ 482 h 702"/>
                  <a:gd name="T62" fmla="*/ 340 w 569"/>
                  <a:gd name="T63" fmla="*/ 560 h 702"/>
                  <a:gd name="T64" fmla="*/ 298 w 569"/>
                  <a:gd name="T65" fmla="*/ 453 h 702"/>
                  <a:gd name="T66" fmla="*/ 298 w 569"/>
                  <a:gd name="T67" fmla="*/ 445 h 702"/>
                  <a:gd name="T68" fmla="*/ 276 w 569"/>
                  <a:gd name="T69" fmla="*/ 433 h 702"/>
                  <a:gd name="T70" fmla="*/ 257 w 569"/>
                  <a:gd name="T71" fmla="*/ 449 h 702"/>
                  <a:gd name="T72" fmla="*/ 277 w 569"/>
                  <a:gd name="T73" fmla="*/ 467 h 702"/>
                  <a:gd name="T74" fmla="*/ 298 w 569"/>
                  <a:gd name="T75" fmla="*/ 453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69" h="702">
                    <a:moveTo>
                      <a:pt x="152" y="0"/>
                    </a:moveTo>
                    <a:cubicBezTo>
                      <a:pt x="193" y="111"/>
                      <a:pt x="233" y="222"/>
                      <a:pt x="276" y="340"/>
                    </a:cubicBezTo>
                    <a:cubicBezTo>
                      <a:pt x="319" y="223"/>
                      <a:pt x="359" y="112"/>
                      <a:pt x="400" y="0"/>
                    </a:cubicBezTo>
                    <a:cubicBezTo>
                      <a:pt x="438" y="10"/>
                      <a:pt x="458" y="50"/>
                      <a:pt x="444" y="89"/>
                    </a:cubicBezTo>
                    <a:cubicBezTo>
                      <a:pt x="409" y="186"/>
                      <a:pt x="374" y="284"/>
                      <a:pt x="339" y="381"/>
                    </a:cubicBezTo>
                    <a:cubicBezTo>
                      <a:pt x="332" y="398"/>
                      <a:pt x="325" y="414"/>
                      <a:pt x="321" y="432"/>
                    </a:cubicBezTo>
                    <a:cubicBezTo>
                      <a:pt x="318" y="443"/>
                      <a:pt x="320" y="455"/>
                      <a:pt x="320" y="472"/>
                    </a:cubicBezTo>
                    <a:cubicBezTo>
                      <a:pt x="363" y="436"/>
                      <a:pt x="406" y="422"/>
                      <a:pt x="456" y="436"/>
                    </a:cubicBezTo>
                    <a:cubicBezTo>
                      <a:pt x="490" y="445"/>
                      <a:pt x="516" y="466"/>
                      <a:pt x="533" y="498"/>
                    </a:cubicBezTo>
                    <a:cubicBezTo>
                      <a:pt x="569" y="562"/>
                      <a:pt x="545" y="643"/>
                      <a:pt x="479" y="678"/>
                    </a:cubicBezTo>
                    <a:cubicBezTo>
                      <a:pt x="435" y="700"/>
                      <a:pt x="391" y="698"/>
                      <a:pt x="348" y="672"/>
                    </a:cubicBezTo>
                    <a:cubicBezTo>
                      <a:pt x="305" y="647"/>
                      <a:pt x="295" y="602"/>
                      <a:pt x="276" y="555"/>
                    </a:cubicBezTo>
                    <a:cubicBezTo>
                      <a:pt x="268" y="576"/>
                      <a:pt x="262" y="592"/>
                      <a:pt x="256" y="608"/>
                    </a:cubicBezTo>
                    <a:cubicBezTo>
                      <a:pt x="234" y="666"/>
                      <a:pt x="172" y="702"/>
                      <a:pt x="112" y="691"/>
                    </a:cubicBezTo>
                    <a:cubicBezTo>
                      <a:pt x="51" y="681"/>
                      <a:pt x="7" y="630"/>
                      <a:pt x="3" y="569"/>
                    </a:cubicBezTo>
                    <a:cubicBezTo>
                      <a:pt x="0" y="507"/>
                      <a:pt x="39" y="450"/>
                      <a:pt x="100" y="435"/>
                    </a:cubicBezTo>
                    <a:cubicBezTo>
                      <a:pt x="143" y="424"/>
                      <a:pt x="183" y="432"/>
                      <a:pt x="218" y="461"/>
                    </a:cubicBezTo>
                    <a:cubicBezTo>
                      <a:pt x="221" y="463"/>
                      <a:pt x="224" y="466"/>
                      <a:pt x="227" y="468"/>
                    </a:cubicBezTo>
                    <a:cubicBezTo>
                      <a:pt x="229" y="468"/>
                      <a:pt x="231" y="467"/>
                      <a:pt x="234" y="467"/>
                    </a:cubicBezTo>
                    <a:cubicBezTo>
                      <a:pt x="233" y="455"/>
                      <a:pt x="235" y="442"/>
                      <a:pt x="231" y="431"/>
                    </a:cubicBezTo>
                    <a:cubicBezTo>
                      <a:pt x="191" y="318"/>
                      <a:pt x="149" y="205"/>
                      <a:pt x="108" y="92"/>
                    </a:cubicBezTo>
                    <a:cubicBezTo>
                      <a:pt x="95" y="54"/>
                      <a:pt x="112" y="10"/>
                      <a:pt x="152" y="0"/>
                    </a:cubicBezTo>
                    <a:close/>
                    <a:moveTo>
                      <a:pt x="133" y="641"/>
                    </a:moveTo>
                    <a:cubicBezTo>
                      <a:pt x="178" y="641"/>
                      <a:pt x="212" y="606"/>
                      <a:pt x="212" y="561"/>
                    </a:cubicBezTo>
                    <a:cubicBezTo>
                      <a:pt x="212" y="517"/>
                      <a:pt x="179" y="483"/>
                      <a:pt x="134" y="482"/>
                    </a:cubicBezTo>
                    <a:cubicBezTo>
                      <a:pt x="90" y="482"/>
                      <a:pt x="55" y="517"/>
                      <a:pt x="54" y="562"/>
                    </a:cubicBezTo>
                    <a:cubicBezTo>
                      <a:pt x="54" y="604"/>
                      <a:pt x="91" y="641"/>
                      <a:pt x="133" y="641"/>
                    </a:cubicBezTo>
                    <a:close/>
                    <a:moveTo>
                      <a:pt x="340" y="560"/>
                    </a:moveTo>
                    <a:cubicBezTo>
                      <a:pt x="339" y="603"/>
                      <a:pt x="374" y="640"/>
                      <a:pt x="417" y="640"/>
                    </a:cubicBezTo>
                    <a:cubicBezTo>
                      <a:pt x="460" y="641"/>
                      <a:pt x="496" y="608"/>
                      <a:pt x="497" y="566"/>
                    </a:cubicBezTo>
                    <a:cubicBezTo>
                      <a:pt x="498" y="517"/>
                      <a:pt x="466" y="483"/>
                      <a:pt x="418" y="482"/>
                    </a:cubicBezTo>
                    <a:cubicBezTo>
                      <a:pt x="376" y="481"/>
                      <a:pt x="340" y="516"/>
                      <a:pt x="340" y="560"/>
                    </a:cubicBezTo>
                    <a:close/>
                    <a:moveTo>
                      <a:pt x="298" y="453"/>
                    </a:moveTo>
                    <a:cubicBezTo>
                      <a:pt x="298" y="450"/>
                      <a:pt x="298" y="447"/>
                      <a:pt x="298" y="445"/>
                    </a:cubicBezTo>
                    <a:cubicBezTo>
                      <a:pt x="291" y="440"/>
                      <a:pt x="283" y="432"/>
                      <a:pt x="276" y="433"/>
                    </a:cubicBezTo>
                    <a:cubicBezTo>
                      <a:pt x="269" y="434"/>
                      <a:pt x="263" y="444"/>
                      <a:pt x="257" y="449"/>
                    </a:cubicBezTo>
                    <a:cubicBezTo>
                      <a:pt x="264" y="456"/>
                      <a:pt x="270" y="466"/>
                      <a:pt x="277" y="467"/>
                    </a:cubicBezTo>
                    <a:cubicBezTo>
                      <a:pt x="283" y="468"/>
                      <a:pt x="291" y="458"/>
                      <a:pt x="298" y="45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3" name="Freeform 57">
                <a:extLst>
                  <a:ext uri="{FF2B5EF4-FFF2-40B4-BE49-F238E27FC236}">
                    <a16:creationId xmlns:a16="http://schemas.microsoft.com/office/drawing/2014/main" id="{7CB2FB15-79C6-F20C-41C6-E1A218CA2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0513" y="4300538"/>
                <a:ext cx="601663" cy="592137"/>
              </a:xfrm>
              <a:custGeom>
                <a:avLst/>
                <a:gdLst>
                  <a:gd name="T0" fmla="*/ 371 w 706"/>
                  <a:gd name="T1" fmla="*/ 133 h 695"/>
                  <a:gd name="T2" fmla="*/ 413 w 706"/>
                  <a:gd name="T3" fmla="*/ 175 h 695"/>
                  <a:gd name="T4" fmla="*/ 477 w 706"/>
                  <a:gd name="T5" fmla="*/ 112 h 695"/>
                  <a:gd name="T6" fmla="*/ 495 w 706"/>
                  <a:gd name="T7" fmla="*/ 94 h 695"/>
                  <a:gd name="T8" fmla="*/ 534 w 706"/>
                  <a:gd name="T9" fmla="*/ 91 h 695"/>
                  <a:gd name="T10" fmla="*/ 532 w 706"/>
                  <a:gd name="T11" fmla="*/ 131 h 695"/>
                  <a:gd name="T12" fmla="*/ 487 w 706"/>
                  <a:gd name="T13" fmla="*/ 177 h 695"/>
                  <a:gd name="T14" fmla="*/ 449 w 706"/>
                  <a:gd name="T15" fmla="*/ 212 h 695"/>
                  <a:gd name="T16" fmla="*/ 495 w 706"/>
                  <a:gd name="T17" fmla="*/ 253 h 695"/>
                  <a:gd name="T18" fmla="*/ 570 w 706"/>
                  <a:gd name="T19" fmla="*/ 177 h 695"/>
                  <a:gd name="T20" fmla="*/ 599 w 706"/>
                  <a:gd name="T21" fmla="*/ 164 h 695"/>
                  <a:gd name="T22" fmla="*/ 620 w 706"/>
                  <a:gd name="T23" fmla="*/ 181 h 695"/>
                  <a:gd name="T24" fmla="*/ 611 w 706"/>
                  <a:gd name="T25" fmla="*/ 211 h 695"/>
                  <a:gd name="T26" fmla="*/ 534 w 706"/>
                  <a:gd name="T27" fmla="*/ 296 h 695"/>
                  <a:gd name="T28" fmla="*/ 574 w 706"/>
                  <a:gd name="T29" fmla="*/ 336 h 695"/>
                  <a:gd name="T30" fmla="*/ 639 w 706"/>
                  <a:gd name="T31" fmla="*/ 267 h 695"/>
                  <a:gd name="T32" fmla="*/ 655 w 706"/>
                  <a:gd name="T33" fmla="*/ 251 h 695"/>
                  <a:gd name="T34" fmla="*/ 694 w 706"/>
                  <a:gd name="T35" fmla="*/ 251 h 695"/>
                  <a:gd name="T36" fmla="*/ 692 w 706"/>
                  <a:gd name="T37" fmla="*/ 290 h 695"/>
                  <a:gd name="T38" fmla="*/ 622 w 706"/>
                  <a:gd name="T39" fmla="*/ 359 h 695"/>
                  <a:gd name="T40" fmla="*/ 610 w 706"/>
                  <a:gd name="T41" fmla="*/ 372 h 695"/>
                  <a:gd name="T42" fmla="*/ 572 w 706"/>
                  <a:gd name="T43" fmla="*/ 437 h 695"/>
                  <a:gd name="T44" fmla="*/ 545 w 706"/>
                  <a:gd name="T45" fmla="*/ 423 h 695"/>
                  <a:gd name="T46" fmla="*/ 447 w 706"/>
                  <a:gd name="T47" fmla="*/ 325 h 695"/>
                  <a:gd name="T48" fmla="*/ 356 w 706"/>
                  <a:gd name="T49" fmla="*/ 417 h 695"/>
                  <a:gd name="T50" fmla="*/ 352 w 706"/>
                  <a:gd name="T51" fmla="*/ 422 h 695"/>
                  <a:gd name="T52" fmla="*/ 276 w 706"/>
                  <a:gd name="T53" fmla="*/ 523 h 695"/>
                  <a:gd name="T54" fmla="*/ 139 w 706"/>
                  <a:gd name="T55" fmla="*/ 660 h 695"/>
                  <a:gd name="T56" fmla="*/ 65 w 706"/>
                  <a:gd name="T57" fmla="*/ 687 h 695"/>
                  <a:gd name="T58" fmla="*/ 33 w 706"/>
                  <a:gd name="T59" fmla="*/ 581 h 695"/>
                  <a:gd name="T60" fmla="*/ 241 w 706"/>
                  <a:gd name="T61" fmla="*/ 372 h 695"/>
                  <a:gd name="T62" fmla="*/ 254 w 706"/>
                  <a:gd name="T63" fmla="*/ 363 h 695"/>
                  <a:gd name="T64" fmla="*/ 336 w 706"/>
                  <a:gd name="T65" fmla="*/ 303 h 695"/>
                  <a:gd name="T66" fmla="*/ 385 w 706"/>
                  <a:gd name="T67" fmla="*/ 257 h 695"/>
                  <a:gd name="T68" fmla="*/ 284 w 706"/>
                  <a:gd name="T69" fmla="*/ 162 h 695"/>
                  <a:gd name="T70" fmla="*/ 273 w 706"/>
                  <a:gd name="T71" fmla="*/ 108 h 695"/>
                  <a:gd name="T72" fmla="*/ 325 w 706"/>
                  <a:gd name="T73" fmla="*/ 92 h 695"/>
                  <a:gd name="T74" fmla="*/ 343 w 706"/>
                  <a:gd name="T75" fmla="*/ 86 h 695"/>
                  <a:gd name="T76" fmla="*/ 411 w 706"/>
                  <a:gd name="T77" fmla="*/ 19 h 695"/>
                  <a:gd name="T78" fmla="*/ 456 w 706"/>
                  <a:gd name="T79" fmla="*/ 13 h 695"/>
                  <a:gd name="T80" fmla="*/ 449 w 706"/>
                  <a:gd name="T81" fmla="*/ 56 h 695"/>
                  <a:gd name="T82" fmla="*/ 371 w 706"/>
                  <a:gd name="T83" fmla="*/ 133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6" h="695">
                    <a:moveTo>
                      <a:pt x="371" y="133"/>
                    </a:moveTo>
                    <a:cubicBezTo>
                      <a:pt x="386" y="148"/>
                      <a:pt x="399" y="160"/>
                      <a:pt x="413" y="175"/>
                    </a:cubicBezTo>
                    <a:cubicBezTo>
                      <a:pt x="434" y="154"/>
                      <a:pt x="455" y="133"/>
                      <a:pt x="477" y="112"/>
                    </a:cubicBezTo>
                    <a:cubicBezTo>
                      <a:pt x="483" y="106"/>
                      <a:pt x="489" y="100"/>
                      <a:pt x="495" y="94"/>
                    </a:cubicBezTo>
                    <a:cubicBezTo>
                      <a:pt x="509" y="81"/>
                      <a:pt x="522" y="80"/>
                      <a:pt x="534" y="91"/>
                    </a:cubicBezTo>
                    <a:cubicBezTo>
                      <a:pt x="546" y="103"/>
                      <a:pt x="546" y="117"/>
                      <a:pt x="532" y="131"/>
                    </a:cubicBezTo>
                    <a:cubicBezTo>
                      <a:pt x="518" y="147"/>
                      <a:pt x="502" y="162"/>
                      <a:pt x="487" y="177"/>
                    </a:cubicBezTo>
                    <a:cubicBezTo>
                      <a:pt x="475" y="188"/>
                      <a:pt x="463" y="199"/>
                      <a:pt x="449" y="212"/>
                    </a:cubicBezTo>
                    <a:cubicBezTo>
                      <a:pt x="466" y="226"/>
                      <a:pt x="479" y="239"/>
                      <a:pt x="495" y="253"/>
                    </a:cubicBezTo>
                    <a:cubicBezTo>
                      <a:pt x="518" y="229"/>
                      <a:pt x="544" y="202"/>
                      <a:pt x="570" y="177"/>
                    </a:cubicBezTo>
                    <a:cubicBezTo>
                      <a:pt x="578" y="170"/>
                      <a:pt x="589" y="164"/>
                      <a:pt x="599" y="164"/>
                    </a:cubicBezTo>
                    <a:cubicBezTo>
                      <a:pt x="606" y="164"/>
                      <a:pt x="618" y="174"/>
                      <a:pt x="620" y="181"/>
                    </a:cubicBezTo>
                    <a:cubicBezTo>
                      <a:pt x="622" y="191"/>
                      <a:pt x="617" y="204"/>
                      <a:pt x="611" y="211"/>
                    </a:cubicBezTo>
                    <a:cubicBezTo>
                      <a:pt x="586" y="240"/>
                      <a:pt x="560" y="267"/>
                      <a:pt x="534" y="296"/>
                    </a:cubicBezTo>
                    <a:cubicBezTo>
                      <a:pt x="544" y="306"/>
                      <a:pt x="557" y="319"/>
                      <a:pt x="574" y="336"/>
                    </a:cubicBezTo>
                    <a:cubicBezTo>
                      <a:pt x="596" y="313"/>
                      <a:pt x="618" y="290"/>
                      <a:pt x="639" y="267"/>
                    </a:cubicBezTo>
                    <a:cubicBezTo>
                      <a:pt x="644" y="261"/>
                      <a:pt x="649" y="256"/>
                      <a:pt x="655" y="251"/>
                    </a:cubicBezTo>
                    <a:cubicBezTo>
                      <a:pt x="668" y="241"/>
                      <a:pt x="681" y="237"/>
                      <a:pt x="694" y="251"/>
                    </a:cubicBezTo>
                    <a:cubicBezTo>
                      <a:pt x="706" y="264"/>
                      <a:pt x="704" y="278"/>
                      <a:pt x="692" y="290"/>
                    </a:cubicBezTo>
                    <a:cubicBezTo>
                      <a:pt x="669" y="313"/>
                      <a:pt x="645" y="336"/>
                      <a:pt x="622" y="359"/>
                    </a:cubicBezTo>
                    <a:cubicBezTo>
                      <a:pt x="618" y="363"/>
                      <a:pt x="614" y="368"/>
                      <a:pt x="610" y="372"/>
                    </a:cubicBezTo>
                    <a:cubicBezTo>
                      <a:pt x="626" y="412"/>
                      <a:pt x="608" y="442"/>
                      <a:pt x="572" y="437"/>
                    </a:cubicBezTo>
                    <a:cubicBezTo>
                      <a:pt x="562" y="436"/>
                      <a:pt x="552" y="429"/>
                      <a:pt x="545" y="423"/>
                    </a:cubicBezTo>
                    <a:cubicBezTo>
                      <a:pt x="512" y="391"/>
                      <a:pt x="480" y="359"/>
                      <a:pt x="447" y="325"/>
                    </a:cubicBezTo>
                    <a:cubicBezTo>
                      <a:pt x="416" y="356"/>
                      <a:pt x="386" y="387"/>
                      <a:pt x="356" y="417"/>
                    </a:cubicBezTo>
                    <a:cubicBezTo>
                      <a:pt x="354" y="419"/>
                      <a:pt x="353" y="420"/>
                      <a:pt x="352" y="422"/>
                    </a:cubicBezTo>
                    <a:cubicBezTo>
                      <a:pt x="346" y="471"/>
                      <a:pt x="304" y="492"/>
                      <a:pt x="276" y="523"/>
                    </a:cubicBezTo>
                    <a:cubicBezTo>
                      <a:pt x="232" y="570"/>
                      <a:pt x="184" y="614"/>
                      <a:pt x="139" y="660"/>
                    </a:cubicBezTo>
                    <a:cubicBezTo>
                      <a:pt x="118" y="681"/>
                      <a:pt x="96" y="695"/>
                      <a:pt x="65" y="687"/>
                    </a:cubicBezTo>
                    <a:cubicBezTo>
                      <a:pt x="19" y="674"/>
                      <a:pt x="0" y="616"/>
                      <a:pt x="33" y="581"/>
                    </a:cubicBezTo>
                    <a:cubicBezTo>
                      <a:pt x="101" y="510"/>
                      <a:pt x="172" y="441"/>
                      <a:pt x="241" y="372"/>
                    </a:cubicBezTo>
                    <a:cubicBezTo>
                      <a:pt x="245" y="368"/>
                      <a:pt x="249" y="364"/>
                      <a:pt x="254" y="363"/>
                    </a:cubicBezTo>
                    <a:cubicBezTo>
                      <a:pt x="292" y="356"/>
                      <a:pt x="311" y="325"/>
                      <a:pt x="336" y="303"/>
                    </a:cubicBezTo>
                    <a:cubicBezTo>
                      <a:pt x="351" y="289"/>
                      <a:pt x="365" y="276"/>
                      <a:pt x="385" y="257"/>
                    </a:cubicBezTo>
                    <a:cubicBezTo>
                      <a:pt x="350" y="224"/>
                      <a:pt x="317" y="193"/>
                      <a:pt x="284" y="162"/>
                    </a:cubicBezTo>
                    <a:cubicBezTo>
                      <a:pt x="266" y="145"/>
                      <a:pt x="263" y="126"/>
                      <a:pt x="273" y="108"/>
                    </a:cubicBezTo>
                    <a:cubicBezTo>
                      <a:pt x="283" y="91"/>
                      <a:pt x="301" y="86"/>
                      <a:pt x="325" y="92"/>
                    </a:cubicBezTo>
                    <a:cubicBezTo>
                      <a:pt x="330" y="93"/>
                      <a:pt x="339" y="90"/>
                      <a:pt x="343" y="86"/>
                    </a:cubicBezTo>
                    <a:cubicBezTo>
                      <a:pt x="366" y="64"/>
                      <a:pt x="388" y="41"/>
                      <a:pt x="411" y="19"/>
                    </a:cubicBezTo>
                    <a:cubicBezTo>
                      <a:pt x="427" y="2"/>
                      <a:pt x="444" y="0"/>
                      <a:pt x="456" y="13"/>
                    </a:cubicBezTo>
                    <a:cubicBezTo>
                      <a:pt x="467" y="25"/>
                      <a:pt x="465" y="41"/>
                      <a:pt x="449" y="56"/>
                    </a:cubicBezTo>
                    <a:cubicBezTo>
                      <a:pt x="424" y="81"/>
                      <a:pt x="398" y="106"/>
                      <a:pt x="371" y="13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4" name="Freeform 58">
                <a:extLst>
                  <a:ext uri="{FF2B5EF4-FFF2-40B4-BE49-F238E27FC236}">
                    <a16:creationId xmlns:a16="http://schemas.microsoft.com/office/drawing/2014/main" id="{66F45F5D-79B1-18C8-F033-FF08D6954D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88201" y="3414713"/>
                <a:ext cx="442913" cy="358775"/>
              </a:xfrm>
              <a:custGeom>
                <a:avLst/>
                <a:gdLst>
                  <a:gd name="T0" fmla="*/ 238 w 520"/>
                  <a:gd name="T1" fmla="*/ 251 h 422"/>
                  <a:gd name="T2" fmla="*/ 238 w 520"/>
                  <a:gd name="T3" fmla="*/ 368 h 422"/>
                  <a:gd name="T4" fmla="*/ 182 w 520"/>
                  <a:gd name="T5" fmla="*/ 416 h 422"/>
                  <a:gd name="T6" fmla="*/ 154 w 520"/>
                  <a:gd name="T7" fmla="*/ 395 h 422"/>
                  <a:gd name="T8" fmla="*/ 160 w 520"/>
                  <a:gd name="T9" fmla="*/ 360 h 422"/>
                  <a:gd name="T10" fmla="*/ 168 w 520"/>
                  <a:gd name="T11" fmla="*/ 338 h 422"/>
                  <a:gd name="T12" fmla="*/ 169 w 520"/>
                  <a:gd name="T13" fmla="*/ 251 h 422"/>
                  <a:gd name="T14" fmla="*/ 91 w 520"/>
                  <a:gd name="T15" fmla="*/ 251 h 422"/>
                  <a:gd name="T16" fmla="*/ 90 w 520"/>
                  <a:gd name="T17" fmla="*/ 259 h 422"/>
                  <a:gd name="T18" fmla="*/ 90 w 520"/>
                  <a:gd name="T19" fmla="*/ 375 h 422"/>
                  <a:gd name="T20" fmla="*/ 66 w 520"/>
                  <a:gd name="T21" fmla="*/ 413 h 422"/>
                  <a:gd name="T22" fmla="*/ 15 w 520"/>
                  <a:gd name="T23" fmla="*/ 409 h 422"/>
                  <a:gd name="T24" fmla="*/ 11 w 520"/>
                  <a:gd name="T25" fmla="*/ 360 h 422"/>
                  <a:gd name="T26" fmla="*/ 20 w 520"/>
                  <a:gd name="T27" fmla="*/ 336 h 422"/>
                  <a:gd name="T28" fmla="*/ 21 w 520"/>
                  <a:gd name="T29" fmla="*/ 106 h 422"/>
                  <a:gd name="T30" fmla="*/ 131 w 520"/>
                  <a:gd name="T31" fmla="*/ 162 h 422"/>
                  <a:gd name="T32" fmla="*/ 239 w 520"/>
                  <a:gd name="T33" fmla="*/ 100 h 422"/>
                  <a:gd name="T34" fmla="*/ 239 w 520"/>
                  <a:gd name="T35" fmla="*/ 149 h 422"/>
                  <a:gd name="T36" fmla="*/ 339 w 520"/>
                  <a:gd name="T37" fmla="*/ 98 h 422"/>
                  <a:gd name="T38" fmla="*/ 360 w 520"/>
                  <a:gd name="T39" fmla="*/ 84 h 422"/>
                  <a:gd name="T40" fmla="*/ 416 w 520"/>
                  <a:gd name="T41" fmla="*/ 83 h 422"/>
                  <a:gd name="T42" fmla="*/ 469 w 520"/>
                  <a:gd name="T43" fmla="*/ 31 h 422"/>
                  <a:gd name="T44" fmla="*/ 498 w 520"/>
                  <a:gd name="T45" fmla="*/ 3 h 422"/>
                  <a:gd name="T46" fmla="*/ 518 w 520"/>
                  <a:gd name="T47" fmla="*/ 38 h 422"/>
                  <a:gd name="T48" fmla="*/ 467 w 520"/>
                  <a:gd name="T49" fmla="*/ 119 h 422"/>
                  <a:gd name="T50" fmla="*/ 471 w 520"/>
                  <a:gd name="T51" fmla="*/ 184 h 422"/>
                  <a:gd name="T52" fmla="*/ 472 w 520"/>
                  <a:gd name="T53" fmla="*/ 368 h 422"/>
                  <a:gd name="T54" fmla="*/ 415 w 520"/>
                  <a:gd name="T55" fmla="*/ 417 h 422"/>
                  <a:gd name="T56" fmla="*/ 392 w 520"/>
                  <a:gd name="T57" fmla="*/ 361 h 422"/>
                  <a:gd name="T58" fmla="*/ 401 w 520"/>
                  <a:gd name="T59" fmla="*/ 337 h 422"/>
                  <a:gd name="T60" fmla="*/ 401 w 520"/>
                  <a:gd name="T61" fmla="*/ 250 h 422"/>
                  <a:gd name="T62" fmla="*/ 357 w 520"/>
                  <a:gd name="T63" fmla="*/ 250 h 422"/>
                  <a:gd name="T64" fmla="*/ 357 w 520"/>
                  <a:gd name="T65" fmla="*/ 321 h 422"/>
                  <a:gd name="T66" fmla="*/ 356 w 520"/>
                  <a:gd name="T67" fmla="*/ 377 h 422"/>
                  <a:gd name="T68" fmla="*/ 332 w 520"/>
                  <a:gd name="T69" fmla="*/ 413 h 422"/>
                  <a:gd name="T70" fmla="*/ 281 w 520"/>
                  <a:gd name="T71" fmla="*/ 409 h 422"/>
                  <a:gd name="T72" fmla="*/ 276 w 520"/>
                  <a:gd name="T73" fmla="*/ 362 h 422"/>
                  <a:gd name="T74" fmla="*/ 286 w 520"/>
                  <a:gd name="T75" fmla="*/ 336 h 422"/>
                  <a:gd name="T76" fmla="*/ 286 w 520"/>
                  <a:gd name="T77" fmla="*/ 251 h 422"/>
                  <a:gd name="T78" fmla="*/ 238 w 520"/>
                  <a:gd name="T79" fmla="*/ 251 h 422"/>
                  <a:gd name="T80" fmla="*/ 153 w 520"/>
                  <a:gd name="T81" fmla="*/ 183 h 422"/>
                  <a:gd name="T82" fmla="*/ 129 w 520"/>
                  <a:gd name="T83" fmla="*/ 166 h 422"/>
                  <a:gd name="T84" fmla="*/ 109 w 520"/>
                  <a:gd name="T85" fmla="*/ 183 h 422"/>
                  <a:gd name="T86" fmla="*/ 129 w 520"/>
                  <a:gd name="T87" fmla="*/ 200 h 422"/>
                  <a:gd name="T88" fmla="*/ 153 w 520"/>
                  <a:gd name="T89" fmla="*/ 183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0" h="422">
                    <a:moveTo>
                      <a:pt x="238" y="251"/>
                    </a:moveTo>
                    <a:cubicBezTo>
                      <a:pt x="238" y="291"/>
                      <a:pt x="236" y="330"/>
                      <a:pt x="238" y="368"/>
                    </a:cubicBezTo>
                    <a:cubicBezTo>
                      <a:pt x="239" y="400"/>
                      <a:pt x="222" y="422"/>
                      <a:pt x="182" y="416"/>
                    </a:cubicBezTo>
                    <a:cubicBezTo>
                      <a:pt x="171" y="415"/>
                      <a:pt x="158" y="405"/>
                      <a:pt x="154" y="395"/>
                    </a:cubicBezTo>
                    <a:cubicBezTo>
                      <a:pt x="150" y="386"/>
                      <a:pt x="157" y="372"/>
                      <a:pt x="160" y="360"/>
                    </a:cubicBezTo>
                    <a:cubicBezTo>
                      <a:pt x="162" y="353"/>
                      <a:pt x="168" y="345"/>
                      <a:pt x="168" y="338"/>
                    </a:cubicBezTo>
                    <a:cubicBezTo>
                      <a:pt x="169" y="308"/>
                      <a:pt x="169" y="278"/>
                      <a:pt x="169" y="251"/>
                    </a:cubicBezTo>
                    <a:cubicBezTo>
                      <a:pt x="143" y="251"/>
                      <a:pt x="118" y="251"/>
                      <a:pt x="91" y="251"/>
                    </a:cubicBezTo>
                    <a:cubicBezTo>
                      <a:pt x="91" y="251"/>
                      <a:pt x="90" y="255"/>
                      <a:pt x="90" y="259"/>
                    </a:cubicBezTo>
                    <a:cubicBezTo>
                      <a:pt x="90" y="298"/>
                      <a:pt x="90" y="336"/>
                      <a:pt x="90" y="375"/>
                    </a:cubicBezTo>
                    <a:cubicBezTo>
                      <a:pt x="90" y="392"/>
                      <a:pt x="83" y="406"/>
                      <a:pt x="66" y="413"/>
                    </a:cubicBezTo>
                    <a:cubicBezTo>
                      <a:pt x="49" y="420"/>
                      <a:pt x="31" y="421"/>
                      <a:pt x="15" y="409"/>
                    </a:cubicBezTo>
                    <a:cubicBezTo>
                      <a:pt x="1" y="399"/>
                      <a:pt x="0" y="376"/>
                      <a:pt x="11" y="360"/>
                    </a:cubicBezTo>
                    <a:cubicBezTo>
                      <a:pt x="16" y="353"/>
                      <a:pt x="20" y="344"/>
                      <a:pt x="20" y="336"/>
                    </a:cubicBezTo>
                    <a:cubicBezTo>
                      <a:pt x="21" y="261"/>
                      <a:pt x="21" y="186"/>
                      <a:pt x="21" y="106"/>
                    </a:cubicBezTo>
                    <a:cubicBezTo>
                      <a:pt x="52" y="141"/>
                      <a:pt x="85" y="164"/>
                      <a:pt x="131" y="162"/>
                    </a:cubicBezTo>
                    <a:cubicBezTo>
                      <a:pt x="175" y="160"/>
                      <a:pt x="209" y="139"/>
                      <a:pt x="239" y="100"/>
                    </a:cubicBezTo>
                    <a:cubicBezTo>
                      <a:pt x="239" y="120"/>
                      <a:pt x="239" y="135"/>
                      <a:pt x="239" y="149"/>
                    </a:cubicBezTo>
                    <a:cubicBezTo>
                      <a:pt x="282" y="157"/>
                      <a:pt x="322" y="137"/>
                      <a:pt x="339" y="98"/>
                    </a:cubicBezTo>
                    <a:cubicBezTo>
                      <a:pt x="344" y="87"/>
                      <a:pt x="349" y="84"/>
                      <a:pt x="360" y="84"/>
                    </a:cubicBezTo>
                    <a:cubicBezTo>
                      <a:pt x="379" y="84"/>
                      <a:pt x="397" y="84"/>
                      <a:pt x="416" y="83"/>
                    </a:cubicBezTo>
                    <a:cubicBezTo>
                      <a:pt x="447" y="81"/>
                      <a:pt x="465" y="63"/>
                      <a:pt x="469" y="31"/>
                    </a:cubicBezTo>
                    <a:cubicBezTo>
                      <a:pt x="472" y="11"/>
                      <a:pt x="483" y="0"/>
                      <a:pt x="498" y="3"/>
                    </a:cubicBezTo>
                    <a:cubicBezTo>
                      <a:pt x="513" y="5"/>
                      <a:pt x="520" y="18"/>
                      <a:pt x="518" y="38"/>
                    </a:cubicBezTo>
                    <a:cubicBezTo>
                      <a:pt x="513" y="74"/>
                      <a:pt x="503" y="89"/>
                      <a:pt x="467" y="119"/>
                    </a:cubicBezTo>
                    <a:cubicBezTo>
                      <a:pt x="469" y="142"/>
                      <a:pt x="471" y="163"/>
                      <a:pt x="471" y="184"/>
                    </a:cubicBezTo>
                    <a:cubicBezTo>
                      <a:pt x="472" y="245"/>
                      <a:pt x="472" y="306"/>
                      <a:pt x="472" y="368"/>
                    </a:cubicBezTo>
                    <a:cubicBezTo>
                      <a:pt x="472" y="403"/>
                      <a:pt x="450" y="422"/>
                      <a:pt x="415" y="417"/>
                    </a:cubicBezTo>
                    <a:cubicBezTo>
                      <a:pt x="387" y="413"/>
                      <a:pt x="376" y="385"/>
                      <a:pt x="392" y="361"/>
                    </a:cubicBezTo>
                    <a:cubicBezTo>
                      <a:pt x="397" y="355"/>
                      <a:pt x="400" y="345"/>
                      <a:pt x="401" y="337"/>
                    </a:cubicBezTo>
                    <a:cubicBezTo>
                      <a:pt x="402" y="309"/>
                      <a:pt x="401" y="280"/>
                      <a:pt x="401" y="250"/>
                    </a:cubicBezTo>
                    <a:cubicBezTo>
                      <a:pt x="386" y="250"/>
                      <a:pt x="373" y="250"/>
                      <a:pt x="357" y="250"/>
                    </a:cubicBezTo>
                    <a:cubicBezTo>
                      <a:pt x="357" y="274"/>
                      <a:pt x="357" y="297"/>
                      <a:pt x="357" y="321"/>
                    </a:cubicBezTo>
                    <a:cubicBezTo>
                      <a:pt x="357" y="340"/>
                      <a:pt x="357" y="358"/>
                      <a:pt x="356" y="377"/>
                    </a:cubicBezTo>
                    <a:cubicBezTo>
                      <a:pt x="356" y="394"/>
                      <a:pt x="348" y="407"/>
                      <a:pt x="332" y="413"/>
                    </a:cubicBezTo>
                    <a:cubicBezTo>
                      <a:pt x="315" y="420"/>
                      <a:pt x="297" y="421"/>
                      <a:pt x="281" y="409"/>
                    </a:cubicBezTo>
                    <a:cubicBezTo>
                      <a:pt x="266" y="398"/>
                      <a:pt x="266" y="379"/>
                      <a:pt x="276" y="362"/>
                    </a:cubicBezTo>
                    <a:cubicBezTo>
                      <a:pt x="281" y="355"/>
                      <a:pt x="285" y="345"/>
                      <a:pt x="286" y="336"/>
                    </a:cubicBezTo>
                    <a:cubicBezTo>
                      <a:pt x="287" y="308"/>
                      <a:pt x="286" y="280"/>
                      <a:pt x="286" y="251"/>
                    </a:cubicBezTo>
                    <a:cubicBezTo>
                      <a:pt x="270" y="251"/>
                      <a:pt x="255" y="251"/>
                      <a:pt x="238" y="251"/>
                    </a:cubicBezTo>
                    <a:close/>
                    <a:moveTo>
                      <a:pt x="153" y="183"/>
                    </a:moveTo>
                    <a:cubicBezTo>
                      <a:pt x="142" y="175"/>
                      <a:pt x="134" y="165"/>
                      <a:pt x="129" y="166"/>
                    </a:cubicBezTo>
                    <a:cubicBezTo>
                      <a:pt x="122" y="167"/>
                      <a:pt x="116" y="177"/>
                      <a:pt x="109" y="183"/>
                    </a:cubicBezTo>
                    <a:cubicBezTo>
                      <a:pt x="115" y="189"/>
                      <a:pt x="121" y="199"/>
                      <a:pt x="129" y="200"/>
                    </a:cubicBezTo>
                    <a:cubicBezTo>
                      <a:pt x="134" y="201"/>
                      <a:pt x="142" y="192"/>
                      <a:pt x="153" y="1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5" name="Freeform 59">
                <a:extLst>
                  <a:ext uri="{FF2B5EF4-FFF2-40B4-BE49-F238E27FC236}">
                    <a16:creationId xmlns:a16="http://schemas.microsoft.com/office/drawing/2014/main" id="{04676E2B-BEB5-4284-C89D-D4F6CBF02A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23113" y="3238500"/>
                <a:ext cx="347663" cy="303212"/>
              </a:xfrm>
              <a:custGeom>
                <a:avLst/>
                <a:gdLst>
                  <a:gd name="T0" fmla="*/ 332 w 408"/>
                  <a:gd name="T1" fmla="*/ 340 h 356"/>
                  <a:gd name="T2" fmla="*/ 332 w 408"/>
                  <a:gd name="T3" fmla="*/ 253 h 356"/>
                  <a:gd name="T4" fmla="*/ 180 w 408"/>
                  <a:gd name="T5" fmla="*/ 343 h 356"/>
                  <a:gd name="T6" fmla="*/ 76 w 408"/>
                  <a:gd name="T7" fmla="*/ 254 h 356"/>
                  <a:gd name="T8" fmla="*/ 76 w 408"/>
                  <a:gd name="T9" fmla="*/ 338 h 356"/>
                  <a:gd name="T10" fmla="*/ 1 w 408"/>
                  <a:gd name="T11" fmla="*/ 275 h 356"/>
                  <a:gd name="T12" fmla="*/ 1 w 408"/>
                  <a:gd name="T13" fmla="*/ 163 h 356"/>
                  <a:gd name="T14" fmla="*/ 65 w 408"/>
                  <a:gd name="T15" fmla="*/ 98 h 356"/>
                  <a:gd name="T16" fmla="*/ 83 w 408"/>
                  <a:gd name="T17" fmla="*/ 83 h 356"/>
                  <a:gd name="T18" fmla="*/ 204 w 408"/>
                  <a:gd name="T19" fmla="*/ 0 h 356"/>
                  <a:gd name="T20" fmla="*/ 325 w 408"/>
                  <a:gd name="T21" fmla="*/ 85 h 356"/>
                  <a:gd name="T22" fmla="*/ 342 w 408"/>
                  <a:gd name="T23" fmla="*/ 97 h 356"/>
                  <a:gd name="T24" fmla="*/ 408 w 408"/>
                  <a:gd name="T25" fmla="*/ 175 h 356"/>
                  <a:gd name="T26" fmla="*/ 408 w 408"/>
                  <a:gd name="T27" fmla="*/ 265 h 356"/>
                  <a:gd name="T28" fmla="*/ 332 w 408"/>
                  <a:gd name="T29" fmla="*/ 340 h 356"/>
                  <a:gd name="T30" fmla="*/ 212 w 408"/>
                  <a:gd name="T31" fmla="*/ 322 h 356"/>
                  <a:gd name="T32" fmla="*/ 230 w 408"/>
                  <a:gd name="T33" fmla="*/ 256 h 356"/>
                  <a:gd name="T34" fmla="*/ 227 w 408"/>
                  <a:gd name="T35" fmla="*/ 204 h 356"/>
                  <a:gd name="T36" fmla="*/ 176 w 408"/>
                  <a:gd name="T37" fmla="*/ 208 h 356"/>
                  <a:gd name="T38" fmla="*/ 182 w 408"/>
                  <a:gd name="T39" fmla="*/ 261 h 356"/>
                  <a:gd name="T40" fmla="*/ 196 w 408"/>
                  <a:gd name="T41" fmla="*/ 277 h 356"/>
                  <a:gd name="T42" fmla="*/ 197 w 408"/>
                  <a:gd name="T43" fmla="*/ 321 h 356"/>
                  <a:gd name="T44" fmla="*/ 146 w 408"/>
                  <a:gd name="T45" fmla="*/ 310 h 356"/>
                  <a:gd name="T46" fmla="*/ 258 w 408"/>
                  <a:gd name="T47" fmla="*/ 319 h 356"/>
                  <a:gd name="T48" fmla="*/ 260 w 408"/>
                  <a:gd name="T49" fmla="*/ 308 h 356"/>
                  <a:gd name="T50" fmla="*/ 212 w 408"/>
                  <a:gd name="T51" fmla="*/ 322 h 356"/>
                  <a:gd name="T52" fmla="*/ 129 w 408"/>
                  <a:gd name="T53" fmla="*/ 148 h 356"/>
                  <a:gd name="T54" fmla="*/ 110 w 408"/>
                  <a:gd name="T55" fmla="*/ 172 h 356"/>
                  <a:gd name="T56" fmla="*/ 128 w 408"/>
                  <a:gd name="T57" fmla="*/ 192 h 356"/>
                  <a:gd name="T58" fmla="*/ 144 w 408"/>
                  <a:gd name="T59" fmla="*/ 174 h 356"/>
                  <a:gd name="T60" fmla="*/ 129 w 408"/>
                  <a:gd name="T61" fmla="*/ 148 h 356"/>
                  <a:gd name="T62" fmla="*/ 305 w 408"/>
                  <a:gd name="T63" fmla="*/ 173 h 356"/>
                  <a:gd name="T64" fmla="*/ 280 w 408"/>
                  <a:gd name="T65" fmla="*/ 157 h 356"/>
                  <a:gd name="T66" fmla="*/ 261 w 408"/>
                  <a:gd name="T67" fmla="*/ 173 h 356"/>
                  <a:gd name="T68" fmla="*/ 281 w 408"/>
                  <a:gd name="T69" fmla="*/ 191 h 356"/>
                  <a:gd name="T70" fmla="*/ 305 w 408"/>
                  <a:gd name="T71" fmla="*/ 173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8" h="356">
                    <a:moveTo>
                      <a:pt x="332" y="340"/>
                    </a:moveTo>
                    <a:cubicBezTo>
                      <a:pt x="332" y="310"/>
                      <a:pt x="332" y="281"/>
                      <a:pt x="332" y="253"/>
                    </a:cubicBezTo>
                    <a:cubicBezTo>
                      <a:pt x="303" y="319"/>
                      <a:pt x="254" y="356"/>
                      <a:pt x="180" y="343"/>
                    </a:cubicBezTo>
                    <a:cubicBezTo>
                      <a:pt x="130" y="335"/>
                      <a:pt x="96" y="303"/>
                      <a:pt x="76" y="254"/>
                    </a:cubicBezTo>
                    <a:cubicBezTo>
                      <a:pt x="76" y="282"/>
                      <a:pt x="76" y="310"/>
                      <a:pt x="76" y="338"/>
                    </a:cubicBezTo>
                    <a:cubicBezTo>
                      <a:pt x="37" y="342"/>
                      <a:pt x="2" y="313"/>
                      <a:pt x="1" y="275"/>
                    </a:cubicBezTo>
                    <a:cubicBezTo>
                      <a:pt x="0" y="238"/>
                      <a:pt x="0" y="201"/>
                      <a:pt x="1" y="163"/>
                    </a:cubicBezTo>
                    <a:cubicBezTo>
                      <a:pt x="2" y="130"/>
                      <a:pt x="30" y="103"/>
                      <a:pt x="65" y="98"/>
                    </a:cubicBezTo>
                    <a:cubicBezTo>
                      <a:pt x="75" y="96"/>
                      <a:pt x="79" y="93"/>
                      <a:pt x="83" y="83"/>
                    </a:cubicBezTo>
                    <a:cubicBezTo>
                      <a:pt x="105" y="29"/>
                      <a:pt x="148" y="0"/>
                      <a:pt x="204" y="0"/>
                    </a:cubicBezTo>
                    <a:cubicBezTo>
                      <a:pt x="260" y="0"/>
                      <a:pt x="302" y="30"/>
                      <a:pt x="325" y="85"/>
                    </a:cubicBezTo>
                    <a:cubicBezTo>
                      <a:pt x="328" y="90"/>
                      <a:pt x="335" y="96"/>
                      <a:pt x="342" y="97"/>
                    </a:cubicBezTo>
                    <a:cubicBezTo>
                      <a:pt x="382" y="105"/>
                      <a:pt x="407" y="134"/>
                      <a:pt x="408" y="175"/>
                    </a:cubicBezTo>
                    <a:cubicBezTo>
                      <a:pt x="408" y="205"/>
                      <a:pt x="408" y="235"/>
                      <a:pt x="408" y="265"/>
                    </a:cubicBezTo>
                    <a:cubicBezTo>
                      <a:pt x="407" y="309"/>
                      <a:pt x="376" y="340"/>
                      <a:pt x="332" y="340"/>
                    </a:cubicBezTo>
                    <a:close/>
                    <a:moveTo>
                      <a:pt x="212" y="322"/>
                    </a:moveTo>
                    <a:cubicBezTo>
                      <a:pt x="209" y="295"/>
                      <a:pt x="203" y="272"/>
                      <a:pt x="230" y="256"/>
                    </a:cubicBezTo>
                    <a:cubicBezTo>
                      <a:pt x="248" y="246"/>
                      <a:pt x="244" y="220"/>
                      <a:pt x="227" y="204"/>
                    </a:cubicBezTo>
                    <a:cubicBezTo>
                      <a:pt x="213" y="191"/>
                      <a:pt x="189" y="193"/>
                      <a:pt x="176" y="208"/>
                    </a:cubicBezTo>
                    <a:cubicBezTo>
                      <a:pt x="162" y="224"/>
                      <a:pt x="165" y="248"/>
                      <a:pt x="182" y="261"/>
                    </a:cubicBezTo>
                    <a:cubicBezTo>
                      <a:pt x="187" y="265"/>
                      <a:pt x="195" y="271"/>
                      <a:pt x="196" y="277"/>
                    </a:cubicBezTo>
                    <a:cubicBezTo>
                      <a:pt x="198" y="291"/>
                      <a:pt x="197" y="305"/>
                      <a:pt x="197" y="321"/>
                    </a:cubicBezTo>
                    <a:cubicBezTo>
                      <a:pt x="177" y="317"/>
                      <a:pt x="162" y="313"/>
                      <a:pt x="146" y="310"/>
                    </a:cubicBezTo>
                    <a:cubicBezTo>
                      <a:pt x="171" y="340"/>
                      <a:pt x="235" y="342"/>
                      <a:pt x="258" y="319"/>
                    </a:cubicBezTo>
                    <a:cubicBezTo>
                      <a:pt x="260" y="317"/>
                      <a:pt x="259" y="312"/>
                      <a:pt x="260" y="308"/>
                    </a:cubicBezTo>
                    <a:cubicBezTo>
                      <a:pt x="243" y="313"/>
                      <a:pt x="229" y="317"/>
                      <a:pt x="212" y="322"/>
                    </a:cubicBezTo>
                    <a:close/>
                    <a:moveTo>
                      <a:pt x="129" y="148"/>
                    </a:moveTo>
                    <a:cubicBezTo>
                      <a:pt x="120" y="160"/>
                      <a:pt x="109" y="167"/>
                      <a:pt x="110" y="172"/>
                    </a:cubicBezTo>
                    <a:cubicBezTo>
                      <a:pt x="112" y="180"/>
                      <a:pt x="122" y="185"/>
                      <a:pt x="128" y="192"/>
                    </a:cubicBezTo>
                    <a:cubicBezTo>
                      <a:pt x="133" y="186"/>
                      <a:pt x="143" y="180"/>
                      <a:pt x="144" y="174"/>
                    </a:cubicBezTo>
                    <a:cubicBezTo>
                      <a:pt x="145" y="168"/>
                      <a:pt x="136" y="160"/>
                      <a:pt x="129" y="148"/>
                    </a:cubicBezTo>
                    <a:close/>
                    <a:moveTo>
                      <a:pt x="305" y="173"/>
                    </a:moveTo>
                    <a:cubicBezTo>
                      <a:pt x="293" y="165"/>
                      <a:pt x="286" y="156"/>
                      <a:pt x="280" y="157"/>
                    </a:cubicBezTo>
                    <a:cubicBezTo>
                      <a:pt x="273" y="158"/>
                      <a:pt x="267" y="167"/>
                      <a:pt x="261" y="173"/>
                    </a:cubicBezTo>
                    <a:cubicBezTo>
                      <a:pt x="268" y="179"/>
                      <a:pt x="273" y="189"/>
                      <a:pt x="281" y="191"/>
                    </a:cubicBezTo>
                    <a:cubicBezTo>
                      <a:pt x="286" y="192"/>
                      <a:pt x="294" y="182"/>
                      <a:pt x="305" y="17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6" name="Freeform 60">
                <a:extLst>
                  <a:ext uri="{FF2B5EF4-FFF2-40B4-BE49-F238E27FC236}">
                    <a16:creationId xmlns:a16="http://schemas.microsoft.com/office/drawing/2014/main" id="{A35FF754-968F-E573-11F7-4BFFBA9E9A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0901" y="2179638"/>
                <a:ext cx="361950" cy="331787"/>
              </a:xfrm>
              <a:custGeom>
                <a:avLst/>
                <a:gdLst>
                  <a:gd name="T0" fmla="*/ 21 w 425"/>
                  <a:gd name="T1" fmla="*/ 60 h 389"/>
                  <a:gd name="T2" fmla="*/ 23 w 425"/>
                  <a:gd name="T3" fmla="*/ 88 h 389"/>
                  <a:gd name="T4" fmla="*/ 82 w 425"/>
                  <a:gd name="T5" fmla="*/ 273 h 389"/>
                  <a:gd name="T6" fmla="*/ 89 w 425"/>
                  <a:gd name="T7" fmla="*/ 162 h 389"/>
                  <a:gd name="T8" fmla="*/ 84 w 425"/>
                  <a:gd name="T9" fmla="*/ 137 h 389"/>
                  <a:gd name="T10" fmla="*/ 26 w 425"/>
                  <a:gd name="T11" fmla="*/ 55 h 389"/>
                  <a:gd name="T12" fmla="*/ 22 w 425"/>
                  <a:gd name="T13" fmla="*/ 17 h 389"/>
                  <a:gd name="T14" fmla="*/ 54 w 425"/>
                  <a:gd name="T15" fmla="*/ 2 h 389"/>
                  <a:gd name="T16" fmla="*/ 107 w 425"/>
                  <a:gd name="T17" fmla="*/ 2 h 389"/>
                  <a:gd name="T18" fmla="*/ 142 w 425"/>
                  <a:gd name="T19" fmla="*/ 17 h 389"/>
                  <a:gd name="T20" fmla="*/ 154 w 425"/>
                  <a:gd name="T21" fmla="*/ 21 h 389"/>
                  <a:gd name="T22" fmla="*/ 267 w 425"/>
                  <a:gd name="T23" fmla="*/ 21 h 389"/>
                  <a:gd name="T24" fmla="*/ 277 w 425"/>
                  <a:gd name="T25" fmla="*/ 18 h 389"/>
                  <a:gd name="T26" fmla="*/ 317 w 425"/>
                  <a:gd name="T27" fmla="*/ 2 h 389"/>
                  <a:gd name="T28" fmla="*/ 369 w 425"/>
                  <a:gd name="T29" fmla="*/ 3 h 389"/>
                  <a:gd name="T30" fmla="*/ 398 w 425"/>
                  <a:gd name="T31" fmla="*/ 17 h 389"/>
                  <a:gd name="T32" fmla="*/ 394 w 425"/>
                  <a:gd name="T33" fmla="*/ 52 h 389"/>
                  <a:gd name="T34" fmla="*/ 337 w 425"/>
                  <a:gd name="T35" fmla="*/ 134 h 389"/>
                  <a:gd name="T36" fmla="*/ 333 w 425"/>
                  <a:gd name="T37" fmla="*/ 170 h 389"/>
                  <a:gd name="T38" fmla="*/ 346 w 425"/>
                  <a:gd name="T39" fmla="*/ 262 h 389"/>
                  <a:gd name="T40" fmla="*/ 371 w 425"/>
                  <a:gd name="T41" fmla="*/ 230 h 389"/>
                  <a:gd name="T42" fmla="*/ 397 w 425"/>
                  <a:gd name="T43" fmla="*/ 88 h 389"/>
                  <a:gd name="T44" fmla="*/ 403 w 425"/>
                  <a:gd name="T45" fmla="*/ 59 h 389"/>
                  <a:gd name="T46" fmla="*/ 400 w 425"/>
                  <a:gd name="T47" fmla="*/ 216 h 389"/>
                  <a:gd name="T48" fmla="*/ 319 w 425"/>
                  <a:gd name="T49" fmla="*/ 307 h 389"/>
                  <a:gd name="T50" fmla="*/ 288 w 425"/>
                  <a:gd name="T51" fmla="*/ 335 h 389"/>
                  <a:gd name="T52" fmla="*/ 129 w 425"/>
                  <a:gd name="T53" fmla="*/ 336 h 389"/>
                  <a:gd name="T54" fmla="*/ 47 w 425"/>
                  <a:gd name="T55" fmla="*/ 258 h 389"/>
                  <a:gd name="T56" fmla="*/ 3 w 425"/>
                  <a:gd name="T57" fmla="*/ 151 h 389"/>
                  <a:gd name="T58" fmla="*/ 13 w 425"/>
                  <a:gd name="T59" fmla="*/ 60 h 389"/>
                  <a:gd name="T60" fmla="*/ 21 w 425"/>
                  <a:gd name="T61" fmla="*/ 60 h 389"/>
                  <a:gd name="T62" fmla="*/ 162 w 425"/>
                  <a:gd name="T63" fmla="*/ 262 h 389"/>
                  <a:gd name="T64" fmla="*/ 160 w 425"/>
                  <a:gd name="T65" fmla="*/ 267 h 389"/>
                  <a:gd name="T66" fmla="*/ 155 w 425"/>
                  <a:gd name="T67" fmla="*/ 279 h 389"/>
                  <a:gd name="T68" fmla="*/ 129 w 425"/>
                  <a:gd name="T69" fmla="*/ 298 h 389"/>
                  <a:gd name="T70" fmla="*/ 283 w 425"/>
                  <a:gd name="T71" fmla="*/ 302 h 389"/>
                  <a:gd name="T72" fmla="*/ 267 w 425"/>
                  <a:gd name="T73" fmla="*/ 290 h 389"/>
                  <a:gd name="T74" fmla="*/ 259 w 425"/>
                  <a:gd name="T75" fmla="*/ 253 h 389"/>
                  <a:gd name="T76" fmla="*/ 237 w 425"/>
                  <a:gd name="T77" fmla="*/ 227 h 389"/>
                  <a:gd name="T78" fmla="*/ 229 w 425"/>
                  <a:gd name="T79" fmla="*/ 223 h 389"/>
                  <a:gd name="T80" fmla="*/ 198 w 425"/>
                  <a:gd name="T81" fmla="*/ 220 h 389"/>
                  <a:gd name="T82" fmla="*/ 162 w 425"/>
                  <a:gd name="T83" fmla="*/ 231 h 389"/>
                  <a:gd name="T84" fmla="*/ 162 w 425"/>
                  <a:gd name="T85" fmla="*/ 262 h 389"/>
                  <a:gd name="T86" fmla="*/ 209 w 425"/>
                  <a:gd name="T87" fmla="*/ 198 h 389"/>
                  <a:gd name="T88" fmla="*/ 247 w 425"/>
                  <a:gd name="T89" fmla="*/ 163 h 389"/>
                  <a:gd name="T90" fmla="*/ 211 w 425"/>
                  <a:gd name="T91" fmla="*/ 125 h 389"/>
                  <a:gd name="T92" fmla="*/ 173 w 425"/>
                  <a:gd name="T93" fmla="*/ 160 h 389"/>
                  <a:gd name="T94" fmla="*/ 209 w 425"/>
                  <a:gd name="T95" fmla="*/ 198 h 389"/>
                  <a:gd name="T96" fmla="*/ 117 w 425"/>
                  <a:gd name="T97" fmla="*/ 131 h 389"/>
                  <a:gd name="T98" fmla="*/ 114 w 425"/>
                  <a:gd name="T99" fmla="*/ 136 h 389"/>
                  <a:gd name="T100" fmla="*/ 134 w 425"/>
                  <a:gd name="T101" fmla="*/ 146 h 389"/>
                  <a:gd name="T102" fmla="*/ 152 w 425"/>
                  <a:gd name="T103" fmla="*/ 136 h 389"/>
                  <a:gd name="T104" fmla="*/ 150 w 425"/>
                  <a:gd name="T105" fmla="*/ 131 h 389"/>
                  <a:gd name="T106" fmla="*/ 117 w 425"/>
                  <a:gd name="T107" fmla="*/ 131 h 389"/>
                  <a:gd name="T108" fmla="*/ 305 w 425"/>
                  <a:gd name="T109" fmla="*/ 135 h 389"/>
                  <a:gd name="T110" fmla="*/ 302 w 425"/>
                  <a:gd name="T111" fmla="*/ 131 h 389"/>
                  <a:gd name="T112" fmla="*/ 271 w 425"/>
                  <a:gd name="T113" fmla="*/ 131 h 389"/>
                  <a:gd name="T114" fmla="*/ 269 w 425"/>
                  <a:gd name="T115" fmla="*/ 137 h 389"/>
                  <a:gd name="T116" fmla="*/ 289 w 425"/>
                  <a:gd name="T117" fmla="*/ 146 h 389"/>
                  <a:gd name="T118" fmla="*/ 305 w 425"/>
                  <a:gd name="T119" fmla="*/ 135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5" h="389">
                    <a:moveTo>
                      <a:pt x="21" y="60"/>
                    </a:moveTo>
                    <a:cubicBezTo>
                      <a:pt x="22" y="69"/>
                      <a:pt x="25" y="79"/>
                      <a:pt x="23" y="88"/>
                    </a:cubicBezTo>
                    <a:cubicBezTo>
                      <a:pt x="7" y="159"/>
                      <a:pt x="30" y="217"/>
                      <a:pt x="82" y="273"/>
                    </a:cubicBezTo>
                    <a:cubicBezTo>
                      <a:pt x="70" y="231"/>
                      <a:pt x="73" y="196"/>
                      <a:pt x="89" y="162"/>
                    </a:cubicBezTo>
                    <a:cubicBezTo>
                      <a:pt x="92" y="156"/>
                      <a:pt x="88" y="144"/>
                      <a:pt x="84" y="137"/>
                    </a:cubicBezTo>
                    <a:cubicBezTo>
                      <a:pt x="65" y="109"/>
                      <a:pt x="46" y="82"/>
                      <a:pt x="26" y="55"/>
                    </a:cubicBezTo>
                    <a:cubicBezTo>
                      <a:pt x="17" y="43"/>
                      <a:pt x="12" y="28"/>
                      <a:pt x="22" y="17"/>
                    </a:cubicBezTo>
                    <a:cubicBezTo>
                      <a:pt x="29" y="9"/>
                      <a:pt x="42" y="4"/>
                      <a:pt x="54" y="2"/>
                    </a:cubicBezTo>
                    <a:cubicBezTo>
                      <a:pt x="71" y="0"/>
                      <a:pt x="90" y="0"/>
                      <a:pt x="107" y="2"/>
                    </a:cubicBezTo>
                    <a:cubicBezTo>
                      <a:pt x="119" y="4"/>
                      <a:pt x="130" y="12"/>
                      <a:pt x="142" y="17"/>
                    </a:cubicBezTo>
                    <a:cubicBezTo>
                      <a:pt x="146" y="18"/>
                      <a:pt x="150" y="21"/>
                      <a:pt x="154" y="21"/>
                    </a:cubicBezTo>
                    <a:cubicBezTo>
                      <a:pt x="191" y="21"/>
                      <a:pt x="229" y="21"/>
                      <a:pt x="267" y="21"/>
                    </a:cubicBezTo>
                    <a:cubicBezTo>
                      <a:pt x="270" y="21"/>
                      <a:pt x="276" y="20"/>
                      <a:pt x="277" y="18"/>
                    </a:cubicBezTo>
                    <a:cubicBezTo>
                      <a:pt x="286" y="1"/>
                      <a:pt x="301" y="2"/>
                      <a:pt x="317" y="2"/>
                    </a:cubicBezTo>
                    <a:cubicBezTo>
                      <a:pt x="334" y="2"/>
                      <a:pt x="352" y="0"/>
                      <a:pt x="369" y="3"/>
                    </a:cubicBezTo>
                    <a:cubicBezTo>
                      <a:pt x="380" y="4"/>
                      <a:pt x="394" y="10"/>
                      <a:pt x="398" y="17"/>
                    </a:cubicBezTo>
                    <a:cubicBezTo>
                      <a:pt x="402" y="27"/>
                      <a:pt x="400" y="43"/>
                      <a:pt x="394" y="52"/>
                    </a:cubicBezTo>
                    <a:cubicBezTo>
                      <a:pt x="377" y="80"/>
                      <a:pt x="357" y="107"/>
                      <a:pt x="337" y="134"/>
                    </a:cubicBezTo>
                    <a:cubicBezTo>
                      <a:pt x="328" y="146"/>
                      <a:pt x="327" y="156"/>
                      <a:pt x="333" y="170"/>
                    </a:cubicBezTo>
                    <a:cubicBezTo>
                      <a:pt x="346" y="199"/>
                      <a:pt x="351" y="229"/>
                      <a:pt x="346" y="262"/>
                    </a:cubicBezTo>
                    <a:cubicBezTo>
                      <a:pt x="354" y="251"/>
                      <a:pt x="364" y="242"/>
                      <a:pt x="371" y="230"/>
                    </a:cubicBezTo>
                    <a:cubicBezTo>
                      <a:pt x="399" y="186"/>
                      <a:pt x="406" y="139"/>
                      <a:pt x="397" y="88"/>
                    </a:cubicBezTo>
                    <a:cubicBezTo>
                      <a:pt x="395" y="79"/>
                      <a:pt x="399" y="69"/>
                      <a:pt x="403" y="59"/>
                    </a:cubicBezTo>
                    <a:cubicBezTo>
                      <a:pt x="425" y="112"/>
                      <a:pt x="423" y="164"/>
                      <a:pt x="400" y="216"/>
                    </a:cubicBezTo>
                    <a:cubicBezTo>
                      <a:pt x="382" y="254"/>
                      <a:pt x="355" y="284"/>
                      <a:pt x="319" y="307"/>
                    </a:cubicBezTo>
                    <a:cubicBezTo>
                      <a:pt x="308" y="314"/>
                      <a:pt x="298" y="325"/>
                      <a:pt x="288" y="335"/>
                    </a:cubicBezTo>
                    <a:cubicBezTo>
                      <a:pt x="238" y="389"/>
                      <a:pt x="181" y="389"/>
                      <a:pt x="129" y="336"/>
                    </a:cubicBezTo>
                    <a:cubicBezTo>
                      <a:pt x="103" y="309"/>
                      <a:pt x="73" y="285"/>
                      <a:pt x="47" y="258"/>
                    </a:cubicBezTo>
                    <a:cubicBezTo>
                      <a:pt x="19" y="229"/>
                      <a:pt x="7" y="191"/>
                      <a:pt x="3" y="151"/>
                    </a:cubicBezTo>
                    <a:cubicBezTo>
                      <a:pt x="0" y="120"/>
                      <a:pt x="0" y="89"/>
                      <a:pt x="13" y="60"/>
                    </a:cubicBezTo>
                    <a:cubicBezTo>
                      <a:pt x="15" y="60"/>
                      <a:pt x="18" y="60"/>
                      <a:pt x="21" y="60"/>
                    </a:cubicBezTo>
                    <a:close/>
                    <a:moveTo>
                      <a:pt x="162" y="262"/>
                    </a:moveTo>
                    <a:cubicBezTo>
                      <a:pt x="161" y="263"/>
                      <a:pt x="161" y="265"/>
                      <a:pt x="160" y="267"/>
                    </a:cubicBezTo>
                    <a:cubicBezTo>
                      <a:pt x="158" y="271"/>
                      <a:pt x="155" y="275"/>
                      <a:pt x="155" y="279"/>
                    </a:cubicBezTo>
                    <a:cubicBezTo>
                      <a:pt x="157" y="296"/>
                      <a:pt x="148" y="302"/>
                      <a:pt x="129" y="298"/>
                    </a:cubicBezTo>
                    <a:cubicBezTo>
                      <a:pt x="166" y="326"/>
                      <a:pt x="261" y="324"/>
                      <a:pt x="283" y="302"/>
                    </a:cubicBezTo>
                    <a:cubicBezTo>
                      <a:pt x="278" y="298"/>
                      <a:pt x="269" y="295"/>
                      <a:pt x="267" y="290"/>
                    </a:cubicBezTo>
                    <a:cubicBezTo>
                      <a:pt x="263" y="278"/>
                      <a:pt x="261" y="266"/>
                      <a:pt x="259" y="253"/>
                    </a:cubicBezTo>
                    <a:cubicBezTo>
                      <a:pt x="257" y="240"/>
                      <a:pt x="266" y="219"/>
                      <a:pt x="237" y="227"/>
                    </a:cubicBezTo>
                    <a:cubicBezTo>
                      <a:pt x="235" y="228"/>
                      <a:pt x="232" y="223"/>
                      <a:pt x="229" y="223"/>
                    </a:cubicBezTo>
                    <a:cubicBezTo>
                      <a:pt x="219" y="221"/>
                      <a:pt x="208" y="219"/>
                      <a:pt x="198" y="220"/>
                    </a:cubicBezTo>
                    <a:cubicBezTo>
                      <a:pt x="187" y="222"/>
                      <a:pt x="176" y="227"/>
                      <a:pt x="162" y="231"/>
                    </a:cubicBezTo>
                    <a:cubicBezTo>
                      <a:pt x="162" y="239"/>
                      <a:pt x="162" y="250"/>
                      <a:pt x="162" y="262"/>
                    </a:cubicBezTo>
                    <a:close/>
                    <a:moveTo>
                      <a:pt x="209" y="198"/>
                    </a:moveTo>
                    <a:cubicBezTo>
                      <a:pt x="231" y="199"/>
                      <a:pt x="246" y="184"/>
                      <a:pt x="247" y="163"/>
                    </a:cubicBezTo>
                    <a:cubicBezTo>
                      <a:pt x="247" y="144"/>
                      <a:pt x="230" y="126"/>
                      <a:pt x="211" y="125"/>
                    </a:cubicBezTo>
                    <a:cubicBezTo>
                      <a:pt x="189" y="125"/>
                      <a:pt x="173" y="140"/>
                      <a:pt x="173" y="160"/>
                    </a:cubicBezTo>
                    <a:cubicBezTo>
                      <a:pt x="172" y="183"/>
                      <a:pt x="187" y="198"/>
                      <a:pt x="209" y="198"/>
                    </a:cubicBezTo>
                    <a:close/>
                    <a:moveTo>
                      <a:pt x="117" y="131"/>
                    </a:moveTo>
                    <a:cubicBezTo>
                      <a:pt x="116" y="132"/>
                      <a:pt x="115" y="134"/>
                      <a:pt x="114" y="136"/>
                    </a:cubicBezTo>
                    <a:cubicBezTo>
                      <a:pt x="121" y="139"/>
                      <a:pt x="127" y="145"/>
                      <a:pt x="134" y="146"/>
                    </a:cubicBezTo>
                    <a:cubicBezTo>
                      <a:pt x="140" y="146"/>
                      <a:pt x="146" y="139"/>
                      <a:pt x="152" y="136"/>
                    </a:cubicBezTo>
                    <a:cubicBezTo>
                      <a:pt x="151" y="134"/>
                      <a:pt x="150" y="132"/>
                      <a:pt x="150" y="131"/>
                    </a:cubicBezTo>
                    <a:cubicBezTo>
                      <a:pt x="139" y="131"/>
                      <a:pt x="128" y="131"/>
                      <a:pt x="117" y="131"/>
                    </a:cubicBezTo>
                    <a:close/>
                    <a:moveTo>
                      <a:pt x="305" y="135"/>
                    </a:moveTo>
                    <a:cubicBezTo>
                      <a:pt x="304" y="133"/>
                      <a:pt x="303" y="132"/>
                      <a:pt x="302" y="131"/>
                    </a:cubicBezTo>
                    <a:cubicBezTo>
                      <a:pt x="292" y="131"/>
                      <a:pt x="281" y="131"/>
                      <a:pt x="271" y="131"/>
                    </a:cubicBezTo>
                    <a:cubicBezTo>
                      <a:pt x="270" y="133"/>
                      <a:pt x="269" y="135"/>
                      <a:pt x="269" y="137"/>
                    </a:cubicBezTo>
                    <a:cubicBezTo>
                      <a:pt x="276" y="140"/>
                      <a:pt x="282" y="146"/>
                      <a:pt x="289" y="146"/>
                    </a:cubicBezTo>
                    <a:cubicBezTo>
                      <a:pt x="294" y="145"/>
                      <a:pt x="300" y="139"/>
                      <a:pt x="305" y="1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7" name="Freeform 61">
                <a:extLst>
                  <a:ext uri="{FF2B5EF4-FFF2-40B4-BE49-F238E27FC236}">
                    <a16:creationId xmlns:a16="http://schemas.microsoft.com/office/drawing/2014/main" id="{652239D9-7062-723E-DBE4-AEA446208E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3001" y="4325938"/>
                <a:ext cx="576263" cy="538162"/>
              </a:xfrm>
              <a:custGeom>
                <a:avLst/>
                <a:gdLst>
                  <a:gd name="T0" fmla="*/ 131 w 676"/>
                  <a:gd name="T1" fmla="*/ 567 h 633"/>
                  <a:gd name="T2" fmla="*/ 154 w 676"/>
                  <a:gd name="T3" fmla="*/ 592 h 633"/>
                  <a:gd name="T4" fmla="*/ 156 w 676"/>
                  <a:gd name="T5" fmla="*/ 622 h 633"/>
                  <a:gd name="T6" fmla="*/ 126 w 676"/>
                  <a:gd name="T7" fmla="*/ 623 h 633"/>
                  <a:gd name="T8" fmla="*/ 10 w 676"/>
                  <a:gd name="T9" fmla="*/ 508 h 633"/>
                  <a:gd name="T10" fmla="*/ 12 w 676"/>
                  <a:gd name="T11" fmla="*/ 476 h 633"/>
                  <a:gd name="T12" fmla="*/ 42 w 676"/>
                  <a:gd name="T13" fmla="*/ 479 h 633"/>
                  <a:gd name="T14" fmla="*/ 64 w 676"/>
                  <a:gd name="T15" fmla="*/ 505 h 633"/>
                  <a:gd name="T16" fmla="*/ 148 w 676"/>
                  <a:gd name="T17" fmla="*/ 417 h 633"/>
                  <a:gd name="T18" fmla="*/ 102 w 676"/>
                  <a:gd name="T19" fmla="*/ 373 h 633"/>
                  <a:gd name="T20" fmla="*/ 92 w 676"/>
                  <a:gd name="T21" fmla="*/ 328 h 633"/>
                  <a:gd name="T22" fmla="*/ 138 w 676"/>
                  <a:gd name="T23" fmla="*/ 325 h 633"/>
                  <a:gd name="T24" fmla="*/ 278 w 676"/>
                  <a:gd name="T25" fmla="*/ 185 h 633"/>
                  <a:gd name="T26" fmla="*/ 283 w 676"/>
                  <a:gd name="T27" fmla="*/ 179 h 633"/>
                  <a:gd name="T28" fmla="*/ 328 w 676"/>
                  <a:gd name="T29" fmla="*/ 140 h 633"/>
                  <a:gd name="T30" fmla="*/ 390 w 676"/>
                  <a:gd name="T31" fmla="*/ 159 h 633"/>
                  <a:gd name="T32" fmla="*/ 439 w 676"/>
                  <a:gd name="T33" fmla="*/ 149 h 633"/>
                  <a:gd name="T34" fmla="*/ 462 w 676"/>
                  <a:gd name="T35" fmla="*/ 127 h 633"/>
                  <a:gd name="T36" fmla="*/ 476 w 676"/>
                  <a:gd name="T37" fmla="*/ 123 h 633"/>
                  <a:gd name="T38" fmla="*/ 492 w 676"/>
                  <a:gd name="T39" fmla="*/ 115 h 633"/>
                  <a:gd name="T40" fmla="*/ 584 w 676"/>
                  <a:gd name="T41" fmla="*/ 24 h 633"/>
                  <a:gd name="T42" fmla="*/ 669 w 676"/>
                  <a:gd name="T43" fmla="*/ 39 h 633"/>
                  <a:gd name="T44" fmla="*/ 658 w 676"/>
                  <a:gd name="T45" fmla="*/ 76 h 633"/>
                  <a:gd name="T46" fmla="*/ 620 w 676"/>
                  <a:gd name="T47" fmla="*/ 61 h 633"/>
                  <a:gd name="T48" fmla="*/ 615 w 676"/>
                  <a:gd name="T49" fmla="*/ 43 h 633"/>
                  <a:gd name="T50" fmla="*/ 561 w 676"/>
                  <a:gd name="T51" fmla="*/ 96 h 633"/>
                  <a:gd name="T52" fmla="*/ 507 w 676"/>
                  <a:gd name="T53" fmla="*/ 150 h 633"/>
                  <a:gd name="T54" fmla="*/ 512 w 676"/>
                  <a:gd name="T55" fmla="*/ 153 h 633"/>
                  <a:gd name="T56" fmla="*/ 502 w 676"/>
                  <a:gd name="T57" fmla="*/ 174 h 633"/>
                  <a:gd name="T58" fmla="*/ 481 w 676"/>
                  <a:gd name="T59" fmla="*/ 264 h 633"/>
                  <a:gd name="T60" fmla="*/ 465 w 676"/>
                  <a:gd name="T61" fmla="*/ 340 h 633"/>
                  <a:gd name="T62" fmla="*/ 310 w 676"/>
                  <a:gd name="T63" fmla="*/ 493 h 633"/>
                  <a:gd name="T64" fmla="*/ 310 w 676"/>
                  <a:gd name="T65" fmla="*/ 497 h 633"/>
                  <a:gd name="T66" fmla="*/ 304 w 676"/>
                  <a:gd name="T67" fmla="*/ 542 h 633"/>
                  <a:gd name="T68" fmla="*/ 259 w 676"/>
                  <a:gd name="T69" fmla="*/ 530 h 633"/>
                  <a:gd name="T70" fmla="*/ 214 w 676"/>
                  <a:gd name="T71" fmla="*/ 484 h 633"/>
                  <a:gd name="T72" fmla="*/ 131 w 676"/>
                  <a:gd name="T73" fmla="*/ 567 h 633"/>
                  <a:gd name="T74" fmla="*/ 252 w 676"/>
                  <a:gd name="T75" fmla="*/ 263 h 633"/>
                  <a:gd name="T76" fmla="*/ 369 w 676"/>
                  <a:gd name="T77" fmla="*/ 382 h 633"/>
                  <a:gd name="T78" fmla="*/ 427 w 676"/>
                  <a:gd name="T79" fmla="*/ 321 h 633"/>
                  <a:gd name="T80" fmla="*/ 440 w 676"/>
                  <a:gd name="T81" fmla="*/ 263 h 633"/>
                  <a:gd name="T82" fmla="*/ 368 w 676"/>
                  <a:gd name="T83" fmla="*/ 192 h 633"/>
                  <a:gd name="T84" fmla="*/ 345 w 676"/>
                  <a:gd name="T85" fmla="*/ 185 h 633"/>
                  <a:gd name="T86" fmla="*/ 331 w 676"/>
                  <a:gd name="T87" fmla="*/ 187 h 633"/>
                  <a:gd name="T88" fmla="*/ 252 w 676"/>
                  <a:gd name="T89" fmla="*/ 263 h 633"/>
                  <a:gd name="T90" fmla="*/ 208 w 676"/>
                  <a:gd name="T91" fmla="*/ 478 h 633"/>
                  <a:gd name="T92" fmla="*/ 310 w 676"/>
                  <a:gd name="T93" fmla="*/ 377 h 633"/>
                  <a:gd name="T94" fmla="*/ 255 w 676"/>
                  <a:gd name="T95" fmla="*/ 319 h 633"/>
                  <a:gd name="T96" fmla="*/ 154 w 676"/>
                  <a:gd name="T97" fmla="*/ 425 h 633"/>
                  <a:gd name="T98" fmla="*/ 208 w 676"/>
                  <a:gd name="T99" fmla="*/ 478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76" h="633">
                    <a:moveTo>
                      <a:pt x="131" y="567"/>
                    </a:moveTo>
                    <a:cubicBezTo>
                      <a:pt x="138" y="575"/>
                      <a:pt x="149" y="582"/>
                      <a:pt x="154" y="592"/>
                    </a:cubicBezTo>
                    <a:cubicBezTo>
                      <a:pt x="158" y="600"/>
                      <a:pt x="160" y="614"/>
                      <a:pt x="156" y="622"/>
                    </a:cubicBezTo>
                    <a:cubicBezTo>
                      <a:pt x="149" y="633"/>
                      <a:pt x="135" y="632"/>
                      <a:pt x="126" y="623"/>
                    </a:cubicBezTo>
                    <a:cubicBezTo>
                      <a:pt x="87" y="585"/>
                      <a:pt x="48" y="547"/>
                      <a:pt x="10" y="508"/>
                    </a:cubicBezTo>
                    <a:cubicBezTo>
                      <a:pt x="0" y="497"/>
                      <a:pt x="1" y="485"/>
                      <a:pt x="12" y="476"/>
                    </a:cubicBezTo>
                    <a:cubicBezTo>
                      <a:pt x="22" y="467"/>
                      <a:pt x="33" y="469"/>
                      <a:pt x="42" y="479"/>
                    </a:cubicBezTo>
                    <a:cubicBezTo>
                      <a:pt x="49" y="488"/>
                      <a:pt x="57" y="496"/>
                      <a:pt x="64" y="505"/>
                    </a:cubicBezTo>
                    <a:cubicBezTo>
                      <a:pt x="93" y="475"/>
                      <a:pt x="119" y="448"/>
                      <a:pt x="148" y="417"/>
                    </a:cubicBezTo>
                    <a:cubicBezTo>
                      <a:pt x="134" y="404"/>
                      <a:pt x="117" y="389"/>
                      <a:pt x="102" y="373"/>
                    </a:cubicBezTo>
                    <a:cubicBezTo>
                      <a:pt x="84" y="355"/>
                      <a:pt x="81" y="341"/>
                      <a:pt x="92" y="328"/>
                    </a:cubicBezTo>
                    <a:cubicBezTo>
                      <a:pt x="105" y="312"/>
                      <a:pt x="121" y="314"/>
                      <a:pt x="138" y="325"/>
                    </a:cubicBezTo>
                    <a:cubicBezTo>
                      <a:pt x="185" y="278"/>
                      <a:pt x="231" y="232"/>
                      <a:pt x="278" y="185"/>
                    </a:cubicBezTo>
                    <a:cubicBezTo>
                      <a:pt x="279" y="183"/>
                      <a:pt x="281" y="181"/>
                      <a:pt x="283" y="179"/>
                    </a:cubicBezTo>
                    <a:cubicBezTo>
                      <a:pt x="298" y="165"/>
                      <a:pt x="312" y="142"/>
                      <a:pt x="328" y="140"/>
                    </a:cubicBezTo>
                    <a:cubicBezTo>
                      <a:pt x="347" y="136"/>
                      <a:pt x="370" y="150"/>
                      <a:pt x="390" y="159"/>
                    </a:cubicBezTo>
                    <a:cubicBezTo>
                      <a:pt x="410" y="169"/>
                      <a:pt x="425" y="169"/>
                      <a:pt x="439" y="149"/>
                    </a:cubicBezTo>
                    <a:cubicBezTo>
                      <a:pt x="445" y="140"/>
                      <a:pt x="453" y="133"/>
                      <a:pt x="462" y="127"/>
                    </a:cubicBezTo>
                    <a:cubicBezTo>
                      <a:pt x="466" y="124"/>
                      <a:pt x="472" y="125"/>
                      <a:pt x="476" y="123"/>
                    </a:cubicBezTo>
                    <a:cubicBezTo>
                      <a:pt x="482" y="121"/>
                      <a:pt x="488" y="119"/>
                      <a:pt x="492" y="115"/>
                    </a:cubicBezTo>
                    <a:cubicBezTo>
                      <a:pt x="523" y="85"/>
                      <a:pt x="553" y="54"/>
                      <a:pt x="584" y="24"/>
                    </a:cubicBezTo>
                    <a:cubicBezTo>
                      <a:pt x="608" y="0"/>
                      <a:pt x="654" y="8"/>
                      <a:pt x="669" y="39"/>
                    </a:cubicBezTo>
                    <a:cubicBezTo>
                      <a:pt x="676" y="53"/>
                      <a:pt x="671" y="70"/>
                      <a:pt x="658" y="76"/>
                    </a:cubicBezTo>
                    <a:cubicBezTo>
                      <a:pt x="643" y="84"/>
                      <a:pt x="626" y="77"/>
                      <a:pt x="620" y="61"/>
                    </a:cubicBezTo>
                    <a:cubicBezTo>
                      <a:pt x="618" y="57"/>
                      <a:pt x="617" y="51"/>
                      <a:pt x="615" y="43"/>
                    </a:cubicBezTo>
                    <a:cubicBezTo>
                      <a:pt x="596" y="61"/>
                      <a:pt x="578" y="79"/>
                      <a:pt x="561" y="96"/>
                    </a:cubicBezTo>
                    <a:cubicBezTo>
                      <a:pt x="543" y="114"/>
                      <a:pt x="525" y="132"/>
                      <a:pt x="507" y="150"/>
                    </a:cubicBezTo>
                    <a:cubicBezTo>
                      <a:pt x="509" y="151"/>
                      <a:pt x="510" y="152"/>
                      <a:pt x="512" y="153"/>
                    </a:cubicBezTo>
                    <a:cubicBezTo>
                      <a:pt x="509" y="160"/>
                      <a:pt x="507" y="170"/>
                      <a:pt x="502" y="174"/>
                    </a:cubicBezTo>
                    <a:cubicBezTo>
                      <a:pt x="468" y="198"/>
                      <a:pt x="459" y="228"/>
                      <a:pt x="481" y="264"/>
                    </a:cubicBezTo>
                    <a:cubicBezTo>
                      <a:pt x="501" y="296"/>
                      <a:pt x="490" y="317"/>
                      <a:pt x="465" y="340"/>
                    </a:cubicBezTo>
                    <a:cubicBezTo>
                      <a:pt x="411" y="389"/>
                      <a:pt x="361" y="442"/>
                      <a:pt x="310" y="493"/>
                    </a:cubicBezTo>
                    <a:cubicBezTo>
                      <a:pt x="310" y="495"/>
                      <a:pt x="309" y="497"/>
                      <a:pt x="310" y="497"/>
                    </a:cubicBezTo>
                    <a:cubicBezTo>
                      <a:pt x="319" y="514"/>
                      <a:pt x="320" y="529"/>
                      <a:pt x="304" y="542"/>
                    </a:cubicBezTo>
                    <a:cubicBezTo>
                      <a:pt x="290" y="552"/>
                      <a:pt x="276" y="548"/>
                      <a:pt x="259" y="530"/>
                    </a:cubicBezTo>
                    <a:cubicBezTo>
                      <a:pt x="243" y="515"/>
                      <a:pt x="228" y="499"/>
                      <a:pt x="214" y="484"/>
                    </a:cubicBezTo>
                    <a:cubicBezTo>
                      <a:pt x="185" y="513"/>
                      <a:pt x="159" y="539"/>
                      <a:pt x="131" y="567"/>
                    </a:cubicBezTo>
                    <a:close/>
                    <a:moveTo>
                      <a:pt x="252" y="263"/>
                    </a:moveTo>
                    <a:cubicBezTo>
                      <a:pt x="292" y="304"/>
                      <a:pt x="329" y="342"/>
                      <a:pt x="369" y="382"/>
                    </a:cubicBezTo>
                    <a:cubicBezTo>
                      <a:pt x="388" y="361"/>
                      <a:pt x="406" y="339"/>
                      <a:pt x="427" y="321"/>
                    </a:cubicBezTo>
                    <a:cubicBezTo>
                      <a:pt x="448" y="304"/>
                      <a:pt x="450" y="288"/>
                      <a:pt x="440" y="263"/>
                    </a:cubicBezTo>
                    <a:cubicBezTo>
                      <a:pt x="420" y="210"/>
                      <a:pt x="422" y="210"/>
                      <a:pt x="368" y="192"/>
                    </a:cubicBezTo>
                    <a:cubicBezTo>
                      <a:pt x="360" y="190"/>
                      <a:pt x="353" y="186"/>
                      <a:pt x="345" y="185"/>
                    </a:cubicBezTo>
                    <a:cubicBezTo>
                      <a:pt x="341" y="184"/>
                      <a:pt x="334" y="184"/>
                      <a:pt x="331" y="187"/>
                    </a:cubicBezTo>
                    <a:cubicBezTo>
                      <a:pt x="304" y="212"/>
                      <a:pt x="277" y="238"/>
                      <a:pt x="252" y="263"/>
                    </a:cubicBezTo>
                    <a:close/>
                    <a:moveTo>
                      <a:pt x="208" y="478"/>
                    </a:moveTo>
                    <a:cubicBezTo>
                      <a:pt x="243" y="443"/>
                      <a:pt x="277" y="409"/>
                      <a:pt x="310" y="377"/>
                    </a:cubicBezTo>
                    <a:cubicBezTo>
                      <a:pt x="292" y="359"/>
                      <a:pt x="274" y="339"/>
                      <a:pt x="255" y="319"/>
                    </a:cubicBezTo>
                    <a:cubicBezTo>
                      <a:pt x="221" y="355"/>
                      <a:pt x="188" y="389"/>
                      <a:pt x="154" y="425"/>
                    </a:cubicBezTo>
                    <a:cubicBezTo>
                      <a:pt x="172" y="442"/>
                      <a:pt x="191" y="461"/>
                      <a:pt x="208" y="47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8" name="Freeform 62">
                <a:extLst>
                  <a:ext uri="{FF2B5EF4-FFF2-40B4-BE49-F238E27FC236}">
                    <a16:creationId xmlns:a16="http://schemas.microsoft.com/office/drawing/2014/main" id="{E3ABAF03-4B3F-9297-1B54-1AD2376033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39001" y="4305300"/>
                <a:ext cx="279400" cy="306387"/>
              </a:xfrm>
              <a:custGeom>
                <a:avLst/>
                <a:gdLst>
                  <a:gd name="T0" fmla="*/ 0 w 328"/>
                  <a:gd name="T1" fmla="*/ 112 h 360"/>
                  <a:gd name="T2" fmla="*/ 1 w 328"/>
                  <a:gd name="T3" fmla="*/ 20 h 360"/>
                  <a:gd name="T4" fmla="*/ 6 w 328"/>
                  <a:gd name="T5" fmla="*/ 0 h 360"/>
                  <a:gd name="T6" fmla="*/ 25 w 328"/>
                  <a:gd name="T7" fmla="*/ 10 h 360"/>
                  <a:gd name="T8" fmla="*/ 79 w 328"/>
                  <a:gd name="T9" fmla="*/ 66 h 360"/>
                  <a:gd name="T10" fmla="*/ 103 w 328"/>
                  <a:gd name="T11" fmla="*/ 75 h 360"/>
                  <a:gd name="T12" fmla="*/ 222 w 328"/>
                  <a:gd name="T13" fmla="*/ 75 h 360"/>
                  <a:gd name="T14" fmla="*/ 244 w 328"/>
                  <a:gd name="T15" fmla="*/ 67 h 360"/>
                  <a:gd name="T16" fmla="*/ 301 w 328"/>
                  <a:gd name="T17" fmla="*/ 8 h 360"/>
                  <a:gd name="T18" fmla="*/ 318 w 328"/>
                  <a:gd name="T19" fmla="*/ 0 h 360"/>
                  <a:gd name="T20" fmla="*/ 325 w 328"/>
                  <a:gd name="T21" fmla="*/ 18 h 360"/>
                  <a:gd name="T22" fmla="*/ 325 w 328"/>
                  <a:gd name="T23" fmla="*/ 204 h 360"/>
                  <a:gd name="T24" fmla="*/ 162 w 328"/>
                  <a:gd name="T25" fmla="*/ 359 h 360"/>
                  <a:gd name="T26" fmla="*/ 0 w 328"/>
                  <a:gd name="T27" fmla="*/ 200 h 360"/>
                  <a:gd name="T28" fmla="*/ 0 w 328"/>
                  <a:gd name="T29" fmla="*/ 112 h 360"/>
                  <a:gd name="T30" fmla="*/ 0 w 328"/>
                  <a:gd name="T31" fmla="*/ 112 h 360"/>
                  <a:gd name="T32" fmla="*/ 164 w 328"/>
                  <a:gd name="T33" fmla="*/ 310 h 360"/>
                  <a:gd name="T34" fmla="*/ 213 w 328"/>
                  <a:gd name="T35" fmla="*/ 319 h 360"/>
                  <a:gd name="T36" fmla="*/ 227 w 328"/>
                  <a:gd name="T37" fmla="*/ 284 h 360"/>
                  <a:gd name="T38" fmla="*/ 183 w 328"/>
                  <a:gd name="T39" fmla="*/ 309 h 360"/>
                  <a:gd name="T40" fmla="*/ 170 w 328"/>
                  <a:gd name="T41" fmla="*/ 264 h 360"/>
                  <a:gd name="T42" fmla="*/ 192 w 328"/>
                  <a:gd name="T43" fmla="*/ 238 h 360"/>
                  <a:gd name="T44" fmla="*/ 154 w 328"/>
                  <a:gd name="T45" fmla="*/ 226 h 360"/>
                  <a:gd name="T46" fmla="*/ 141 w 328"/>
                  <a:gd name="T47" fmla="*/ 230 h 360"/>
                  <a:gd name="T48" fmla="*/ 140 w 328"/>
                  <a:gd name="T49" fmla="*/ 251 h 360"/>
                  <a:gd name="T50" fmla="*/ 156 w 328"/>
                  <a:gd name="T51" fmla="*/ 282 h 360"/>
                  <a:gd name="T52" fmla="*/ 136 w 328"/>
                  <a:gd name="T53" fmla="*/ 311 h 360"/>
                  <a:gd name="T54" fmla="*/ 108 w 328"/>
                  <a:gd name="T55" fmla="*/ 295 h 360"/>
                  <a:gd name="T56" fmla="*/ 93 w 328"/>
                  <a:gd name="T57" fmla="*/ 286 h 360"/>
                  <a:gd name="T58" fmla="*/ 164 w 328"/>
                  <a:gd name="T59" fmla="*/ 310 h 360"/>
                  <a:gd name="T60" fmla="*/ 100 w 328"/>
                  <a:gd name="T61" fmla="*/ 198 h 360"/>
                  <a:gd name="T62" fmla="*/ 80 w 328"/>
                  <a:gd name="T63" fmla="*/ 185 h 360"/>
                  <a:gd name="T64" fmla="*/ 67 w 328"/>
                  <a:gd name="T65" fmla="*/ 198 h 360"/>
                  <a:gd name="T66" fmla="*/ 79 w 328"/>
                  <a:gd name="T67" fmla="*/ 212 h 360"/>
                  <a:gd name="T68" fmla="*/ 100 w 328"/>
                  <a:gd name="T69" fmla="*/ 198 h 360"/>
                  <a:gd name="T70" fmla="*/ 266 w 328"/>
                  <a:gd name="T71" fmla="*/ 197 h 360"/>
                  <a:gd name="T72" fmla="*/ 245 w 328"/>
                  <a:gd name="T73" fmla="*/ 185 h 360"/>
                  <a:gd name="T74" fmla="*/ 231 w 328"/>
                  <a:gd name="T75" fmla="*/ 198 h 360"/>
                  <a:gd name="T76" fmla="*/ 247 w 328"/>
                  <a:gd name="T77" fmla="*/ 211 h 360"/>
                  <a:gd name="T78" fmla="*/ 266 w 328"/>
                  <a:gd name="T79" fmla="*/ 197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360">
                    <a:moveTo>
                      <a:pt x="0" y="112"/>
                    </a:moveTo>
                    <a:cubicBezTo>
                      <a:pt x="0" y="81"/>
                      <a:pt x="0" y="51"/>
                      <a:pt x="1" y="20"/>
                    </a:cubicBezTo>
                    <a:cubicBezTo>
                      <a:pt x="1" y="13"/>
                      <a:pt x="4" y="7"/>
                      <a:pt x="6" y="0"/>
                    </a:cubicBezTo>
                    <a:cubicBezTo>
                      <a:pt x="12" y="3"/>
                      <a:pt x="20" y="5"/>
                      <a:pt x="25" y="10"/>
                    </a:cubicBezTo>
                    <a:cubicBezTo>
                      <a:pt x="44" y="29"/>
                      <a:pt x="60" y="49"/>
                      <a:pt x="79" y="66"/>
                    </a:cubicBezTo>
                    <a:cubicBezTo>
                      <a:pt x="85" y="72"/>
                      <a:pt x="95" y="75"/>
                      <a:pt x="103" y="75"/>
                    </a:cubicBezTo>
                    <a:cubicBezTo>
                      <a:pt x="143" y="76"/>
                      <a:pt x="183" y="76"/>
                      <a:pt x="222" y="75"/>
                    </a:cubicBezTo>
                    <a:cubicBezTo>
                      <a:pt x="230" y="75"/>
                      <a:pt x="239" y="72"/>
                      <a:pt x="244" y="67"/>
                    </a:cubicBezTo>
                    <a:cubicBezTo>
                      <a:pt x="264" y="48"/>
                      <a:pt x="282" y="28"/>
                      <a:pt x="301" y="8"/>
                    </a:cubicBezTo>
                    <a:cubicBezTo>
                      <a:pt x="305" y="4"/>
                      <a:pt x="312" y="2"/>
                      <a:pt x="318" y="0"/>
                    </a:cubicBezTo>
                    <a:cubicBezTo>
                      <a:pt x="320" y="6"/>
                      <a:pt x="325" y="12"/>
                      <a:pt x="325" y="18"/>
                    </a:cubicBezTo>
                    <a:cubicBezTo>
                      <a:pt x="326" y="80"/>
                      <a:pt x="328" y="142"/>
                      <a:pt x="325" y="204"/>
                    </a:cubicBezTo>
                    <a:cubicBezTo>
                      <a:pt x="320" y="295"/>
                      <a:pt x="249" y="359"/>
                      <a:pt x="162" y="359"/>
                    </a:cubicBezTo>
                    <a:cubicBezTo>
                      <a:pt x="73" y="360"/>
                      <a:pt x="1" y="287"/>
                      <a:pt x="0" y="200"/>
                    </a:cubicBezTo>
                    <a:cubicBezTo>
                      <a:pt x="0" y="171"/>
                      <a:pt x="0" y="141"/>
                      <a:pt x="0" y="112"/>
                    </a:cubicBezTo>
                    <a:cubicBezTo>
                      <a:pt x="0" y="112"/>
                      <a:pt x="0" y="112"/>
                      <a:pt x="0" y="112"/>
                    </a:cubicBezTo>
                    <a:close/>
                    <a:moveTo>
                      <a:pt x="164" y="310"/>
                    </a:moveTo>
                    <a:cubicBezTo>
                      <a:pt x="178" y="324"/>
                      <a:pt x="195" y="330"/>
                      <a:pt x="213" y="319"/>
                    </a:cubicBezTo>
                    <a:cubicBezTo>
                      <a:pt x="223" y="312"/>
                      <a:pt x="233" y="304"/>
                      <a:pt x="227" y="284"/>
                    </a:cubicBezTo>
                    <a:cubicBezTo>
                      <a:pt x="214" y="298"/>
                      <a:pt x="205" y="320"/>
                      <a:pt x="183" y="309"/>
                    </a:cubicBezTo>
                    <a:cubicBezTo>
                      <a:pt x="161" y="298"/>
                      <a:pt x="172" y="276"/>
                      <a:pt x="170" y="264"/>
                    </a:cubicBezTo>
                    <a:cubicBezTo>
                      <a:pt x="179" y="254"/>
                      <a:pt x="186" y="246"/>
                      <a:pt x="192" y="238"/>
                    </a:cubicBezTo>
                    <a:cubicBezTo>
                      <a:pt x="179" y="234"/>
                      <a:pt x="167" y="229"/>
                      <a:pt x="154" y="226"/>
                    </a:cubicBezTo>
                    <a:cubicBezTo>
                      <a:pt x="150" y="225"/>
                      <a:pt x="145" y="228"/>
                      <a:pt x="141" y="230"/>
                    </a:cubicBezTo>
                    <a:cubicBezTo>
                      <a:pt x="130" y="237"/>
                      <a:pt x="129" y="247"/>
                      <a:pt x="140" y="251"/>
                    </a:cubicBezTo>
                    <a:cubicBezTo>
                      <a:pt x="158" y="257"/>
                      <a:pt x="157" y="269"/>
                      <a:pt x="156" y="282"/>
                    </a:cubicBezTo>
                    <a:cubicBezTo>
                      <a:pt x="155" y="296"/>
                      <a:pt x="151" y="308"/>
                      <a:pt x="136" y="311"/>
                    </a:cubicBezTo>
                    <a:cubicBezTo>
                      <a:pt x="122" y="315"/>
                      <a:pt x="114" y="306"/>
                      <a:pt x="108" y="295"/>
                    </a:cubicBezTo>
                    <a:cubicBezTo>
                      <a:pt x="106" y="291"/>
                      <a:pt x="100" y="290"/>
                      <a:pt x="93" y="286"/>
                    </a:cubicBezTo>
                    <a:cubicBezTo>
                      <a:pt x="103" y="327"/>
                      <a:pt x="129" y="334"/>
                      <a:pt x="164" y="310"/>
                    </a:cubicBezTo>
                    <a:close/>
                    <a:moveTo>
                      <a:pt x="100" y="198"/>
                    </a:moveTo>
                    <a:cubicBezTo>
                      <a:pt x="91" y="191"/>
                      <a:pt x="85" y="184"/>
                      <a:pt x="80" y="185"/>
                    </a:cubicBezTo>
                    <a:cubicBezTo>
                      <a:pt x="75" y="186"/>
                      <a:pt x="68" y="193"/>
                      <a:pt x="67" y="198"/>
                    </a:cubicBezTo>
                    <a:cubicBezTo>
                      <a:pt x="66" y="202"/>
                      <a:pt x="74" y="211"/>
                      <a:pt x="79" y="212"/>
                    </a:cubicBezTo>
                    <a:cubicBezTo>
                      <a:pt x="85" y="212"/>
                      <a:pt x="90" y="205"/>
                      <a:pt x="100" y="198"/>
                    </a:cubicBezTo>
                    <a:close/>
                    <a:moveTo>
                      <a:pt x="266" y="197"/>
                    </a:moveTo>
                    <a:cubicBezTo>
                      <a:pt x="256" y="191"/>
                      <a:pt x="250" y="184"/>
                      <a:pt x="245" y="185"/>
                    </a:cubicBezTo>
                    <a:cubicBezTo>
                      <a:pt x="240" y="185"/>
                      <a:pt x="236" y="193"/>
                      <a:pt x="231" y="198"/>
                    </a:cubicBezTo>
                    <a:cubicBezTo>
                      <a:pt x="236" y="203"/>
                      <a:pt x="241" y="210"/>
                      <a:pt x="247" y="211"/>
                    </a:cubicBezTo>
                    <a:cubicBezTo>
                      <a:pt x="251" y="212"/>
                      <a:pt x="257" y="204"/>
                      <a:pt x="266" y="19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59" name="Freeform 63">
                <a:extLst>
                  <a:ext uri="{FF2B5EF4-FFF2-40B4-BE49-F238E27FC236}">
                    <a16:creationId xmlns:a16="http://schemas.microsoft.com/office/drawing/2014/main" id="{8D9372D8-264B-4F0A-10B6-70463597CB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5926" y="1014413"/>
                <a:ext cx="358775" cy="434975"/>
              </a:xfrm>
              <a:custGeom>
                <a:avLst/>
                <a:gdLst>
                  <a:gd name="T0" fmla="*/ 373 w 422"/>
                  <a:gd name="T1" fmla="*/ 222 h 509"/>
                  <a:gd name="T2" fmla="*/ 391 w 422"/>
                  <a:gd name="T3" fmla="*/ 340 h 509"/>
                  <a:gd name="T4" fmla="*/ 237 w 422"/>
                  <a:gd name="T5" fmla="*/ 500 h 509"/>
                  <a:gd name="T6" fmla="*/ 59 w 422"/>
                  <a:gd name="T7" fmla="*/ 388 h 509"/>
                  <a:gd name="T8" fmla="*/ 36 w 422"/>
                  <a:gd name="T9" fmla="*/ 255 h 509"/>
                  <a:gd name="T10" fmla="*/ 53 w 422"/>
                  <a:gd name="T11" fmla="*/ 143 h 509"/>
                  <a:gd name="T12" fmla="*/ 374 w 422"/>
                  <a:gd name="T13" fmla="*/ 172 h 509"/>
                  <a:gd name="T14" fmla="*/ 374 w 422"/>
                  <a:gd name="T15" fmla="*/ 198 h 509"/>
                  <a:gd name="T16" fmla="*/ 148 w 422"/>
                  <a:gd name="T17" fmla="*/ 468 h 509"/>
                  <a:gd name="T18" fmla="*/ 354 w 422"/>
                  <a:gd name="T19" fmla="*/ 337 h 509"/>
                  <a:gd name="T20" fmla="*/ 292 w 422"/>
                  <a:gd name="T21" fmla="*/ 335 h 509"/>
                  <a:gd name="T22" fmla="*/ 246 w 422"/>
                  <a:gd name="T23" fmla="*/ 296 h 509"/>
                  <a:gd name="T24" fmla="*/ 179 w 422"/>
                  <a:gd name="T25" fmla="*/ 298 h 509"/>
                  <a:gd name="T26" fmla="*/ 158 w 422"/>
                  <a:gd name="T27" fmla="*/ 336 h 509"/>
                  <a:gd name="T28" fmla="*/ 235 w 422"/>
                  <a:gd name="T29" fmla="*/ 191 h 509"/>
                  <a:gd name="T30" fmla="*/ 277 w 422"/>
                  <a:gd name="T31" fmla="*/ 147 h 509"/>
                  <a:gd name="T32" fmla="*/ 234 w 422"/>
                  <a:gd name="T33" fmla="*/ 104 h 509"/>
                  <a:gd name="T34" fmla="*/ 190 w 422"/>
                  <a:gd name="T35" fmla="*/ 62 h 509"/>
                  <a:gd name="T36" fmla="*/ 148 w 422"/>
                  <a:gd name="T37" fmla="*/ 105 h 509"/>
                  <a:gd name="T38" fmla="*/ 192 w 422"/>
                  <a:gd name="T39" fmla="*/ 148 h 509"/>
                  <a:gd name="T40" fmla="*/ 235 w 422"/>
                  <a:gd name="T41" fmla="*/ 191 h 509"/>
                  <a:gd name="T42" fmla="*/ 264 w 422"/>
                  <a:gd name="T43" fmla="*/ 318 h 509"/>
                  <a:gd name="T44" fmla="*/ 350 w 422"/>
                  <a:gd name="T45" fmla="*/ 251 h 509"/>
                  <a:gd name="T46" fmla="*/ 74 w 422"/>
                  <a:gd name="T47" fmla="*/ 253 h 509"/>
                  <a:gd name="T48" fmla="*/ 161 w 422"/>
                  <a:gd name="T49" fmla="*/ 318 h 509"/>
                  <a:gd name="T50" fmla="*/ 74 w 422"/>
                  <a:gd name="T51" fmla="*/ 253 h 509"/>
                  <a:gd name="T52" fmla="*/ 247 w 422"/>
                  <a:gd name="T53" fmla="*/ 260 h 509"/>
                  <a:gd name="T54" fmla="*/ 339 w 422"/>
                  <a:gd name="T55" fmla="*/ 233 h 509"/>
                  <a:gd name="T56" fmla="*/ 66 w 422"/>
                  <a:gd name="T57" fmla="*/ 231 h 509"/>
                  <a:gd name="T58" fmla="*/ 152 w 422"/>
                  <a:gd name="T59" fmla="*/ 233 h 509"/>
                  <a:gd name="T60" fmla="*/ 369 w 422"/>
                  <a:gd name="T61" fmla="*/ 331 h 509"/>
                  <a:gd name="T62" fmla="*/ 369 w 422"/>
                  <a:gd name="T63" fmla="*/ 265 h 509"/>
                  <a:gd name="T64" fmla="*/ 54 w 422"/>
                  <a:gd name="T65" fmla="*/ 266 h 509"/>
                  <a:gd name="T66" fmla="*/ 54 w 422"/>
                  <a:gd name="T67" fmla="*/ 33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509">
                    <a:moveTo>
                      <a:pt x="374" y="198"/>
                    </a:moveTo>
                    <a:cubicBezTo>
                      <a:pt x="374" y="206"/>
                      <a:pt x="373" y="214"/>
                      <a:pt x="373" y="222"/>
                    </a:cubicBezTo>
                    <a:cubicBezTo>
                      <a:pt x="372" y="236"/>
                      <a:pt x="373" y="247"/>
                      <a:pt x="389" y="255"/>
                    </a:cubicBezTo>
                    <a:cubicBezTo>
                      <a:pt x="421" y="272"/>
                      <a:pt x="422" y="320"/>
                      <a:pt x="391" y="340"/>
                    </a:cubicBezTo>
                    <a:cubicBezTo>
                      <a:pt x="378" y="348"/>
                      <a:pt x="372" y="356"/>
                      <a:pt x="370" y="372"/>
                    </a:cubicBezTo>
                    <a:cubicBezTo>
                      <a:pt x="360" y="436"/>
                      <a:pt x="300" y="493"/>
                      <a:pt x="237" y="500"/>
                    </a:cubicBezTo>
                    <a:cubicBezTo>
                      <a:pt x="161" y="509"/>
                      <a:pt x="95" y="473"/>
                      <a:pt x="66" y="409"/>
                    </a:cubicBezTo>
                    <a:cubicBezTo>
                      <a:pt x="63" y="402"/>
                      <a:pt x="60" y="395"/>
                      <a:pt x="59" y="388"/>
                    </a:cubicBezTo>
                    <a:cubicBezTo>
                      <a:pt x="54" y="366"/>
                      <a:pt x="46" y="348"/>
                      <a:pt x="26" y="332"/>
                    </a:cubicBezTo>
                    <a:cubicBezTo>
                      <a:pt x="0" y="313"/>
                      <a:pt x="7" y="271"/>
                      <a:pt x="36" y="255"/>
                    </a:cubicBezTo>
                    <a:cubicBezTo>
                      <a:pt x="49" y="248"/>
                      <a:pt x="51" y="240"/>
                      <a:pt x="51" y="226"/>
                    </a:cubicBezTo>
                    <a:cubicBezTo>
                      <a:pt x="51" y="199"/>
                      <a:pt x="49" y="170"/>
                      <a:pt x="53" y="143"/>
                    </a:cubicBezTo>
                    <a:cubicBezTo>
                      <a:pt x="68" y="55"/>
                      <a:pt x="142" y="0"/>
                      <a:pt x="230" y="8"/>
                    </a:cubicBezTo>
                    <a:cubicBezTo>
                      <a:pt x="311" y="15"/>
                      <a:pt x="373" y="87"/>
                      <a:pt x="374" y="172"/>
                    </a:cubicBezTo>
                    <a:cubicBezTo>
                      <a:pt x="374" y="181"/>
                      <a:pt x="374" y="189"/>
                      <a:pt x="374" y="198"/>
                    </a:cubicBezTo>
                    <a:cubicBezTo>
                      <a:pt x="374" y="198"/>
                      <a:pt x="374" y="198"/>
                      <a:pt x="374" y="198"/>
                    </a:cubicBezTo>
                    <a:close/>
                    <a:moveTo>
                      <a:pt x="70" y="336"/>
                    </a:moveTo>
                    <a:cubicBezTo>
                      <a:pt x="71" y="398"/>
                      <a:pt x="96" y="442"/>
                      <a:pt x="148" y="468"/>
                    </a:cubicBezTo>
                    <a:cubicBezTo>
                      <a:pt x="199" y="494"/>
                      <a:pt x="250" y="490"/>
                      <a:pt x="296" y="456"/>
                    </a:cubicBezTo>
                    <a:cubicBezTo>
                      <a:pt x="336" y="427"/>
                      <a:pt x="356" y="387"/>
                      <a:pt x="354" y="337"/>
                    </a:cubicBezTo>
                    <a:cubicBezTo>
                      <a:pt x="351" y="336"/>
                      <a:pt x="349" y="336"/>
                      <a:pt x="348" y="336"/>
                    </a:cubicBezTo>
                    <a:cubicBezTo>
                      <a:pt x="329" y="336"/>
                      <a:pt x="311" y="336"/>
                      <a:pt x="292" y="335"/>
                    </a:cubicBezTo>
                    <a:cubicBezTo>
                      <a:pt x="279" y="335"/>
                      <a:pt x="262" y="339"/>
                      <a:pt x="253" y="333"/>
                    </a:cubicBezTo>
                    <a:cubicBezTo>
                      <a:pt x="246" y="327"/>
                      <a:pt x="248" y="309"/>
                      <a:pt x="246" y="296"/>
                    </a:cubicBezTo>
                    <a:cubicBezTo>
                      <a:pt x="243" y="277"/>
                      <a:pt x="229" y="264"/>
                      <a:pt x="212" y="264"/>
                    </a:cubicBezTo>
                    <a:cubicBezTo>
                      <a:pt x="195" y="264"/>
                      <a:pt x="180" y="279"/>
                      <a:pt x="179" y="298"/>
                    </a:cubicBezTo>
                    <a:cubicBezTo>
                      <a:pt x="178" y="304"/>
                      <a:pt x="178" y="310"/>
                      <a:pt x="178" y="316"/>
                    </a:cubicBezTo>
                    <a:cubicBezTo>
                      <a:pt x="180" y="331"/>
                      <a:pt x="174" y="337"/>
                      <a:pt x="158" y="336"/>
                    </a:cubicBezTo>
                    <a:cubicBezTo>
                      <a:pt x="129" y="335"/>
                      <a:pt x="101" y="336"/>
                      <a:pt x="70" y="336"/>
                    </a:cubicBezTo>
                    <a:close/>
                    <a:moveTo>
                      <a:pt x="235" y="191"/>
                    </a:moveTo>
                    <a:cubicBezTo>
                      <a:pt x="235" y="176"/>
                      <a:pt x="235" y="162"/>
                      <a:pt x="235" y="147"/>
                    </a:cubicBezTo>
                    <a:cubicBezTo>
                      <a:pt x="250" y="147"/>
                      <a:pt x="263" y="147"/>
                      <a:pt x="277" y="147"/>
                    </a:cubicBezTo>
                    <a:cubicBezTo>
                      <a:pt x="277" y="132"/>
                      <a:pt x="277" y="119"/>
                      <a:pt x="277" y="104"/>
                    </a:cubicBezTo>
                    <a:cubicBezTo>
                      <a:pt x="262" y="104"/>
                      <a:pt x="249" y="104"/>
                      <a:pt x="234" y="104"/>
                    </a:cubicBezTo>
                    <a:cubicBezTo>
                      <a:pt x="234" y="88"/>
                      <a:pt x="234" y="75"/>
                      <a:pt x="234" y="62"/>
                    </a:cubicBezTo>
                    <a:cubicBezTo>
                      <a:pt x="218" y="62"/>
                      <a:pt x="205" y="62"/>
                      <a:pt x="190" y="62"/>
                    </a:cubicBezTo>
                    <a:cubicBezTo>
                      <a:pt x="190" y="76"/>
                      <a:pt x="190" y="89"/>
                      <a:pt x="190" y="105"/>
                    </a:cubicBezTo>
                    <a:cubicBezTo>
                      <a:pt x="175" y="105"/>
                      <a:pt x="161" y="105"/>
                      <a:pt x="148" y="105"/>
                    </a:cubicBezTo>
                    <a:cubicBezTo>
                      <a:pt x="148" y="120"/>
                      <a:pt x="148" y="133"/>
                      <a:pt x="148" y="148"/>
                    </a:cubicBezTo>
                    <a:cubicBezTo>
                      <a:pt x="162" y="148"/>
                      <a:pt x="176" y="148"/>
                      <a:pt x="192" y="148"/>
                    </a:cubicBezTo>
                    <a:cubicBezTo>
                      <a:pt x="192" y="164"/>
                      <a:pt x="192" y="178"/>
                      <a:pt x="192" y="191"/>
                    </a:cubicBezTo>
                    <a:cubicBezTo>
                      <a:pt x="206" y="191"/>
                      <a:pt x="219" y="191"/>
                      <a:pt x="235" y="191"/>
                    </a:cubicBezTo>
                    <a:close/>
                    <a:moveTo>
                      <a:pt x="264" y="251"/>
                    </a:moveTo>
                    <a:cubicBezTo>
                      <a:pt x="264" y="275"/>
                      <a:pt x="264" y="297"/>
                      <a:pt x="264" y="318"/>
                    </a:cubicBezTo>
                    <a:cubicBezTo>
                      <a:pt x="294" y="318"/>
                      <a:pt x="322" y="318"/>
                      <a:pt x="350" y="318"/>
                    </a:cubicBezTo>
                    <a:cubicBezTo>
                      <a:pt x="350" y="295"/>
                      <a:pt x="350" y="274"/>
                      <a:pt x="350" y="251"/>
                    </a:cubicBezTo>
                    <a:cubicBezTo>
                      <a:pt x="321" y="251"/>
                      <a:pt x="293" y="251"/>
                      <a:pt x="264" y="251"/>
                    </a:cubicBezTo>
                    <a:close/>
                    <a:moveTo>
                      <a:pt x="74" y="253"/>
                    </a:moveTo>
                    <a:cubicBezTo>
                      <a:pt x="74" y="275"/>
                      <a:pt x="74" y="297"/>
                      <a:pt x="74" y="318"/>
                    </a:cubicBezTo>
                    <a:cubicBezTo>
                      <a:pt x="104" y="318"/>
                      <a:pt x="132" y="318"/>
                      <a:pt x="161" y="318"/>
                    </a:cubicBezTo>
                    <a:cubicBezTo>
                      <a:pt x="161" y="296"/>
                      <a:pt x="161" y="275"/>
                      <a:pt x="161" y="253"/>
                    </a:cubicBezTo>
                    <a:cubicBezTo>
                      <a:pt x="132" y="253"/>
                      <a:pt x="104" y="253"/>
                      <a:pt x="74" y="253"/>
                    </a:cubicBezTo>
                    <a:close/>
                    <a:moveTo>
                      <a:pt x="178" y="260"/>
                    </a:moveTo>
                    <a:cubicBezTo>
                      <a:pt x="202" y="243"/>
                      <a:pt x="224" y="246"/>
                      <a:pt x="247" y="260"/>
                    </a:cubicBezTo>
                    <a:cubicBezTo>
                      <a:pt x="242" y="235"/>
                      <a:pt x="254" y="231"/>
                      <a:pt x="273" y="232"/>
                    </a:cubicBezTo>
                    <a:cubicBezTo>
                      <a:pt x="295" y="233"/>
                      <a:pt x="317" y="233"/>
                      <a:pt x="339" y="233"/>
                    </a:cubicBezTo>
                    <a:cubicBezTo>
                      <a:pt x="344" y="233"/>
                      <a:pt x="349" y="232"/>
                      <a:pt x="358" y="231"/>
                    </a:cubicBezTo>
                    <a:cubicBezTo>
                      <a:pt x="342" y="219"/>
                      <a:pt x="83" y="219"/>
                      <a:pt x="66" y="231"/>
                    </a:cubicBezTo>
                    <a:cubicBezTo>
                      <a:pt x="76" y="232"/>
                      <a:pt x="82" y="233"/>
                      <a:pt x="88" y="233"/>
                    </a:cubicBezTo>
                    <a:cubicBezTo>
                      <a:pt x="109" y="234"/>
                      <a:pt x="130" y="234"/>
                      <a:pt x="152" y="233"/>
                    </a:cubicBezTo>
                    <a:cubicBezTo>
                      <a:pt x="170" y="232"/>
                      <a:pt x="182" y="235"/>
                      <a:pt x="178" y="260"/>
                    </a:cubicBezTo>
                    <a:close/>
                    <a:moveTo>
                      <a:pt x="369" y="331"/>
                    </a:moveTo>
                    <a:cubicBezTo>
                      <a:pt x="388" y="325"/>
                      <a:pt x="396" y="312"/>
                      <a:pt x="395" y="294"/>
                    </a:cubicBezTo>
                    <a:cubicBezTo>
                      <a:pt x="394" y="279"/>
                      <a:pt x="385" y="270"/>
                      <a:pt x="369" y="265"/>
                    </a:cubicBezTo>
                    <a:cubicBezTo>
                      <a:pt x="369" y="287"/>
                      <a:pt x="369" y="308"/>
                      <a:pt x="369" y="331"/>
                    </a:cubicBezTo>
                    <a:close/>
                    <a:moveTo>
                      <a:pt x="54" y="266"/>
                    </a:moveTo>
                    <a:cubicBezTo>
                      <a:pt x="36" y="273"/>
                      <a:pt x="29" y="284"/>
                      <a:pt x="30" y="299"/>
                    </a:cubicBezTo>
                    <a:cubicBezTo>
                      <a:pt x="30" y="314"/>
                      <a:pt x="38" y="325"/>
                      <a:pt x="54" y="330"/>
                    </a:cubicBezTo>
                    <a:cubicBezTo>
                      <a:pt x="54" y="309"/>
                      <a:pt x="54" y="289"/>
                      <a:pt x="54" y="2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0" name="Freeform 64">
                <a:extLst>
                  <a:ext uri="{FF2B5EF4-FFF2-40B4-BE49-F238E27FC236}">
                    <a16:creationId xmlns:a16="http://schemas.microsoft.com/office/drawing/2014/main" id="{4ECCAAAF-1054-C230-A800-22CA06DAC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9463" y="1187450"/>
                <a:ext cx="538163" cy="441325"/>
              </a:xfrm>
              <a:custGeom>
                <a:avLst/>
                <a:gdLst>
                  <a:gd name="T0" fmla="*/ 14 w 632"/>
                  <a:gd name="T1" fmla="*/ 66 h 519"/>
                  <a:gd name="T2" fmla="*/ 119 w 632"/>
                  <a:gd name="T3" fmla="*/ 13 h 519"/>
                  <a:gd name="T4" fmla="*/ 131 w 632"/>
                  <a:gd name="T5" fmla="*/ 1 h 519"/>
                  <a:gd name="T6" fmla="*/ 140 w 632"/>
                  <a:gd name="T7" fmla="*/ 14 h 519"/>
                  <a:gd name="T8" fmla="*/ 137 w 632"/>
                  <a:gd name="T9" fmla="*/ 163 h 519"/>
                  <a:gd name="T10" fmla="*/ 121 w 632"/>
                  <a:gd name="T11" fmla="*/ 210 h 519"/>
                  <a:gd name="T12" fmla="*/ 114 w 632"/>
                  <a:gd name="T13" fmla="*/ 295 h 519"/>
                  <a:gd name="T14" fmla="*/ 212 w 632"/>
                  <a:gd name="T15" fmla="*/ 380 h 519"/>
                  <a:gd name="T16" fmla="*/ 246 w 632"/>
                  <a:gd name="T17" fmla="*/ 401 h 519"/>
                  <a:gd name="T18" fmla="*/ 320 w 632"/>
                  <a:gd name="T19" fmla="*/ 446 h 519"/>
                  <a:gd name="T20" fmla="*/ 396 w 632"/>
                  <a:gd name="T21" fmla="*/ 401 h 519"/>
                  <a:gd name="T22" fmla="*/ 430 w 632"/>
                  <a:gd name="T23" fmla="*/ 380 h 519"/>
                  <a:gd name="T24" fmla="*/ 531 w 632"/>
                  <a:gd name="T25" fmla="*/ 278 h 519"/>
                  <a:gd name="T26" fmla="*/ 508 w 632"/>
                  <a:gd name="T27" fmla="*/ 174 h 519"/>
                  <a:gd name="T28" fmla="*/ 504 w 632"/>
                  <a:gd name="T29" fmla="*/ 147 h 519"/>
                  <a:gd name="T30" fmla="*/ 492 w 632"/>
                  <a:gd name="T31" fmla="*/ 22 h 519"/>
                  <a:gd name="T32" fmla="*/ 504 w 632"/>
                  <a:gd name="T33" fmla="*/ 0 h 519"/>
                  <a:gd name="T34" fmla="*/ 514 w 632"/>
                  <a:gd name="T35" fmla="*/ 16 h 519"/>
                  <a:gd name="T36" fmla="*/ 629 w 632"/>
                  <a:gd name="T37" fmla="*/ 60 h 519"/>
                  <a:gd name="T38" fmla="*/ 628 w 632"/>
                  <a:gd name="T39" fmla="*/ 160 h 519"/>
                  <a:gd name="T40" fmla="*/ 515 w 632"/>
                  <a:gd name="T41" fmla="*/ 360 h 519"/>
                  <a:gd name="T42" fmla="*/ 437 w 632"/>
                  <a:gd name="T43" fmla="*/ 443 h 519"/>
                  <a:gd name="T44" fmla="*/ 201 w 632"/>
                  <a:gd name="T45" fmla="*/ 442 h 519"/>
                  <a:gd name="T46" fmla="*/ 103 w 632"/>
                  <a:gd name="T47" fmla="*/ 337 h 519"/>
                  <a:gd name="T48" fmla="*/ 14 w 632"/>
                  <a:gd name="T49" fmla="*/ 66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2" h="519">
                    <a:moveTo>
                      <a:pt x="14" y="66"/>
                    </a:moveTo>
                    <a:cubicBezTo>
                      <a:pt x="71" y="88"/>
                      <a:pt x="107" y="69"/>
                      <a:pt x="119" y="13"/>
                    </a:cubicBezTo>
                    <a:cubicBezTo>
                      <a:pt x="120" y="8"/>
                      <a:pt x="127" y="5"/>
                      <a:pt x="131" y="1"/>
                    </a:cubicBezTo>
                    <a:cubicBezTo>
                      <a:pt x="134" y="5"/>
                      <a:pt x="140" y="9"/>
                      <a:pt x="140" y="14"/>
                    </a:cubicBezTo>
                    <a:cubicBezTo>
                      <a:pt x="140" y="64"/>
                      <a:pt x="140" y="114"/>
                      <a:pt x="137" y="163"/>
                    </a:cubicBezTo>
                    <a:cubicBezTo>
                      <a:pt x="136" y="179"/>
                      <a:pt x="123" y="194"/>
                      <a:pt x="121" y="210"/>
                    </a:cubicBezTo>
                    <a:cubicBezTo>
                      <a:pt x="116" y="238"/>
                      <a:pt x="111" y="267"/>
                      <a:pt x="114" y="295"/>
                    </a:cubicBezTo>
                    <a:cubicBezTo>
                      <a:pt x="120" y="347"/>
                      <a:pt x="159" y="380"/>
                      <a:pt x="212" y="380"/>
                    </a:cubicBezTo>
                    <a:cubicBezTo>
                      <a:pt x="229" y="380"/>
                      <a:pt x="239" y="384"/>
                      <a:pt x="246" y="401"/>
                    </a:cubicBezTo>
                    <a:cubicBezTo>
                      <a:pt x="260" y="432"/>
                      <a:pt x="287" y="446"/>
                      <a:pt x="320" y="446"/>
                    </a:cubicBezTo>
                    <a:cubicBezTo>
                      <a:pt x="354" y="446"/>
                      <a:pt x="382" y="435"/>
                      <a:pt x="396" y="401"/>
                    </a:cubicBezTo>
                    <a:cubicBezTo>
                      <a:pt x="403" y="384"/>
                      <a:pt x="412" y="380"/>
                      <a:pt x="430" y="380"/>
                    </a:cubicBezTo>
                    <a:cubicBezTo>
                      <a:pt x="489" y="380"/>
                      <a:pt x="530" y="338"/>
                      <a:pt x="531" y="278"/>
                    </a:cubicBezTo>
                    <a:cubicBezTo>
                      <a:pt x="532" y="241"/>
                      <a:pt x="524" y="207"/>
                      <a:pt x="508" y="174"/>
                    </a:cubicBezTo>
                    <a:cubicBezTo>
                      <a:pt x="505" y="166"/>
                      <a:pt x="505" y="156"/>
                      <a:pt x="504" y="147"/>
                    </a:cubicBezTo>
                    <a:cubicBezTo>
                      <a:pt x="502" y="105"/>
                      <a:pt x="510" y="63"/>
                      <a:pt x="492" y="22"/>
                    </a:cubicBezTo>
                    <a:cubicBezTo>
                      <a:pt x="490" y="18"/>
                      <a:pt x="500" y="8"/>
                      <a:pt x="504" y="0"/>
                    </a:cubicBezTo>
                    <a:cubicBezTo>
                      <a:pt x="507" y="6"/>
                      <a:pt x="513" y="10"/>
                      <a:pt x="514" y="16"/>
                    </a:cubicBezTo>
                    <a:cubicBezTo>
                      <a:pt x="524" y="70"/>
                      <a:pt x="569" y="89"/>
                      <a:pt x="629" y="60"/>
                    </a:cubicBezTo>
                    <a:cubicBezTo>
                      <a:pt x="629" y="95"/>
                      <a:pt x="632" y="128"/>
                      <a:pt x="628" y="160"/>
                    </a:cubicBezTo>
                    <a:cubicBezTo>
                      <a:pt x="617" y="241"/>
                      <a:pt x="577" y="307"/>
                      <a:pt x="515" y="360"/>
                    </a:cubicBezTo>
                    <a:cubicBezTo>
                      <a:pt x="486" y="385"/>
                      <a:pt x="461" y="413"/>
                      <a:pt x="437" y="443"/>
                    </a:cubicBezTo>
                    <a:cubicBezTo>
                      <a:pt x="374" y="519"/>
                      <a:pt x="263" y="519"/>
                      <a:pt x="201" y="442"/>
                    </a:cubicBezTo>
                    <a:cubicBezTo>
                      <a:pt x="171" y="405"/>
                      <a:pt x="136" y="372"/>
                      <a:pt x="103" y="337"/>
                    </a:cubicBezTo>
                    <a:cubicBezTo>
                      <a:pt x="29" y="261"/>
                      <a:pt x="0" y="172"/>
                      <a:pt x="14" y="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1" name="Freeform 65">
                <a:extLst>
                  <a:ext uri="{FF2B5EF4-FFF2-40B4-BE49-F238E27FC236}">
                    <a16:creationId xmlns:a16="http://schemas.microsoft.com/office/drawing/2014/main" id="{A17F5A9B-18F0-BBC9-E509-0C1C5A3859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12113" y="1414463"/>
                <a:ext cx="407988" cy="196850"/>
              </a:xfrm>
              <a:custGeom>
                <a:avLst/>
                <a:gdLst>
                  <a:gd name="T0" fmla="*/ 361 w 480"/>
                  <a:gd name="T1" fmla="*/ 0 h 231"/>
                  <a:gd name="T2" fmla="*/ 471 w 480"/>
                  <a:gd name="T3" fmla="*/ 231 h 231"/>
                  <a:gd name="T4" fmla="*/ 10 w 480"/>
                  <a:gd name="T5" fmla="*/ 231 h 231"/>
                  <a:gd name="T6" fmla="*/ 68 w 480"/>
                  <a:gd name="T7" fmla="*/ 42 h 231"/>
                  <a:gd name="T8" fmla="*/ 81 w 480"/>
                  <a:gd name="T9" fmla="*/ 29 h 231"/>
                  <a:gd name="T10" fmla="*/ 114 w 480"/>
                  <a:gd name="T11" fmla="*/ 5 h 231"/>
                  <a:gd name="T12" fmla="*/ 147 w 480"/>
                  <a:gd name="T13" fmla="*/ 25 h 231"/>
                  <a:gd name="T14" fmla="*/ 361 w 480"/>
                  <a:gd name="T15" fmla="*/ 0 h 231"/>
                  <a:gd name="T16" fmla="*/ 276 w 480"/>
                  <a:gd name="T17" fmla="*/ 115 h 231"/>
                  <a:gd name="T18" fmla="*/ 276 w 480"/>
                  <a:gd name="T19" fmla="*/ 214 h 231"/>
                  <a:gd name="T20" fmla="*/ 415 w 480"/>
                  <a:gd name="T21" fmla="*/ 214 h 231"/>
                  <a:gd name="T22" fmla="*/ 415 w 480"/>
                  <a:gd name="T23" fmla="*/ 115 h 231"/>
                  <a:gd name="T24" fmla="*/ 276 w 480"/>
                  <a:gd name="T25" fmla="*/ 11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0" h="231">
                    <a:moveTo>
                      <a:pt x="361" y="0"/>
                    </a:moveTo>
                    <a:cubicBezTo>
                      <a:pt x="458" y="67"/>
                      <a:pt x="480" y="125"/>
                      <a:pt x="471" y="231"/>
                    </a:cubicBezTo>
                    <a:cubicBezTo>
                      <a:pt x="317" y="231"/>
                      <a:pt x="164" y="231"/>
                      <a:pt x="10" y="231"/>
                    </a:cubicBezTo>
                    <a:cubicBezTo>
                      <a:pt x="0" y="159"/>
                      <a:pt x="13" y="94"/>
                      <a:pt x="68" y="42"/>
                    </a:cubicBezTo>
                    <a:cubicBezTo>
                      <a:pt x="72" y="38"/>
                      <a:pt x="76" y="33"/>
                      <a:pt x="81" y="29"/>
                    </a:cubicBezTo>
                    <a:cubicBezTo>
                      <a:pt x="91" y="21"/>
                      <a:pt x="102" y="6"/>
                      <a:pt x="114" y="5"/>
                    </a:cubicBezTo>
                    <a:cubicBezTo>
                      <a:pt x="124" y="4"/>
                      <a:pt x="136" y="17"/>
                      <a:pt x="147" y="25"/>
                    </a:cubicBezTo>
                    <a:cubicBezTo>
                      <a:pt x="206" y="67"/>
                      <a:pt x="294" y="70"/>
                      <a:pt x="361" y="0"/>
                    </a:cubicBezTo>
                    <a:close/>
                    <a:moveTo>
                      <a:pt x="276" y="115"/>
                    </a:moveTo>
                    <a:cubicBezTo>
                      <a:pt x="276" y="149"/>
                      <a:pt x="276" y="181"/>
                      <a:pt x="276" y="214"/>
                    </a:cubicBezTo>
                    <a:cubicBezTo>
                      <a:pt x="323" y="214"/>
                      <a:pt x="368" y="214"/>
                      <a:pt x="415" y="214"/>
                    </a:cubicBezTo>
                    <a:cubicBezTo>
                      <a:pt x="415" y="181"/>
                      <a:pt x="415" y="148"/>
                      <a:pt x="415" y="115"/>
                    </a:cubicBezTo>
                    <a:cubicBezTo>
                      <a:pt x="368" y="115"/>
                      <a:pt x="322" y="115"/>
                      <a:pt x="276" y="1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2" name="Freeform 66">
                <a:extLst>
                  <a:ext uri="{FF2B5EF4-FFF2-40B4-BE49-F238E27FC236}">
                    <a16:creationId xmlns:a16="http://schemas.microsoft.com/office/drawing/2014/main" id="{EC98AD12-CDFF-5D3E-A8B1-D30EE50CD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963" y="1023938"/>
                <a:ext cx="622300" cy="354012"/>
              </a:xfrm>
              <a:custGeom>
                <a:avLst/>
                <a:gdLst>
                  <a:gd name="T0" fmla="*/ 366 w 730"/>
                  <a:gd name="T1" fmla="*/ 0 h 415"/>
                  <a:gd name="T2" fmla="*/ 730 w 730"/>
                  <a:gd name="T3" fmla="*/ 363 h 415"/>
                  <a:gd name="T4" fmla="*/ 679 w 730"/>
                  <a:gd name="T5" fmla="*/ 411 h 415"/>
                  <a:gd name="T6" fmla="*/ 368 w 730"/>
                  <a:gd name="T7" fmla="*/ 100 h 415"/>
                  <a:gd name="T8" fmla="*/ 53 w 730"/>
                  <a:gd name="T9" fmla="*/ 415 h 415"/>
                  <a:gd name="T10" fmla="*/ 0 w 730"/>
                  <a:gd name="T11" fmla="*/ 364 h 415"/>
                  <a:gd name="T12" fmla="*/ 366 w 730"/>
                  <a:gd name="T13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0" h="415">
                    <a:moveTo>
                      <a:pt x="366" y="0"/>
                    </a:moveTo>
                    <a:cubicBezTo>
                      <a:pt x="486" y="120"/>
                      <a:pt x="608" y="241"/>
                      <a:pt x="730" y="363"/>
                    </a:cubicBezTo>
                    <a:cubicBezTo>
                      <a:pt x="713" y="379"/>
                      <a:pt x="696" y="395"/>
                      <a:pt x="679" y="411"/>
                    </a:cubicBezTo>
                    <a:cubicBezTo>
                      <a:pt x="577" y="308"/>
                      <a:pt x="473" y="204"/>
                      <a:pt x="368" y="100"/>
                    </a:cubicBezTo>
                    <a:cubicBezTo>
                      <a:pt x="262" y="206"/>
                      <a:pt x="157" y="311"/>
                      <a:pt x="53" y="415"/>
                    </a:cubicBezTo>
                    <a:cubicBezTo>
                      <a:pt x="33" y="396"/>
                      <a:pt x="17" y="380"/>
                      <a:pt x="0" y="364"/>
                    </a:cubicBezTo>
                    <a:cubicBezTo>
                      <a:pt x="122" y="242"/>
                      <a:pt x="244" y="121"/>
                      <a:pt x="3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3" name="Freeform 67">
                <a:extLst>
                  <a:ext uri="{FF2B5EF4-FFF2-40B4-BE49-F238E27FC236}">
                    <a16:creationId xmlns:a16="http://schemas.microsoft.com/office/drawing/2014/main" id="{8E242F41-67DD-83AA-F002-360C24A2D3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43763" y="4586288"/>
                <a:ext cx="266700" cy="304800"/>
              </a:xfrm>
              <a:custGeom>
                <a:avLst/>
                <a:gdLst>
                  <a:gd name="T0" fmla="*/ 223 w 314"/>
                  <a:gd name="T1" fmla="*/ 180 h 358"/>
                  <a:gd name="T2" fmla="*/ 90 w 314"/>
                  <a:gd name="T3" fmla="*/ 180 h 358"/>
                  <a:gd name="T4" fmla="*/ 90 w 314"/>
                  <a:gd name="T5" fmla="*/ 212 h 358"/>
                  <a:gd name="T6" fmla="*/ 86 w 314"/>
                  <a:gd name="T7" fmla="*/ 321 h 358"/>
                  <a:gd name="T8" fmla="*/ 36 w 314"/>
                  <a:gd name="T9" fmla="*/ 354 h 358"/>
                  <a:gd name="T10" fmla="*/ 3 w 314"/>
                  <a:gd name="T11" fmla="*/ 309 h 358"/>
                  <a:gd name="T12" fmla="*/ 11 w 314"/>
                  <a:gd name="T13" fmla="*/ 291 h 358"/>
                  <a:gd name="T14" fmla="*/ 24 w 314"/>
                  <a:gd name="T15" fmla="*/ 248 h 358"/>
                  <a:gd name="T16" fmla="*/ 28 w 314"/>
                  <a:gd name="T17" fmla="*/ 81 h 358"/>
                  <a:gd name="T18" fmla="*/ 48 w 314"/>
                  <a:gd name="T19" fmla="*/ 0 h 358"/>
                  <a:gd name="T20" fmla="*/ 264 w 314"/>
                  <a:gd name="T21" fmla="*/ 0 h 358"/>
                  <a:gd name="T22" fmla="*/ 289 w 314"/>
                  <a:gd name="T23" fmla="*/ 169 h 358"/>
                  <a:gd name="T24" fmla="*/ 288 w 314"/>
                  <a:gd name="T25" fmla="*/ 251 h 358"/>
                  <a:gd name="T26" fmla="*/ 301 w 314"/>
                  <a:gd name="T27" fmla="*/ 290 h 358"/>
                  <a:gd name="T28" fmla="*/ 304 w 314"/>
                  <a:gd name="T29" fmla="*/ 336 h 358"/>
                  <a:gd name="T30" fmla="*/ 259 w 314"/>
                  <a:gd name="T31" fmla="*/ 353 h 358"/>
                  <a:gd name="T32" fmla="*/ 224 w 314"/>
                  <a:gd name="T33" fmla="*/ 313 h 358"/>
                  <a:gd name="T34" fmla="*/ 223 w 314"/>
                  <a:gd name="T35" fmla="*/ 207 h 358"/>
                  <a:gd name="T36" fmla="*/ 223 w 314"/>
                  <a:gd name="T37" fmla="*/ 180 h 358"/>
                  <a:gd name="T38" fmla="*/ 164 w 314"/>
                  <a:gd name="T39" fmla="*/ 163 h 358"/>
                  <a:gd name="T40" fmla="*/ 222 w 314"/>
                  <a:gd name="T41" fmla="*/ 132 h 358"/>
                  <a:gd name="T42" fmla="*/ 227 w 314"/>
                  <a:gd name="T43" fmla="*/ 106 h 358"/>
                  <a:gd name="T44" fmla="*/ 200 w 314"/>
                  <a:gd name="T45" fmla="*/ 97 h 358"/>
                  <a:gd name="T46" fmla="*/ 113 w 314"/>
                  <a:gd name="T47" fmla="*/ 97 h 358"/>
                  <a:gd name="T48" fmla="*/ 86 w 314"/>
                  <a:gd name="T49" fmla="*/ 106 h 358"/>
                  <a:gd name="T50" fmla="*/ 92 w 314"/>
                  <a:gd name="T51" fmla="*/ 134 h 358"/>
                  <a:gd name="T52" fmla="*/ 164 w 314"/>
                  <a:gd name="T53" fmla="*/ 16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358">
                    <a:moveTo>
                      <a:pt x="223" y="180"/>
                    </a:moveTo>
                    <a:cubicBezTo>
                      <a:pt x="178" y="197"/>
                      <a:pt x="136" y="197"/>
                      <a:pt x="90" y="180"/>
                    </a:cubicBezTo>
                    <a:cubicBezTo>
                      <a:pt x="90" y="193"/>
                      <a:pt x="90" y="202"/>
                      <a:pt x="90" y="212"/>
                    </a:cubicBezTo>
                    <a:cubicBezTo>
                      <a:pt x="89" y="248"/>
                      <a:pt x="90" y="285"/>
                      <a:pt x="86" y="321"/>
                    </a:cubicBezTo>
                    <a:cubicBezTo>
                      <a:pt x="84" y="343"/>
                      <a:pt x="58" y="358"/>
                      <a:pt x="36" y="354"/>
                    </a:cubicBezTo>
                    <a:cubicBezTo>
                      <a:pt x="14" y="350"/>
                      <a:pt x="0" y="331"/>
                      <a:pt x="3" y="309"/>
                    </a:cubicBezTo>
                    <a:cubicBezTo>
                      <a:pt x="4" y="303"/>
                      <a:pt x="6" y="295"/>
                      <a:pt x="11" y="291"/>
                    </a:cubicBezTo>
                    <a:cubicBezTo>
                      <a:pt x="26" y="279"/>
                      <a:pt x="24" y="264"/>
                      <a:pt x="24" y="248"/>
                    </a:cubicBezTo>
                    <a:cubicBezTo>
                      <a:pt x="25" y="192"/>
                      <a:pt x="24" y="136"/>
                      <a:pt x="28" y="81"/>
                    </a:cubicBezTo>
                    <a:cubicBezTo>
                      <a:pt x="30" y="53"/>
                      <a:pt x="41" y="27"/>
                      <a:pt x="48" y="0"/>
                    </a:cubicBezTo>
                    <a:cubicBezTo>
                      <a:pt x="121" y="53"/>
                      <a:pt x="193" y="54"/>
                      <a:pt x="264" y="0"/>
                    </a:cubicBezTo>
                    <a:cubicBezTo>
                      <a:pt x="284" y="54"/>
                      <a:pt x="291" y="111"/>
                      <a:pt x="289" y="169"/>
                    </a:cubicBezTo>
                    <a:cubicBezTo>
                      <a:pt x="288" y="196"/>
                      <a:pt x="289" y="223"/>
                      <a:pt x="288" y="251"/>
                    </a:cubicBezTo>
                    <a:cubicBezTo>
                      <a:pt x="288" y="266"/>
                      <a:pt x="289" y="278"/>
                      <a:pt x="301" y="290"/>
                    </a:cubicBezTo>
                    <a:cubicBezTo>
                      <a:pt x="314" y="303"/>
                      <a:pt x="314" y="320"/>
                      <a:pt x="304" y="336"/>
                    </a:cubicBezTo>
                    <a:cubicBezTo>
                      <a:pt x="293" y="353"/>
                      <a:pt x="278" y="358"/>
                      <a:pt x="259" y="353"/>
                    </a:cubicBezTo>
                    <a:cubicBezTo>
                      <a:pt x="239" y="349"/>
                      <a:pt x="224" y="333"/>
                      <a:pt x="224" y="313"/>
                    </a:cubicBezTo>
                    <a:cubicBezTo>
                      <a:pt x="223" y="277"/>
                      <a:pt x="223" y="242"/>
                      <a:pt x="223" y="207"/>
                    </a:cubicBezTo>
                    <a:cubicBezTo>
                      <a:pt x="223" y="199"/>
                      <a:pt x="223" y="191"/>
                      <a:pt x="223" y="180"/>
                    </a:cubicBezTo>
                    <a:close/>
                    <a:moveTo>
                      <a:pt x="164" y="163"/>
                    </a:moveTo>
                    <a:cubicBezTo>
                      <a:pt x="182" y="162"/>
                      <a:pt x="206" y="153"/>
                      <a:pt x="222" y="132"/>
                    </a:cubicBezTo>
                    <a:cubicBezTo>
                      <a:pt x="227" y="126"/>
                      <a:pt x="231" y="111"/>
                      <a:pt x="227" y="106"/>
                    </a:cubicBezTo>
                    <a:cubicBezTo>
                      <a:pt x="222" y="100"/>
                      <a:pt x="209" y="97"/>
                      <a:pt x="200" y="97"/>
                    </a:cubicBezTo>
                    <a:cubicBezTo>
                      <a:pt x="171" y="96"/>
                      <a:pt x="142" y="96"/>
                      <a:pt x="113" y="97"/>
                    </a:cubicBezTo>
                    <a:cubicBezTo>
                      <a:pt x="104" y="97"/>
                      <a:pt x="89" y="100"/>
                      <a:pt x="86" y="106"/>
                    </a:cubicBezTo>
                    <a:cubicBezTo>
                      <a:pt x="83" y="113"/>
                      <a:pt x="86" y="127"/>
                      <a:pt x="92" y="134"/>
                    </a:cubicBezTo>
                    <a:cubicBezTo>
                      <a:pt x="108" y="153"/>
                      <a:pt x="130" y="162"/>
                      <a:pt x="164" y="16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4" name="Freeform 68">
                <a:extLst>
                  <a:ext uri="{FF2B5EF4-FFF2-40B4-BE49-F238E27FC236}">
                    <a16:creationId xmlns:a16="http://schemas.microsoft.com/office/drawing/2014/main" id="{0D50F4EF-A947-484D-758A-415C817CFF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3063" y="1162050"/>
                <a:ext cx="107950" cy="385762"/>
              </a:xfrm>
              <a:custGeom>
                <a:avLst/>
                <a:gdLst>
                  <a:gd name="T0" fmla="*/ 2 w 127"/>
                  <a:gd name="T1" fmla="*/ 0 h 453"/>
                  <a:gd name="T2" fmla="*/ 127 w 127"/>
                  <a:gd name="T3" fmla="*/ 122 h 453"/>
                  <a:gd name="T4" fmla="*/ 127 w 127"/>
                  <a:gd name="T5" fmla="*/ 390 h 453"/>
                  <a:gd name="T6" fmla="*/ 65 w 127"/>
                  <a:gd name="T7" fmla="*/ 453 h 453"/>
                  <a:gd name="T8" fmla="*/ 1 w 127"/>
                  <a:gd name="T9" fmla="*/ 393 h 453"/>
                  <a:gd name="T10" fmla="*/ 0 w 127"/>
                  <a:gd name="T11" fmla="*/ 13 h 453"/>
                  <a:gd name="T12" fmla="*/ 2 w 127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453">
                    <a:moveTo>
                      <a:pt x="2" y="0"/>
                    </a:moveTo>
                    <a:cubicBezTo>
                      <a:pt x="73" y="2"/>
                      <a:pt x="126" y="56"/>
                      <a:pt x="127" y="122"/>
                    </a:cubicBezTo>
                    <a:cubicBezTo>
                      <a:pt x="127" y="212"/>
                      <a:pt x="127" y="301"/>
                      <a:pt x="127" y="390"/>
                    </a:cubicBezTo>
                    <a:cubicBezTo>
                      <a:pt x="126" y="426"/>
                      <a:pt x="100" y="452"/>
                      <a:pt x="65" y="453"/>
                    </a:cubicBezTo>
                    <a:cubicBezTo>
                      <a:pt x="30" y="453"/>
                      <a:pt x="1" y="428"/>
                      <a:pt x="1" y="393"/>
                    </a:cubicBezTo>
                    <a:cubicBezTo>
                      <a:pt x="0" y="266"/>
                      <a:pt x="0" y="139"/>
                      <a:pt x="0" y="13"/>
                    </a:cubicBezTo>
                    <a:cubicBezTo>
                      <a:pt x="0" y="9"/>
                      <a:pt x="1" y="5"/>
                      <a:pt x="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5" name="Freeform 69">
                <a:extLst>
                  <a:ext uri="{FF2B5EF4-FFF2-40B4-BE49-F238E27FC236}">
                    <a16:creationId xmlns:a16="http://schemas.microsoft.com/office/drawing/2014/main" id="{308C116A-B390-63EA-A5AF-02C7B4EA1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1" y="2468563"/>
                <a:ext cx="215900" cy="238125"/>
              </a:xfrm>
              <a:custGeom>
                <a:avLst/>
                <a:gdLst>
                  <a:gd name="T0" fmla="*/ 178 w 254"/>
                  <a:gd name="T1" fmla="*/ 143 h 279"/>
                  <a:gd name="T2" fmla="*/ 74 w 254"/>
                  <a:gd name="T3" fmla="*/ 143 h 279"/>
                  <a:gd name="T4" fmla="*/ 74 w 254"/>
                  <a:gd name="T5" fmla="*/ 164 h 279"/>
                  <a:gd name="T6" fmla="*/ 73 w 254"/>
                  <a:gd name="T7" fmla="*/ 242 h 279"/>
                  <a:gd name="T8" fmla="*/ 45 w 254"/>
                  <a:gd name="T9" fmla="*/ 274 h 279"/>
                  <a:gd name="T10" fmla="*/ 8 w 254"/>
                  <a:gd name="T11" fmla="*/ 260 h 279"/>
                  <a:gd name="T12" fmla="*/ 14 w 254"/>
                  <a:gd name="T13" fmla="*/ 219 h 279"/>
                  <a:gd name="T14" fmla="*/ 21 w 254"/>
                  <a:gd name="T15" fmla="*/ 200 h 279"/>
                  <a:gd name="T16" fmla="*/ 21 w 254"/>
                  <a:gd name="T17" fmla="*/ 108 h 279"/>
                  <a:gd name="T18" fmla="*/ 36 w 254"/>
                  <a:gd name="T19" fmla="*/ 0 h 279"/>
                  <a:gd name="T20" fmla="*/ 209 w 254"/>
                  <a:gd name="T21" fmla="*/ 6 h 279"/>
                  <a:gd name="T22" fmla="*/ 230 w 254"/>
                  <a:gd name="T23" fmla="*/ 173 h 279"/>
                  <a:gd name="T24" fmla="*/ 243 w 254"/>
                  <a:gd name="T25" fmla="*/ 230 h 279"/>
                  <a:gd name="T26" fmla="*/ 233 w 254"/>
                  <a:gd name="T27" fmla="*/ 270 h 279"/>
                  <a:gd name="T28" fmla="*/ 187 w 254"/>
                  <a:gd name="T29" fmla="*/ 261 h 279"/>
                  <a:gd name="T30" fmla="*/ 178 w 254"/>
                  <a:gd name="T31" fmla="*/ 229 h 279"/>
                  <a:gd name="T32" fmla="*/ 178 w 254"/>
                  <a:gd name="T33" fmla="*/ 143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4" h="279">
                    <a:moveTo>
                      <a:pt x="178" y="143"/>
                    </a:moveTo>
                    <a:cubicBezTo>
                      <a:pt x="143" y="143"/>
                      <a:pt x="110" y="143"/>
                      <a:pt x="74" y="143"/>
                    </a:cubicBezTo>
                    <a:cubicBezTo>
                      <a:pt x="74" y="148"/>
                      <a:pt x="74" y="156"/>
                      <a:pt x="74" y="164"/>
                    </a:cubicBezTo>
                    <a:cubicBezTo>
                      <a:pt x="74" y="190"/>
                      <a:pt x="74" y="216"/>
                      <a:pt x="73" y="242"/>
                    </a:cubicBezTo>
                    <a:cubicBezTo>
                      <a:pt x="72" y="259"/>
                      <a:pt x="60" y="270"/>
                      <a:pt x="45" y="274"/>
                    </a:cubicBezTo>
                    <a:cubicBezTo>
                      <a:pt x="30" y="278"/>
                      <a:pt x="16" y="273"/>
                      <a:pt x="8" y="260"/>
                    </a:cubicBezTo>
                    <a:cubicBezTo>
                      <a:pt x="0" y="245"/>
                      <a:pt x="3" y="232"/>
                      <a:pt x="14" y="219"/>
                    </a:cubicBezTo>
                    <a:cubicBezTo>
                      <a:pt x="18" y="215"/>
                      <a:pt x="20" y="207"/>
                      <a:pt x="21" y="200"/>
                    </a:cubicBezTo>
                    <a:cubicBezTo>
                      <a:pt x="21" y="169"/>
                      <a:pt x="19" y="139"/>
                      <a:pt x="21" y="108"/>
                    </a:cubicBezTo>
                    <a:cubicBezTo>
                      <a:pt x="24" y="73"/>
                      <a:pt x="31" y="38"/>
                      <a:pt x="36" y="0"/>
                    </a:cubicBezTo>
                    <a:cubicBezTo>
                      <a:pt x="106" y="62"/>
                      <a:pt x="147" y="62"/>
                      <a:pt x="209" y="6"/>
                    </a:cubicBezTo>
                    <a:cubicBezTo>
                      <a:pt x="237" y="59"/>
                      <a:pt x="228" y="117"/>
                      <a:pt x="230" y="173"/>
                    </a:cubicBezTo>
                    <a:cubicBezTo>
                      <a:pt x="230" y="193"/>
                      <a:pt x="225" y="213"/>
                      <a:pt x="243" y="230"/>
                    </a:cubicBezTo>
                    <a:cubicBezTo>
                      <a:pt x="254" y="240"/>
                      <a:pt x="246" y="261"/>
                      <a:pt x="233" y="270"/>
                    </a:cubicBezTo>
                    <a:cubicBezTo>
                      <a:pt x="219" y="279"/>
                      <a:pt x="196" y="276"/>
                      <a:pt x="187" y="261"/>
                    </a:cubicBezTo>
                    <a:cubicBezTo>
                      <a:pt x="181" y="252"/>
                      <a:pt x="178" y="240"/>
                      <a:pt x="178" y="229"/>
                    </a:cubicBezTo>
                    <a:cubicBezTo>
                      <a:pt x="177" y="200"/>
                      <a:pt x="178" y="170"/>
                      <a:pt x="178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6" name="Freeform 70">
                <a:extLst>
                  <a:ext uri="{FF2B5EF4-FFF2-40B4-BE49-F238E27FC236}">
                    <a16:creationId xmlns:a16="http://schemas.microsoft.com/office/drawing/2014/main" id="{E8A5CF50-9DAA-19D4-7C86-E3D96CA37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1" y="3279775"/>
                <a:ext cx="404813" cy="95250"/>
              </a:xfrm>
              <a:custGeom>
                <a:avLst/>
                <a:gdLst>
                  <a:gd name="T0" fmla="*/ 0 w 474"/>
                  <a:gd name="T1" fmla="*/ 111 h 111"/>
                  <a:gd name="T2" fmla="*/ 21 w 474"/>
                  <a:gd name="T3" fmla="*/ 96 h 111"/>
                  <a:gd name="T4" fmla="*/ 65 w 474"/>
                  <a:gd name="T5" fmla="*/ 61 h 111"/>
                  <a:gd name="T6" fmla="*/ 110 w 474"/>
                  <a:gd name="T7" fmla="*/ 54 h 111"/>
                  <a:gd name="T8" fmla="*/ 119 w 474"/>
                  <a:gd name="T9" fmla="*/ 69 h 111"/>
                  <a:gd name="T10" fmla="*/ 158 w 474"/>
                  <a:gd name="T11" fmla="*/ 19 h 111"/>
                  <a:gd name="T12" fmla="*/ 200 w 474"/>
                  <a:gd name="T13" fmla="*/ 11 h 111"/>
                  <a:gd name="T14" fmla="*/ 237 w 474"/>
                  <a:gd name="T15" fmla="*/ 11 h 111"/>
                  <a:gd name="T16" fmla="*/ 258 w 474"/>
                  <a:gd name="T17" fmla="*/ 6 h 111"/>
                  <a:gd name="T18" fmla="*/ 314 w 474"/>
                  <a:gd name="T19" fmla="*/ 6 h 111"/>
                  <a:gd name="T20" fmla="*/ 340 w 474"/>
                  <a:gd name="T21" fmla="*/ 23 h 111"/>
                  <a:gd name="T22" fmla="*/ 366 w 474"/>
                  <a:gd name="T23" fmla="*/ 36 h 111"/>
                  <a:gd name="T24" fmla="*/ 401 w 474"/>
                  <a:gd name="T25" fmla="*/ 57 h 111"/>
                  <a:gd name="T26" fmla="*/ 412 w 474"/>
                  <a:gd name="T27" fmla="*/ 73 h 111"/>
                  <a:gd name="T28" fmla="*/ 434 w 474"/>
                  <a:gd name="T29" fmla="*/ 97 h 111"/>
                  <a:gd name="T30" fmla="*/ 474 w 474"/>
                  <a:gd name="T31" fmla="*/ 111 h 111"/>
                  <a:gd name="T32" fmla="*/ 0 w 474"/>
                  <a:gd name="T33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4" h="111">
                    <a:moveTo>
                      <a:pt x="0" y="111"/>
                    </a:moveTo>
                    <a:cubicBezTo>
                      <a:pt x="10" y="104"/>
                      <a:pt x="15" y="98"/>
                      <a:pt x="21" y="96"/>
                    </a:cubicBezTo>
                    <a:cubicBezTo>
                      <a:pt x="39" y="88"/>
                      <a:pt x="55" y="79"/>
                      <a:pt x="65" y="61"/>
                    </a:cubicBezTo>
                    <a:cubicBezTo>
                      <a:pt x="75" y="44"/>
                      <a:pt x="94" y="41"/>
                      <a:pt x="110" y="54"/>
                    </a:cubicBezTo>
                    <a:cubicBezTo>
                      <a:pt x="113" y="57"/>
                      <a:pt x="115" y="63"/>
                      <a:pt x="119" y="69"/>
                    </a:cubicBezTo>
                    <a:cubicBezTo>
                      <a:pt x="134" y="49"/>
                      <a:pt x="147" y="35"/>
                      <a:pt x="158" y="19"/>
                    </a:cubicBezTo>
                    <a:cubicBezTo>
                      <a:pt x="167" y="6"/>
                      <a:pt x="186" y="0"/>
                      <a:pt x="200" y="11"/>
                    </a:cubicBezTo>
                    <a:cubicBezTo>
                      <a:pt x="213" y="20"/>
                      <a:pt x="224" y="21"/>
                      <a:pt x="237" y="11"/>
                    </a:cubicBezTo>
                    <a:cubicBezTo>
                      <a:pt x="242" y="7"/>
                      <a:pt x="251" y="6"/>
                      <a:pt x="258" y="6"/>
                    </a:cubicBezTo>
                    <a:cubicBezTo>
                      <a:pt x="276" y="5"/>
                      <a:pt x="295" y="4"/>
                      <a:pt x="314" y="6"/>
                    </a:cubicBezTo>
                    <a:cubicBezTo>
                      <a:pt x="323" y="8"/>
                      <a:pt x="336" y="15"/>
                      <a:pt x="340" y="23"/>
                    </a:cubicBezTo>
                    <a:cubicBezTo>
                      <a:pt x="346" y="37"/>
                      <a:pt x="353" y="39"/>
                      <a:pt x="366" y="36"/>
                    </a:cubicBezTo>
                    <a:cubicBezTo>
                      <a:pt x="383" y="32"/>
                      <a:pt x="396" y="41"/>
                      <a:pt x="401" y="57"/>
                    </a:cubicBezTo>
                    <a:cubicBezTo>
                      <a:pt x="403" y="63"/>
                      <a:pt x="408" y="68"/>
                      <a:pt x="412" y="73"/>
                    </a:cubicBezTo>
                    <a:cubicBezTo>
                      <a:pt x="419" y="81"/>
                      <a:pt x="426" y="88"/>
                      <a:pt x="434" y="97"/>
                    </a:cubicBezTo>
                    <a:cubicBezTo>
                      <a:pt x="447" y="91"/>
                      <a:pt x="461" y="93"/>
                      <a:pt x="474" y="111"/>
                    </a:cubicBezTo>
                    <a:cubicBezTo>
                      <a:pt x="316" y="111"/>
                      <a:pt x="161" y="111"/>
                      <a:pt x="0" y="1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7" name="Freeform 71">
                <a:extLst>
                  <a:ext uri="{FF2B5EF4-FFF2-40B4-BE49-F238E27FC236}">
                    <a16:creationId xmlns:a16="http://schemas.microsoft.com/office/drawing/2014/main" id="{46098F45-A0C6-7137-6D00-4DC279D4A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1000126"/>
                <a:ext cx="309563" cy="142875"/>
              </a:xfrm>
              <a:custGeom>
                <a:avLst/>
                <a:gdLst>
                  <a:gd name="T0" fmla="*/ 364 w 364"/>
                  <a:gd name="T1" fmla="*/ 85 h 167"/>
                  <a:gd name="T2" fmla="*/ 254 w 364"/>
                  <a:gd name="T3" fmla="*/ 140 h 167"/>
                  <a:gd name="T4" fmla="*/ 197 w 364"/>
                  <a:gd name="T5" fmla="*/ 166 h 167"/>
                  <a:gd name="T6" fmla="*/ 131 w 364"/>
                  <a:gd name="T7" fmla="*/ 165 h 167"/>
                  <a:gd name="T8" fmla="*/ 115 w 364"/>
                  <a:gd name="T9" fmla="*/ 160 h 167"/>
                  <a:gd name="T10" fmla="*/ 0 w 364"/>
                  <a:gd name="T11" fmla="*/ 86 h 167"/>
                  <a:gd name="T12" fmla="*/ 364 w 364"/>
                  <a:gd name="T13" fmla="*/ 8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167">
                    <a:moveTo>
                      <a:pt x="364" y="85"/>
                    </a:moveTo>
                    <a:cubicBezTo>
                      <a:pt x="317" y="88"/>
                      <a:pt x="279" y="104"/>
                      <a:pt x="254" y="140"/>
                    </a:cubicBezTo>
                    <a:cubicBezTo>
                      <a:pt x="239" y="163"/>
                      <a:pt x="221" y="167"/>
                      <a:pt x="197" y="166"/>
                    </a:cubicBezTo>
                    <a:cubicBezTo>
                      <a:pt x="175" y="164"/>
                      <a:pt x="153" y="166"/>
                      <a:pt x="131" y="165"/>
                    </a:cubicBezTo>
                    <a:cubicBezTo>
                      <a:pt x="125" y="165"/>
                      <a:pt x="117" y="163"/>
                      <a:pt x="115" y="160"/>
                    </a:cubicBezTo>
                    <a:cubicBezTo>
                      <a:pt x="89" y="117"/>
                      <a:pt x="52" y="91"/>
                      <a:pt x="0" y="86"/>
                    </a:cubicBezTo>
                    <a:cubicBezTo>
                      <a:pt x="90" y="10"/>
                      <a:pt x="255" y="0"/>
                      <a:pt x="364" y="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8" name="Freeform 72">
                <a:extLst>
                  <a:ext uri="{FF2B5EF4-FFF2-40B4-BE49-F238E27FC236}">
                    <a16:creationId xmlns:a16="http://schemas.microsoft.com/office/drawing/2014/main" id="{FEB227B2-5821-06BB-B4E2-2B596167C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051" y="1079500"/>
                <a:ext cx="198438" cy="160337"/>
              </a:xfrm>
              <a:custGeom>
                <a:avLst/>
                <a:gdLst>
                  <a:gd name="T0" fmla="*/ 233 w 233"/>
                  <a:gd name="T1" fmla="*/ 71 h 188"/>
                  <a:gd name="T2" fmla="*/ 156 w 233"/>
                  <a:gd name="T3" fmla="*/ 127 h 188"/>
                  <a:gd name="T4" fmla="*/ 122 w 233"/>
                  <a:gd name="T5" fmla="*/ 111 h 188"/>
                  <a:gd name="T6" fmla="*/ 99 w 233"/>
                  <a:gd name="T7" fmla="*/ 143 h 188"/>
                  <a:gd name="T8" fmla="*/ 48 w 233"/>
                  <a:gd name="T9" fmla="*/ 186 h 188"/>
                  <a:gd name="T10" fmla="*/ 0 w 233"/>
                  <a:gd name="T11" fmla="*/ 135 h 188"/>
                  <a:gd name="T12" fmla="*/ 97 w 233"/>
                  <a:gd name="T13" fmla="*/ 13 h 188"/>
                  <a:gd name="T14" fmla="*/ 233 w 233"/>
                  <a:gd name="T15" fmla="*/ 7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88">
                    <a:moveTo>
                      <a:pt x="233" y="71"/>
                    </a:moveTo>
                    <a:cubicBezTo>
                      <a:pt x="205" y="92"/>
                      <a:pt x="179" y="111"/>
                      <a:pt x="156" y="127"/>
                    </a:cubicBezTo>
                    <a:cubicBezTo>
                      <a:pt x="146" y="122"/>
                      <a:pt x="134" y="111"/>
                      <a:pt x="122" y="111"/>
                    </a:cubicBezTo>
                    <a:cubicBezTo>
                      <a:pt x="105" y="111"/>
                      <a:pt x="101" y="127"/>
                      <a:pt x="99" y="143"/>
                    </a:cubicBezTo>
                    <a:cubicBezTo>
                      <a:pt x="96" y="170"/>
                      <a:pt x="74" y="188"/>
                      <a:pt x="48" y="186"/>
                    </a:cubicBezTo>
                    <a:cubicBezTo>
                      <a:pt x="21" y="185"/>
                      <a:pt x="0" y="163"/>
                      <a:pt x="0" y="135"/>
                    </a:cubicBezTo>
                    <a:cubicBezTo>
                      <a:pt x="0" y="80"/>
                      <a:pt x="41" y="27"/>
                      <a:pt x="97" y="13"/>
                    </a:cubicBezTo>
                    <a:cubicBezTo>
                      <a:pt x="150" y="0"/>
                      <a:pt x="208" y="26"/>
                      <a:pt x="233" y="7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69" name="Freeform 73">
                <a:extLst>
                  <a:ext uri="{FF2B5EF4-FFF2-40B4-BE49-F238E27FC236}">
                    <a16:creationId xmlns:a16="http://schemas.microsoft.com/office/drawing/2014/main" id="{975776C4-BD4C-6AF5-FF47-83EBAFBEFA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3338" y="1460500"/>
                <a:ext cx="312738" cy="163512"/>
              </a:xfrm>
              <a:custGeom>
                <a:avLst/>
                <a:gdLst>
                  <a:gd name="T0" fmla="*/ 0 w 366"/>
                  <a:gd name="T1" fmla="*/ 0 h 192"/>
                  <a:gd name="T2" fmla="*/ 358 w 366"/>
                  <a:gd name="T3" fmla="*/ 5 h 192"/>
                  <a:gd name="T4" fmla="*/ 287 w 366"/>
                  <a:gd name="T5" fmla="*/ 145 h 192"/>
                  <a:gd name="T6" fmla="*/ 98 w 366"/>
                  <a:gd name="T7" fmla="*/ 159 h 192"/>
                  <a:gd name="T8" fmla="*/ 0 w 366"/>
                  <a:gd name="T9" fmla="*/ 0 h 192"/>
                  <a:gd name="T10" fmla="*/ 181 w 366"/>
                  <a:gd name="T11" fmla="*/ 169 h 192"/>
                  <a:gd name="T12" fmla="*/ 212 w 366"/>
                  <a:gd name="T13" fmla="*/ 137 h 192"/>
                  <a:gd name="T14" fmla="*/ 182 w 366"/>
                  <a:gd name="T15" fmla="*/ 105 h 192"/>
                  <a:gd name="T16" fmla="*/ 148 w 366"/>
                  <a:gd name="T17" fmla="*/ 137 h 192"/>
                  <a:gd name="T18" fmla="*/ 181 w 366"/>
                  <a:gd name="T19" fmla="*/ 16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6" h="192">
                    <a:moveTo>
                      <a:pt x="0" y="0"/>
                    </a:moveTo>
                    <a:cubicBezTo>
                      <a:pt x="93" y="122"/>
                      <a:pt x="262" y="127"/>
                      <a:pt x="358" y="5"/>
                    </a:cubicBezTo>
                    <a:cubicBezTo>
                      <a:pt x="366" y="46"/>
                      <a:pt x="335" y="112"/>
                      <a:pt x="287" y="145"/>
                    </a:cubicBezTo>
                    <a:cubicBezTo>
                      <a:pt x="227" y="186"/>
                      <a:pt x="163" y="192"/>
                      <a:pt x="98" y="159"/>
                    </a:cubicBezTo>
                    <a:cubicBezTo>
                      <a:pt x="37" y="127"/>
                      <a:pt x="5" y="74"/>
                      <a:pt x="0" y="0"/>
                    </a:cubicBezTo>
                    <a:close/>
                    <a:moveTo>
                      <a:pt x="181" y="169"/>
                    </a:moveTo>
                    <a:cubicBezTo>
                      <a:pt x="197" y="169"/>
                      <a:pt x="212" y="154"/>
                      <a:pt x="212" y="137"/>
                    </a:cubicBezTo>
                    <a:cubicBezTo>
                      <a:pt x="213" y="120"/>
                      <a:pt x="198" y="105"/>
                      <a:pt x="182" y="105"/>
                    </a:cubicBezTo>
                    <a:cubicBezTo>
                      <a:pt x="164" y="104"/>
                      <a:pt x="148" y="120"/>
                      <a:pt x="148" y="137"/>
                    </a:cubicBezTo>
                    <a:cubicBezTo>
                      <a:pt x="149" y="153"/>
                      <a:pt x="165" y="169"/>
                      <a:pt x="181" y="16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0" name="Freeform 74">
                <a:extLst>
                  <a:ext uri="{FF2B5EF4-FFF2-40B4-BE49-F238E27FC236}">
                    <a16:creationId xmlns:a16="http://schemas.microsoft.com/office/drawing/2014/main" id="{F3FD5A4D-7227-13D7-35C3-3210B20D4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188" y="1079500"/>
                <a:ext cx="196850" cy="160337"/>
              </a:xfrm>
              <a:custGeom>
                <a:avLst/>
                <a:gdLst>
                  <a:gd name="T0" fmla="*/ 80 w 231"/>
                  <a:gd name="T1" fmla="*/ 119 h 187"/>
                  <a:gd name="T2" fmla="*/ 0 w 231"/>
                  <a:gd name="T3" fmla="*/ 69 h 187"/>
                  <a:gd name="T4" fmla="*/ 134 w 231"/>
                  <a:gd name="T5" fmla="*/ 12 h 187"/>
                  <a:gd name="T6" fmla="*/ 231 w 231"/>
                  <a:gd name="T7" fmla="*/ 133 h 187"/>
                  <a:gd name="T8" fmla="*/ 185 w 231"/>
                  <a:gd name="T9" fmla="*/ 186 h 187"/>
                  <a:gd name="T10" fmla="*/ 133 w 231"/>
                  <a:gd name="T11" fmla="*/ 141 h 187"/>
                  <a:gd name="T12" fmla="*/ 112 w 231"/>
                  <a:gd name="T13" fmla="*/ 111 h 187"/>
                  <a:gd name="T14" fmla="*/ 80 w 231"/>
                  <a:gd name="T15" fmla="*/ 11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1" h="187">
                    <a:moveTo>
                      <a:pt x="80" y="119"/>
                    </a:moveTo>
                    <a:cubicBezTo>
                      <a:pt x="54" y="103"/>
                      <a:pt x="27" y="86"/>
                      <a:pt x="0" y="69"/>
                    </a:cubicBezTo>
                    <a:cubicBezTo>
                      <a:pt x="15" y="29"/>
                      <a:pt x="79" y="0"/>
                      <a:pt x="134" y="12"/>
                    </a:cubicBezTo>
                    <a:cubicBezTo>
                      <a:pt x="189" y="24"/>
                      <a:pt x="231" y="77"/>
                      <a:pt x="231" y="133"/>
                    </a:cubicBezTo>
                    <a:cubicBezTo>
                      <a:pt x="231" y="162"/>
                      <a:pt x="212" y="184"/>
                      <a:pt x="185" y="186"/>
                    </a:cubicBezTo>
                    <a:cubicBezTo>
                      <a:pt x="159" y="187"/>
                      <a:pt x="136" y="169"/>
                      <a:pt x="133" y="141"/>
                    </a:cubicBezTo>
                    <a:cubicBezTo>
                      <a:pt x="131" y="126"/>
                      <a:pt x="127" y="113"/>
                      <a:pt x="112" y="111"/>
                    </a:cubicBezTo>
                    <a:cubicBezTo>
                      <a:pt x="101" y="110"/>
                      <a:pt x="90" y="116"/>
                      <a:pt x="80" y="1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1" name="Freeform 75">
                <a:extLst>
                  <a:ext uri="{FF2B5EF4-FFF2-40B4-BE49-F238E27FC236}">
                    <a16:creationId xmlns:a16="http://schemas.microsoft.com/office/drawing/2014/main" id="{B1D6A93D-A40E-C5D4-D5D9-CEED3A3C0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013" y="1301750"/>
                <a:ext cx="176213" cy="215900"/>
              </a:xfrm>
              <a:custGeom>
                <a:avLst/>
                <a:gdLst>
                  <a:gd name="T0" fmla="*/ 116 w 207"/>
                  <a:gd name="T1" fmla="*/ 219 h 253"/>
                  <a:gd name="T2" fmla="*/ 197 w 207"/>
                  <a:gd name="T3" fmla="*/ 192 h 253"/>
                  <a:gd name="T4" fmla="*/ 207 w 207"/>
                  <a:gd name="T5" fmla="*/ 205 h 253"/>
                  <a:gd name="T6" fmla="*/ 0 w 207"/>
                  <a:gd name="T7" fmla="*/ 207 h 253"/>
                  <a:gd name="T8" fmla="*/ 11 w 207"/>
                  <a:gd name="T9" fmla="*/ 191 h 253"/>
                  <a:gd name="T10" fmla="*/ 92 w 207"/>
                  <a:gd name="T11" fmla="*/ 219 h 253"/>
                  <a:gd name="T12" fmla="*/ 91 w 207"/>
                  <a:gd name="T13" fmla="*/ 136 h 253"/>
                  <a:gd name="T14" fmla="*/ 82 w 207"/>
                  <a:gd name="T15" fmla="*/ 123 h 253"/>
                  <a:gd name="T16" fmla="*/ 42 w 207"/>
                  <a:gd name="T17" fmla="*/ 51 h 253"/>
                  <a:gd name="T18" fmla="*/ 105 w 207"/>
                  <a:gd name="T19" fmla="*/ 1 h 253"/>
                  <a:gd name="T20" fmla="*/ 166 w 207"/>
                  <a:gd name="T21" fmla="*/ 53 h 253"/>
                  <a:gd name="T22" fmla="*/ 123 w 207"/>
                  <a:gd name="T23" fmla="*/ 125 h 253"/>
                  <a:gd name="T24" fmla="*/ 116 w 207"/>
                  <a:gd name="T25" fmla="*/ 128 h 253"/>
                  <a:gd name="T26" fmla="*/ 116 w 207"/>
                  <a:gd name="T27" fmla="*/ 219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7" h="253">
                    <a:moveTo>
                      <a:pt x="116" y="219"/>
                    </a:moveTo>
                    <a:cubicBezTo>
                      <a:pt x="144" y="209"/>
                      <a:pt x="169" y="201"/>
                      <a:pt x="197" y="192"/>
                    </a:cubicBezTo>
                    <a:cubicBezTo>
                      <a:pt x="199" y="194"/>
                      <a:pt x="203" y="200"/>
                      <a:pt x="207" y="205"/>
                    </a:cubicBezTo>
                    <a:cubicBezTo>
                      <a:pt x="162" y="249"/>
                      <a:pt x="56" y="253"/>
                      <a:pt x="0" y="207"/>
                    </a:cubicBezTo>
                    <a:cubicBezTo>
                      <a:pt x="4" y="201"/>
                      <a:pt x="8" y="195"/>
                      <a:pt x="11" y="191"/>
                    </a:cubicBezTo>
                    <a:cubicBezTo>
                      <a:pt x="38" y="200"/>
                      <a:pt x="63" y="209"/>
                      <a:pt x="92" y="219"/>
                    </a:cubicBezTo>
                    <a:cubicBezTo>
                      <a:pt x="92" y="188"/>
                      <a:pt x="92" y="162"/>
                      <a:pt x="91" y="136"/>
                    </a:cubicBezTo>
                    <a:cubicBezTo>
                      <a:pt x="91" y="132"/>
                      <a:pt x="86" y="126"/>
                      <a:pt x="82" y="123"/>
                    </a:cubicBezTo>
                    <a:cubicBezTo>
                      <a:pt x="50" y="108"/>
                      <a:pt x="35" y="81"/>
                      <a:pt x="42" y="51"/>
                    </a:cubicBezTo>
                    <a:cubicBezTo>
                      <a:pt x="49" y="20"/>
                      <a:pt x="74" y="0"/>
                      <a:pt x="105" y="1"/>
                    </a:cubicBezTo>
                    <a:cubicBezTo>
                      <a:pt x="136" y="1"/>
                      <a:pt x="160" y="22"/>
                      <a:pt x="166" y="53"/>
                    </a:cubicBezTo>
                    <a:cubicBezTo>
                      <a:pt x="172" y="83"/>
                      <a:pt x="156" y="111"/>
                      <a:pt x="123" y="125"/>
                    </a:cubicBezTo>
                    <a:cubicBezTo>
                      <a:pt x="121" y="126"/>
                      <a:pt x="119" y="127"/>
                      <a:pt x="116" y="128"/>
                    </a:cubicBezTo>
                    <a:cubicBezTo>
                      <a:pt x="116" y="156"/>
                      <a:pt x="116" y="184"/>
                      <a:pt x="116" y="2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2" name="Freeform 76">
                <a:extLst>
                  <a:ext uri="{FF2B5EF4-FFF2-40B4-BE49-F238E27FC236}">
                    <a16:creationId xmlns:a16="http://schemas.microsoft.com/office/drawing/2014/main" id="{0B556E85-2D7E-3F09-76D5-EF5368365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1551" y="4762500"/>
                <a:ext cx="114300" cy="123825"/>
              </a:xfrm>
              <a:custGeom>
                <a:avLst/>
                <a:gdLst>
                  <a:gd name="T0" fmla="*/ 18 w 135"/>
                  <a:gd name="T1" fmla="*/ 0 h 146"/>
                  <a:gd name="T2" fmla="*/ 116 w 135"/>
                  <a:gd name="T3" fmla="*/ 0 h 146"/>
                  <a:gd name="T4" fmla="*/ 116 w 135"/>
                  <a:gd name="T5" fmla="*/ 72 h 146"/>
                  <a:gd name="T6" fmla="*/ 135 w 135"/>
                  <a:gd name="T7" fmla="*/ 146 h 146"/>
                  <a:gd name="T8" fmla="*/ 0 w 135"/>
                  <a:gd name="T9" fmla="*/ 146 h 146"/>
                  <a:gd name="T10" fmla="*/ 18 w 135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6">
                    <a:moveTo>
                      <a:pt x="18" y="0"/>
                    </a:moveTo>
                    <a:cubicBezTo>
                      <a:pt x="50" y="0"/>
                      <a:pt x="81" y="0"/>
                      <a:pt x="116" y="0"/>
                    </a:cubicBezTo>
                    <a:cubicBezTo>
                      <a:pt x="116" y="22"/>
                      <a:pt x="115" y="47"/>
                      <a:pt x="116" y="72"/>
                    </a:cubicBezTo>
                    <a:cubicBezTo>
                      <a:pt x="116" y="97"/>
                      <a:pt x="112" y="123"/>
                      <a:pt x="135" y="146"/>
                    </a:cubicBezTo>
                    <a:cubicBezTo>
                      <a:pt x="88" y="146"/>
                      <a:pt x="45" y="146"/>
                      <a:pt x="0" y="146"/>
                    </a:cubicBezTo>
                    <a:cubicBezTo>
                      <a:pt x="32" y="100"/>
                      <a:pt x="8" y="47"/>
                      <a:pt x="1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3" name="Freeform 77">
                <a:extLst>
                  <a:ext uri="{FF2B5EF4-FFF2-40B4-BE49-F238E27FC236}">
                    <a16:creationId xmlns:a16="http://schemas.microsoft.com/office/drawing/2014/main" id="{E48D9875-4416-65A2-2A1D-5779F93D52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4663" y="1512888"/>
                <a:ext cx="288925" cy="101600"/>
              </a:xfrm>
              <a:custGeom>
                <a:avLst/>
                <a:gdLst>
                  <a:gd name="T0" fmla="*/ 0 w 339"/>
                  <a:gd name="T1" fmla="*/ 1 h 119"/>
                  <a:gd name="T2" fmla="*/ 339 w 339"/>
                  <a:gd name="T3" fmla="*/ 0 h 119"/>
                  <a:gd name="T4" fmla="*/ 165 w 339"/>
                  <a:gd name="T5" fmla="*/ 117 h 119"/>
                  <a:gd name="T6" fmla="*/ 0 w 339"/>
                  <a:gd name="T7" fmla="*/ 1 h 119"/>
                  <a:gd name="T8" fmla="*/ 169 w 339"/>
                  <a:gd name="T9" fmla="*/ 91 h 119"/>
                  <a:gd name="T10" fmla="*/ 191 w 339"/>
                  <a:gd name="T11" fmla="*/ 91 h 119"/>
                  <a:gd name="T12" fmla="*/ 205 w 339"/>
                  <a:gd name="T13" fmla="*/ 81 h 119"/>
                  <a:gd name="T14" fmla="*/ 193 w 339"/>
                  <a:gd name="T15" fmla="*/ 69 h 119"/>
                  <a:gd name="T16" fmla="*/ 144 w 339"/>
                  <a:gd name="T17" fmla="*/ 69 h 119"/>
                  <a:gd name="T18" fmla="*/ 133 w 339"/>
                  <a:gd name="T19" fmla="*/ 81 h 119"/>
                  <a:gd name="T20" fmla="*/ 145 w 339"/>
                  <a:gd name="T21" fmla="*/ 90 h 119"/>
                  <a:gd name="T22" fmla="*/ 169 w 339"/>
                  <a:gd name="T23" fmla="*/ 9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9" h="119">
                    <a:moveTo>
                      <a:pt x="0" y="1"/>
                    </a:moveTo>
                    <a:cubicBezTo>
                      <a:pt x="152" y="77"/>
                      <a:pt x="192" y="77"/>
                      <a:pt x="339" y="0"/>
                    </a:cubicBezTo>
                    <a:cubicBezTo>
                      <a:pt x="319" y="68"/>
                      <a:pt x="242" y="119"/>
                      <a:pt x="165" y="117"/>
                    </a:cubicBezTo>
                    <a:cubicBezTo>
                      <a:pt x="83" y="115"/>
                      <a:pt x="16" y="57"/>
                      <a:pt x="0" y="1"/>
                    </a:cubicBezTo>
                    <a:close/>
                    <a:moveTo>
                      <a:pt x="169" y="91"/>
                    </a:moveTo>
                    <a:cubicBezTo>
                      <a:pt x="176" y="91"/>
                      <a:pt x="184" y="92"/>
                      <a:pt x="191" y="91"/>
                    </a:cubicBezTo>
                    <a:cubicBezTo>
                      <a:pt x="196" y="89"/>
                      <a:pt x="201" y="84"/>
                      <a:pt x="205" y="81"/>
                    </a:cubicBezTo>
                    <a:cubicBezTo>
                      <a:pt x="201" y="77"/>
                      <a:pt x="197" y="69"/>
                      <a:pt x="193" y="69"/>
                    </a:cubicBezTo>
                    <a:cubicBezTo>
                      <a:pt x="177" y="67"/>
                      <a:pt x="160" y="68"/>
                      <a:pt x="144" y="69"/>
                    </a:cubicBezTo>
                    <a:cubicBezTo>
                      <a:pt x="140" y="69"/>
                      <a:pt x="137" y="77"/>
                      <a:pt x="133" y="81"/>
                    </a:cubicBezTo>
                    <a:cubicBezTo>
                      <a:pt x="137" y="84"/>
                      <a:pt x="141" y="89"/>
                      <a:pt x="145" y="90"/>
                    </a:cubicBezTo>
                    <a:cubicBezTo>
                      <a:pt x="153" y="92"/>
                      <a:pt x="161" y="91"/>
                      <a:pt x="169" y="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4" name="Freeform 78">
                <a:extLst>
                  <a:ext uri="{FF2B5EF4-FFF2-40B4-BE49-F238E27FC236}">
                    <a16:creationId xmlns:a16="http://schemas.microsoft.com/office/drawing/2014/main" id="{BAAE0700-8988-1AB5-971B-2FB2AE527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1963" y="2601913"/>
                <a:ext cx="284163" cy="107950"/>
              </a:xfrm>
              <a:custGeom>
                <a:avLst/>
                <a:gdLst>
                  <a:gd name="T0" fmla="*/ 0 w 334"/>
                  <a:gd name="T1" fmla="*/ 0 h 127"/>
                  <a:gd name="T2" fmla="*/ 124 w 334"/>
                  <a:gd name="T3" fmla="*/ 55 h 127"/>
                  <a:gd name="T4" fmla="*/ 150 w 334"/>
                  <a:gd name="T5" fmla="*/ 79 h 127"/>
                  <a:gd name="T6" fmla="*/ 132 w 334"/>
                  <a:gd name="T7" fmla="*/ 91 h 127"/>
                  <a:gd name="T8" fmla="*/ 135 w 334"/>
                  <a:gd name="T9" fmla="*/ 98 h 127"/>
                  <a:gd name="T10" fmla="*/ 168 w 334"/>
                  <a:gd name="T11" fmla="*/ 87 h 127"/>
                  <a:gd name="T12" fmla="*/ 202 w 334"/>
                  <a:gd name="T13" fmla="*/ 98 h 127"/>
                  <a:gd name="T14" fmla="*/ 206 w 334"/>
                  <a:gd name="T15" fmla="*/ 93 h 127"/>
                  <a:gd name="T16" fmla="*/ 190 w 334"/>
                  <a:gd name="T17" fmla="*/ 79 h 127"/>
                  <a:gd name="T18" fmla="*/ 260 w 334"/>
                  <a:gd name="T19" fmla="*/ 42 h 127"/>
                  <a:gd name="T20" fmla="*/ 334 w 334"/>
                  <a:gd name="T21" fmla="*/ 6 h 127"/>
                  <a:gd name="T22" fmla="*/ 191 w 334"/>
                  <a:gd name="T23" fmla="*/ 118 h 127"/>
                  <a:gd name="T24" fmla="*/ 0 w 334"/>
                  <a:gd name="T2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4" h="127">
                    <a:moveTo>
                      <a:pt x="0" y="0"/>
                    </a:moveTo>
                    <a:cubicBezTo>
                      <a:pt x="39" y="29"/>
                      <a:pt x="79" y="47"/>
                      <a:pt x="124" y="55"/>
                    </a:cubicBezTo>
                    <a:cubicBezTo>
                      <a:pt x="133" y="57"/>
                      <a:pt x="141" y="70"/>
                      <a:pt x="150" y="79"/>
                    </a:cubicBezTo>
                    <a:cubicBezTo>
                      <a:pt x="144" y="83"/>
                      <a:pt x="138" y="87"/>
                      <a:pt x="132" y="91"/>
                    </a:cubicBezTo>
                    <a:cubicBezTo>
                      <a:pt x="133" y="94"/>
                      <a:pt x="134" y="96"/>
                      <a:pt x="135" y="98"/>
                    </a:cubicBezTo>
                    <a:cubicBezTo>
                      <a:pt x="146" y="94"/>
                      <a:pt x="157" y="87"/>
                      <a:pt x="168" y="87"/>
                    </a:cubicBezTo>
                    <a:cubicBezTo>
                      <a:pt x="180" y="87"/>
                      <a:pt x="191" y="94"/>
                      <a:pt x="202" y="98"/>
                    </a:cubicBezTo>
                    <a:cubicBezTo>
                      <a:pt x="204" y="97"/>
                      <a:pt x="205" y="95"/>
                      <a:pt x="206" y="93"/>
                    </a:cubicBezTo>
                    <a:cubicBezTo>
                      <a:pt x="200" y="88"/>
                      <a:pt x="195" y="83"/>
                      <a:pt x="190" y="79"/>
                    </a:cubicBezTo>
                    <a:cubicBezTo>
                      <a:pt x="206" y="52"/>
                      <a:pt x="236" y="53"/>
                      <a:pt x="260" y="42"/>
                    </a:cubicBezTo>
                    <a:cubicBezTo>
                      <a:pt x="286" y="31"/>
                      <a:pt x="310" y="18"/>
                      <a:pt x="334" y="6"/>
                    </a:cubicBezTo>
                    <a:cubicBezTo>
                      <a:pt x="326" y="53"/>
                      <a:pt x="259" y="110"/>
                      <a:pt x="191" y="118"/>
                    </a:cubicBezTo>
                    <a:cubicBezTo>
                      <a:pt x="109" y="127"/>
                      <a:pt x="25" y="77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5" name="Freeform 79">
                <a:extLst>
                  <a:ext uri="{FF2B5EF4-FFF2-40B4-BE49-F238E27FC236}">
                    <a16:creationId xmlns:a16="http://schemas.microsoft.com/office/drawing/2014/main" id="{53EE5F1F-2DA1-DAE5-1C7B-2087AC885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1" y="1406525"/>
                <a:ext cx="123825" cy="152400"/>
              </a:xfrm>
              <a:custGeom>
                <a:avLst/>
                <a:gdLst>
                  <a:gd name="T0" fmla="*/ 0 w 144"/>
                  <a:gd name="T1" fmla="*/ 124 h 180"/>
                  <a:gd name="T2" fmla="*/ 58 w 144"/>
                  <a:gd name="T3" fmla="*/ 37 h 180"/>
                  <a:gd name="T4" fmla="*/ 60 w 144"/>
                  <a:gd name="T5" fmla="*/ 14 h 180"/>
                  <a:gd name="T6" fmla="*/ 73 w 144"/>
                  <a:gd name="T7" fmla="*/ 0 h 180"/>
                  <a:gd name="T8" fmla="*/ 85 w 144"/>
                  <a:gd name="T9" fmla="*/ 14 h 180"/>
                  <a:gd name="T10" fmla="*/ 87 w 144"/>
                  <a:gd name="T11" fmla="*/ 44 h 180"/>
                  <a:gd name="T12" fmla="*/ 144 w 144"/>
                  <a:gd name="T13" fmla="*/ 123 h 180"/>
                  <a:gd name="T14" fmla="*/ 75 w 144"/>
                  <a:gd name="T15" fmla="*/ 179 h 180"/>
                  <a:gd name="T16" fmla="*/ 0 w 144"/>
                  <a:gd name="T17" fmla="*/ 124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180">
                    <a:moveTo>
                      <a:pt x="0" y="124"/>
                    </a:moveTo>
                    <a:cubicBezTo>
                      <a:pt x="40" y="108"/>
                      <a:pt x="55" y="76"/>
                      <a:pt x="58" y="37"/>
                    </a:cubicBezTo>
                    <a:cubicBezTo>
                      <a:pt x="59" y="29"/>
                      <a:pt x="58" y="21"/>
                      <a:pt x="60" y="14"/>
                    </a:cubicBezTo>
                    <a:cubicBezTo>
                      <a:pt x="62" y="8"/>
                      <a:pt x="68" y="4"/>
                      <a:pt x="73" y="0"/>
                    </a:cubicBezTo>
                    <a:cubicBezTo>
                      <a:pt x="77" y="4"/>
                      <a:pt x="83" y="9"/>
                      <a:pt x="85" y="14"/>
                    </a:cubicBezTo>
                    <a:cubicBezTo>
                      <a:pt x="87" y="24"/>
                      <a:pt x="85" y="34"/>
                      <a:pt x="87" y="44"/>
                    </a:cubicBezTo>
                    <a:cubicBezTo>
                      <a:pt x="92" y="80"/>
                      <a:pt x="107" y="110"/>
                      <a:pt x="144" y="123"/>
                    </a:cubicBezTo>
                    <a:cubicBezTo>
                      <a:pt x="133" y="160"/>
                      <a:pt x="111" y="178"/>
                      <a:pt x="75" y="179"/>
                    </a:cubicBezTo>
                    <a:cubicBezTo>
                      <a:pt x="38" y="180"/>
                      <a:pt x="15" y="164"/>
                      <a:pt x="0" y="12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6" name="Freeform 80">
                <a:extLst>
                  <a:ext uri="{FF2B5EF4-FFF2-40B4-BE49-F238E27FC236}">
                    <a16:creationId xmlns:a16="http://schemas.microsoft.com/office/drawing/2014/main" id="{64ADE8F2-FE7B-8BA9-E9A5-8E35F75D7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713" y="1281113"/>
                <a:ext cx="101600" cy="100012"/>
              </a:xfrm>
              <a:custGeom>
                <a:avLst/>
                <a:gdLst>
                  <a:gd name="T0" fmla="*/ 60 w 118"/>
                  <a:gd name="T1" fmla="*/ 117 h 117"/>
                  <a:gd name="T2" fmla="*/ 1 w 118"/>
                  <a:gd name="T3" fmla="*/ 60 h 117"/>
                  <a:gd name="T4" fmla="*/ 60 w 118"/>
                  <a:gd name="T5" fmla="*/ 0 h 117"/>
                  <a:gd name="T6" fmla="*/ 117 w 118"/>
                  <a:gd name="T7" fmla="*/ 61 h 117"/>
                  <a:gd name="T8" fmla="*/ 60 w 118"/>
                  <a:gd name="T9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17">
                    <a:moveTo>
                      <a:pt x="60" y="117"/>
                    </a:moveTo>
                    <a:cubicBezTo>
                      <a:pt x="26" y="117"/>
                      <a:pt x="1" y="92"/>
                      <a:pt x="1" y="60"/>
                    </a:cubicBezTo>
                    <a:cubicBezTo>
                      <a:pt x="0" y="27"/>
                      <a:pt x="27" y="0"/>
                      <a:pt x="60" y="0"/>
                    </a:cubicBezTo>
                    <a:cubicBezTo>
                      <a:pt x="93" y="1"/>
                      <a:pt x="118" y="26"/>
                      <a:pt x="117" y="61"/>
                    </a:cubicBezTo>
                    <a:cubicBezTo>
                      <a:pt x="117" y="93"/>
                      <a:pt x="92" y="117"/>
                      <a:pt x="60" y="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7" name="Freeform 81">
                <a:extLst>
                  <a:ext uri="{FF2B5EF4-FFF2-40B4-BE49-F238E27FC236}">
                    <a16:creationId xmlns:a16="http://schemas.microsoft.com/office/drawing/2014/main" id="{F5686D18-C016-1F19-0057-814BD149E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1076" y="2600325"/>
                <a:ext cx="93663" cy="101600"/>
              </a:xfrm>
              <a:custGeom>
                <a:avLst/>
                <a:gdLst>
                  <a:gd name="T0" fmla="*/ 94 w 110"/>
                  <a:gd name="T1" fmla="*/ 0 h 118"/>
                  <a:gd name="T2" fmla="*/ 110 w 110"/>
                  <a:gd name="T3" fmla="*/ 118 h 118"/>
                  <a:gd name="T4" fmla="*/ 0 w 110"/>
                  <a:gd name="T5" fmla="*/ 118 h 118"/>
                  <a:gd name="T6" fmla="*/ 15 w 110"/>
                  <a:gd name="T7" fmla="*/ 0 h 118"/>
                  <a:gd name="T8" fmla="*/ 94 w 110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8">
                    <a:moveTo>
                      <a:pt x="94" y="0"/>
                    </a:moveTo>
                    <a:cubicBezTo>
                      <a:pt x="102" y="38"/>
                      <a:pt x="84" y="81"/>
                      <a:pt x="110" y="118"/>
                    </a:cubicBezTo>
                    <a:cubicBezTo>
                      <a:pt x="73" y="118"/>
                      <a:pt x="37" y="118"/>
                      <a:pt x="0" y="118"/>
                    </a:cubicBezTo>
                    <a:cubicBezTo>
                      <a:pt x="24" y="80"/>
                      <a:pt x="8" y="39"/>
                      <a:pt x="15" y="0"/>
                    </a:cubicBezTo>
                    <a:cubicBezTo>
                      <a:pt x="41" y="0"/>
                      <a:pt x="67" y="0"/>
                      <a:pt x="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8" name="Freeform 82">
                <a:extLst>
                  <a:ext uri="{FF2B5EF4-FFF2-40B4-BE49-F238E27FC236}">
                    <a16:creationId xmlns:a16="http://schemas.microsoft.com/office/drawing/2014/main" id="{6EDC9787-310F-0C33-A690-142DCA701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113" y="2084388"/>
                <a:ext cx="257175" cy="88900"/>
              </a:xfrm>
              <a:custGeom>
                <a:avLst/>
                <a:gdLst>
                  <a:gd name="T0" fmla="*/ 0 w 302"/>
                  <a:gd name="T1" fmla="*/ 100 h 106"/>
                  <a:gd name="T2" fmla="*/ 302 w 302"/>
                  <a:gd name="T3" fmla="*/ 104 h 106"/>
                  <a:gd name="T4" fmla="*/ 275 w 302"/>
                  <a:gd name="T5" fmla="*/ 94 h 106"/>
                  <a:gd name="T6" fmla="*/ 34 w 302"/>
                  <a:gd name="T7" fmla="*/ 90 h 106"/>
                  <a:gd name="T8" fmla="*/ 2 w 302"/>
                  <a:gd name="T9" fmla="*/ 106 h 106"/>
                  <a:gd name="T10" fmla="*/ 0 w 302"/>
                  <a:gd name="T11" fmla="*/ 10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2" h="106">
                    <a:moveTo>
                      <a:pt x="0" y="100"/>
                    </a:moveTo>
                    <a:cubicBezTo>
                      <a:pt x="64" y="16"/>
                      <a:pt x="218" y="0"/>
                      <a:pt x="302" y="104"/>
                    </a:cubicBezTo>
                    <a:cubicBezTo>
                      <a:pt x="293" y="100"/>
                      <a:pt x="282" y="100"/>
                      <a:pt x="275" y="94"/>
                    </a:cubicBezTo>
                    <a:cubicBezTo>
                      <a:pt x="206" y="36"/>
                      <a:pt x="107" y="34"/>
                      <a:pt x="34" y="90"/>
                    </a:cubicBezTo>
                    <a:cubicBezTo>
                      <a:pt x="25" y="97"/>
                      <a:pt x="13" y="100"/>
                      <a:pt x="2" y="106"/>
                    </a:cubicBezTo>
                    <a:cubicBezTo>
                      <a:pt x="1" y="104"/>
                      <a:pt x="0" y="102"/>
                      <a:pt x="0" y="10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79" name="Freeform 83">
                <a:extLst>
                  <a:ext uri="{FF2B5EF4-FFF2-40B4-BE49-F238E27FC236}">
                    <a16:creationId xmlns:a16="http://schemas.microsoft.com/office/drawing/2014/main" id="{47301135-D76E-5209-5E12-07C454299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863" y="1393825"/>
                <a:ext cx="58738" cy="92075"/>
              </a:xfrm>
              <a:custGeom>
                <a:avLst/>
                <a:gdLst>
                  <a:gd name="T0" fmla="*/ 0 w 69"/>
                  <a:gd name="T1" fmla="*/ 108 h 108"/>
                  <a:gd name="T2" fmla="*/ 0 w 69"/>
                  <a:gd name="T3" fmla="*/ 0 h 108"/>
                  <a:gd name="T4" fmla="*/ 69 w 69"/>
                  <a:gd name="T5" fmla="*/ 25 h 108"/>
                  <a:gd name="T6" fmla="*/ 0 w 69"/>
                  <a:gd name="T7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08">
                    <a:moveTo>
                      <a:pt x="0" y="108"/>
                    </a:moveTo>
                    <a:cubicBezTo>
                      <a:pt x="0" y="69"/>
                      <a:pt x="0" y="35"/>
                      <a:pt x="0" y="0"/>
                    </a:cubicBezTo>
                    <a:cubicBezTo>
                      <a:pt x="22" y="8"/>
                      <a:pt x="45" y="16"/>
                      <a:pt x="69" y="25"/>
                    </a:cubicBezTo>
                    <a:cubicBezTo>
                      <a:pt x="54" y="57"/>
                      <a:pt x="34" y="85"/>
                      <a:pt x="0" y="1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0" name="Freeform 84">
                <a:extLst>
                  <a:ext uri="{FF2B5EF4-FFF2-40B4-BE49-F238E27FC236}">
                    <a16:creationId xmlns:a16="http://schemas.microsoft.com/office/drawing/2014/main" id="{E7EF5F76-A7D8-F9E6-12A1-B4C83ECBD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463" y="1244600"/>
                <a:ext cx="53975" cy="55562"/>
              </a:xfrm>
              <a:custGeom>
                <a:avLst/>
                <a:gdLst>
                  <a:gd name="T0" fmla="*/ 63 w 64"/>
                  <a:gd name="T1" fmla="*/ 33 h 64"/>
                  <a:gd name="T2" fmla="*/ 31 w 64"/>
                  <a:gd name="T3" fmla="*/ 64 h 64"/>
                  <a:gd name="T4" fmla="*/ 0 w 64"/>
                  <a:gd name="T5" fmla="*/ 32 h 64"/>
                  <a:gd name="T6" fmla="*/ 31 w 64"/>
                  <a:gd name="T7" fmla="*/ 1 h 64"/>
                  <a:gd name="T8" fmla="*/ 63 w 64"/>
                  <a:gd name="T9" fmla="*/ 3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63" y="33"/>
                    </a:moveTo>
                    <a:cubicBezTo>
                      <a:pt x="63" y="50"/>
                      <a:pt x="49" y="64"/>
                      <a:pt x="31" y="64"/>
                    </a:cubicBezTo>
                    <a:cubicBezTo>
                      <a:pt x="14" y="64"/>
                      <a:pt x="0" y="49"/>
                      <a:pt x="0" y="32"/>
                    </a:cubicBezTo>
                    <a:cubicBezTo>
                      <a:pt x="0" y="14"/>
                      <a:pt x="13" y="1"/>
                      <a:pt x="31" y="1"/>
                    </a:cubicBezTo>
                    <a:cubicBezTo>
                      <a:pt x="50" y="0"/>
                      <a:pt x="64" y="14"/>
                      <a:pt x="63" y="3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1" name="Freeform 85">
                <a:extLst>
                  <a:ext uri="{FF2B5EF4-FFF2-40B4-BE49-F238E27FC236}">
                    <a16:creationId xmlns:a16="http://schemas.microsoft.com/office/drawing/2014/main" id="{440281F3-DDCE-7B4C-88BC-CECBB06B7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713" y="1260475"/>
                <a:ext cx="50800" cy="50800"/>
              </a:xfrm>
              <a:custGeom>
                <a:avLst/>
                <a:gdLst>
                  <a:gd name="T0" fmla="*/ 30 w 60"/>
                  <a:gd name="T1" fmla="*/ 59 h 59"/>
                  <a:gd name="T2" fmla="*/ 0 w 60"/>
                  <a:gd name="T3" fmla="*/ 30 h 59"/>
                  <a:gd name="T4" fmla="*/ 29 w 60"/>
                  <a:gd name="T5" fmla="*/ 0 h 59"/>
                  <a:gd name="T6" fmla="*/ 60 w 60"/>
                  <a:gd name="T7" fmla="*/ 30 h 59"/>
                  <a:gd name="T8" fmla="*/ 30 w 60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9">
                    <a:moveTo>
                      <a:pt x="30" y="59"/>
                    </a:moveTo>
                    <a:cubicBezTo>
                      <a:pt x="14" y="58"/>
                      <a:pt x="0" y="45"/>
                      <a:pt x="0" y="30"/>
                    </a:cubicBezTo>
                    <a:cubicBezTo>
                      <a:pt x="0" y="15"/>
                      <a:pt x="15" y="0"/>
                      <a:pt x="29" y="0"/>
                    </a:cubicBezTo>
                    <a:cubicBezTo>
                      <a:pt x="46" y="0"/>
                      <a:pt x="60" y="14"/>
                      <a:pt x="60" y="30"/>
                    </a:cubicBezTo>
                    <a:cubicBezTo>
                      <a:pt x="60" y="46"/>
                      <a:pt x="46" y="59"/>
                      <a:pt x="30" y="5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2" name="Freeform 86">
                <a:extLst>
                  <a:ext uri="{FF2B5EF4-FFF2-40B4-BE49-F238E27FC236}">
                    <a16:creationId xmlns:a16="http://schemas.microsoft.com/office/drawing/2014/main" id="{1EEEB5CF-282B-3792-1249-1CA99ABE8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01" y="1260475"/>
                <a:ext cx="49213" cy="50800"/>
              </a:xfrm>
              <a:custGeom>
                <a:avLst/>
                <a:gdLst>
                  <a:gd name="T0" fmla="*/ 29 w 58"/>
                  <a:gd name="T1" fmla="*/ 0 h 59"/>
                  <a:gd name="T2" fmla="*/ 58 w 58"/>
                  <a:gd name="T3" fmla="*/ 29 h 59"/>
                  <a:gd name="T4" fmla="*/ 29 w 58"/>
                  <a:gd name="T5" fmla="*/ 59 h 59"/>
                  <a:gd name="T6" fmla="*/ 0 w 58"/>
                  <a:gd name="T7" fmla="*/ 30 h 59"/>
                  <a:gd name="T8" fmla="*/ 29 w 5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9" y="0"/>
                    </a:move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7"/>
                      <a:pt x="47" y="58"/>
                      <a:pt x="29" y="59"/>
                    </a:cubicBezTo>
                    <a:cubicBezTo>
                      <a:pt x="12" y="59"/>
                      <a:pt x="0" y="47"/>
                      <a:pt x="0" y="30"/>
                    </a:cubicBezTo>
                    <a:cubicBezTo>
                      <a:pt x="0" y="13"/>
                      <a:pt x="12" y="1"/>
                      <a:pt x="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3" name="Freeform 87">
                <a:extLst>
                  <a:ext uri="{FF2B5EF4-FFF2-40B4-BE49-F238E27FC236}">
                    <a16:creationId xmlns:a16="http://schemas.microsoft.com/office/drawing/2014/main" id="{9AEE0CBA-7A70-34CC-BBCA-427DB7BCB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5701" y="4732338"/>
                <a:ext cx="26988" cy="69850"/>
              </a:xfrm>
              <a:custGeom>
                <a:avLst/>
                <a:gdLst>
                  <a:gd name="T0" fmla="*/ 0 w 33"/>
                  <a:gd name="T1" fmla="*/ 82 h 82"/>
                  <a:gd name="T2" fmla="*/ 0 w 33"/>
                  <a:gd name="T3" fmla="*/ 3 h 82"/>
                  <a:gd name="T4" fmla="*/ 6 w 33"/>
                  <a:gd name="T5" fmla="*/ 0 h 82"/>
                  <a:gd name="T6" fmla="*/ 28 w 33"/>
                  <a:gd name="T7" fmla="*/ 28 h 82"/>
                  <a:gd name="T8" fmla="*/ 0 w 33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2">
                    <a:moveTo>
                      <a:pt x="0" y="82"/>
                    </a:moveTo>
                    <a:cubicBezTo>
                      <a:pt x="0" y="55"/>
                      <a:pt x="0" y="29"/>
                      <a:pt x="0" y="3"/>
                    </a:cubicBezTo>
                    <a:cubicBezTo>
                      <a:pt x="2" y="2"/>
                      <a:pt x="4" y="1"/>
                      <a:pt x="6" y="0"/>
                    </a:cubicBezTo>
                    <a:cubicBezTo>
                      <a:pt x="13" y="9"/>
                      <a:pt x="23" y="17"/>
                      <a:pt x="28" y="28"/>
                    </a:cubicBezTo>
                    <a:cubicBezTo>
                      <a:pt x="33" y="41"/>
                      <a:pt x="20" y="64"/>
                      <a:pt x="0" y="8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4" name="Freeform 88">
                <a:extLst>
                  <a:ext uri="{FF2B5EF4-FFF2-40B4-BE49-F238E27FC236}">
                    <a16:creationId xmlns:a16="http://schemas.microsoft.com/office/drawing/2014/main" id="{215088BA-B101-2101-E9EF-4BD0AA08B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4733925"/>
                <a:ext cx="33338" cy="69850"/>
              </a:xfrm>
              <a:custGeom>
                <a:avLst/>
                <a:gdLst>
                  <a:gd name="T0" fmla="*/ 39 w 39"/>
                  <a:gd name="T1" fmla="*/ 82 h 82"/>
                  <a:gd name="T2" fmla="*/ 39 w 39"/>
                  <a:gd name="T3" fmla="*/ 0 h 82"/>
                  <a:gd name="T4" fmla="*/ 39 w 39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2">
                    <a:moveTo>
                      <a:pt x="39" y="82"/>
                    </a:moveTo>
                    <a:cubicBezTo>
                      <a:pt x="0" y="43"/>
                      <a:pt x="3" y="13"/>
                      <a:pt x="39" y="0"/>
                    </a:cubicBezTo>
                    <a:cubicBezTo>
                      <a:pt x="39" y="27"/>
                      <a:pt x="39" y="54"/>
                      <a:pt x="39" y="8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5" name="Freeform 89">
                <a:extLst>
                  <a:ext uri="{FF2B5EF4-FFF2-40B4-BE49-F238E27FC236}">
                    <a16:creationId xmlns:a16="http://schemas.microsoft.com/office/drawing/2014/main" id="{C0D0A0DD-437D-3CD9-51F8-A858AECF7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113" y="2581275"/>
                <a:ext cx="26988" cy="58737"/>
              </a:xfrm>
              <a:custGeom>
                <a:avLst/>
                <a:gdLst>
                  <a:gd name="T0" fmla="*/ 32 w 32"/>
                  <a:gd name="T1" fmla="*/ 70 h 70"/>
                  <a:gd name="T2" fmla="*/ 32 w 32"/>
                  <a:gd name="T3" fmla="*/ 0 h 70"/>
                  <a:gd name="T4" fmla="*/ 32 w 32"/>
                  <a:gd name="T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70">
                    <a:moveTo>
                      <a:pt x="32" y="70"/>
                    </a:moveTo>
                    <a:cubicBezTo>
                      <a:pt x="0" y="29"/>
                      <a:pt x="1" y="8"/>
                      <a:pt x="32" y="0"/>
                    </a:cubicBezTo>
                    <a:cubicBezTo>
                      <a:pt x="32" y="22"/>
                      <a:pt x="32" y="44"/>
                      <a:pt x="32" y="7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6" name="Freeform 90">
                <a:extLst>
                  <a:ext uri="{FF2B5EF4-FFF2-40B4-BE49-F238E27FC236}">
                    <a16:creationId xmlns:a16="http://schemas.microsoft.com/office/drawing/2014/main" id="{0A7FC3BF-5A40-D966-2836-E8893BC3E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538" y="2581275"/>
                <a:ext cx="30163" cy="55562"/>
              </a:xfrm>
              <a:custGeom>
                <a:avLst/>
                <a:gdLst>
                  <a:gd name="T0" fmla="*/ 0 w 35"/>
                  <a:gd name="T1" fmla="*/ 0 h 66"/>
                  <a:gd name="T2" fmla="*/ 0 w 35"/>
                  <a:gd name="T3" fmla="*/ 66 h 66"/>
                  <a:gd name="T4" fmla="*/ 0 w 35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66">
                    <a:moveTo>
                      <a:pt x="0" y="0"/>
                    </a:moveTo>
                    <a:cubicBezTo>
                      <a:pt x="35" y="8"/>
                      <a:pt x="28" y="42"/>
                      <a:pt x="0" y="66"/>
                    </a:cubicBezTo>
                    <a:cubicBezTo>
                      <a:pt x="0" y="43"/>
                      <a:pt x="0" y="2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7" name="Freeform 91">
                <a:extLst>
                  <a:ext uri="{FF2B5EF4-FFF2-40B4-BE49-F238E27FC236}">
                    <a16:creationId xmlns:a16="http://schemas.microsoft.com/office/drawing/2014/main" id="{AA041283-85A5-10CC-83E8-59491F4D0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213" y="1411288"/>
                <a:ext cx="22225" cy="25400"/>
              </a:xfrm>
              <a:custGeom>
                <a:avLst/>
                <a:gdLst>
                  <a:gd name="T0" fmla="*/ 14 w 26"/>
                  <a:gd name="T1" fmla="*/ 0 h 30"/>
                  <a:gd name="T2" fmla="*/ 26 w 26"/>
                  <a:gd name="T3" fmla="*/ 20 h 30"/>
                  <a:gd name="T4" fmla="*/ 13 w 26"/>
                  <a:gd name="T5" fmla="*/ 30 h 30"/>
                  <a:gd name="T6" fmla="*/ 0 w 26"/>
                  <a:gd name="T7" fmla="*/ 20 h 30"/>
                  <a:gd name="T8" fmla="*/ 14 w 26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0">
                    <a:moveTo>
                      <a:pt x="14" y="0"/>
                    </a:moveTo>
                    <a:cubicBezTo>
                      <a:pt x="20" y="9"/>
                      <a:pt x="26" y="15"/>
                      <a:pt x="26" y="20"/>
                    </a:cubicBezTo>
                    <a:cubicBezTo>
                      <a:pt x="26" y="24"/>
                      <a:pt x="18" y="30"/>
                      <a:pt x="13" y="30"/>
                    </a:cubicBezTo>
                    <a:cubicBezTo>
                      <a:pt x="9" y="30"/>
                      <a:pt x="0" y="23"/>
                      <a:pt x="0" y="20"/>
                    </a:cubicBezTo>
                    <a:cubicBezTo>
                      <a:pt x="0" y="14"/>
                      <a:pt x="7" y="9"/>
                      <a:pt x="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8" name="Freeform 92">
                <a:extLst>
                  <a:ext uri="{FF2B5EF4-FFF2-40B4-BE49-F238E27FC236}">
                    <a16:creationId xmlns:a16="http://schemas.microsoft.com/office/drawing/2014/main" id="{1715628D-91E3-C060-5278-04642F2AE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013" y="1355725"/>
                <a:ext cx="22225" cy="26987"/>
              </a:xfrm>
              <a:custGeom>
                <a:avLst/>
                <a:gdLst>
                  <a:gd name="T0" fmla="*/ 13 w 27"/>
                  <a:gd name="T1" fmla="*/ 0 h 32"/>
                  <a:gd name="T2" fmla="*/ 26 w 27"/>
                  <a:gd name="T3" fmla="*/ 20 h 32"/>
                  <a:gd name="T4" fmla="*/ 12 w 27"/>
                  <a:gd name="T5" fmla="*/ 32 h 32"/>
                  <a:gd name="T6" fmla="*/ 0 w 27"/>
                  <a:gd name="T7" fmla="*/ 20 h 32"/>
                  <a:gd name="T8" fmla="*/ 13 w 2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2">
                    <a:moveTo>
                      <a:pt x="13" y="0"/>
                    </a:moveTo>
                    <a:cubicBezTo>
                      <a:pt x="20" y="10"/>
                      <a:pt x="27" y="16"/>
                      <a:pt x="26" y="20"/>
                    </a:cubicBezTo>
                    <a:cubicBezTo>
                      <a:pt x="25" y="25"/>
                      <a:pt x="17" y="31"/>
                      <a:pt x="12" y="32"/>
                    </a:cubicBezTo>
                    <a:cubicBezTo>
                      <a:pt x="8" y="32"/>
                      <a:pt x="0" y="24"/>
                      <a:pt x="0" y="20"/>
                    </a:cubicBezTo>
                    <a:cubicBezTo>
                      <a:pt x="0" y="15"/>
                      <a:pt x="6" y="10"/>
                      <a:pt x="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89" name="Freeform 93">
                <a:extLst>
                  <a:ext uri="{FF2B5EF4-FFF2-40B4-BE49-F238E27FC236}">
                    <a16:creationId xmlns:a16="http://schemas.microsoft.com/office/drawing/2014/main" id="{6357ABBC-F8AC-D8DD-9942-8060928E8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376" y="1362075"/>
                <a:ext cx="28575" cy="20637"/>
              </a:xfrm>
              <a:custGeom>
                <a:avLst/>
                <a:gdLst>
                  <a:gd name="T0" fmla="*/ 33 w 33"/>
                  <a:gd name="T1" fmla="*/ 15 h 25"/>
                  <a:gd name="T2" fmla="*/ 12 w 33"/>
                  <a:gd name="T3" fmla="*/ 24 h 25"/>
                  <a:gd name="T4" fmla="*/ 0 w 33"/>
                  <a:gd name="T5" fmla="*/ 12 h 25"/>
                  <a:gd name="T6" fmla="*/ 15 w 33"/>
                  <a:gd name="T7" fmla="*/ 1 h 25"/>
                  <a:gd name="T8" fmla="*/ 33 w 33"/>
                  <a:gd name="T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33" y="15"/>
                    </a:moveTo>
                    <a:cubicBezTo>
                      <a:pt x="23" y="20"/>
                      <a:pt x="17" y="25"/>
                      <a:pt x="12" y="24"/>
                    </a:cubicBezTo>
                    <a:cubicBezTo>
                      <a:pt x="7" y="24"/>
                      <a:pt x="4" y="17"/>
                      <a:pt x="0" y="12"/>
                    </a:cubicBezTo>
                    <a:cubicBezTo>
                      <a:pt x="5" y="8"/>
                      <a:pt x="9" y="2"/>
                      <a:pt x="15" y="1"/>
                    </a:cubicBezTo>
                    <a:cubicBezTo>
                      <a:pt x="19" y="0"/>
                      <a:pt x="24" y="8"/>
                      <a:pt x="33" y="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C3A1F04F-30D1-46FE-78B5-4F2158D4A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051" y="1362075"/>
                <a:ext cx="26988" cy="20637"/>
              </a:xfrm>
              <a:custGeom>
                <a:avLst/>
                <a:gdLst>
                  <a:gd name="T0" fmla="*/ 32 w 32"/>
                  <a:gd name="T1" fmla="*/ 12 h 24"/>
                  <a:gd name="T2" fmla="*/ 14 w 32"/>
                  <a:gd name="T3" fmla="*/ 23 h 24"/>
                  <a:gd name="T4" fmla="*/ 0 w 32"/>
                  <a:gd name="T5" fmla="*/ 10 h 24"/>
                  <a:gd name="T6" fmla="*/ 15 w 32"/>
                  <a:gd name="T7" fmla="*/ 0 h 24"/>
                  <a:gd name="T8" fmla="*/ 32 w 32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4">
                    <a:moveTo>
                      <a:pt x="32" y="12"/>
                    </a:moveTo>
                    <a:cubicBezTo>
                      <a:pt x="23" y="18"/>
                      <a:pt x="18" y="24"/>
                      <a:pt x="14" y="23"/>
                    </a:cubicBezTo>
                    <a:cubicBezTo>
                      <a:pt x="8" y="22"/>
                      <a:pt x="5" y="15"/>
                      <a:pt x="0" y="10"/>
                    </a:cubicBezTo>
                    <a:cubicBezTo>
                      <a:pt x="5" y="7"/>
                      <a:pt x="10" y="0"/>
                      <a:pt x="15" y="0"/>
                    </a:cubicBezTo>
                    <a:cubicBezTo>
                      <a:pt x="19" y="0"/>
                      <a:pt x="24" y="6"/>
                      <a:pt x="32" y="1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1" name="Freeform 95">
                <a:extLst>
                  <a:ext uri="{FF2B5EF4-FFF2-40B4-BE49-F238E27FC236}">
                    <a16:creationId xmlns:a16="http://schemas.microsoft.com/office/drawing/2014/main" id="{96DBCB02-A144-C3DE-1A95-8AE9B7B81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6176" y="1411288"/>
                <a:ext cx="22225" cy="26987"/>
              </a:xfrm>
              <a:custGeom>
                <a:avLst/>
                <a:gdLst>
                  <a:gd name="T0" fmla="*/ 11 w 26"/>
                  <a:gd name="T1" fmla="*/ 0 h 32"/>
                  <a:gd name="T2" fmla="*/ 25 w 26"/>
                  <a:gd name="T3" fmla="*/ 17 h 32"/>
                  <a:gd name="T4" fmla="*/ 13 w 26"/>
                  <a:gd name="T5" fmla="*/ 31 h 32"/>
                  <a:gd name="T6" fmla="*/ 0 w 26"/>
                  <a:gd name="T7" fmla="*/ 20 h 32"/>
                  <a:gd name="T8" fmla="*/ 11 w 2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2">
                    <a:moveTo>
                      <a:pt x="11" y="0"/>
                    </a:moveTo>
                    <a:cubicBezTo>
                      <a:pt x="18" y="8"/>
                      <a:pt x="26" y="13"/>
                      <a:pt x="25" y="17"/>
                    </a:cubicBezTo>
                    <a:cubicBezTo>
                      <a:pt x="24" y="22"/>
                      <a:pt x="18" y="29"/>
                      <a:pt x="13" y="31"/>
                    </a:cubicBezTo>
                    <a:cubicBezTo>
                      <a:pt x="10" y="32"/>
                      <a:pt x="0" y="24"/>
                      <a:pt x="0" y="20"/>
                    </a:cubicBezTo>
                    <a:cubicBezTo>
                      <a:pt x="0" y="15"/>
                      <a:pt x="6" y="10"/>
                      <a:pt x="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2" name="Freeform 96">
                <a:extLst>
                  <a:ext uri="{FF2B5EF4-FFF2-40B4-BE49-F238E27FC236}">
                    <a16:creationId xmlns:a16="http://schemas.microsoft.com/office/drawing/2014/main" id="{76B2B872-654B-E428-FA73-5CFEB21AD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338" y="1362075"/>
                <a:ext cx="25400" cy="20637"/>
              </a:xfrm>
              <a:custGeom>
                <a:avLst/>
                <a:gdLst>
                  <a:gd name="T0" fmla="*/ 28 w 28"/>
                  <a:gd name="T1" fmla="*/ 16 h 24"/>
                  <a:gd name="T2" fmla="*/ 11 w 28"/>
                  <a:gd name="T3" fmla="*/ 24 h 24"/>
                  <a:gd name="T4" fmla="*/ 0 w 28"/>
                  <a:gd name="T5" fmla="*/ 12 h 24"/>
                  <a:gd name="T6" fmla="*/ 12 w 28"/>
                  <a:gd name="T7" fmla="*/ 0 h 24"/>
                  <a:gd name="T8" fmla="*/ 28 w 28"/>
                  <a:gd name="T9" fmla="*/ 9 h 24"/>
                  <a:gd name="T10" fmla="*/ 28 w 28"/>
                  <a:gd name="T11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4">
                    <a:moveTo>
                      <a:pt x="28" y="16"/>
                    </a:moveTo>
                    <a:cubicBezTo>
                      <a:pt x="23" y="19"/>
                      <a:pt x="17" y="24"/>
                      <a:pt x="11" y="24"/>
                    </a:cubicBezTo>
                    <a:cubicBezTo>
                      <a:pt x="7" y="23"/>
                      <a:pt x="0" y="16"/>
                      <a:pt x="0" y="12"/>
                    </a:cubicBezTo>
                    <a:cubicBezTo>
                      <a:pt x="0" y="7"/>
                      <a:pt x="8" y="0"/>
                      <a:pt x="12" y="0"/>
                    </a:cubicBezTo>
                    <a:cubicBezTo>
                      <a:pt x="17" y="0"/>
                      <a:pt x="23" y="6"/>
                      <a:pt x="28" y="9"/>
                    </a:cubicBezTo>
                    <a:cubicBezTo>
                      <a:pt x="28" y="11"/>
                      <a:pt x="28" y="13"/>
                      <a:pt x="28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3" name="Freeform 97">
                <a:extLst>
                  <a:ext uri="{FF2B5EF4-FFF2-40B4-BE49-F238E27FC236}">
                    <a16:creationId xmlns:a16="http://schemas.microsoft.com/office/drawing/2014/main" id="{87B4526E-5D1F-8904-D3FB-E04783883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951" y="4845050"/>
                <a:ext cx="15875" cy="36512"/>
              </a:xfrm>
              <a:custGeom>
                <a:avLst/>
                <a:gdLst>
                  <a:gd name="T0" fmla="*/ 19 w 19"/>
                  <a:gd name="T1" fmla="*/ 43 h 43"/>
                  <a:gd name="T2" fmla="*/ 12 w 19"/>
                  <a:gd name="T3" fmla="*/ 0 h 43"/>
                  <a:gd name="T4" fmla="*/ 19 w 19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3">
                    <a:moveTo>
                      <a:pt x="19" y="43"/>
                    </a:moveTo>
                    <a:cubicBezTo>
                      <a:pt x="1" y="21"/>
                      <a:pt x="0" y="14"/>
                      <a:pt x="12" y="0"/>
                    </a:cubicBezTo>
                    <a:cubicBezTo>
                      <a:pt x="14" y="13"/>
                      <a:pt x="16" y="26"/>
                      <a:pt x="19" y="4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4" name="Freeform 98">
                <a:extLst>
                  <a:ext uri="{FF2B5EF4-FFF2-40B4-BE49-F238E27FC236}">
                    <a16:creationId xmlns:a16="http://schemas.microsoft.com/office/drawing/2014/main" id="{7E000545-A4DF-0900-FD3F-FB524FC3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5838" y="2368550"/>
                <a:ext cx="88900" cy="55562"/>
              </a:xfrm>
              <a:custGeom>
                <a:avLst/>
                <a:gdLst>
                  <a:gd name="T0" fmla="*/ 2 w 104"/>
                  <a:gd name="T1" fmla="*/ 39 h 65"/>
                  <a:gd name="T2" fmla="*/ 13 w 104"/>
                  <a:gd name="T3" fmla="*/ 24 h 65"/>
                  <a:gd name="T4" fmla="*/ 60 w 104"/>
                  <a:gd name="T5" fmla="*/ 8 h 65"/>
                  <a:gd name="T6" fmla="*/ 97 w 104"/>
                  <a:gd name="T7" fmla="*/ 44 h 65"/>
                  <a:gd name="T8" fmla="*/ 85 w 104"/>
                  <a:gd name="T9" fmla="*/ 63 h 65"/>
                  <a:gd name="T10" fmla="*/ 15 w 104"/>
                  <a:gd name="T11" fmla="*/ 62 h 65"/>
                  <a:gd name="T12" fmla="*/ 0 w 104"/>
                  <a:gd name="T13" fmla="*/ 44 h 65"/>
                  <a:gd name="T14" fmla="*/ 2 w 104"/>
                  <a:gd name="T15" fmla="*/ 3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65">
                    <a:moveTo>
                      <a:pt x="2" y="39"/>
                    </a:moveTo>
                    <a:cubicBezTo>
                      <a:pt x="6" y="34"/>
                      <a:pt x="9" y="29"/>
                      <a:pt x="13" y="24"/>
                    </a:cubicBezTo>
                    <a:cubicBezTo>
                      <a:pt x="25" y="9"/>
                      <a:pt x="43" y="0"/>
                      <a:pt x="60" y="8"/>
                    </a:cubicBezTo>
                    <a:cubicBezTo>
                      <a:pt x="75" y="15"/>
                      <a:pt x="88" y="30"/>
                      <a:pt x="97" y="44"/>
                    </a:cubicBezTo>
                    <a:cubicBezTo>
                      <a:pt x="104" y="53"/>
                      <a:pt x="96" y="63"/>
                      <a:pt x="85" y="63"/>
                    </a:cubicBezTo>
                    <a:cubicBezTo>
                      <a:pt x="62" y="64"/>
                      <a:pt x="38" y="65"/>
                      <a:pt x="15" y="62"/>
                    </a:cubicBezTo>
                    <a:cubicBezTo>
                      <a:pt x="10" y="62"/>
                      <a:pt x="5" y="50"/>
                      <a:pt x="0" y="44"/>
                    </a:cubicBezTo>
                    <a:cubicBezTo>
                      <a:pt x="1" y="42"/>
                      <a:pt x="1" y="40"/>
                      <a:pt x="2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5" name="Freeform 99">
                <a:extLst>
                  <a:ext uri="{FF2B5EF4-FFF2-40B4-BE49-F238E27FC236}">
                    <a16:creationId xmlns:a16="http://schemas.microsoft.com/office/drawing/2014/main" id="{9A13A97A-2FA7-17D6-7E7F-1A20B69A38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35613" y="4483100"/>
                <a:ext cx="325438" cy="325437"/>
              </a:xfrm>
              <a:custGeom>
                <a:avLst/>
                <a:gdLst>
                  <a:gd name="T0" fmla="*/ 0 w 382"/>
                  <a:gd name="T1" fmla="*/ 125 h 382"/>
                  <a:gd name="T2" fmla="*/ 127 w 382"/>
                  <a:gd name="T3" fmla="*/ 125 h 382"/>
                  <a:gd name="T4" fmla="*/ 127 w 382"/>
                  <a:gd name="T5" fmla="*/ 0 h 382"/>
                  <a:gd name="T6" fmla="*/ 254 w 382"/>
                  <a:gd name="T7" fmla="*/ 0 h 382"/>
                  <a:gd name="T8" fmla="*/ 254 w 382"/>
                  <a:gd name="T9" fmla="*/ 125 h 382"/>
                  <a:gd name="T10" fmla="*/ 382 w 382"/>
                  <a:gd name="T11" fmla="*/ 125 h 382"/>
                  <a:gd name="T12" fmla="*/ 382 w 382"/>
                  <a:gd name="T13" fmla="*/ 254 h 382"/>
                  <a:gd name="T14" fmla="*/ 256 w 382"/>
                  <a:gd name="T15" fmla="*/ 254 h 382"/>
                  <a:gd name="T16" fmla="*/ 256 w 382"/>
                  <a:gd name="T17" fmla="*/ 382 h 382"/>
                  <a:gd name="T18" fmla="*/ 127 w 382"/>
                  <a:gd name="T19" fmla="*/ 382 h 382"/>
                  <a:gd name="T20" fmla="*/ 127 w 382"/>
                  <a:gd name="T21" fmla="*/ 255 h 382"/>
                  <a:gd name="T22" fmla="*/ 0 w 382"/>
                  <a:gd name="T23" fmla="*/ 255 h 382"/>
                  <a:gd name="T24" fmla="*/ 0 w 382"/>
                  <a:gd name="T25" fmla="*/ 125 h 382"/>
                  <a:gd name="T26" fmla="*/ 192 w 382"/>
                  <a:gd name="T27" fmla="*/ 241 h 382"/>
                  <a:gd name="T28" fmla="*/ 218 w 382"/>
                  <a:gd name="T29" fmla="*/ 250 h 382"/>
                  <a:gd name="T30" fmla="*/ 250 w 382"/>
                  <a:gd name="T31" fmla="*/ 233 h 382"/>
                  <a:gd name="T32" fmla="*/ 207 w 382"/>
                  <a:gd name="T33" fmla="*/ 181 h 382"/>
                  <a:gd name="T34" fmla="*/ 175 w 382"/>
                  <a:gd name="T35" fmla="*/ 182 h 382"/>
                  <a:gd name="T36" fmla="*/ 146 w 382"/>
                  <a:gd name="T37" fmla="*/ 203 h 382"/>
                  <a:gd name="T38" fmla="*/ 136 w 382"/>
                  <a:gd name="T39" fmla="*/ 239 h 382"/>
                  <a:gd name="T40" fmla="*/ 169 w 382"/>
                  <a:gd name="T41" fmla="*/ 249 h 382"/>
                  <a:gd name="T42" fmla="*/ 192 w 382"/>
                  <a:gd name="T43" fmla="*/ 241 h 382"/>
                  <a:gd name="T44" fmla="*/ 192 w 382"/>
                  <a:gd name="T45" fmla="*/ 136 h 382"/>
                  <a:gd name="T46" fmla="*/ 214 w 382"/>
                  <a:gd name="T47" fmla="*/ 158 h 382"/>
                  <a:gd name="T48" fmla="*/ 233 w 382"/>
                  <a:gd name="T49" fmla="*/ 131 h 382"/>
                  <a:gd name="T50" fmla="*/ 219 w 382"/>
                  <a:gd name="T51" fmla="*/ 109 h 382"/>
                  <a:gd name="T52" fmla="*/ 192 w 382"/>
                  <a:gd name="T53" fmla="*/ 136 h 382"/>
                  <a:gd name="T54" fmla="*/ 142 w 382"/>
                  <a:gd name="T55" fmla="*/ 131 h 382"/>
                  <a:gd name="T56" fmla="*/ 168 w 382"/>
                  <a:gd name="T57" fmla="*/ 159 h 382"/>
                  <a:gd name="T58" fmla="*/ 182 w 382"/>
                  <a:gd name="T59" fmla="*/ 138 h 382"/>
                  <a:gd name="T60" fmla="*/ 164 w 382"/>
                  <a:gd name="T61" fmla="*/ 109 h 382"/>
                  <a:gd name="T62" fmla="*/ 142 w 382"/>
                  <a:gd name="T63" fmla="*/ 131 h 382"/>
                  <a:gd name="T64" fmla="*/ 156 w 382"/>
                  <a:gd name="T65" fmla="*/ 173 h 382"/>
                  <a:gd name="T66" fmla="*/ 128 w 382"/>
                  <a:gd name="T67" fmla="*/ 148 h 382"/>
                  <a:gd name="T68" fmla="*/ 114 w 382"/>
                  <a:gd name="T69" fmla="*/ 164 h 382"/>
                  <a:gd name="T70" fmla="*/ 134 w 382"/>
                  <a:gd name="T71" fmla="*/ 189 h 382"/>
                  <a:gd name="T72" fmla="*/ 156 w 382"/>
                  <a:gd name="T73" fmla="*/ 173 h 382"/>
                  <a:gd name="T74" fmla="*/ 227 w 382"/>
                  <a:gd name="T75" fmla="*/ 172 h 382"/>
                  <a:gd name="T76" fmla="*/ 249 w 382"/>
                  <a:gd name="T77" fmla="*/ 190 h 382"/>
                  <a:gd name="T78" fmla="*/ 269 w 382"/>
                  <a:gd name="T79" fmla="*/ 164 h 382"/>
                  <a:gd name="T80" fmla="*/ 255 w 382"/>
                  <a:gd name="T81" fmla="*/ 147 h 382"/>
                  <a:gd name="T82" fmla="*/ 227 w 382"/>
                  <a:gd name="T83" fmla="*/ 17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2" h="382">
                    <a:moveTo>
                      <a:pt x="0" y="125"/>
                    </a:moveTo>
                    <a:cubicBezTo>
                      <a:pt x="43" y="125"/>
                      <a:pt x="84" y="125"/>
                      <a:pt x="127" y="125"/>
                    </a:cubicBezTo>
                    <a:cubicBezTo>
                      <a:pt x="127" y="83"/>
                      <a:pt x="127" y="42"/>
                      <a:pt x="127" y="0"/>
                    </a:cubicBezTo>
                    <a:cubicBezTo>
                      <a:pt x="170" y="0"/>
                      <a:pt x="211" y="0"/>
                      <a:pt x="254" y="0"/>
                    </a:cubicBezTo>
                    <a:cubicBezTo>
                      <a:pt x="254" y="41"/>
                      <a:pt x="254" y="82"/>
                      <a:pt x="254" y="125"/>
                    </a:cubicBezTo>
                    <a:cubicBezTo>
                      <a:pt x="298" y="125"/>
                      <a:pt x="340" y="125"/>
                      <a:pt x="382" y="125"/>
                    </a:cubicBezTo>
                    <a:cubicBezTo>
                      <a:pt x="382" y="169"/>
                      <a:pt x="382" y="211"/>
                      <a:pt x="382" y="254"/>
                    </a:cubicBezTo>
                    <a:cubicBezTo>
                      <a:pt x="340" y="254"/>
                      <a:pt x="299" y="254"/>
                      <a:pt x="256" y="254"/>
                    </a:cubicBezTo>
                    <a:cubicBezTo>
                      <a:pt x="256" y="298"/>
                      <a:pt x="256" y="339"/>
                      <a:pt x="256" y="382"/>
                    </a:cubicBezTo>
                    <a:cubicBezTo>
                      <a:pt x="212" y="382"/>
                      <a:pt x="171" y="382"/>
                      <a:pt x="127" y="382"/>
                    </a:cubicBezTo>
                    <a:cubicBezTo>
                      <a:pt x="127" y="340"/>
                      <a:pt x="127" y="299"/>
                      <a:pt x="127" y="255"/>
                    </a:cubicBezTo>
                    <a:cubicBezTo>
                      <a:pt x="84" y="255"/>
                      <a:pt x="43" y="255"/>
                      <a:pt x="0" y="255"/>
                    </a:cubicBezTo>
                    <a:cubicBezTo>
                      <a:pt x="0" y="212"/>
                      <a:pt x="0" y="170"/>
                      <a:pt x="0" y="125"/>
                    </a:cubicBezTo>
                    <a:close/>
                    <a:moveTo>
                      <a:pt x="192" y="241"/>
                    </a:moveTo>
                    <a:cubicBezTo>
                      <a:pt x="200" y="244"/>
                      <a:pt x="209" y="247"/>
                      <a:pt x="218" y="250"/>
                    </a:cubicBezTo>
                    <a:cubicBezTo>
                      <a:pt x="234" y="255"/>
                      <a:pt x="247" y="249"/>
                      <a:pt x="250" y="233"/>
                    </a:cubicBezTo>
                    <a:cubicBezTo>
                      <a:pt x="258" y="199"/>
                      <a:pt x="221" y="199"/>
                      <a:pt x="207" y="181"/>
                    </a:cubicBezTo>
                    <a:cubicBezTo>
                      <a:pt x="203" y="176"/>
                      <a:pt x="185" y="179"/>
                      <a:pt x="175" y="182"/>
                    </a:cubicBezTo>
                    <a:cubicBezTo>
                      <a:pt x="164" y="186"/>
                      <a:pt x="156" y="196"/>
                      <a:pt x="146" y="203"/>
                    </a:cubicBezTo>
                    <a:cubicBezTo>
                      <a:pt x="131" y="212"/>
                      <a:pt x="129" y="224"/>
                      <a:pt x="136" y="239"/>
                    </a:cubicBezTo>
                    <a:cubicBezTo>
                      <a:pt x="143" y="253"/>
                      <a:pt x="155" y="254"/>
                      <a:pt x="169" y="249"/>
                    </a:cubicBezTo>
                    <a:cubicBezTo>
                      <a:pt x="176" y="247"/>
                      <a:pt x="183" y="244"/>
                      <a:pt x="192" y="241"/>
                    </a:cubicBezTo>
                    <a:close/>
                    <a:moveTo>
                      <a:pt x="192" y="136"/>
                    </a:moveTo>
                    <a:cubicBezTo>
                      <a:pt x="202" y="147"/>
                      <a:pt x="208" y="158"/>
                      <a:pt x="214" y="158"/>
                    </a:cubicBezTo>
                    <a:cubicBezTo>
                      <a:pt x="230" y="159"/>
                      <a:pt x="234" y="144"/>
                      <a:pt x="233" y="131"/>
                    </a:cubicBezTo>
                    <a:cubicBezTo>
                      <a:pt x="233" y="124"/>
                      <a:pt x="224" y="116"/>
                      <a:pt x="219" y="109"/>
                    </a:cubicBezTo>
                    <a:cubicBezTo>
                      <a:pt x="211" y="117"/>
                      <a:pt x="203" y="125"/>
                      <a:pt x="192" y="136"/>
                    </a:cubicBezTo>
                    <a:close/>
                    <a:moveTo>
                      <a:pt x="142" y="131"/>
                    </a:moveTo>
                    <a:cubicBezTo>
                      <a:pt x="152" y="142"/>
                      <a:pt x="160" y="151"/>
                      <a:pt x="168" y="159"/>
                    </a:cubicBezTo>
                    <a:cubicBezTo>
                      <a:pt x="173" y="152"/>
                      <a:pt x="183" y="144"/>
                      <a:pt x="182" y="138"/>
                    </a:cubicBezTo>
                    <a:cubicBezTo>
                      <a:pt x="180" y="127"/>
                      <a:pt x="170" y="118"/>
                      <a:pt x="164" y="109"/>
                    </a:cubicBezTo>
                    <a:cubicBezTo>
                      <a:pt x="158" y="115"/>
                      <a:pt x="151" y="121"/>
                      <a:pt x="142" y="131"/>
                    </a:cubicBezTo>
                    <a:close/>
                    <a:moveTo>
                      <a:pt x="156" y="173"/>
                    </a:moveTo>
                    <a:cubicBezTo>
                      <a:pt x="144" y="162"/>
                      <a:pt x="137" y="154"/>
                      <a:pt x="128" y="148"/>
                    </a:cubicBezTo>
                    <a:cubicBezTo>
                      <a:pt x="127" y="147"/>
                      <a:pt x="112" y="161"/>
                      <a:pt x="114" y="164"/>
                    </a:cubicBezTo>
                    <a:cubicBezTo>
                      <a:pt x="118" y="173"/>
                      <a:pt x="126" y="182"/>
                      <a:pt x="134" y="189"/>
                    </a:cubicBezTo>
                    <a:cubicBezTo>
                      <a:pt x="135" y="190"/>
                      <a:pt x="145" y="181"/>
                      <a:pt x="156" y="173"/>
                    </a:cubicBezTo>
                    <a:close/>
                    <a:moveTo>
                      <a:pt x="227" y="172"/>
                    </a:moveTo>
                    <a:cubicBezTo>
                      <a:pt x="237" y="181"/>
                      <a:pt x="243" y="185"/>
                      <a:pt x="249" y="190"/>
                    </a:cubicBezTo>
                    <a:cubicBezTo>
                      <a:pt x="256" y="182"/>
                      <a:pt x="264" y="174"/>
                      <a:pt x="269" y="164"/>
                    </a:cubicBezTo>
                    <a:cubicBezTo>
                      <a:pt x="270" y="161"/>
                      <a:pt x="260" y="153"/>
                      <a:pt x="255" y="147"/>
                    </a:cubicBezTo>
                    <a:cubicBezTo>
                      <a:pt x="247" y="154"/>
                      <a:pt x="239" y="161"/>
                      <a:pt x="227" y="17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6" name="Freeform 100">
                <a:extLst>
                  <a:ext uri="{FF2B5EF4-FFF2-40B4-BE49-F238E27FC236}">
                    <a16:creationId xmlns:a16="http://schemas.microsoft.com/office/drawing/2014/main" id="{833AE070-F1A5-33E8-BD76-D4F231DE9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6" y="2366963"/>
                <a:ext cx="231775" cy="231775"/>
              </a:xfrm>
              <a:custGeom>
                <a:avLst/>
                <a:gdLst>
                  <a:gd name="T0" fmla="*/ 224 w 272"/>
                  <a:gd name="T1" fmla="*/ 45 h 272"/>
                  <a:gd name="T2" fmla="*/ 267 w 272"/>
                  <a:gd name="T3" fmla="*/ 72 h 272"/>
                  <a:gd name="T4" fmla="*/ 257 w 272"/>
                  <a:gd name="T5" fmla="*/ 109 h 272"/>
                  <a:gd name="T6" fmla="*/ 206 w 272"/>
                  <a:gd name="T7" fmla="*/ 109 h 272"/>
                  <a:gd name="T8" fmla="*/ 118 w 272"/>
                  <a:gd name="T9" fmla="*/ 199 h 272"/>
                  <a:gd name="T10" fmla="*/ 115 w 272"/>
                  <a:gd name="T11" fmla="*/ 213 h 272"/>
                  <a:gd name="T12" fmla="*/ 109 w 272"/>
                  <a:gd name="T13" fmla="*/ 257 h 272"/>
                  <a:gd name="T14" fmla="*/ 71 w 272"/>
                  <a:gd name="T15" fmla="*/ 266 h 272"/>
                  <a:gd name="T16" fmla="*/ 46 w 272"/>
                  <a:gd name="T17" fmla="*/ 226 h 272"/>
                  <a:gd name="T18" fmla="*/ 45 w 272"/>
                  <a:gd name="T19" fmla="*/ 223 h 272"/>
                  <a:gd name="T20" fmla="*/ 1 w 272"/>
                  <a:gd name="T21" fmla="*/ 184 h 272"/>
                  <a:gd name="T22" fmla="*/ 50 w 272"/>
                  <a:gd name="T23" fmla="*/ 153 h 272"/>
                  <a:gd name="T24" fmla="*/ 73 w 272"/>
                  <a:gd name="T25" fmla="*/ 149 h 272"/>
                  <a:gd name="T26" fmla="*/ 150 w 272"/>
                  <a:gd name="T27" fmla="*/ 71 h 272"/>
                  <a:gd name="T28" fmla="*/ 155 w 272"/>
                  <a:gd name="T29" fmla="*/ 55 h 272"/>
                  <a:gd name="T30" fmla="*/ 162 w 272"/>
                  <a:gd name="T31" fmla="*/ 10 h 272"/>
                  <a:gd name="T32" fmla="*/ 200 w 272"/>
                  <a:gd name="T33" fmla="*/ 3 h 272"/>
                  <a:gd name="T34" fmla="*/ 223 w 272"/>
                  <a:gd name="T35" fmla="*/ 41 h 272"/>
                  <a:gd name="T36" fmla="*/ 224 w 272"/>
                  <a:gd name="T37" fmla="*/ 4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2" h="272">
                    <a:moveTo>
                      <a:pt x="224" y="45"/>
                    </a:moveTo>
                    <a:cubicBezTo>
                      <a:pt x="243" y="46"/>
                      <a:pt x="261" y="50"/>
                      <a:pt x="267" y="72"/>
                    </a:cubicBezTo>
                    <a:cubicBezTo>
                      <a:pt x="272" y="87"/>
                      <a:pt x="268" y="99"/>
                      <a:pt x="257" y="109"/>
                    </a:cubicBezTo>
                    <a:cubicBezTo>
                      <a:pt x="241" y="124"/>
                      <a:pt x="224" y="119"/>
                      <a:pt x="206" y="109"/>
                    </a:cubicBezTo>
                    <a:cubicBezTo>
                      <a:pt x="177" y="139"/>
                      <a:pt x="147" y="168"/>
                      <a:pt x="118" y="199"/>
                    </a:cubicBezTo>
                    <a:cubicBezTo>
                      <a:pt x="115" y="202"/>
                      <a:pt x="113" y="210"/>
                      <a:pt x="115" y="213"/>
                    </a:cubicBezTo>
                    <a:cubicBezTo>
                      <a:pt x="122" y="230"/>
                      <a:pt x="122" y="245"/>
                      <a:pt x="109" y="257"/>
                    </a:cubicBezTo>
                    <a:cubicBezTo>
                      <a:pt x="98" y="268"/>
                      <a:pt x="85" y="272"/>
                      <a:pt x="71" y="266"/>
                    </a:cubicBezTo>
                    <a:cubicBezTo>
                      <a:pt x="53" y="259"/>
                      <a:pt x="46" y="245"/>
                      <a:pt x="46" y="226"/>
                    </a:cubicBezTo>
                    <a:cubicBezTo>
                      <a:pt x="46" y="225"/>
                      <a:pt x="46" y="224"/>
                      <a:pt x="45" y="223"/>
                    </a:cubicBezTo>
                    <a:cubicBezTo>
                      <a:pt x="13" y="219"/>
                      <a:pt x="0" y="207"/>
                      <a:pt x="1" y="184"/>
                    </a:cubicBezTo>
                    <a:cubicBezTo>
                      <a:pt x="2" y="158"/>
                      <a:pt x="26" y="142"/>
                      <a:pt x="50" y="153"/>
                    </a:cubicBezTo>
                    <a:cubicBezTo>
                      <a:pt x="60" y="156"/>
                      <a:pt x="65" y="157"/>
                      <a:pt x="73" y="149"/>
                    </a:cubicBezTo>
                    <a:cubicBezTo>
                      <a:pt x="98" y="123"/>
                      <a:pt x="124" y="97"/>
                      <a:pt x="150" y="71"/>
                    </a:cubicBezTo>
                    <a:cubicBezTo>
                      <a:pt x="153" y="67"/>
                      <a:pt x="157" y="59"/>
                      <a:pt x="155" y="55"/>
                    </a:cubicBezTo>
                    <a:cubicBezTo>
                      <a:pt x="147" y="38"/>
                      <a:pt x="147" y="20"/>
                      <a:pt x="162" y="10"/>
                    </a:cubicBezTo>
                    <a:cubicBezTo>
                      <a:pt x="171" y="3"/>
                      <a:pt x="188" y="0"/>
                      <a:pt x="200" y="3"/>
                    </a:cubicBezTo>
                    <a:cubicBezTo>
                      <a:pt x="217" y="7"/>
                      <a:pt x="224" y="23"/>
                      <a:pt x="223" y="41"/>
                    </a:cubicBezTo>
                    <a:cubicBezTo>
                      <a:pt x="223" y="42"/>
                      <a:pt x="224" y="43"/>
                      <a:pt x="224" y="4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7" name="Freeform 101">
                <a:extLst>
                  <a:ext uri="{FF2B5EF4-FFF2-40B4-BE49-F238E27FC236}">
                    <a16:creationId xmlns:a16="http://schemas.microsoft.com/office/drawing/2014/main" id="{B33614B2-0FF1-3E80-3165-6F4A0B38A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64501" y="3402013"/>
                <a:ext cx="301625" cy="193675"/>
              </a:xfrm>
              <a:custGeom>
                <a:avLst/>
                <a:gdLst>
                  <a:gd name="T0" fmla="*/ 176 w 354"/>
                  <a:gd name="T1" fmla="*/ 198 h 227"/>
                  <a:gd name="T2" fmla="*/ 190 w 354"/>
                  <a:gd name="T3" fmla="*/ 216 h 227"/>
                  <a:gd name="T4" fmla="*/ 128 w 354"/>
                  <a:gd name="T5" fmla="*/ 204 h 227"/>
                  <a:gd name="T6" fmla="*/ 106 w 354"/>
                  <a:gd name="T7" fmla="*/ 192 h 227"/>
                  <a:gd name="T8" fmla="*/ 40 w 354"/>
                  <a:gd name="T9" fmla="*/ 172 h 227"/>
                  <a:gd name="T10" fmla="*/ 8 w 354"/>
                  <a:gd name="T11" fmla="*/ 165 h 227"/>
                  <a:gd name="T12" fmla="*/ 55 w 354"/>
                  <a:gd name="T13" fmla="*/ 130 h 227"/>
                  <a:gd name="T14" fmla="*/ 0 w 354"/>
                  <a:gd name="T15" fmla="*/ 84 h 227"/>
                  <a:gd name="T16" fmla="*/ 40 w 354"/>
                  <a:gd name="T17" fmla="*/ 69 h 227"/>
                  <a:gd name="T18" fmla="*/ 82 w 354"/>
                  <a:gd name="T19" fmla="*/ 55 h 227"/>
                  <a:gd name="T20" fmla="*/ 129 w 354"/>
                  <a:gd name="T21" fmla="*/ 26 h 227"/>
                  <a:gd name="T22" fmla="*/ 187 w 354"/>
                  <a:gd name="T23" fmla="*/ 8 h 227"/>
                  <a:gd name="T24" fmla="*/ 166 w 354"/>
                  <a:gd name="T25" fmla="*/ 42 h 227"/>
                  <a:gd name="T26" fmla="*/ 293 w 354"/>
                  <a:gd name="T27" fmla="*/ 91 h 227"/>
                  <a:gd name="T28" fmla="*/ 345 w 354"/>
                  <a:gd name="T29" fmla="*/ 65 h 227"/>
                  <a:gd name="T30" fmla="*/ 332 w 354"/>
                  <a:gd name="T31" fmla="*/ 110 h 227"/>
                  <a:gd name="T32" fmla="*/ 354 w 354"/>
                  <a:gd name="T33" fmla="*/ 152 h 227"/>
                  <a:gd name="T34" fmla="*/ 304 w 354"/>
                  <a:gd name="T35" fmla="*/ 143 h 227"/>
                  <a:gd name="T36" fmla="*/ 176 w 354"/>
                  <a:gd name="T37" fmla="*/ 198 h 227"/>
                  <a:gd name="T38" fmla="*/ 101 w 354"/>
                  <a:gd name="T39" fmla="*/ 86 h 227"/>
                  <a:gd name="T40" fmla="*/ 101 w 354"/>
                  <a:gd name="T41" fmla="*/ 156 h 227"/>
                  <a:gd name="T42" fmla="*/ 101 w 354"/>
                  <a:gd name="T43" fmla="*/ 8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27">
                    <a:moveTo>
                      <a:pt x="176" y="198"/>
                    </a:moveTo>
                    <a:cubicBezTo>
                      <a:pt x="179" y="202"/>
                      <a:pt x="184" y="209"/>
                      <a:pt x="190" y="216"/>
                    </a:cubicBezTo>
                    <a:cubicBezTo>
                      <a:pt x="167" y="227"/>
                      <a:pt x="147" y="222"/>
                      <a:pt x="128" y="204"/>
                    </a:cubicBezTo>
                    <a:cubicBezTo>
                      <a:pt x="122" y="199"/>
                      <a:pt x="114" y="195"/>
                      <a:pt x="106" y="192"/>
                    </a:cubicBezTo>
                    <a:cubicBezTo>
                      <a:pt x="84" y="185"/>
                      <a:pt x="62" y="179"/>
                      <a:pt x="40" y="172"/>
                    </a:cubicBezTo>
                    <a:cubicBezTo>
                      <a:pt x="31" y="170"/>
                      <a:pt x="22" y="168"/>
                      <a:pt x="8" y="165"/>
                    </a:cubicBezTo>
                    <a:cubicBezTo>
                      <a:pt x="26" y="151"/>
                      <a:pt x="41" y="140"/>
                      <a:pt x="55" y="130"/>
                    </a:cubicBezTo>
                    <a:cubicBezTo>
                      <a:pt x="41" y="109"/>
                      <a:pt x="11" y="106"/>
                      <a:pt x="0" y="84"/>
                    </a:cubicBezTo>
                    <a:cubicBezTo>
                      <a:pt x="15" y="78"/>
                      <a:pt x="28" y="73"/>
                      <a:pt x="40" y="69"/>
                    </a:cubicBezTo>
                    <a:cubicBezTo>
                      <a:pt x="54" y="64"/>
                      <a:pt x="68" y="59"/>
                      <a:pt x="82" y="55"/>
                    </a:cubicBezTo>
                    <a:cubicBezTo>
                      <a:pt x="100" y="50"/>
                      <a:pt x="118" y="48"/>
                      <a:pt x="129" y="26"/>
                    </a:cubicBezTo>
                    <a:cubicBezTo>
                      <a:pt x="139" y="5"/>
                      <a:pt x="167" y="0"/>
                      <a:pt x="187" y="8"/>
                    </a:cubicBezTo>
                    <a:cubicBezTo>
                      <a:pt x="180" y="20"/>
                      <a:pt x="172" y="32"/>
                      <a:pt x="166" y="42"/>
                    </a:cubicBezTo>
                    <a:cubicBezTo>
                      <a:pt x="209" y="58"/>
                      <a:pt x="250" y="74"/>
                      <a:pt x="293" y="91"/>
                    </a:cubicBezTo>
                    <a:cubicBezTo>
                      <a:pt x="313" y="66"/>
                      <a:pt x="322" y="61"/>
                      <a:pt x="345" y="65"/>
                    </a:cubicBezTo>
                    <a:cubicBezTo>
                      <a:pt x="340" y="80"/>
                      <a:pt x="331" y="96"/>
                      <a:pt x="332" y="110"/>
                    </a:cubicBezTo>
                    <a:cubicBezTo>
                      <a:pt x="333" y="125"/>
                      <a:pt x="346" y="138"/>
                      <a:pt x="354" y="152"/>
                    </a:cubicBezTo>
                    <a:cubicBezTo>
                      <a:pt x="334" y="161"/>
                      <a:pt x="325" y="159"/>
                      <a:pt x="304" y="143"/>
                    </a:cubicBezTo>
                    <a:cubicBezTo>
                      <a:pt x="260" y="162"/>
                      <a:pt x="218" y="180"/>
                      <a:pt x="176" y="198"/>
                    </a:cubicBezTo>
                    <a:close/>
                    <a:moveTo>
                      <a:pt x="101" y="86"/>
                    </a:moveTo>
                    <a:cubicBezTo>
                      <a:pt x="101" y="109"/>
                      <a:pt x="101" y="133"/>
                      <a:pt x="101" y="156"/>
                    </a:cubicBezTo>
                    <a:cubicBezTo>
                      <a:pt x="125" y="137"/>
                      <a:pt x="125" y="103"/>
                      <a:pt x="101" y="8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8" name="Freeform 102">
                <a:extLst>
                  <a:ext uri="{FF2B5EF4-FFF2-40B4-BE49-F238E27FC236}">
                    <a16:creationId xmlns:a16="http://schemas.microsoft.com/office/drawing/2014/main" id="{8CD32A71-2AC8-CDD0-1EA6-758ABE1EC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7513" y="2276475"/>
                <a:ext cx="212725" cy="184150"/>
              </a:xfrm>
              <a:custGeom>
                <a:avLst/>
                <a:gdLst>
                  <a:gd name="T0" fmla="*/ 245 w 250"/>
                  <a:gd name="T1" fmla="*/ 14 h 216"/>
                  <a:gd name="T2" fmla="*/ 237 w 250"/>
                  <a:gd name="T3" fmla="*/ 28 h 216"/>
                  <a:gd name="T4" fmla="*/ 27 w 250"/>
                  <a:gd name="T5" fmla="*/ 212 h 216"/>
                  <a:gd name="T6" fmla="*/ 21 w 250"/>
                  <a:gd name="T7" fmla="*/ 215 h 216"/>
                  <a:gd name="T8" fmla="*/ 0 w 250"/>
                  <a:gd name="T9" fmla="*/ 211 h 216"/>
                  <a:gd name="T10" fmla="*/ 8 w 250"/>
                  <a:gd name="T11" fmla="*/ 193 h 216"/>
                  <a:gd name="T12" fmla="*/ 80 w 250"/>
                  <a:gd name="T13" fmla="*/ 146 h 216"/>
                  <a:gd name="T14" fmla="*/ 215 w 250"/>
                  <a:gd name="T15" fmla="*/ 12 h 216"/>
                  <a:gd name="T16" fmla="*/ 234 w 250"/>
                  <a:gd name="T17" fmla="*/ 1 h 216"/>
                  <a:gd name="T18" fmla="*/ 250 w 250"/>
                  <a:gd name="T19" fmla="*/ 8 h 216"/>
                  <a:gd name="T20" fmla="*/ 245 w 250"/>
                  <a:gd name="T21" fmla="*/ 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216">
                    <a:moveTo>
                      <a:pt x="245" y="14"/>
                    </a:moveTo>
                    <a:cubicBezTo>
                      <a:pt x="243" y="19"/>
                      <a:pt x="241" y="24"/>
                      <a:pt x="237" y="28"/>
                    </a:cubicBezTo>
                    <a:cubicBezTo>
                      <a:pt x="180" y="104"/>
                      <a:pt x="112" y="167"/>
                      <a:pt x="27" y="212"/>
                    </a:cubicBezTo>
                    <a:cubicBezTo>
                      <a:pt x="25" y="213"/>
                      <a:pt x="23" y="216"/>
                      <a:pt x="21" y="215"/>
                    </a:cubicBezTo>
                    <a:cubicBezTo>
                      <a:pt x="13" y="215"/>
                      <a:pt x="7" y="213"/>
                      <a:pt x="0" y="211"/>
                    </a:cubicBezTo>
                    <a:cubicBezTo>
                      <a:pt x="2" y="205"/>
                      <a:pt x="3" y="196"/>
                      <a:pt x="8" y="193"/>
                    </a:cubicBezTo>
                    <a:cubicBezTo>
                      <a:pt x="31" y="176"/>
                      <a:pt x="56" y="163"/>
                      <a:pt x="80" y="146"/>
                    </a:cubicBezTo>
                    <a:cubicBezTo>
                      <a:pt x="132" y="109"/>
                      <a:pt x="177" y="64"/>
                      <a:pt x="215" y="12"/>
                    </a:cubicBezTo>
                    <a:cubicBezTo>
                      <a:pt x="219" y="6"/>
                      <a:pt x="227" y="2"/>
                      <a:pt x="234" y="1"/>
                    </a:cubicBezTo>
                    <a:cubicBezTo>
                      <a:pt x="239" y="0"/>
                      <a:pt x="244" y="5"/>
                      <a:pt x="250" y="8"/>
                    </a:cubicBezTo>
                    <a:cubicBezTo>
                      <a:pt x="248" y="10"/>
                      <a:pt x="247" y="12"/>
                      <a:pt x="245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99" name="Freeform 103">
                <a:extLst>
                  <a:ext uri="{FF2B5EF4-FFF2-40B4-BE49-F238E27FC236}">
                    <a16:creationId xmlns:a16="http://schemas.microsoft.com/office/drawing/2014/main" id="{0FA3FFB1-7FF6-0223-8217-FFAF0D25C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9213" y="1244600"/>
                <a:ext cx="55563" cy="55562"/>
              </a:xfrm>
              <a:custGeom>
                <a:avLst/>
                <a:gdLst>
                  <a:gd name="T0" fmla="*/ 64 w 65"/>
                  <a:gd name="T1" fmla="*/ 32 h 64"/>
                  <a:gd name="T2" fmla="*/ 33 w 65"/>
                  <a:gd name="T3" fmla="*/ 64 h 64"/>
                  <a:gd name="T4" fmla="*/ 1 w 65"/>
                  <a:gd name="T5" fmla="*/ 31 h 64"/>
                  <a:gd name="T6" fmla="*/ 33 w 65"/>
                  <a:gd name="T7" fmla="*/ 1 h 64"/>
                  <a:gd name="T8" fmla="*/ 64 w 65"/>
                  <a:gd name="T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4">
                    <a:moveTo>
                      <a:pt x="64" y="32"/>
                    </a:moveTo>
                    <a:cubicBezTo>
                      <a:pt x="64" y="49"/>
                      <a:pt x="50" y="64"/>
                      <a:pt x="33" y="64"/>
                    </a:cubicBezTo>
                    <a:cubicBezTo>
                      <a:pt x="14" y="64"/>
                      <a:pt x="0" y="50"/>
                      <a:pt x="1" y="31"/>
                    </a:cubicBezTo>
                    <a:cubicBezTo>
                      <a:pt x="1" y="13"/>
                      <a:pt x="15" y="0"/>
                      <a:pt x="33" y="1"/>
                    </a:cubicBezTo>
                    <a:cubicBezTo>
                      <a:pt x="51" y="1"/>
                      <a:pt x="65" y="15"/>
                      <a:pt x="64" y="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0" name="Freeform 104">
                <a:extLst>
                  <a:ext uri="{FF2B5EF4-FFF2-40B4-BE49-F238E27FC236}">
                    <a16:creationId xmlns:a16="http://schemas.microsoft.com/office/drawing/2014/main" id="{20350066-FBF2-711A-A5F1-A92B641DF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1257300"/>
                <a:ext cx="46038" cy="80962"/>
              </a:xfrm>
              <a:custGeom>
                <a:avLst/>
                <a:gdLst>
                  <a:gd name="T0" fmla="*/ 50 w 53"/>
                  <a:gd name="T1" fmla="*/ 49 h 95"/>
                  <a:gd name="T2" fmla="*/ 50 w 53"/>
                  <a:gd name="T3" fmla="*/ 72 h 95"/>
                  <a:gd name="T4" fmla="*/ 26 w 53"/>
                  <a:gd name="T5" fmla="*/ 94 h 95"/>
                  <a:gd name="T6" fmla="*/ 3 w 53"/>
                  <a:gd name="T7" fmla="*/ 75 h 95"/>
                  <a:gd name="T8" fmla="*/ 2 w 53"/>
                  <a:gd name="T9" fmla="*/ 22 h 95"/>
                  <a:gd name="T10" fmla="*/ 27 w 53"/>
                  <a:gd name="T11" fmla="*/ 1 h 95"/>
                  <a:gd name="T12" fmla="*/ 51 w 53"/>
                  <a:gd name="T13" fmla="*/ 25 h 95"/>
                  <a:gd name="T14" fmla="*/ 51 w 53"/>
                  <a:gd name="T15" fmla="*/ 49 h 95"/>
                  <a:gd name="T16" fmla="*/ 50 w 53"/>
                  <a:gd name="T17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95">
                    <a:moveTo>
                      <a:pt x="50" y="49"/>
                    </a:moveTo>
                    <a:cubicBezTo>
                      <a:pt x="50" y="57"/>
                      <a:pt x="53" y="66"/>
                      <a:pt x="50" y="72"/>
                    </a:cubicBezTo>
                    <a:cubicBezTo>
                      <a:pt x="44" y="81"/>
                      <a:pt x="35" y="93"/>
                      <a:pt x="26" y="94"/>
                    </a:cubicBezTo>
                    <a:cubicBezTo>
                      <a:pt x="19" y="95"/>
                      <a:pt x="5" y="83"/>
                      <a:pt x="3" y="75"/>
                    </a:cubicBezTo>
                    <a:cubicBezTo>
                      <a:pt x="0" y="58"/>
                      <a:pt x="1" y="40"/>
                      <a:pt x="2" y="22"/>
                    </a:cubicBezTo>
                    <a:cubicBezTo>
                      <a:pt x="4" y="9"/>
                      <a:pt x="12" y="0"/>
                      <a:pt x="27" y="1"/>
                    </a:cubicBezTo>
                    <a:cubicBezTo>
                      <a:pt x="41" y="2"/>
                      <a:pt x="49" y="10"/>
                      <a:pt x="51" y="25"/>
                    </a:cubicBezTo>
                    <a:cubicBezTo>
                      <a:pt x="51" y="33"/>
                      <a:pt x="51" y="41"/>
                      <a:pt x="51" y="49"/>
                    </a:cubicBezTo>
                    <a:cubicBezTo>
                      <a:pt x="51" y="49"/>
                      <a:pt x="51" y="49"/>
                      <a:pt x="50" y="4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1" name="Freeform 105">
                <a:extLst>
                  <a:ext uri="{FF2B5EF4-FFF2-40B4-BE49-F238E27FC236}">
                    <a16:creationId xmlns:a16="http://schemas.microsoft.com/office/drawing/2014/main" id="{72805C16-1CD8-AEEE-8FF1-4CBFCE7D8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0388" y="1363663"/>
                <a:ext cx="71438" cy="36512"/>
              </a:xfrm>
              <a:custGeom>
                <a:avLst/>
                <a:gdLst>
                  <a:gd name="T0" fmla="*/ 1 w 83"/>
                  <a:gd name="T1" fmla="*/ 0 h 42"/>
                  <a:gd name="T2" fmla="*/ 82 w 83"/>
                  <a:gd name="T3" fmla="*/ 0 h 42"/>
                  <a:gd name="T4" fmla="*/ 43 w 83"/>
                  <a:gd name="T5" fmla="*/ 42 h 42"/>
                  <a:gd name="T6" fmla="*/ 1 w 83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42">
                    <a:moveTo>
                      <a:pt x="1" y="0"/>
                    </a:moveTo>
                    <a:cubicBezTo>
                      <a:pt x="28" y="0"/>
                      <a:pt x="55" y="0"/>
                      <a:pt x="82" y="0"/>
                    </a:cubicBezTo>
                    <a:cubicBezTo>
                      <a:pt x="83" y="24"/>
                      <a:pt x="67" y="41"/>
                      <a:pt x="43" y="42"/>
                    </a:cubicBezTo>
                    <a:cubicBezTo>
                      <a:pt x="17" y="42"/>
                      <a:pt x="0" y="26"/>
                      <a:pt x="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2" name="Freeform 106">
                <a:extLst>
                  <a:ext uri="{FF2B5EF4-FFF2-40B4-BE49-F238E27FC236}">
                    <a16:creationId xmlns:a16="http://schemas.microsoft.com/office/drawing/2014/main" id="{AE760D52-5870-7611-1023-8F720A6D7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226" y="1236663"/>
                <a:ext cx="39688" cy="41275"/>
              </a:xfrm>
              <a:custGeom>
                <a:avLst/>
                <a:gdLst>
                  <a:gd name="T0" fmla="*/ 26 w 47"/>
                  <a:gd name="T1" fmla="*/ 47 h 47"/>
                  <a:gd name="T2" fmla="*/ 0 w 47"/>
                  <a:gd name="T3" fmla="*/ 23 h 47"/>
                  <a:gd name="T4" fmla="*/ 23 w 47"/>
                  <a:gd name="T5" fmla="*/ 0 h 47"/>
                  <a:gd name="T6" fmla="*/ 46 w 47"/>
                  <a:gd name="T7" fmla="*/ 22 h 47"/>
                  <a:gd name="T8" fmla="*/ 26 w 47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7">
                    <a:moveTo>
                      <a:pt x="26" y="47"/>
                    </a:moveTo>
                    <a:cubicBezTo>
                      <a:pt x="8" y="47"/>
                      <a:pt x="0" y="36"/>
                      <a:pt x="0" y="23"/>
                    </a:cubicBezTo>
                    <a:cubicBezTo>
                      <a:pt x="0" y="9"/>
                      <a:pt x="9" y="0"/>
                      <a:pt x="23" y="0"/>
                    </a:cubicBezTo>
                    <a:cubicBezTo>
                      <a:pt x="37" y="0"/>
                      <a:pt x="46" y="8"/>
                      <a:pt x="46" y="22"/>
                    </a:cubicBezTo>
                    <a:cubicBezTo>
                      <a:pt x="47" y="37"/>
                      <a:pt x="39" y="45"/>
                      <a:pt x="26" y="4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3" name="Freeform 107">
                <a:extLst>
                  <a:ext uri="{FF2B5EF4-FFF2-40B4-BE49-F238E27FC236}">
                    <a16:creationId xmlns:a16="http://schemas.microsoft.com/office/drawing/2014/main" id="{F5E580AE-2146-7F30-A535-7AD830640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1" y="1236663"/>
                <a:ext cx="39688" cy="41275"/>
              </a:xfrm>
              <a:custGeom>
                <a:avLst/>
                <a:gdLst>
                  <a:gd name="T0" fmla="*/ 22 w 46"/>
                  <a:gd name="T1" fmla="*/ 47 h 47"/>
                  <a:gd name="T2" fmla="*/ 0 w 46"/>
                  <a:gd name="T3" fmla="*/ 24 h 47"/>
                  <a:gd name="T4" fmla="*/ 23 w 46"/>
                  <a:gd name="T5" fmla="*/ 0 h 47"/>
                  <a:gd name="T6" fmla="*/ 46 w 46"/>
                  <a:gd name="T7" fmla="*/ 23 h 47"/>
                  <a:gd name="T8" fmla="*/ 22 w 46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7">
                    <a:moveTo>
                      <a:pt x="22" y="47"/>
                    </a:moveTo>
                    <a:cubicBezTo>
                      <a:pt x="8" y="46"/>
                      <a:pt x="0" y="38"/>
                      <a:pt x="0" y="24"/>
                    </a:cubicBezTo>
                    <a:cubicBezTo>
                      <a:pt x="0" y="9"/>
                      <a:pt x="8" y="0"/>
                      <a:pt x="23" y="0"/>
                    </a:cubicBezTo>
                    <a:cubicBezTo>
                      <a:pt x="37" y="1"/>
                      <a:pt x="46" y="9"/>
                      <a:pt x="46" y="23"/>
                    </a:cubicBezTo>
                    <a:cubicBezTo>
                      <a:pt x="46" y="38"/>
                      <a:pt x="37" y="46"/>
                      <a:pt x="22" y="4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4" name="Freeform 108">
                <a:extLst>
                  <a:ext uri="{FF2B5EF4-FFF2-40B4-BE49-F238E27FC236}">
                    <a16:creationId xmlns:a16="http://schemas.microsoft.com/office/drawing/2014/main" id="{D405A83F-8DF4-F052-9227-DCE6F8138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226" y="1554163"/>
                <a:ext cx="63500" cy="36512"/>
              </a:xfrm>
              <a:custGeom>
                <a:avLst/>
                <a:gdLst>
                  <a:gd name="T0" fmla="*/ 54 w 75"/>
                  <a:gd name="T1" fmla="*/ 39 h 44"/>
                  <a:gd name="T2" fmla="*/ 16 w 75"/>
                  <a:gd name="T3" fmla="*/ 43 h 44"/>
                  <a:gd name="T4" fmla="*/ 4 w 75"/>
                  <a:gd name="T5" fmla="*/ 36 h 44"/>
                  <a:gd name="T6" fmla="*/ 3 w 75"/>
                  <a:gd name="T7" fmla="*/ 20 h 44"/>
                  <a:gd name="T8" fmla="*/ 36 w 75"/>
                  <a:gd name="T9" fmla="*/ 1 h 44"/>
                  <a:gd name="T10" fmla="*/ 67 w 75"/>
                  <a:gd name="T11" fmla="*/ 21 h 44"/>
                  <a:gd name="T12" fmla="*/ 54 w 75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44">
                    <a:moveTo>
                      <a:pt x="54" y="39"/>
                    </a:moveTo>
                    <a:cubicBezTo>
                      <a:pt x="41" y="41"/>
                      <a:pt x="29" y="43"/>
                      <a:pt x="16" y="43"/>
                    </a:cubicBezTo>
                    <a:cubicBezTo>
                      <a:pt x="12" y="43"/>
                      <a:pt x="5" y="40"/>
                      <a:pt x="4" y="36"/>
                    </a:cubicBezTo>
                    <a:cubicBezTo>
                      <a:pt x="1" y="31"/>
                      <a:pt x="0" y="22"/>
                      <a:pt x="3" y="20"/>
                    </a:cubicBezTo>
                    <a:cubicBezTo>
                      <a:pt x="13" y="12"/>
                      <a:pt x="25" y="0"/>
                      <a:pt x="36" y="1"/>
                    </a:cubicBezTo>
                    <a:cubicBezTo>
                      <a:pt x="46" y="1"/>
                      <a:pt x="59" y="12"/>
                      <a:pt x="67" y="21"/>
                    </a:cubicBezTo>
                    <a:cubicBezTo>
                      <a:pt x="75" y="29"/>
                      <a:pt x="65" y="44"/>
                      <a:pt x="54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5" name="Freeform 109">
                <a:extLst>
                  <a:ext uri="{FF2B5EF4-FFF2-40B4-BE49-F238E27FC236}">
                    <a16:creationId xmlns:a16="http://schemas.microsoft.com/office/drawing/2014/main" id="{F5E2319C-76F1-C328-4583-76A1241D8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5801" y="1519238"/>
                <a:ext cx="20638" cy="30162"/>
              </a:xfrm>
              <a:custGeom>
                <a:avLst/>
                <a:gdLst>
                  <a:gd name="T0" fmla="*/ 24 w 24"/>
                  <a:gd name="T1" fmla="*/ 1 h 35"/>
                  <a:gd name="T2" fmla="*/ 19 w 24"/>
                  <a:gd name="T3" fmla="*/ 35 h 35"/>
                  <a:gd name="T4" fmla="*/ 16 w 24"/>
                  <a:gd name="T5" fmla="*/ 0 h 35"/>
                  <a:gd name="T6" fmla="*/ 24 w 24"/>
                  <a:gd name="T7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24" y="1"/>
                    </a:moveTo>
                    <a:cubicBezTo>
                      <a:pt x="22" y="11"/>
                      <a:pt x="21" y="21"/>
                      <a:pt x="19" y="35"/>
                    </a:cubicBezTo>
                    <a:cubicBezTo>
                      <a:pt x="0" y="19"/>
                      <a:pt x="0" y="13"/>
                      <a:pt x="16" y="0"/>
                    </a:cubicBezTo>
                    <a:cubicBezTo>
                      <a:pt x="18" y="1"/>
                      <a:pt x="21" y="1"/>
                      <a:pt x="24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6" name="Freeform 110">
                <a:extLst>
                  <a:ext uri="{FF2B5EF4-FFF2-40B4-BE49-F238E27FC236}">
                    <a16:creationId xmlns:a16="http://schemas.microsoft.com/office/drawing/2014/main" id="{76060F6A-B7E1-B34F-3917-999F24F91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5163" y="1520825"/>
                <a:ext cx="17463" cy="22225"/>
              </a:xfrm>
              <a:custGeom>
                <a:avLst/>
                <a:gdLst>
                  <a:gd name="T0" fmla="*/ 2 w 19"/>
                  <a:gd name="T1" fmla="*/ 27 h 27"/>
                  <a:gd name="T2" fmla="*/ 1 w 19"/>
                  <a:gd name="T3" fmla="*/ 20 h 27"/>
                  <a:gd name="T4" fmla="*/ 6 w 19"/>
                  <a:gd name="T5" fmla="*/ 0 h 27"/>
                  <a:gd name="T6" fmla="*/ 15 w 19"/>
                  <a:gd name="T7" fmla="*/ 4 h 27"/>
                  <a:gd name="T8" fmla="*/ 17 w 19"/>
                  <a:gd name="T9" fmla="*/ 24 h 27"/>
                  <a:gd name="T10" fmla="*/ 1 w 19"/>
                  <a:gd name="T11" fmla="*/ 27 h 27"/>
                  <a:gd name="T12" fmla="*/ 2 w 1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7">
                    <a:moveTo>
                      <a:pt x="2" y="27"/>
                    </a:moveTo>
                    <a:cubicBezTo>
                      <a:pt x="1" y="25"/>
                      <a:pt x="0" y="22"/>
                      <a:pt x="1" y="20"/>
                    </a:cubicBezTo>
                    <a:cubicBezTo>
                      <a:pt x="2" y="13"/>
                      <a:pt x="4" y="6"/>
                      <a:pt x="6" y="0"/>
                    </a:cubicBezTo>
                    <a:cubicBezTo>
                      <a:pt x="9" y="1"/>
                      <a:pt x="15" y="2"/>
                      <a:pt x="15" y="4"/>
                    </a:cubicBezTo>
                    <a:cubicBezTo>
                      <a:pt x="17" y="11"/>
                      <a:pt x="19" y="18"/>
                      <a:pt x="17" y="24"/>
                    </a:cubicBezTo>
                    <a:cubicBezTo>
                      <a:pt x="17" y="26"/>
                      <a:pt x="7" y="26"/>
                      <a:pt x="1" y="27"/>
                    </a:cubicBezTo>
                    <a:lnTo>
                      <a:pt x="2" y="2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7" name="Freeform 111">
                <a:extLst>
                  <a:ext uri="{FF2B5EF4-FFF2-40B4-BE49-F238E27FC236}">
                    <a16:creationId xmlns:a16="http://schemas.microsoft.com/office/drawing/2014/main" id="{3994A527-AF9D-FA76-5541-8D944BBBE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1" y="1541463"/>
                <a:ext cx="19050" cy="17462"/>
              </a:xfrm>
              <a:custGeom>
                <a:avLst/>
                <a:gdLst>
                  <a:gd name="T0" fmla="*/ 23 w 24"/>
                  <a:gd name="T1" fmla="*/ 3 h 22"/>
                  <a:gd name="T2" fmla="*/ 15 w 24"/>
                  <a:gd name="T3" fmla="*/ 22 h 22"/>
                  <a:gd name="T4" fmla="*/ 2 w 24"/>
                  <a:gd name="T5" fmla="*/ 11 h 22"/>
                  <a:gd name="T6" fmla="*/ 4 w 24"/>
                  <a:gd name="T7" fmla="*/ 0 h 22"/>
                  <a:gd name="T8" fmla="*/ 24 w 24"/>
                  <a:gd name="T9" fmla="*/ 3 h 22"/>
                  <a:gd name="T10" fmla="*/ 23 w 24"/>
                  <a:gd name="T1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2">
                    <a:moveTo>
                      <a:pt x="23" y="3"/>
                    </a:moveTo>
                    <a:cubicBezTo>
                      <a:pt x="20" y="9"/>
                      <a:pt x="18" y="16"/>
                      <a:pt x="15" y="22"/>
                    </a:cubicBezTo>
                    <a:cubicBezTo>
                      <a:pt x="11" y="19"/>
                      <a:pt x="5" y="15"/>
                      <a:pt x="2" y="11"/>
                    </a:cubicBezTo>
                    <a:cubicBezTo>
                      <a:pt x="0" y="9"/>
                      <a:pt x="3" y="0"/>
                      <a:pt x="4" y="0"/>
                    </a:cubicBezTo>
                    <a:cubicBezTo>
                      <a:pt x="10" y="1"/>
                      <a:pt x="17" y="2"/>
                      <a:pt x="24" y="3"/>
                    </a:cubicBezTo>
                    <a:cubicBezTo>
                      <a:pt x="24" y="3"/>
                      <a:pt x="23" y="3"/>
                      <a:pt x="23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8" name="Freeform 112">
                <a:extLst>
                  <a:ext uri="{FF2B5EF4-FFF2-40B4-BE49-F238E27FC236}">
                    <a16:creationId xmlns:a16="http://schemas.microsoft.com/office/drawing/2014/main" id="{D34B784F-3DBD-60D5-6770-5649BFFE1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1538288"/>
                <a:ext cx="22225" cy="20637"/>
              </a:xfrm>
              <a:custGeom>
                <a:avLst/>
                <a:gdLst>
                  <a:gd name="T0" fmla="*/ 25 w 25"/>
                  <a:gd name="T1" fmla="*/ 10 h 24"/>
                  <a:gd name="T2" fmla="*/ 9 w 25"/>
                  <a:gd name="T3" fmla="*/ 24 h 24"/>
                  <a:gd name="T4" fmla="*/ 1 w 25"/>
                  <a:gd name="T5" fmla="*/ 14 h 24"/>
                  <a:gd name="T6" fmla="*/ 12 w 25"/>
                  <a:gd name="T7" fmla="*/ 1 h 24"/>
                  <a:gd name="T8" fmla="*/ 25 w 25"/>
                  <a:gd name="T9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25" y="10"/>
                    </a:moveTo>
                    <a:cubicBezTo>
                      <a:pt x="18" y="16"/>
                      <a:pt x="14" y="20"/>
                      <a:pt x="9" y="24"/>
                    </a:cubicBezTo>
                    <a:cubicBezTo>
                      <a:pt x="6" y="21"/>
                      <a:pt x="0" y="16"/>
                      <a:pt x="1" y="14"/>
                    </a:cubicBezTo>
                    <a:cubicBezTo>
                      <a:pt x="3" y="9"/>
                      <a:pt x="7" y="4"/>
                      <a:pt x="12" y="1"/>
                    </a:cubicBezTo>
                    <a:cubicBezTo>
                      <a:pt x="13" y="0"/>
                      <a:pt x="19" y="5"/>
                      <a:pt x="25" y="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E4CB5BDC-54A4-5226-AEDA-672890051BFB}"/>
              </a:ext>
            </a:extLst>
          </p:cNvPr>
          <p:cNvSpPr txBox="1"/>
          <p:nvPr/>
        </p:nvSpPr>
        <p:spPr>
          <a:xfrm>
            <a:off x="270642" y="149469"/>
            <a:ext cx="116507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اسلاید آیکون ها</a:t>
            </a:r>
            <a:endParaRPr lang="fa-IR" altLang="en-US" sz="14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37025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A10FC20A-7AE4-D6D7-73AB-6163A253E222}"/>
              </a:ext>
            </a:extLst>
          </p:cNvPr>
          <p:cNvGrpSpPr/>
          <p:nvPr/>
        </p:nvGrpSpPr>
        <p:grpSpPr>
          <a:xfrm>
            <a:off x="1438562" y="912651"/>
            <a:ext cx="9314876" cy="5032698"/>
            <a:chOff x="334962" y="479426"/>
            <a:chExt cx="8432801" cy="4556125"/>
          </a:xfrm>
        </p:grpSpPr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D4AB3030-8FC6-DA25-85AF-AEBE6FDE7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62" y="1128713"/>
              <a:ext cx="1889126" cy="1803400"/>
            </a:xfrm>
            <a:custGeom>
              <a:avLst/>
              <a:gdLst>
                <a:gd name="T0" fmla="*/ 249 w 3163"/>
                <a:gd name="T1" fmla="*/ 1345 h 3019"/>
                <a:gd name="T2" fmla="*/ 997 w 3163"/>
                <a:gd name="T3" fmla="*/ 742 h 3019"/>
                <a:gd name="T4" fmla="*/ 1061 w 3163"/>
                <a:gd name="T5" fmla="*/ 723 h 3019"/>
                <a:gd name="T6" fmla="*/ 1095 w 3163"/>
                <a:gd name="T7" fmla="*/ 798 h 3019"/>
                <a:gd name="T8" fmla="*/ 1123 w 3163"/>
                <a:gd name="T9" fmla="*/ 1043 h 3019"/>
                <a:gd name="T10" fmla="*/ 1291 w 3163"/>
                <a:gd name="T11" fmla="*/ 1273 h 3019"/>
                <a:gd name="T12" fmla="*/ 1549 w 3163"/>
                <a:gd name="T13" fmla="*/ 1542 h 3019"/>
                <a:gd name="T14" fmla="*/ 1543 w 3163"/>
                <a:gd name="T15" fmla="*/ 1592 h 3019"/>
                <a:gd name="T16" fmla="*/ 1080 w 3163"/>
                <a:gd name="T17" fmla="*/ 1689 h 3019"/>
                <a:gd name="T18" fmla="*/ 786 w 3163"/>
                <a:gd name="T19" fmla="*/ 1950 h 3019"/>
                <a:gd name="T20" fmla="*/ 613 w 3163"/>
                <a:gd name="T21" fmla="*/ 2341 h 3019"/>
                <a:gd name="T22" fmla="*/ 519 w 3163"/>
                <a:gd name="T23" fmla="*/ 2537 h 3019"/>
                <a:gd name="T24" fmla="*/ 1003 w 3163"/>
                <a:gd name="T25" fmla="*/ 2892 h 3019"/>
                <a:gd name="T26" fmla="*/ 5 w 3163"/>
                <a:gd name="T27" fmla="*/ 1579 h 3019"/>
                <a:gd name="T28" fmla="*/ 3030 w 3163"/>
                <a:gd name="T29" fmla="*/ 1338 h 3019"/>
                <a:gd name="T30" fmla="*/ 2056 w 3163"/>
                <a:gd name="T31" fmla="*/ 2878 h 3019"/>
                <a:gd name="T32" fmla="*/ 2431 w 3163"/>
                <a:gd name="T33" fmla="*/ 2638 h 3019"/>
                <a:gd name="T34" fmla="*/ 2394 w 3163"/>
                <a:gd name="T35" fmla="*/ 2338 h 3019"/>
                <a:gd name="T36" fmla="*/ 2208 w 3163"/>
                <a:gd name="T37" fmla="*/ 2136 h 3019"/>
                <a:gd name="T38" fmla="*/ 2089 w 3163"/>
                <a:gd name="T39" fmla="*/ 1746 h 3019"/>
                <a:gd name="T40" fmla="*/ 1874 w 3163"/>
                <a:gd name="T41" fmla="*/ 1646 h 3019"/>
                <a:gd name="T42" fmla="*/ 1820 w 3163"/>
                <a:gd name="T43" fmla="*/ 1517 h 3019"/>
                <a:gd name="T44" fmla="*/ 1909 w 3163"/>
                <a:gd name="T45" fmla="*/ 1365 h 3019"/>
                <a:gd name="T46" fmla="*/ 2040 w 3163"/>
                <a:gd name="T47" fmla="*/ 1212 h 3019"/>
                <a:gd name="T48" fmla="*/ 2086 w 3163"/>
                <a:gd name="T49" fmla="*/ 1027 h 3019"/>
                <a:gd name="T50" fmla="*/ 2169 w 3163"/>
                <a:gd name="T51" fmla="*/ 1095 h 3019"/>
                <a:gd name="T52" fmla="*/ 2210 w 3163"/>
                <a:gd name="T53" fmla="*/ 1047 h 3019"/>
                <a:gd name="T54" fmla="*/ 2341 w 3163"/>
                <a:gd name="T55" fmla="*/ 1210 h 3019"/>
                <a:gd name="T56" fmla="*/ 2509 w 3163"/>
                <a:gd name="T57" fmla="*/ 1372 h 3019"/>
                <a:gd name="T58" fmla="*/ 2864 w 3163"/>
                <a:gd name="T59" fmla="*/ 1590 h 3019"/>
                <a:gd name="T60" fmla="*/ 2543 w 3163"/>
                <a:gd name="T61" fmla="*/ 654 h 3019"/>
                <a:gd name="T62" fmla="*/ 439 w 3163"/>
                <a:gd name="T63" fmla="*/ 742 h 3019"/>
                <a:gd name="T64" fmla="*/ 158 w 3163"/>
                <a:gd name="T65" fmla="*/ 1421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63" h="3019">
                  <a:moveTo>
                    <a:pt x="158" y="1421"/>
                  </a:moveTo>
                  <a:cubicBezTo>
                    <a:pt x="191" y="1394"/>
                    <a:pt x="220" y="1370"/>
                    <a:pt x="249" y="1345"/>
                  </a:cubicBezTo>
                  <a:cubicBezTo>
                    <a:pt x="378" y="1233"/>
                    <a:pt x="516" y="1135"/>
                    <a:pt x="667" y="1055"/>
                  </a:cubicBezTo>
                  <a:cubicBezTo>
                    <a:pt x="806" y="982"/>
                    <a:pt x="910" y="871"/>
                    <a:pt x="997" y="742"/>
                  </a:cubicBezTo>
                  <a:cubicBezTo>
                    <a:pt x="1015" y="716"/>
                    <a:pt x="1033" y="689"/>
                    <a:pt x="1054" y="656"/>
                  </a:cubicBezTo>
                  <a:cubicBezTo>
                    <a:pt x="1057" y="681"/>
                    <a:pt x="1059" y="700"/>
                    <a:pt x="1061" y="723"/>
                  </a:cubicBezTo>
                  <a:cubicBezTo>
                    <a:pt x="1071" y="711"/>
                    <a:pt x="1079" y="700"/>
                    <a:pt x="1087" y="689"/>
                  </a:cubicBezTo>
                  <a:cubicBezTo>
                    <a:pt x="1107" y="729"/>
                    <a:pt x="1101" y="763"/>
                    <a:pt x="1095" y="798"/>
                  </a:cubicBezTo>
                  <a:cubicBezTo>
                    <a:pt x="1088" y="839"/>
                    <a:pt x="1079" y="880"/>
                    <a:pt x="1072" y="921"/>
                  </a:cubicBezTo>
                  <a:cubicBezTo>
                    <a:pt x="1064" y="972"/>
                    <a:pt x="1083" y="1011"/>
                    <a:pt x="1123" y="1043"/>
                  </a:cubicBezTo>
                  <a:cubicBezTo>
                    <a:pt x="1152" y="1066"/>
                    <a:pt x="1179" y="1091"/>
                    <a:pt x="1206" y="1117"/>
                  </a:cubicBezTo>
                  <a:cubicBezTo>
                    <a:pt x="1250" y="1160"/>
                    <a:pt x="1274" y="1215"/>
                    <a:pt x="1291" y="1273"/>
                  </a:cubicBezTo>
                  <a:cubicBezTo>
                    <a:pt x="1307" y="1329"/>
                    <a:pt x="1342" y="1368"/>
                    <a:pt x="1391" y="1397"/>
                  </a:cubicBezTo>
                  <a:cubicBezTo>
                    <a:pt x="1453" y="1435"/>
                    <a:pt x="1504" y="1486"/>
                    <a:pt x="1549" y="1542"/>
                  </a:cubicBezTo>
                  <a:cubicBezTo>
                    <a:pt x="1555" y="1549"/>
                    <a:pt x="1553" y="1565"/>
                    <a:pt x="1553" y="1576"/>
                  </a:cubicBezTo>
                  <a:cubicBezTo>
                    <a:pt x="1553" y="1582"/>
                    <a:pt x="1548" y="1588"/>
                    <a:pt x="1543" y="1592"/>
                  </a:cubicBezTo>
                  <a:cubicBezTo>
                    <a:pt x="1460" y="1671"/>
                    <a:pt x="1369" y="1731"/>
                    <a:pt x="1246" y="1713"/>
                  </a:cubicBezTo>
                  <a:cubicBezTo>
                    <a:pt x="1191" y="1704"/>
                    <a:pt x="1135" y="1697"/>
                    <a:pt x="1080" y="1689"/>
                  </a:cubicBezTo>
                  <a:cubicBezTo>
                    <a:pt x="1048" y="1684"/>
                    <a:pt x="1021" y="1693"/>
                    <a:pt x="1000" y="1719"/>
                  </a:cubicBezTo>
                  <a:cubicBezTo>
                    <a:pt x="936" y="1802"/>
                    <a:pt x="864" y="1878"/>
                    <a:pt x="786" y="1950"/>
                  </a:cubicBezTo>
                  <a:cubicBezTo>
                    <a:pt x="735" y="1997"/>
                    <a:pt x="706" y="2059"/>
                    <a:pt x="684" y="2124"/>
                  </a:cubicBezTo>
                  <a:cubicBezTo>
                    <a:pt x="660" y="2196"/>
                    <a:pt x="638" y="2269"/>
                    <a:pt x="613" y="2341"/>
                  </a:cubicBezTo>
                  <a:cubicBezTo>
                    <a:pt x="589" y="2407"/>
                    <a:pt x="549" y="2462"/>
                    <a:pt x="497" y="2511"/>
                  </a:cubicBezTo>
                  <a:cubicBezTo>
                    <a:pt x="505" y="2521"/>
                    <a:pt x="512" y="2529"/>
                    <a:pt x="519" y="2537"/>
                  </a:cubicBezTo>
                  <a:cubicBezTo>
                    <a:pt x="652" y="2677"/>
                    <a:pt x="806" y="2787"/>
                    <a:pt x="983" y="2863"/>
                  </a:cubicBezTo>
                  <a:cubicBezTo>
                    <a:pt x="997" y="2869"/>
                    <a:pt x="1004" y="2876"/>
                    <a:pt x="1003" y="2892"/>
                  </a:cubicBezTo>
                  <a:cubicBezTo>
                    <a:pt x="1002" y="2934"/>
                    <a:pt x="1003" y="2976"/>
                    <a:pt x="1003" y="3018"/>
                  </a:cubicBezTo>
                  <a:cubicBezTo>
                    <a:pt x="533" y="2866"/>
                    <a:pt x="0" y="2337"/>
                    <a:pt x="5" y="1579"/>
                  </a:cubicBezTo>
                  <a:cubicBezTo>
                    <a:pt x="11" y="803"/>
                    <a:pt x="604" y="148"/>
                    <a:pt x="1384" y="76"/>
                  </a:cubicBezTo>
                  <a:cubicBezTo>
                    <a:pt x="2210" y="0"/>
                    <a:pt x="2904" y="578"/>
                    <a:pt x="3030" y="1338"/>
                  </a:cubicBezTo>
                  <a:cubicBezTo>
                    <a:pt x="3163" y="2146"/>
                    <a:pt x="2658" y="2807"/>
                    <a:pt x="2055" y="3019"/>
                  </a:cubicBezTo>
                  <a:cubicBezTo>
                    <a:pt x="2055" y="2972"/>
                    <a:pt x="2055" y="2925"/>
                    <a:pt x="2056" y="2878"/>
                  </a:cubicBezTo>
                  <a:cubicBezTo>
                    <a:pt x="2056" y="2873"/>
                    <a:pt x="2067" y="2866"/>
                    <a:pt x="2074" y="2863"/>
                  </a:cubicBezTo>
                  <a:cubicBezTo>
                    <a:pt x="2205" y="2806"/>
                    <a:pt x="2324" y="2732"/>
                    <a:pt x="2431" y="2638"/>
                  </a:cubicBezTo>
                  <a:cubicBezTo>
                    <a:pt x="2473" y="2602"/>
                    <a:pt x="2512" y="2563"/>
                    <a:pt x="2552" y="2524"/>
                  </a:cubicBezTo>
                  <a:cubicBezTo>
                    <a:pt x="2505" y="2455"/>
                    <a:pt x="2463" y="2385"/>
                    <a:pt x="2394" y="2338"/>
                  </a:cubicBezTo>
                  <a:cubicBezTo>
                    <a:pt x="2367" y="2319"/>
                    <a:pt x="2342" y="2297"/>
                    <a:pt x="2316" y="2277"/>
                  </a:cubicBezTo>
                  <a:cubicBezTo>
                    <a:pt x="2267" y="2240"/>
                    <a:pt x="2232" y="2192"/>
                    <a:pt x="2208" y="2136"/>
                  </a:cubicBezTo>
                  <a:cubicBezTo>
                    <a:pt x="2158" y="2019"/>
                    <a:pt x="2124" y="1898"/>
                    <a:pt x="2111" y="1772"/>
                  </a:cubicBezTo>
                  <a:cubicBezTo>
                    <a:pt x="2109" y="1757"/>
                    <a:pt x="2103" y="1750"/>
                    <a:pt x="2089" y="1746"/>
                  </a:cubicBezTo>
                  <a:cubicBezTo>
                    <a:pt x="2050" y="1736"/>
                    <a:pt x="2012" y="1723"/>
                    <a:pt x="1973" y="1711"/>
                  </a:cubicBezTo>
                  <a:cubicBezTo>
                    <a:pt x="1935" y="1698"/>
                    <a:pt x="1900" y="1677"/>
                    <a:pt x="1874" y="1646"/>
                  </a:cubicBezTo>
                  <a:cubicBezTo>
                    <a:pt x="1860" y="1629"/>
                    <a:pt x="1849" y="1609"/>
                    <a:pt x="1842" y="1589"/>
                  </a:cubicBezTo>
                  <a:cubicBezTo>
                    <a:pt x="1833" y="1566"/>
                    <a:pt x="1838" y="1539"/>
                    <a:pt x="1820" y="1517"/>
                  </a:cubicBezTo>
                  <a:cubicBezTo>
                    <a:pt x="1815" y="1512"/>
                    <a:pt x="1822" y="1489"/>
                    <a:pt x="1831" y="1483"/>
                  </a:cubicBezTo>
                  <a:cubicBezTo>
                    <a:pt x="1869" y="1451"/>
                    <a:pt x="1893" y="1413"/>
                    <a:pt x="1909" y="1365"/>
                  </a:cubicBezTo>
                  <a:cubicBezTo>
                    <a:pt x="1926" y="1317"/>
                    <a:pt x="1955" y="1275"/>
                    <a:pt x="2008" y="1257"/>
                  </a:cubicBezTo>
                  <a:cubicBezTo>
                    <a:pt x="2029" y="1250"/>
                    <a:pt x="2039" y="1237"/>
                    <a:pt x="2040" y="1212"/>
                  </a:cubicBezTo>
                  <a:cubicBezTo>
                    <a:pt x="2041" y="1187"/>
                    <a:pt x="2050" y="1161"/>
                    <a:pt x="2057" y="1136"/>
                  </a:cubicBezTo>
                  <a:cubicBezTo>
                    <a:pt x="2066" y="1100"/>
                    <a:pt x="2076" y="1063"/>
                    <a:pt x="2086" y="1027"/>
                  </a:cubicBezTo>
                  <a:cubicBezTo>
                    <a:pt x="2087" y="1023"/>
                    <a:pt x="2089" y="1019"/>
                    <a:pt x="2092" y="1013"/>
                  </a:cubicBezTo>
                  <a:cubicBezTo>
                    <a:pt x="2131" y="1028"/>
                    <a:pt x="2145" y="1066"/>
                    <a:pt x="2169" y="1095"/>
                  </a:cubicBezTo>
                  <a:cubicBezTo>
                    <a:pt x="2174" y="1081"/>
                    <a:pt x="2177" y="1068"/>
                    <a:pt x="2182" y="1055"/>
                  </a:cubicBezTo>
                  <a:cubicBezTo>
                    <a:pt x="2187" y="1041"/>
                    <a:pt x="2197" y="1038"/>
                    <a:pt x="2210" y="1047"/>
                  </a:cubicBezTo>
                  <a:cubicBezTo>
                    <a:pt x="2216" y="1052"/>
                    <a:pt x="2223" y="1056"/>
                    <a:pt x="2228" y="1062"/>
                  </a:cubicBezTo>
                  <a:cubicBezTo>
                    <a:pt x="2266" y="1111"/>
                    <a:pt x="2303" y="1161"/>
                    <a:pt x="2341" y="1210"/>
                  </a:cubicBezTo>
                  <a:cubicBezTo>
                    <a:pt x="2345" y="1215"/>
                    <a:pt x="2349" y="1221"/>
                    <a:pt x="2354" y="1223"/>
                  </a:cubicBezTo>
                  <a:cubicBezTo>
                    <a:pt x="2421" y="1257"/>
                    <a:pt x="2468" y="1312"/>
                    <a:pt x="2509" y="1372"/>
                  </a:cubicBezTo>
                  <a:cubicBezTo>
                    <a:pt x="2534" y="1408"/>
                    <a:pt x="2559" y="1443"/>
                    <a:pt x="2585" y="1478"/>
                  </a:cubicBezTo>
                  <a:cubicBezTo>
                    <a:pt x="2654" y="1574"/>
                    <a:pt x="2750" y="1605"/>
                    <a:pt x="2864" y="1590"/>
                  </a:cubicBezTo>
                  <a:cubicBezTo>
                    <a:pt x="2912" y="1583"/>
                    <a:pt x="2911" y="1583"/>
                    <a:pt x="2909" y="1534"/>
                  </a:cubicBezTo>
                  <a:cubicBezTo>
                    <a:pt x="2893" y="1196"/>
                    <a:pt x="2772" y="902"/>
                    <a:pt x="2543" y="654"/>
                  </a:cubicBezTo>
                  <a:cubicBezTo>
                    <a:pt x="2326" y="419"/>
                    <a:pt x="2058" y="271"/>
                    <a:pt x="1740" y="228"/>
                  </a:cubicBezTo>
                  <a:cubicBezTo>
                    <a:pt x="1212" y="155"/>
                    <a:pt x="776" y="330"/>
                    <a:pt x="439" y="742"/>
                  </a:cubicBezTo>
                  <a:cubicBezTo>
                    <a:pt x="285" y="931"/>
                    <a:pt x="196" y="1152"/>
                    <a:pt x="160" y="1393"/>
                  </a:cubicBezTo>
                  <a:cubicBezTo>
                    <a:pt x="159" y="1401"/>
                    <a:pt x="159" y="1408"/>
                    <a:pt x="158" y="14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055CA10F-E350-3633-948B-57C06CE69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0" y="2620963"/>
              <a:ext cx="577850" cy="557212"/>
            </a:xfrm>
            <a:custGeom>
              <a:avLst/>
              <a:gdLst>
                <a:gd name="T0" fmla="*/ 653 w 967"/>
                <a:gd name="T1" fmla="*/ 628 h 931"/>
                <a:gd name="T2" fmla="*/ 653 w 967"/>
                <a:gd name="T3" fmla="*/ 740 h 931"/>
                <a:gd name="T4" fmla="*/ 653 w 967"/>
                <a:gd name="T5" fmla="*/ 897 h 931"/>
                <a:gd name="T6" fmla="*/ 621 w 967"/>
                <a:gd name="T7" fmla="*/ 931 h 931"/>
                <a:gd name="T8" fmla="*/ 346 w 967"/>
                <a:gd name="T9" fmla="*/ 931 h 931"/>
                <a:gd name="T10" fmla="*/ 314 w 967"/>
                <a:gd name="T11" fmla="*/ 897 h 931"/>
                <a:gd name="T12" fmla="*/ 314 w 967"/>
                <a:gd name="T13" fmla="*/ 660 h 931"/>
                <a:gd name="T14" fmla="*/ 314 w 967"/>
                <a:gd name="T15" fmla="*/ 628 h 931"/>
                <a:gd name="T16" fmla="*/ 288 w 967"/>
                <a:gd name="T17" fmla="*/ 628 h 931"/>
                <a:gd name="T18" fmla="*/ 39 w 967"/>
                <a:gd name="T19" fmla="*/ 627 h 931"/>
                <a:gd name="T20" fmla="*/ 0 w 967"/>
                <a:gd name="T21" fmla="*/ 588 h 931"/>
                <a:gd name="T22" fmla="*/ 1 w 967"/>
                <a:gd name="T23" fmla="*/ 337 h 931"/>
                <a:gd name="T24" fmla="*/ 38 w 967"/>
                <a:gd name="T25" fmla="*/ 301 h 931"/>
                <a:gd name="T26" fmla="*/ 286 w 967"/>
                <a:gd name="T27" fmla="*/ 301 h 931"/>
                <a:gd name="T28" fmla="*/ 314 w 967"/>
                <a:gd name="T29" fmla="*/ 301 h 931"/>
                <a:gd name="T30" fmla="*/ 314 w 967"/>
                <a:gd name="T31" fmla="*/ 273 h 931"/>
                <a:gd name="T32" fmla="*/ 314 w 967"/>
                <a:gd name="T33" fmla="*/ 39 h 931"/>
                <a:gd name="T34" fmla="*/ 353 w 967"/>
                <a:gd name="T35" fmla="*/ 0 h 931"/>
                <a:gd name="T36" fmla="*/ 614 w 967"/>
                <a:gd name="T37" fmla="*/ 0 h 931"/>
                <a:gd name="T38" fmla="*/ 653 w 967"/>
                <a:gd name="T39" fmla="*/ 39 h 931"/>
                <a:gd name="T40" fmla="*/ 653 w 967"/>
                <a:gd name="T41" fmla="*/ 273 h 931"/>
                <a:gd name="T42" fmla="*/ 653 w 967"/>
                <a:gd name="T43" fmla="*/ 302 h 931"/>
                <a:gd name="T44" fmla="*/ 679 w 967"/>
                <a:gd name="T45" fmla="*/ 304 h 931"/>
                <a:gd name="T46" fmla="*/ 928 w 967"/>
                <a:gd name="T47" fmla="*/ 305 h 931"/>
                <a:gd name="T48" fmla="*/ 967 w 967"/>
                <a:gd name="T49" fmla="*/ 343 h 931"/>
                <a:gd name="T50" fmla="*/ 966 w 967"/>
                <a:gd name="T51" fmla="*/ 592 h 931"/>
                <a:gd name="T52" fmla="*/ 927 w 967"/>
                <a:gd name="T53" fmla="*/ 630 h 931"/>
                <a:gd name="T54" fmla="*/ 683 w 967"/>
                <a:gd name="T55" fmla="*/ 628 h 931"/>
                <a:gd name="T56" fmla="*/ 653 w 967"/>
                <a:gd name="T57" fmla="*/ 6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7" h="931">
                  <a:moveTo>
                    <a:pt x="653" y="628"/>
                  </a:moveTo>
                  <a:cubicBezTo>
                    <a:pt x="653" y="668"/>
                    <a:pt x="653" y="704"/>
                    <a:pt x="653" y="740"/>
                  </a:cubicBezTo>
                  <a:cubicBezTo>
                    <a:pt x="653" y="793"/>
                    <a:pt x="653" y="845"/>
                    <a:pt x="653" y="897"/>
                  </a:cubicBezTo>
                  <a:cubicBezTo>
                    <a:pt x="653" y="922"/>
                    <a:pt x="644" y="931"/>
                    <a:pt x="621" y="931"/>
                  </a:cubicBezTo>
                  <a:cubicBezTo>
                    <a:pt x="529" y="931"/>
                    <a:pt x="438" y="931"/>
                    <a:pt x="346" y="931"/>
                  </a:cubicBezTo>
                  <a:cubicBezTo>
                    <a:pt x="323" y="931"/>
                    <a:pt x="314" y="922"/>
                    <a:pt x="314" y="897"/>
                  </a:cubicBezTo>
                  <a:cubicBezTo>
                    <a:pt x="314" y="818"/>
                    <a:pt x="314" y="739"/>
                    <a:pt x="314" y="660"/>
                  </a:cubicBezTo>
                  <a:cubicBezTo>
                    <a:pt x="314" y="650"/>
                    <a:pt x="314" y="641"/>
                    <a:pt x="314" y="628"/>
                  </a:cubicBezTo>
                  <a:cubicBezTo>
                    <a:pt x="305" y="628"/>
                    <a:pt x="296" y="628"/>
                    <a:pt x="288" y="628"/>
                  </a:cubicBezTo>
                  <a:cubicBezTo>
                    <a:pt x="205" y="627"/>
                    <a:pt x="122" y="627"/>
                    <a:pt x="39" y="627"/>
                  </a:cubicBezTo>
                  <a:cubicBezTo>
                    <a:pt x="8" y="627"/>
                    <a:pt x="0" y="619"/>
                    <a:pt x="0" y="588"/>
                  </a:cubicBezTo>
                  <a:cubicBezTo>
                    <a:pt x="0" y="504"/>
                    <a:pt x="1" y="421"/>
                    <a:pt x="1" y="337"/>
                  </a:cubicBezTo>
                  <a:cubicBezTo>
                    <a:pt x="1" y="309"/>
                    <a:pt x="9" y="301"/>
                    <a:pt x="38" y="301"/>
                  </a:cubicBezTo>
                  <a:cubicBezTo>
                    <a:pt x="121" y="301"/>
                    <a:pt x="204" y="301"/>
                    <a:pt x="286" y="301"/>
                  </a:cubicBezTo>
                  <a:cubicBezTo>
                    <a:pt x="295" y="301"/>
                    <a:pt x="303" y="301"/>
                    <a:pt x="314" y="301"/>
                  </a:cubicBezTo>
                  <a:cubicBezTo>
                    <a:pt x="314" y="290"/>
                    <a:pt x="314" y="282"/>
                    <a:pt x="314" y="273"/>
                  </a:cubicBezTo>
                  <a:cubicBezTo>
                    <a:pt x="314" y="195"/>
                    <a:pt x="314" y="117"/>
                    <a:pt x="314" y="39"/>
                  </a:cubicBezTo>
                  <a:cubicBezTo>
                    <a:pt x="314" y="7"/>
                    <a:pt x="321" y="0"/>
                    <a:pt x="353" y="0"/>
                  </a:cubicBezTo>
                  <a:cubicBezTo>
                    <a:pt x="440" y="0"/>
                    <a:pt x="527" y="0"/>
                    <a:pt x="614" y="0"/>
                  </a:cubicBezTo>
                  <a:cubicBezTo>
                    <a:pt x="646" y="0"/>
                    <a:pt x="653" y="7"/>
                    <a:pt x="653" y="39"/>
                  </a:cubicBezTo>
                  <a:cubicBezTo>
                    <a:pt x="653" y="117"/>
                    <a:pt x="653" y="195"/>
                    <a:pt x="653" y="273"/>
                  </a:cubicBezTo>
                  <a:cubicBezTo>
                    <a:pt x="653" y="282"/>
                    <a:pt x="653" y="291"/>
                    <a:pt x="653" y="302"/>
                  </a:cubicBezTo>
                  <a:cubicBezTo>
                    <a:pt x="663" y="303"/>
                    <a:pt x="671" y="304"/>
                    <a:pt x="679" y="304"/>
                  </a:cubicBezTo>
                  <a:cubicBezTo>
                    <a:pt x="762" y="304"/>
                    <a:pt x="845" y="304"/>
                    <a:pt x="928" y="305"/>
                  </a:cubicBezTo>
                  <a:cubicBezTo>
                    <a:pt x="961" y="305"/>
                    <a:pt x="967" y="310"/>
                    <a:pt x="967" y="343"/>
                  </a:cubicBezTo>
                  <a:cubicBezTo>
                    <a:pt x="967" y="426"/>
                    <a:pt x="967" y="509"/>
                    <a:pt x="966" y="592"/>
                  </a:cubicBezTo>
                  <a:cubicBezTo>
                    <a:pt x="966" y="623"/>
                    <a:pt x="959" y="630"/>
                    <a:pt x="927" y="630"/>
                  </a:cubicBezTo>
                  <a:cubicBezTo>
                    <a:pt x="845" y="630"/>
                    <a:pt x="764" y="629"/>
                    <a:pt x="683" y="628"/>
                  </a:cubicBezTo>
                  <a:cubicBezTo>
                    <a:pt x="674" y="628"/>
                    <a:pt x="666" y="628"/>
                    <a:pt x="653" y="6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0072826B-B99F-BE96-548D-6D7ACA4DA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2" y="479426"/>
              <a:ext cx="3892550" cy="3890963"/>
            </a:xfrm>
            <a:custGeom>
              <a:avLst/>
              <a:gdLst>
                <a:gd name="T0" fmla="*/ 1302 w 4112"/>
                <a:gd name="T1" fmla="*/ 1303 h 4113"/>
                <a:gd name="T2" fmla="*/ 1253 w 4112"/>
                <a:gd name="T3" fmla="*/ 1303 h 4113"/>
                <a:gd name="T4" fmla="*/ 393 w 4112"/>
                <a:gd name="T5" fmla="*/ 1303 h 4113"/>
                <a:gd name="T6" fmla="*/ 197 w 4112"/>
                <a:gd name="T7" fmla="*/ 1444 h 4113"/>
                <a:gd name="T8" fmla="*/ 190 w 4112"/>
                <a:gd name="T9" fmla="*/ 1505 h 4113"/>
                <a:gd name="T10" fmla="*/ 190 w 4112"/>
                <a:gd name="T11" fmla="*/ 2610 h 4113"/>
                <a:gd name="T12" fmla="*/ 392 w 4112"/>
                <a:gd name="T13" fmla="*/ 2809 h 4113"/>
                <a:gd name="T14" fmla="*/ 1255 w 4112"/>
                <a:gd name="T15" fmla="*/ 2809 h 4113"/>
                <a:gd name="T16" fmla="*/ 1302 w 4112"/>
                <a:gd name="T17" fmla="*/ 2809 h 4113"/>
                <a:gd name="T18" fmla="*/ 1302 w 4112"/>
                <a:gd name="T19" fmla="*/ 2853 h 4113"/>
                <a:gd name="T20" fmla="*/ 1300 w 4112"/>
                <a:gd name="T21" fmla="*/ 3690 h 4113"/>
                <a:gd name="T22" fmla="*/ 1537 w 4112"/>
                <a:gd name="T23" fmla="*/ 3924 h 4113"/>
                <a:gd name="T24" fmla="*/ 2366 w 4112"/>
                <a:gd name="T25" fmla="*/ 3923 h 4113"/>
                <a:gd name="T26" fmla="*/ 2407 w 4112"/>
                <a:gd name="T27" fmla="*/ 3923 h 4113"/>
                <a:gd name="T28" fmla="*/ 2407 w 4112"/>
                <a:gd name="T29" fmla="*/ 4111 h 4113"/>
                <a:gd name="T30" fmla="*/ 2372 w 4112"/>
                <a:gd name="T31" fmla="*/ 4112 h 4113"/>
                <a:gd name="T32" fmla="*/ 1512 w 4112"/>
                <a:gd name="T33" fmla="*/ 4112 h 4113"/>
                <a:gd name="T34" fmla="*/ 1112 w 4112"/>
                <a:gd name="T35" fmla="*/ 3711 h 4113"/>
                <a:gd name="T36" fmla="*/ 1112 w 4112"/>
                <a:gd name="T37" fmla="*/ 3051 h 4113"/>
                <a:gd name="T38" fmla="*/ 1112 w 4112"/>
                <a:gd name="T39" fmla="*/ 2999 h 4113"/>
                <a:gd name="T40" fmla="*/ 1069 w 4112"/>
                <a:gd name="T41" fmla="*/ 2999 h 4113"/>
                <a:gd name="T42" fmla="*/ 396 w 4112"/>
                <a:gd name="T43" fmla="*/ 2999 h 4113"/>
                <a:gd name="T44" fmla="*/ 0 w 4112"/>
                <a:gd name="T45" fmla="*/ 2602 h 4113"/>
                <a:gd name="T46" fmla="*/ 0 w 4112"/>
                <a:gd name="T47" fmla="*/ 1514 h 4113"/>
                <a:gd name="T48" fmla="*/ 399 w 4112"/>
                <a:gd name="T49" fmla="*/ 1113 h 4113"/>
                <a:gd name="T50" fmla="*/ 1065 w 4112"/>
                <a:gd name="T51" fmla="*/ 1113 h 4113"/>
                <a:gd name="T52" fmla="*/ 1112 w 4112"/>
                <a:gd name="T53" fmla="*/ 1111 h 4113"/>
                <a:gd name="T54" fmla="*/ 1112 w 4112"/>
                <a:gd name="T55" fmla="*/ 1068 h 4113"/>
                <a:gd name="T56" fmla="*/ 1112 w 4112"/>
                <a:gd name="T57" fmla="*/ 391 h 4113"/>
                <a:gd name="T58" fmla="*/ 1501 w 4112"/>
                <a:gd name="T59" fmla="*/ 0 h 4113"/>
                <a:gd name="T60" fmla="*/ 2613 w 4112"/>
                <a:gd name="T61" fmla="*/ 0 h 4113"/>
                <a:gd name="T62" fmla="*/ 2999 w 4112"/>
                <a:gd name="T63" fmla="*/ 386 h 4113"/>
                <a:gd name="T64" fmla="*/ 2999 w 4112"/>
                <a:gd name="T65" fmla="*/ 1049 h 4113"/>
                <a:gd name="T66" fmla="*/ 2999 w 4112"/>
                <a:gd name="T67" fmla="*/ 1111 h 4113"/>
                <a:gd name="T68" fmla="*/ 3047 w 4112"/>
                <a:gd name="T69" fmla="*/ 1113 h 4113"/>
                <a:gd name="T70" fmla="*/ 3714 w 4112"/>
                <a:gd name="T71" fmla="*/ 1113 h 4113"/>
                <a:gd name="T72" fmla="*/ 4111 w 4112"/>
                <a:gd name="T73" fmla="*/ 1512 h 4113"/>
                <a:gd name="T74" fmla="*/ 4111 w 4112"/>
                <a:gd name="T75" fmla="*/ 2443 h 4113"/>
                <a:gd name="T76" fmla="*/ 4010 w 4112"/>
                <a:gd name="T77" fmla="*/ 2525 h 4113"/>
                <a:gd name="T78" fmla="*/ 3924 w 4112"/>
                <a:gd name="T79" fmla="*/ 2508 h 4113"/>
                <a:gd name="T80" fmla="*/ 3922 w 4112"/>
                <a:gd name="T81" fmla="*/ 2469 h 4113"/>
                <a:gd name="T82" fmla="*/ 3922 w 4112"/>
                <a:gd name="T83" fmla="*/ 1520 h 4113"/>
                <a:gd name="T84" fmla="*/ 3707 w 4112"/>
                <a:gd name="T85" fmla="*/ 1303 h 4113"/>
                <a:gd name="T86" fmla="*/ 2857 w 4112"/>
                <a:gd name="T87" fmla="*/ 1302 h 4113"/>
                <a:gd name="T88" fmla="*/ 2809 w 4112"/>
                <a:gd name="T89" fmla="*/ 1302 h 4113"/>
                <a:gd name="T90" fmla="*/ 2809 w 4112"/>
                <a:gd name="T91" fmla="*/ 1259 h 4113"/>
                <a:gd name="T92" fmla="*/ 2809 w 4112"/>
                <a:gd name="T93" fmla="*/ 395 h 4113"/>
                <a:gd name="T94" fmla="*/ 2606 w 4112"/>
                <a:gd name="T95" fmla="*/ 190 h 4113"/>
                <a:gd name="T96" fmla="*/ 1504 w 4112"/>
                <a:gd name="T97" fmla="*/ 190 h 4113"/>
                <a:gd name="T98" fmla="*/ 1302 w 4112"/>
                <a:gd name="T99" fmla="*/ 393 h 4113"/>
                <a:gd name="T100" fmla="*/ 1302 w 4112"/>
                <a:gd name="T101" fmla="*/ 1253 h 4113"/>
                <a:gd name="T102" fmla="*/ 1302 w 4112"/>
                <a:gd name="T103" fmla="*/ 1303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12" h="4113">
                  <a:moveTo>
                    <a:pt x="1302" y="1303"/>
                  </a:moveTo>
                  <a:cubicBezTo>
                    <a:pt x="1282" y="1303"/>
                    <a:pt x="1267" y="1303"/>
                    <a:pt x="1253" y="1303"/>
                  </a:cubicBezTo>
                  <a:cubicBezTo>
                    <a:pt x="966" y="1303"/>
                    <a:pt x="679" y="1302"/>
                    <a:pt x="393" y="1303"/>
                  </a:cubicBezTo>
                  <a:cubicBezTo>
                    <a:pt x="293" y="1303"/>
                    <a:pt x="221" y="1355"/>
                    <a:pt x="197" y="1444"/>
                  </a:cubicBezTo>
                  <a:cubicBezTo>
                    <a:pt x="191" y="1464"/>
                    <a:pt x="190" y="1484"/>
                    <a:pt x="190" y="1505"/>
                  </a:cubicBezTo>
                  <a:cubicBezTo>
                    <a:pt x="190" y="1873"/>
                    <a:pt x="190" y="2241"/>
                    <a:pt x="190" y="2610"/>
                  </a:cubicBezTo>
                  <a:cubicBezTo>
                    <a:pt x="190" y="2730"/>
                    <a:pt x="271" y="2809"/>
                    <a:pt x="392" y="2809"/>
                  </a:cubicBezTo>
                  <a:cubicBezTo>
                    <a:pt x="680" y="2809"/>
                    <a:pt x="967" y="2809"/>
                    <a:pt x="1255" y="2809"/>
                  </a:cubicBezTo>
                  <a:cubicBezTo>
                    <a:pt x="1269" y="2809"/>
                    <a:pt x="1282" y="2809"/>
                    <a:pt x="1302" y="2809"/>
                  </a:cubicBezTo>
                  <a:cubicBezTo>
                    <a:pt x="1302" y="2825"/>
                    <a:pt x="1302" y="2839"/>
                    <a:pt x="1302" y="2853"/>
                  </a:cubicBezTo>
                  <a:cubicBezTo>
                    <a:pt x="1302" y="3132"/>
                    <a:pt x="1306" y="3411"/>
                    <a:pt x="1300" y="3690"/>
                  </a:cubicBezTo>
                  <a:cubicBezTo>
                    <a:pt x="1298" y="3840"/>
                    <a:pt x="1387" y="3927"/>
                    <a:pt x="1537" y="3924"/>
                  </a:cubicBezTo>
                  <a:cubicBezTo>
                    <a:pt x="1813" y="3919"/>
                    <a:pt x="2090" y="3923"/>
                    <a:pt x="2366" y="3923"/>
                  </a:cubicBezTo>
                  <a:cubicBezTo>
                    <a:pt x="2379" y="3923"/>
                    <a:pt x="2391" y="3923"/>
                    <a:pt x="2407" y="3923"/>
                  </a:cubicBezTo>
                  <a:cubicBezTo>
                    <a:pt x="2407" y="3986"/>
                    <a:pt x="2407" y="4046"/>
                    <a:pt x="2407" y="4111"/>
                  </a:cubicBezTo>
                  <a:cubicBezTo>
                    <a:pt x="2396" y="4111"/>
                    <a:pt x="2384" y="4112"/>
                    <a:pt x="2372" y="4112"/>
                  </a:cubicBezTo>
                  <a:cubicBezTo>
                    <a:pt x="2085" y="4112"/>
                    <a:pt x="1798" y="4113"/>
                    <a:pt x="1512" y="4112"/>
                  </a:cubicBezTo>
                  <a:cubicBezTo>
                    <a:pt x="1276" y="4112"/>
                    <a:pt x="1112" y="3946"/>
                    <a:pt x="1112" y="3711"/>
                  </a:cubicBezTo>
                  <a:cubicBezTo>
                    <a:pt x="1112" y="3491"/>
                    <a:pt x="1112" y="3271"/>
                    <a:pt x="1112" y="3051"/>
                  </a:cubicBezTo>
                  <a:cubicBezTo>
                    <a:pt x="1112" y="3036"/>
                    <a:pt x="1112" y="3020"/>
                    <a:pt x="1112" y="2999"/>
                  </a:cubicBezTo>
                  <a:cubicBezTo>
                    <a:pt x="1095" y="2999"/>
                    <a:pt x="1082" y="2999"/>
                    <a:pt x="1069" y="2999"/>
                  </a:cubicBezTo>
                  <a:cubicBezTo>
                    <a:pt x="845" y="2999"/>
                    <a:pt x="620" y="2999"/>
                    <a:pt x="396" y="2999"/>
                  </a:cubicBezTo>
                  <a:cubicBezTo>
                    <a:pt x="165" y="2999"/>
                    <a:pt x="0" y="2832"/>
                    <a:pt x="0" y="2602"/>
                  </a:cubicBezTo>
                  <a:cubicBezTo>
                    <a:pt x="0" y="2239"/>
                    <a:pt x="0" y="1876"/>
                    <a:pt x="0" y="1514"/>
                  </a:cubicBezTo>
                  <a:cubicBezTo>
                    <a:pt x="0" y="1277"/>
                    <a:pt x="163" y="1113"/>
                    <a:pt x="399" y="1113"/>
                  </a:cubicBezTo>
                  <a:cubicBezTo>
                    <a:pt x="621" y="1113"/>
                    <a:pt x="843" y="1113"/>
                    <a:pt x="1065" y="1113"/>
                  </a:cubicBezTo>
                  <a:cubicBezTo>
                    <a:pt x="1080" y="1113"/>
                    <a:pt x="1094" y="1112"/>
                    <a:pt x="1112" y="1111"/>
                  </a:cubicBezTo>
                  <a:cubicBezTo>
                    <a:pt x="1112" y="1095"/>
                    <a:pt x="1112" y="1081"/>
                    <a:pt x="1112" y="1068"/>
                  </a:cubicBezTo>
                  <a:cubicBezTo>
                    <a:pt x="1112" y="842"/>
                    <a:pt x="1112" y="617"/>
                    <a:pt x="1112" y="391"/>
                  </a:cubicBezTo>
                  <a:cubicBezTo>
                    <a:pt x="1113" y="169"/>
                    <a:pt x="1280" y="0"/>
                    <a:pt x="1501" y="0"/>
                  </a:cubicBezTo>
                  <a:cubicBezTo>
                    <a:pt x="1871" y="0"/>
                    <a:pt x="2242" y="0"/>
                    <a:pt x="2613" y="0"/>
                  </a:cubicBezTo>
                  <a:cubicBezTo>
                    <a:pt x="2829" y="0"/>
                    <a:pt x="2999" y="170"/>
                    <a:pt x="2999" y="386"/>
                  </a:cubicBezTo>
                  <a:cubicBezTo>
                    <a:pt x="2999" y="607"/>
                    <a:pt x="2999" y="828"/>
                    <a:pt x="2999" y="1049"/>
                  </a:cubicBezTo>
                  <a:cubicBezTo>
                    <a:pt x="2999" y="1069"/>
                    <a:pt x="2999" y="1088"/>
                    <a:pt x="2999" y="1111"/>
                  </a:cubicBezTo>
                  <a:cubicBezTo>
                    <a:pt x="3017" y="1112"/>
                    <a:pt x="3032" y="1113"/>
                    <a:pt x="3047" y="1113"/>
                  </a:cubicBezTo>
                  <a:cubicBezTo>
                    <a:pt x="3270" y="1113"/>
                    <a:pt x="3492" y="1113"/>
                    <a:pt x="3714" y="1113"/>
                  </a:cubicBezTo>
                  <a:cubicBezTo>
                    <a:pt x="3948" y="1114"/>
                    <a:pt x="4111" y="1277"/>
                    <a:pt x="4111" y="1512"/>
                  </a:cubicBezTo>
                  <a:cubicBezTo>
                    <a:pt x="4112" y="1822"/>
                    <a:pt x="4111" y="2133"/>
                    <a:pt x="4111" y="2443"/>
                  </a:cubicBezTo>
                  <a:cubicBezTo>
                    <a:pt x="4111" y="2487"/>
                    <a:pt x="4054" y="2533"/>
                    <a:pt x="4010" y="2525"/>
                  </a:cubicBezTo>
                  <a:cubicBezTo>
                    <a:pt x="3983" y="2520"/>
                    <a:pt x="3955" y="2514"/>
                    <a:pt x="3924" y="2508"/>
                  </a:cubicBezTo>
                  <a:cubicBezTo>
                    <a:pt x="3923" y="2495"/>
                    <a:pt x="3922" y="2482"/>
                    <a:pt x="3922" y="2469"/>
                  </a:cubicBezTo>
                  <a:cubicBezTo>
                    <a:pt x="3922" y="2152"/>
                    <a:pt x="3922" y="1836"/>
                    <a:pt x="3922" y="1520"/>
                  </a:cubicBezTo>
                  <a:cubicBezTo>
                    <a:pt x="3922" y="1378"/>
                    <a:pt x="3848" y="1303"/>
                    <a:pt x="3707" y="1303"/>
                  </a:cubicBezTo>
                  <a:cubicBezTo>
                    <a:pt x="3423" y="1302"/>
                    <a:pt x="3140" y="1303"/>
                    <a:pt x="2857" y="1302"/>
                  </a:cubicBezTo>
                  <a:cubicBezTo>
                    <a:pt x="2842" y="1302"/>
                    <a:pt x="2828" y="1302"/>
                    <a:pt x="2809" y="1302"/>
                  </a:cubicBezTo>
                  <a:cubicBezTo>
                    <a:pt x="2809" y="1285"/>
                    <a:pt x="2809" y="1272"/>
                    <a:pt x="2809" y="1259"/>
                  </a:cubicBezTo>
                  <a:cubicBezTo>
                    <a:pt x="2809" y="971"/>
                    <a:pt x="2809" y="683"/>
                    <a:pt x="2809" y="395"/>
                  </a:cubicBezTo>
                  <a:cubicBezTo>
                    <a:pt x="2809" y="270"/>
                    <a:pt x="2731" y="190"/>
                    <a:pt x="2606" y="190"/>
                  </a:cubicBezTo>
                  <a:cubicBezTo>
                    <a:pt x="2239" y="190"/>
                    <a:pt x="1871" y="190"/>
                    <a:pt x="1504" y="190"/>
                  </a:cubicBezTo>
                  <a:cubicBezTo>
                    <a:pt x="1382" y="190"/>
                    <a:pt x="1303" y="270"/>
                    <a:pt x="1302" y="393"/>
                  </a:cubicBezTo>
                  <a:cubicBezTo>
                    <a:pt x="1302" y="680"/>
                    <a:pt x="1302" y="966"/>
                    <a:pt x="1302" y="1253"/>
                  </a:cubicBezTo>
                  <a:cubicBezTo>
                    <a:pt x="1302" y="1268"/>
                    <a:pt x="1302" y="1282"/>
                    <a:pt x="1302" y="130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938ED3EE-9D41-DDB2-5901-EDBEC1C5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0" y="2243138"/>
              <a:ext cx="2779713" cy="2524125"/>
            </a:xfrm>
            <a:custGeom>
              <a:avLst/>
              <a:gdLst>
                <a:gd name="T0" fmla="*/ 2684 w 2936"/>
                <a:gd name="T1" fmla="*/ 2096 h 2669"/>
                <a:gd name="T2" fmla="*/ 2307 w 2936"/>
                <a:gd name="T3" fmla="*/ 1757 h 2669"/>
                <a:gd name="T4" fmla="*/ 2138 w 2936"/>
                <a:gd name="T5" fmla="*/ 1465 h 2669"/>
                <a:gd name="T6" fmla="*/ 2023 w 2936"/>
                <a:gd name="T7" fmla="*/ 1391 h 2669"/>
                <a:gd name="T8" fmla="*/ 1866 w 2936"/>
                <a:gd name="T9" fmla="*/ 1371 h 2669"/>
                <a:gd name="T10" fmla="*/ 1450 w 2936"/>
                <a:gd name="T11" fmla="*/ 1480 h 2669"/>
                <a:gd name="T12" fmla="*/ 1353 w 2936"/>
                <a:gd name="T13" fmla="*/ 1340 h 2669"/>
                <a:gd name="T14" fmla="*/ 1138 w 2936"/>
                <a:gd name="T15" fmla="*/ 979 h 2669"/>
                <a:gd name="T16" fmla="*/ 1043 w 2936"/>
                <a:gd name="T17" fmla="*/ 867 h 2669"/>
                <a:gd name="T18" fmla="*/ 995 w 2936"/>
                <a:gd name="T19" fmla="*/ 957 h 2669"/>
                <a:gd name="T20" fmla="*/ 772 w 2936"/>
                <a:gd name="T21" fmla="*/ 1290 h 2669"/>
                <a:gd name="T22" fmla="*/ 751 w 2936"/>
                <a:gd name="T23" fmla="*/ 1443 h 2669"/>
                <a:gd name="T24" fmla="*/ 874 w 2936"/>
                <a:gd name="T25" fmla="*/ 1686 h 2669"/>
                <a:gd name="T26" fmla="*/ 954 w 2936"/>
                <a:gd name="T27" fmla="*/ 2250 h 2669"/>
                <a:gd name="T28" fmla="*/ 941 w 2936"/>
                <a:gd name="T29" fmla="*/ 2482 h 2669"/>
                <a:gd name="T30" fmla="*/ 725 w 2936"/>
                <a:gd name="T31" fmla="*/ 2648 h 2669"/>
                <a:gd name="T32" fmla="*/ 805 w 2936"/>
                <a:gd name="T33" fmla="*/ 2514 h 2669"/>
                <a:gd name="T34" fmla="*/ 816 w 2936"/>
                <a:gd name="T35" fmla="*/ 1626 h 2669"/>
                <a:gd name="T36" fmla="*/ 672 w 2936"/>
                <a:gd name="T37" fmla="*/ 1273 h 2669"/>
                <a:gd name="T38" fmla="*/ 617 w 2936"/>
                <a:gd name="T39" fmla="*/ 841 h 2669"/>
                <a:gd name="T40" fmla="*/ 351 w 2936"/>
                <a:gd name="T41" fmla="*/ 505 h 2669"/>
                <a:gd name="T42" fmla="*/ 73 w 2936"/>
                <a:gd name="T43" fmla="*/ 450 h 2669"/>
                <a:gd name="T44" fmla="*/ 43 w 2936"/>
                <a:gd name="T45" fmla="*/ 247 h 2669"/>
                <a:gd name="T46" fmla="*/ 285 w 2936"/>
                <a:gd name="T47" fmla="*/ 133 h 2669"/>
                <a:gd name="T48" fmla="*/ 887 w 2936"/>
                <a:gd name="T49" fmla="*/ 164 h 2669"/>
                <a:gd name="T50" fmla="*/ 864 w 2936"/>
                <a:gd name="T51" fmla="*/ 255 h 2669"/>
                <a:gd name="T52" fmla="*/ 1325 w 2936"/>
                <a:gd name="T53" fmla="*/ 679 h 2669"/>
                <a:gd name="T54" fmla="*/ 2390 w 2936"/>
                <a:gd name="T55" fmla="*/ 717 h 2669"/>
                <a:gd name="T56" fmla="*/ 2612 w 2936"/>
                <a:gd name="T57" fmla="*/ 603 h 2669"/>
                <a:gd name="T58" fmla="*/ 2859 w 2936"/>
                <a:gd name="T59" fmla="*/ 603 h 2669"/>
                <a:gd name="T60" fmla="*/ 2811 w 2936"/>
                <a:gd name="T61" fmla="*/ 644 h 2669"/>
                <a:gd name="T62" fmla="*/ 2514 w 2936"/>
                <a:gd name="T63" fmla="*/ 817 h 2669"/>
                <a:gd name="T64" fmla="*/ 2580 w 2936"/>
                <a:gd name="T65" fmla="*/ 1165 h 2669"/>
                <a:gd name="T66" fmla="*/ 2794 w 2936"/>
                <a:gd name="T67" fmla="*/ 1880 h 2669"/>
                <a:gd name="T68" fmla="*/ 2895 w 2936"/>
                <a:gd name="T69" fmla="*/ 2066 h 2669"/>
                <a:gd name="T70" fmla="*/ 2932 w 2936"/>
                <a:gd name="T71" fmla="*/ 2584 h 2669"/>
                <a:gd name="T72" fmla="*/ 2770 w 2936"/>
                <a:gd name="T73" fmla="*/ 2665 h 2669"/>
                <a:gd name="T74" fmla="*/ 2690 w 2936"/>
                <a:gd name="T75" fmla="*/ 2546 h 2669"/>
                <a:gd name="T76" fmla="*/ 2792 w 2936"/>
                <a:gd name="T77" fmla="*/ 2514 h 2669"/>
                <a:gd name="T78" fmla="*/ 2791 w 2936"/>
                <a:gd name="T79" fmla="*/ 2456 h 2669"/>
                <a:gd name="T80" fmla="*/ 2672 w 2936"/>
                <a:gd name="T81" fmla="*/ 2452 h 2669"/>
                <a:gd name="T82" fmla="*/ 2662 w 2936"/>
                <a:gd name="T83" fmla="*/ 2356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6" h="2669">
                  <a:moveTo>
                    <a:pt x="2722" y="2335"/>
                  </a:moveTo>
                  <a:cubicBezTo>
                    <a:pt x="2718" y="2252"/>
                    <a:pt x="2712" y="2173"/>
                    <a:pt x="2684" y="2096"/>
                  </a:cubicBezTo>
                  <a:cubicBezTo>
                    <a:pt x="2668" y="2052"/>
                    <a:pt x="2643" y="2017"/>
                    <a:pt x="2605" y="1988"/>
                  </a:cubicBezTo>
                  <a:cubicBezTo>
                    <a:pt x="2506" y="1911"/>
                    <a:pt x="2408" y="1832"/>
                    <a:pt x="2307" y="1757"/>
                  </a:cubicBezTo>
                  <a:cubicBezTo>
                    <a:pt x="2258" y="1720"/>
                    <a:pt x="2223" y="1674"/>
                    <a:pt x="2200" y="1619"/>
                  </a:cubicBezTo>
                  <a:cubicBezTo>
                    <a:pt x="2178" y="1568"/>
                    <a:pt x="2159" y="1516"/>
                    <a:pt x="2138" y="1465"/>
                  </a:cubicBezTo>
                  <a:cubicBezTo>
                    <a:pt x="2133" y="1450"/>
                    <a:pt x="2126" y="1436"/>
                    <a:pt x="2119" y="1422"/>
                  </a:cubicBezTo>
                  <a:cubicBezTo>
                    <a:pt x="2086" y="1359"/>
                    <a:pt x="2085" y="1361"/>
                    <a:pt x="2023" y="1391"/>
                  </a:cubicBezTo>
                  <a:cubicBezTo>
                    <a:pt x="1998" y="1403"/>
                    <a:pt x="1970" y="1409"/>
                    <a:pt x="1943" y="1415"/>
                  </a:cubicBezTo>
                  <a:cubicBezTo>
                    <a:pt x="1905" y="1423"/>
                    <a:pt x="1879" y="1407"/>
                    <a:pt x="1866" y="1371"/>
                  </a:cubicBezTo>
                  <a:cubicBezTo>
                    <a:pt x="1858" y="1348"/>
                    <a:pt x="1845" y="1343"/>
                    <a:pt x="1822" y="1352"/>
                  </a:cubicBezTo>
                  <a:cubicBezTo>
                    <a:pt x="1698" y="1395"/>
                    <a:pt x="1574" y="1438"/>
                    <a:pt x="1450" y="1480"/>
                  </a:cubicBezTo>
                  <a:cubicBezTo>
                    <a:pt x="1409" y="1494"/>
                    <a:pt x="1355" y="1455"/>
                    <a:pt x="1354" y="1411"/>
                  </a:cubicBezTo>
                  <a:cubicBezTo>
                    <a:pt x="1353" y="1387"/>
                    <a:pt x="1353" y="1364"/>
                    <a:pt x="1353" y="1340"/>
                  </a:cubicBezTo>
                  <a:cubicBezTo>
                    <a:pt x="1356" y="1205"/>
                    <a:pt x="1296" y="1107"/>
                    <a:pt x="1184" y="1035"/>
                  </a:cubicBezTo>
                  <a:cubicBezTo>
                    <a:pt x="1165" y="1023"/>
                    <a:pt x="1150" y="1000"/>
                    <a:pt x="1138" y="979"/>
                  </a:cubicBezTo>
                  <a:cubicBezTo>
                    <a:pt x="1124" y="952"/>
                    <a:pt x="1116" y="922"/>
                    <a:pt x="1102" y="894"/>
                  </a:cubicBezTo>
                  <a:cubicBezTo>
                    <a:pt x="1091" y="871"/>
                    <a:pt x="1067" y="856"/>
                    <a:pt x="1043" y="867"/>
                  </a:cubicBezTo>
                  <a:cubicBezTo>
                    <a:pt x="1026" y="875"/>
                    <a:pt x="1012" y="895"/>
                    <a:pt x="1001" y="914"/>
                  </a:cubicBezTo>
                  <a:cubicBezTo>
                    <a:pt x="995" y="925"/>
                    <a:pt x="997" y="942"/>
                    <a:pt x="995" y="957"/>
                  </a:cubicBezTo>
                  <a:cubicBezTo>
                    <a:pt x="990" y="1010"/>
                    <a:pt x="969" y="1048"/>
                    <a:pt x="915" y="1071"/>
                  </a:cubicBezTo>
                  <a:cubicBezTo>
                    <a:pt x="820" y="1111"/>
                    <a:pt x="774" y="1186"/>
                    <a:pt x="772" y="1290"/>
                  </a:cubicBezTo>
                  <a:cubicBezTo>
                    <a:pt x="771" y="1310"/>
                    <a:pt x="763" y="1332"/>
                    <a:pt x="753" y="1350"/>
                  </a:cubicBezTo>
                  <a:cubicBezTo>
                    <a:pt x="735" y="1382"/>
                    <a:pt x="734" y="1410"/>
                    <a:pt x="751" y="1443"/>
                  </a:cubicBezTo>
                  <a:cubicBezTo>
                    <a:pt x="790" y="1512"/>
                    <a:pt x="843" y="1560"/>
                    <a:pt x="924" y="1571"/>
                  </a:cubicBezTo>
                  <a:cubicBezTo>
                    <a:pt x="906" y="1611"/>
                    <a:pt x="888" y="1648"/>
                    <a:pt x="874" y="1686"/>
                  </a:cubicBezTo>
                  <a:cubicBezTo>
                    <a:pt x="844" y="1769"/>
                    <a:pt x="842" y="1853"/>
                    <a:pt x="868" y="1939"/>
                  </a:cubicBezTo>
                  <a:cubicBezTo>
                    <a:pt x="900" y="2042"/>
                    <a:pt x="933" y="2145"/>
                    <a:pt x="954" y="2250"/>
                  </a:cubicBezTo>
                  <a:cubicBezTo>
                    <a:pt x="967" y="2316"/>
                    <a:pt x="959" y="2387"/>
                    <a:pt x="959" y="2455"/>
                  </a:cubicBezTo>
                  <a:cubicBezTo>
                    <a:pt x="959" y="2465"/>
                    <a:pt x="949" y="2479"/>
                    <a:pt x="941" y="2482"/>
                  </a:cubicBezTo>
                  <a:cubicBezTo>
                    <a:pt x="853" y="2513"/>
                    <a:pt x="830" y="2554"/>
                    <a:pt x="852" y="2649"/>
                  </a:cubicBezTo>
                  <a:cubicBezTo>
                    <a:pt x="809" y="2649"/>
                    <a:pt x="766" y="2653"/>
                    <a:pt x="725" y="2648"/>
                  </a:cubicBezTo>
                  <a:cubicBezTo>
                    <a:pt x="696" y="2644"/>
                    <a:pt x="697" y="2617"/>
                    <a:pt x="706" y="2596"/>
                  </a:cubicBezTo>
                  <a:cubicBezTo>
                    <a:pt x="725" y="2554"/>
                    <a:pt x="752" y="2517"/>
                    <a:pt x="805" y="2514"/>
                  </a:cubicBezTo>
                  <a:cubicBezTo>
                    <a:pt x="828" y="2513"/>
                    <a:pt x="837" y="2504"/>
                    <a:pt x="837" y="2479"/>
                  </a:cubicBezTo>
                  <a:cubicBezTo>
                    <a:pt x="845" y="2194"/>
                    <a:pt x="839" y="1910"/>
                    <a:pt x="816" y="1626"/>
                  </a:cubicBezTo>
                  <a:cubicBezTo>
                    <a:pt x="814" y="1608"/>
                    <a:pt x="805" y="1590"/>
                    <a:pt x="796" y="1573"/>
                  </a:cubicBezTo>
                  <a:cubicBezTo>
                    <a:pt x="745" y="1477"/>
                    <a:pt x="696" y="1380"/>
                    <a:pt x="672" y="1273"/>
                  </a:cubicBezTo>
                  <a:cubicBezTo>
                    <a:pt x="649" y="1172"/>
                    <a:pt x="638" y="1070"/>
                    <a:pt x="640" y="967"/>
                  </a:cubicBezTo>
                  <a:cubicBezTo>
                    <a:pt x="640" y="925"/>
                    <a:pt x="632" y="880"/>
                    <a:pt x="617" y="841"/>
                  </a:cubicBezTo>
                  <a:cubicBezTo>
                    <a:pt x="586" y="757"/>
                    <a:pt x="549" y="676"/>
                    <a:pt x="511" y="595"/>
                  </a:cubicBezTo>
                  <a:cubicBezTo>
                    <a:pt x="480" y="527"/>
                    <a:pt x="430" y="492"/>
                    <a:pt x="351" y="505"/>
                  </a:cubicBezTo>
                  <a:cubicBezTo>
                    <a:pt x="301" y="513"/>
                    <a:pt x="250" y="515"/>
                    <a:pt x="199" y="519"/>
                  </a:cubicBezTo>
                  <a:cubicBezTo>
                    <a:pt x="142" y="524"/>
                    <a:pt x="101" y="496"/>
                    <a:pt x="73" y="450"/>
                  </a:cubicBezTo>
                  <a:cubicBezTo>
                    <a:pt x="51" y="413"/>
                    <a:pt x="34" y="373"/>
                    <a:pt x="17" y="334"/>
                  </a:cubicBezTo>
                  <a:cubicBezTo>
                    <a:pt x="0" y="292"/>
                    <a:pt x="4" y="269"/>
                    <a:pt x="43" y="247"/>
                  </a:cubicBezTo>
                  <a:cubicBezTo>
                    <a:pt x="89" y="221"/>
                    <a:pt x="138" y="201"/>
                    <a:pt x="189" y="185"/>
                  </a:cubicBezTo>
                  <a:cubicBezTo>
                    <a:pt x="225" y="174"/>
                    <a:pt x="255" y="157"/>
                    <a:pt x="285" y="133"/>
                  </a:cubicBezTo>
                  <a:cubicBezTo>
                    <a:pt x="406" y="37"/>
                    <a:pt x="548" y="0"/>
                    <a:pt x="699" y="22"/>
                  </a:cubicBezTo>
                  <a:cubicBezTo>
                    <a:pt x="781" y="35"/>
                    <a:pt x="840" y="96"/>
                    <a:pt x="887" y="164"/>
                  </a:cubicBezTo>
                  <a:cubicBezTo>
                    <a:pt x="910" y="198"/>
                    <a:pt x="882" y="223"/>
                    <a:pt x="863" y="248"/>
                  </a:cubicBezTo>
                  <a:cubicBezTo>
                    <a:pt x="863" y="251"/>
                    <a:pt x="863" y="254"/>
                    <a:pt x="864" y="255"/>
                  </a:cubicBezTo>
                  <a:cubicBezTo>
                    <a:pt x="939" y="327"/>
                    <a:pt x="995" y="414"/>
                    <a:pt x="1046" y="503"/>
                  </a:cubicBezTo>
                  <a:cubicBezTo>
                    <a:pt x="1108" y="612"/>
                    <a:pt x="1204" y="671"/>
                    <a:pt x="1325" y="679"/>
                  </a:cubicBezTo>
                  <a:cubicBezTo>
                    <a:pt x="1420" y="685"/>
                    <a:pt x="1516" y="676"/>
                    <a:pt x="1612" y="671"/>
                  </a:cubicBezTo>
                  <a:cubicBezTo>
                    <a:pt x="1873" y="658"/>
                    <a:pt x="2133" y="660"/>
                    <a:pt x="2390" y="717"/>
                  </a:cubicBezTo>
                  <a:cubicBezTo>
                    <a:pt x="2407" y="721"/>
                    <a:pt x="2431" y="714"/>
                    <a:pt x="2447" y="704"/>
                  </a:cubicBezTo>
                  <a:cubicBezTo>
                    <a:pt x="2503" y="672"/>
                    <a:pt x="2556" y="636"/>
                    <a:pt x="2612" y="603"/>
                  </a:cubicBezTo>
                  <a:cubicBezTo>
                    <a:pt x="2681" y="561"/>
                    <a:pt x="2754" y="544"/>
                    <a:pt x="2831" y="585"/>
                  </a:cubicBezTo>
                  <a:cubicBezTo>
                    <a:pt x="2841" y="590"/>
                    <a:pt x="2851" y="595"/>
                    <a:pt x="2859" y="603"/>
                  </a:cubicBezTo>
                  <a:cubicBezTo>
                    <a:pt x="2878" y="620"/>
                    <a:pt x="2874" y="638"/>
                    <a:pt x="2848" y="644"/>
                  </a:cubicBezTo>
                  <a:cubicBezTo>
                    <a:pt x="2837" y="647"/>
                    <a:pt x="2823" y="648"/>
                    <a:pt x="2811" y="644"/>
                  </a:cubicBezTo>
                  <a:cubicBezTo>
                    <a:pt x="2754" y="628"/>
                    <a:pt x="2707" y="649"/>
                    <a:pt x="2665" y="686"/>
                  </a:cubicBezTo>
                  <a:cubicBezTo>
                    <a:pt x="2614" y="729"/>
                    <a:pt x="2563" y="772"/>
                    <a:pt x="2514" y="817"/>
                  </a:cubicBezTo>
                  <a:cubicBezTo>
                    <a:pt x="2506" y="825"/>
                    <a:pt x="2502" y="848"/>
                    <a:pt x="2508" y="855"/>
                  </a:cubicBezTo>
                  <a:cubicBezTo>
                    <a:pt x="2581" y="948"/>
                    <a:pt x="2568" y="1059"/>
                    <a:pt x="2580" y="1165"/>
                  </a:cubicBezTo>
                  <a:cubicBezTo>
                    <a:pt x="2593" y="1284"/>
                    <a:pt x="2603" y="1404"/>
                    <a:pt x="2620" y="1522"/>
                  </a:cubicBezTo>
                  <a:cubicBezTo>
                    <a:pt x="2641" y="1659"/>
                    <a:pt x="2694" y="1781"/>
                    <a:pt x="2794" y="1880"/>
                  </a:cubicBezTo>
                  <a:cubicBezTo>
                    <a:pt x="2810" y="1896"/>
                    <a:pt x="2824" y="1914"/>
                    <a:pt x="2839" y="1931"/>
                  </a:cubicBezTo>
                  <a:cubicBezTo>
                    <a:pt x="2872" y="1969"/>
                    <a:pt x="2891" y="2013"/>
                    <a:pt x="2895" y="2066"/>
                  </a:cubicBezTo>
                  <a:cubicBezTo>
                    <a:pt x="2907" y="2212"/>
                    <a:pt x="2922" y="2359"/>
                    <a:pt x="2934" y="2506"/>
                  </a:cubicBezTo>
                  <a:cubicBezTo>
                    <a:pt x="2936" y="2531"/>
                    <a:pt x="2935" y="2558"/>
                    <a:pt x="2932" y="2584"/>
                  </a:cubicBezTo>
                  <a:cubicBezTo>
                    <a:pt x="2925" y="2630"/>
                    <a:pt x="2900" y="2650"/>
                    <a:pt x="2854" y="2654"/>
                  </a:cubicBezTo>
                  <a:cubicBezTo>
                    <a:pt x="2826" y="2656"/>
                    <a:pt x="2798" y="2661"/>
                    <a:pt x="2770" y="2665"/>
                  </a:cubicBezTo>
                  <a:cubicBezTo>
                    <a:pt x="2737" y="2669"/>
                    <a:pt x="2705" y="2667"/>
                    <a:pt x="2685" y="2637"/>
                  </a:cubicBezTo>
                  <a:cubicBezTo>
                    <a:pt x="2665" y="2607"/>
                    <a:pt x="2675" y="2575"/>
                    <a:pt x="2690" y="2546"/>
                  </a:cubicBezTo>
                  <a:cubicBezTo>
                    <a:pt x="2703" y="2522"/>
                    <a:pt x="2724" y="2510"/>
                    <a:pt x="2751" y="2511"/>
                  </a:cubicBezTo>
                  <a:cubicBezTo>
                    <a:pt x="2765" y="2511"/>
                    <a:pt x="2778" y="2513"/>
                    <a:pt x="2792" y="2514"/>
                  </a:cubicBezTo>
                  <a:cubicBezTo>
                    <a:pt x="2807" y="2514"/>
                    <a:pt x="2827" y="2520"/>
                    <a:pt x="2827" y="2495"/>
                  </a:cubicBezTo>
                  <a:cubicBezTo>
                    <a:pt x="2827" y="2473"/>
                    <a:pt x="2818" y="2455"/>
                    <a:pt x="2791" y="2456"/>
                  </a:cubicBezTo>
                  <a:cubicBezTo>
                    <a:pt x="2772" y="2456"/>
                    <a:pt x="2752" y="2457"/>
                    <a:pt x="2733" y="2456"/>
                  </a:cubicBezTo>
                  <a:cubicBezTo>
                    <a:pt x="2713" y="2455"/>
                    <a:pt x="2692" y="2455"/>
                    <a:pt x="2672" y="2452"/>
                  </a:cubicBezTo>
                  <a:cubicBezTo>
                    <a:pt x="2651" y="2448"/>
                    <a:pt x="2619" y="2445"/>
                    <a:pt x="2622" y="2417"/>
                  </a:cubicBezTo>
                  <a:cubicBezTo>
                    <a:pt x="2625" y="2395"/>
                    <a:pt x="2644" y="2372"/>
                    <a:pt x="2662" y="2356"/>
                  </a:cubicBezTo>
                  <a:cubicBezTo>
                    <a:pt x="2676" y="2343"/>
                    <a:pt x="2699" y="2342"/>
                    <a:pt x="2722" y="233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9EFC3531-0130-D0F5-0121-1CF5A21A8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000" y="3128963"/>
              <a:ext cx="1274763" cy="1638300"/>
            </a:xfrm>
            <a:custGeom>
              <a:avLst/>
              <a:gdLst>
                <a:gd name="T0" fmla="*/ 601 w 1346"/>
                <a:gd name="T1" fmla="*/ 1571 h 1731"/>
                <a:gd name="T2" fmla="*/ 406 w 1346"/>
                <a:gd name="T3" fmla="*/ 1347 h 1731"/>
                <a:gd name="T4" fmla="*/ 400 w 1346"/>
                <a:gd name="T5" fmla="*/ 1349 h 1731"/>
                <a:gd name="T6" fmla="*/ 336 w 1346"/>
                <a:gd name="T7" fmla="*/ 1541 h 1731"/>
                <a:gd name="T8" fmla="*/ 306 w 1346"/>
                <a:gd name="T9" fmla="*/ 1645 h 1731"/>
                <a:gd name="T10" fmla="*/ 236 w 1346"/>
                <a:gd name="T11" fmla="*/ 1706 h 1731"/>
                <a:gd name="T12" fmla="*/ 152 w 1346"/>
                <a:gd name="T13" fmla="*/ 1697 h 1731"/>
                <a:gd name="T14" fmla="*/ 117 w 1346"/>
                <a:gd name="T15" fmla="*/ 1663 h 1731"/>
                <a:gd name="T16" fmla="*/ 143 w 1346"/>
                <a:gd name="T17" fmla="*/ 1612 h 1731"/>
                <a:gd name="T18" fmla="*/ 174 w 1346"/>
                <a:gd name="T19" fmla="*/ 1603 h 1731"/>
                <a:gd name="T20" fmla="*/ 226 w 1346"/>
                <a:gd name="T21" fmla="*/ 1556 h 1731"/>
                <a:gd name="T22" fmla="*/ 214 w 1346"/>
                <a:gd name="T23" fmla="*/ 1237 h 1731"/>
                <a:gd name="T24" fmla="*/ 148 w 1346"/>
                <a:gd name="T25" fmla="*/ 1019 h 1731"/>
                <a:gd name="T26" fmla="*/ 180 w 1346"/>
                <a:gd name="T27" fmla="*/ 683 h 1731"/>
                <a:gd name="T28" fmla="*/ 197 w 1346"/>
                <a:gd name="T29" fmla="*/ 640 h 1731"/>
                <a:gd name="T30" fmla="*/ 153 w 1346"/>
                <a:gd name="T31" fmla="*/ 578 h 1731"/>
                <a:gd name="T32" fmla="*/ 49 w 1346"/>
                <a:gd name="T33" fmla="*/ 526 h 1731"/>
                <a:gd name="T34" fmla="*/ 33 w 1346"/>
                <a:gd name="T35" fmla="*/ 412 h 1731"/>
                <a:gd name="T36" fmla="*/ 44 w 1346"/>
                <a:gd name="T37" fmla="*/ 350 h 1731"/>
                <a:gd name="T38" fmla="*/ 142 w 1346"/>
                <a:gd name="T39" fmla="*/ 192 h 1731"/>
                <a:gd name="T40" fmla="*/ 270 w 1346"/>
                <a:gd name="T41" fmla="*/ 14 h 1731"/>
                <a:gd name="T42" fmla="*/ 274 w 1346"/>
                <a:gd name="T43" fmla="*/ 0 h 1731"/>
                <a:gd name="T44" fmla="*/ 292 w 1346"/>
                <a:gd name="T45" fmla="*/ 43 h 1731"/>
                <a:gd name="T46" fmla="*/ 385 w 1346"/>
                <a:gd name="T47" fmla="*/ 159 h 1731"/>
                <a:gd name="T48" fmla="*/ 509 w 1346"/>
                <a:gd name="T49" fmla="*/ 374 h 1731"/>
                <a:gd name="T50" fmla="*/ 509 w 1346"/>
                <a:gd name="T51" fmla="*/ 445 h 1731"/>
                <a:gd name="T52" fmla="*/ 564 w 1346"/>
                <a:gd name="T53" fmla="*/ 571 h 1731"/>
                <a:gd name="T54" fmla="*/ 1012 w 1346"/>
                <a:gd name="T55" fmla="*/ 935 h 1731"/>
                <a:gd name="T56" fmla="*/ 1183 w 1346"/>
                <a:gd name="T57" fmla="*/ 1366 h 1731"/>
                <a:gd name="T58" fmla="*/ 1151 w 1346"/>
                <a:gd name="T59" fmla="*/ 1554 h 1731"/>
                <a:gd name="T60" fmla="*/ 1197 w 1346"/>
                <a:gd name="T61" fmla="*/ 1508 h 1731"/>
                <a:gd name="T62" fmla="*/ 1250 w 1346"/>
                <a:gd name="T63" fmla="*/ 1293 h 1731"/>
                <a:gd name="T64" fmla="*/ 1178 w 1346"/>
                <a:gd name="T65" fmla="*/ 967 h 1731"/>
                <a:gd name="T66" fmla="*/ 1079 w 1346"/>
                <a:gd name="T67" fmla="*/ 671 h 1731"/>
                <a:gd name="T68" fmla="*/ 1076 w 1346"/>
                <a:gd name="T69" fmla="*/ 597 h 1731"/>
                <a:gd name="T70" fmla="*/ 1099 w 1346"/>
                <a:gd name="T71" fmla="*/ 564 h 1731"/>
                <a:gd name="T72" fmla="*/ 1137 w 1346"/>
                <a:gd name="T73" fmla="*/ 580 h 1731"/>
                <a:gd name="T74" fmla="*/ 1146 w 1346"/>
                <a:gd name="T75" fmla="*/ 594 h 1731"/>
                <a:gd name="T76" fmla="*/ 1329 w 1346"/>
                <a:gd name="T77" fmla="*/ 1339 h 1731"/>
                <a:gd name="T78" fmla="*/ 1232 w 1346"/>
                <a:gd name="T79" fmla="*/ 1600 h 1731"/>
                <a:gd name="T80" fmla="*/ 1063 w 1346"/>
                <a:gd name="T81" fmla="*/ 1701 h 1731"/>
                <a:gd name="T82" fmla="*/ 769 w 1346"/>
                <a:gd name="T83" fmla="*/ 1726 h 1731"/>
                <a:gd name="T84" fmla="*/ 352 w 1346"/>
                <a:gd name="T85" fmla="*/ 1702 h 1731"/>
                <a:gd name="T86" fmla="*/ 326 w 1346"/>
                <a:gd name="T87" fmla="*/ 1667 h 1731"/>
                <a:gd name="T88" fmla="*/ 408 w 1346"/>
                <a:gd name="T89" fmla="*/ 1596 h 1731"/>
                <a:gd name="T90" fmla="*/ 601 w 1346"/>
                <a:gd name="T91" fmla="*/ 157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6" h="1731">
                  <a:moveTo>
                    <a:pt x="601" y="1571"/>
                  </a:moveTo>
                  <a:cubicBezTo>
                    <a:pt x="487" y="1531"/>
                    <a:pt x="460" y="1428"/>
                    <a:pt x="406" y="1347"/>
                  </a:cubicBezTo>
                  <a:cubicBezTo>
                    <a:pt x="403" y="1348"/>
                    <a:pt x="400" y="1348"/>
                    <a:pt x="400" y="1349"/>
                  </a:cubicBezTo>
                  <a:cubicBezTo>
                    <a:pt x="394" y="1418"/>
                    <a:pt x="366" y="1480"/>
                    <a:pt x="336" y="1541"/>
                  </a:cubicBezTo>
                  <a:cubicBezTo>
                    <a:pt x="321" y="1573"/>
                    <a:pt x="315" y="1610"/>
                    <a:pt x="306" y="1645"/>
                  </a:cubicBezTo>
                  <a:cubicBezTo>
                    <a:pt x="295" y="1686"/>
                    <a:pt x="277" y="1704"/>
                    <a:pt x="236" y="1706"/>
                  </a:cubicBezTo>
                  <a:cubicBezTo>
                    <a:pt x="208" y="1707"/>
                    <a:pt x="179" y="1705"/>
                    <a:pt x="152" y="1697"/>
                  </a:cubicBezTo>
                  <a:cubicBezTo>
                    <a:pt x="138" y="1693"/>
                    <a:pt x="118" y="1675"/>
                    <a:pt x="117" y="1663"/>
                  </a:cubicBezTo>
                  <a:cubicBezTo>
                    <a:pt x="117" y="1646"/>
                    <a:pt x="131" y="1627"/>
                    <a:pt x="143" y="1612"/>
                  </a:cubicBezTo>
                  <a:cubicBezTo>
                    <a:pt x="149" y="1605"/>
                    <a:pt x="164" y="1601"/>
                    <a:pt x="174" y="1603"/>
                  </a:cubicBezTo>
                  <a:cubicBezTo>
                    <a:pt x="212" y="1608"/>
                    <a:pt x="219" y="1584"/>
                    <a:pt x="226" y="1556"/>
                  </a:cubicBezTo>
                  <a:cubicBezTo>
                    <a:pt x="251" y="1448"/>
                    <a:pt x="242" y="1342"/>
                    <a:pt x="214" y="1237"/>
                  </a:cubicBezTo>
                  <a:cubicBezTo>
                    <a:pt x="195" y="1163"/>
                    <a:pt x="175" y="1090"/>
                    <a:pt x="148" y="1019"/>
                  </a:cubicBezTo>
                  <a:cubicBezTo>
                    <a:pt x="103" y="901"/>
                    <a:pt x="119" y="790"/>
                    <a:pt x="180" y="683"/>
                  </a:cubicBezTo>
                  <a:cubicBezTo>
                    <a:pt x="188" y="670"/>
                    <a:pt x="195" y="655"/>
                    <a:pt x="197" y="640"/>
                  </a:cubicBezTo>
                  <a:cubicBezTo>
                    <a:pt x="203" y="602"/>
                    <a:pt x="190" y="585"/>
                    <a:pt x="153" y="578"/>
                  </a:cubicBezTo>
                  <a:cubicBezTo>
                    <a:pt x="114" y="571"/>
                    <a:pt x="77" y="559"/>
                    <a:pt x="49" y="526"/>
                  </a:cubicBezTo>
                  <a:cubicBezTo>
                    <a:pt x="20" y="491"/>
                    <a:pt x="0" y="458"/>
                    <a:pt x="33" y="412"/>
                  </a:cubicBezTo>
                  <a:cubicBezTo>
                    <a:pt x="44" y="397"/>
                    <a:pt x="44" y="371"/>
                    <a:pt x="44" y="350"/>
                  </a:cubicBezTo>
                  <a:cubicBezTo>
                    <a:pt x="44" y="277"/>
                    <a:pt x="75" y="219"/>
                    <a:pt x="142" y="192"/>
                  </a:cubicBezTo>
                  <a:cubicBezTo>
                    <a:pt x="226" y="159"/>
                    <a:pt x="262" y="99"/>
                    <a:pt x="270" y="14"/>
                  </a:cubicBezTo>
                  <a:cubicBezTo>
                    <a:pt x="270" y="11"/>
                    <a:pt x="272" y="7"/>
                    <a:pt x="274" y="0"/>
                  </a:cubicBezTo>
                  <a:cubicBezTo>
                    <a:pt x="281" y="17"/>
                    <a:pt x="287" y="30"/>
                    <a:pt x="292" y="43"/>
                  </a:cubicBezTo>
                  <a:cubicBezTo>
                    <a:pt x="309" y="93"/>
                    <a:pt x="340" y="129"/>
                    <a:pt x="385" y="159"/>
                  </a:cubicBezTo>
                  <a:cubicBezTo>
                    <a:pt x="460" y="209"/>
                    <a:pt x="506" y="280"/>
                    <a:pt x="509" y="374"/>
                  </a:cubicBezTo>
                  <a:cubicBezTo>
                    <a:pt x="510" y="397"/>
                    <a:pt x="513" y="422"/>
                    <a:pt x="509" y="445"/>
                  </a:cubicBezTo>
                  <a:cubicBezTo>
                    <a:pt x="501" y="499"/>
                    <a:pt x="524" y="538"/>
                    <a:pt x="564" y="571"/>
                  </a:cubicBezTo>
                  <a:cubicBezTo>
                    <a:pt x="713" y="693"/>
                    <a:pt x="856" y="824"/>
                    <a:pt x="1012" y="935"/>
                  </a:cubicBezTo>
                  <a:cubicBezTo>
                    <a:pt x="1168" y="1046"/>
                    <a:pt x="1208" y="1191"/>
                    <a:pt x="1183" y="1366"/>
                  </a:cubicBezTo>
                  <a:cubicBezTo>
                    <a:pt x="1175" y="1427"/>
                    <a:pt x="1158" y="1487"/>
                    <a:pt x="1151" y="1554"/>
                  </a:cubicBezTo>
                  <a:cubicBezTo>
                    <a:pt x="1166" y="1539"/>
                    <a:pt x="1185" y="1526"/>
                    <a:pt x="1197" y="1508"/>
                  </a:cubicBezTo>
                  <a:cubicBezTo>
                    <a:pt x="1238" y="1443"/>
                    <a:pt x="1247" y="1368"/>
                    <a:pt x="1250" y="1293"/>
                  </a:cubicBezTo>
                  <a:cubicBezTo>
                    <a:pt x="1253" y="1179"/>
                    <a:pt x="1217" y="1073"/>
                    <a:pt x="1178" y="967"/>
                  </a:cubicBezTo>
                  <a:cubicBezTo>
                    <a:pt x="1143" y="869"/>
                    <a:pt x="1110" y="770"/>
                    <a:pt x="1079" y="671"/>
                  </a:cubicBezTo>
                  <a:cubicBezTo>
                    <a:pt x="1072" y="648"/>
                    <a:pt x="1073" y="622"/>
                    <a:pt x="1076" y="597"/>
                  </a:cubicBezTo>
                  <a:cubicBezTo>
                    <a:pt x="1077" y="585"/>
                    <a:pt x="1089" y="567"/>
                    <a:pt x="1099" y="564"/>
                  </a:cubicBezTo>
                  <a:cubicBezTo>
                    <a:pt x="1109" y="561"/>
                    <a:pt x="1124" y="573"/>
                    <a:pt x="1137" y="580"/>
                  </a:cubicBezTo>
                  <a:cubicBezTo>
                    <a:pt x="1141" y="582"/>
                    <a:pt x="1144" y="589"/>
                    <a:pt x="1146" y="594"/>
                  </a:cubicBezTo>
                  <a:cubicBezTo>
                    <a:pt x="1273" y="826"/>
                    <a:pt x="1346" y="1072"/>
                    <a:pt x="1329" y="1339"/>
                  </a:cubicBezTo>
                  <a:cubicBezTo>
                    <a:pt x="1323" y="1434"/>
                    <a:pt x="1285" y="1522"/>
                    <a:pt x="1232" y="1600"/>
                  </a:cubicBezTo>
                  <a:cubicBezTo>
                    <a:pt x="1192" y="1659"/>
                    <a:pt x="1128" y="1682"/>
                    <a:pt x="1063" y="1701"/>
                  </a:cubicBezTo>
                  <a:cubicBezTo>
                    <a:pt x="967" y="1727"/>
                    <a:pt x="868" y="1731"/>
                    <a:pt x="769" y="1726"/>
                  </a:cubicBezTo>
                  <a:cubicBezTo>
                    <a:pt x="630" y="1719"/>
                    <a:pt x="491" y="1709"/>
                    <a:pt x="352" y="1702"/>
                  </a:cubicBezTo>
                  <a:cubicBezTo>
                    <a:pt x="325" y="1701"/>
                    <a:pt x="322" y="1688"/>
                    <a:pt x="326" y="1667"/>
                  </a:cubicBezTo>
                  <a:cubicBezTo>
                    <a:pt x="334" y="1630"/>
                    <a:pt x="365" y="1602"/>
                    <a:pt x="408" y="1596"/>
                  </a:cubicBezTo>
                  <a:cubicBezTo>
                    <a:pt x="469" y="1588"/>
                    <a:pt x="530" y="1580"/>
                    <a:pt x="601" y="157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BC433E80-3CC4-698B-F7C5-8F03FF6907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0937" y="1128712"/>
              <a:ext cx="1841501" cy="1916113"/>
            </a:xfrm>
            <a:custGeom>
              <a:avLst/>
              <a:gdLst>
                <a:gd name="T0" fmla="*/ 1577 w 3164"/>
                <a:gd name="T1" fmla="*/ 1415 h 3294"/>
                <a:gd name="T2" fmla="*/ 2131 w 3164"/>
                <a:gd name="T3" fmla="*/ 290 h 3294"/>
                <a:gd name="T4" fmla="*/ 3134 w 3164"/>
                <a:gd name="T5" fmla="*/ 588 h 3294"/>
                <a:gd name="T6" fmla="*/ 2481 w 3164"/>
                <a:gd name="T7" fmla="*/ 1695 h 3294"/>
                <a:gd name="T8" fmla="*/ 2232 w 3164"/>
                <a:gd name="T9" fmla="*/ 2432 h 3294"/>
                <a:gd name="T10" fmla="*/ 2958 w 3164"/>
                <a:gd name="T11" fmla="*/ 2731 h 3294"/>
                <a:gd name="T12" fmla="*/ 935 w 3164"/>
                <a:gd name="T13" fmla="*/ 3292 h 3294"/>
                <a:gd name="T14" fmla="*/ 703 w 3164"/>
                <a:gd name="T15" fmla="*/ 3089 h 3294"/>
                <a:gd name="T16" fmla="*/ 584 w 3164"/>
                <a:gd name="T17" fmla="*/ 2820 h 3294"/>
                <a:gd name="T18" fmla="*/ 109 w 3164"/>
                <a:gd name="T19" fmla="*/ 1994 h 3294"/>
                <a:gd name="T20" fmla="*/ 259 w 3164"/>
                <a:gd name="T21" fmla="*/ 1372 h 3294"/>
                <a:gd name="T22" fmla="*/ 596 w 3164"/>
                <a:gd name="T23" fmla="*/ 1344 h 3294"/>
                <a:gd name="T24" fmla="*/ 300 w 3164"/>
                <a:gd name="T25" fmla="*/ 1505 h 3294"/>
                <a:gd name="T26" fmla="*/ 214 w 3164"/>
                <a:gd name="T27" fmla="*/ 1537 h 3294"/>
                <a:gd name="T28" fmla="*/ 319 w 3164"/>
                <a:gd name="T29" fmla="*/ 2071 h 3294"/>
                <a:gd name="T30" fmla="*/ 1260 w 3164"/>
                <a:gd name="T31" fmla="*/ 2094 h 3294"/>
                <a:gd name="T32" fmla="*/ 1368 w 3164"/>
                <a:gd name="T33" fmla="*/ 1562 h 3294"/>
                <a:gd name="T34" fmla="*/ 1276 w 3164"/>
                <a:gd name="T35" fmla="*/ 1502 h 3294"/>
                <a:gd name="T36" fmla="*/ 981 w 3164"/>
                <a:gd name="T37" fmla="*/ 1342 h 3294"/>
                <a:gd name="T38" fmla="*/ 1318 w 3164"/>
                <a:gd name="T39" fmla="*/ 1372 h 3294"/>
                <a:gd name="T40" fmla="*/ 1578 w 3164"/>
                <a:gd name="T41" fmla="*/ 2151 h 3294"/>
                <a:gd name="T42" fmla="*/ 964 w 3164"/>
                <a:gd name="T43" fmla="*/ 2956 h 3294"/>
                <a:gd name="T44" fmla="*/ 1054 w 3164"/>
                <a:gd name="T45" fmla="*/ 3191 h 3294"/>
                <a:gd name="T46" fmla="*/ 2857 w 3164"/>
                <a:gd name="T47" fmla="*/ 2752 h 3294"/>
                <a:gd name="T48" fmla="*/ 2126 w 3164"/>
                <a:gd name="T49" fmla="*/ 2462 h 3294"/>
                <a:gd name="T50" fmla="*/ 858 w 3164"/>
                <a:gd name="T51" fmla="*/ 2874 h 3294"/>
                <a:gd name="T52" fmla="*/ 1465 w 3164"/>
                <a:gd name="T53" fmla="*/ 2107 h 3294"/>
                <a:gd name="T54" fmla="*/ 646 w 3164"/>
                <a:gd name="T55" fmla="*/ 2625 h 3294"/>
                <a:gd name="T56" fmla="*/ 108 w 3164"/>
                <a:gd name="T57" fmla="*/ 2104 h 3294"/>
                <a:gd name="T58" fmla="*/ 498 w 3164"/>
                <a:gd name="T59" fmla="*/ 2667 h 3294"/>
                <a:gd name="T60" fmla="*/ 726 w 3164"/>
                <a:gd name="T61" fmla="*/ 2986 h 3294"/>
                <a:gd name="T62" fmla="*/ 2495 w 3164"/>
                <a:gd name="T63" fmla="*/ 1251 h 3294"/>
                <a:gd name="T64" fmla="*/ 1984 w 3164"/>
                <a:gd name="T65" fmla="*/ 1414 h 3294"/>
                <a:gd name="T66" fmla="*/ 2350 w 3164"/>
                <a:gd name="T67" fmla="*/ 1403 h 3294"/>
                <a:gd name="T68" fmla="*/ 1860 w 3164"/>
                <a:gd name="T69" fmla="*/ 1992 h 3294"/>
                <a:gd name="T70" fmla="*/ 2174 w 3164"/>
                <a:gd name="T71" fmla="*/ 1673 h 3294"/>
                <a:gd name="T72" fmla="*/ 1204 w 3164"/>
                <a:gd name="T73" fmla="*/ 2276 h 3294"/>
                <a:gd name="T74" fmla="*/ 2621 w 3164"/>
                <a:gd name="T75" fmla="*/ 840 h 3294"/>
                <a:gd name="T76" fmla="*/ 2575 w 3164"/>
                <a:gd name="T77" fmla="*/ 1104 h 3294"/>
                <a:gd name="T78" fmla="*/ 2030 w 3164"/>
                <a:gd name="T79" fmla="*/ 874 h 3294"/>
                <a:gd name="T80" fmla="*/ 1986 w 3164"/>
                <a:gd name="T81" fmla="*/ 610 h 3294"/>
                <a:gd name="T82" fmla="*/ 1819 w 3164"/>
                <a:gd name="T83" fmla="*/ 838 h 3294"/>
                <a:gd name="T84" fmla="*/ 1776 w 3164"/>
                <a:gd name="T85" fmla="*/ 1104 h 3294"/>
                <a:gd name="T86" fmla="*/ 2372 w 3164"/>
                <a:gd name="T87" fmla="*/ 610 h 3294"/>
                <a:gd name="T88" fmla="*/ 2265 w 3164"/>
                <a:gd name="T89" fmla="*/ 852 h 3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64" h="3294">
                  <a:moveTo>
                    <a:pt x="2126" y="2410"/>
                  </a:moveTo>
                  <a:cubicBezTo>
                    <a:pt x="1782" y="2356"/>
                    <a:pt x="1633" y="1955"/>
                    <a:pt x="1871" y="1694"/>
                  </a:cubicBezTo>
                  <a:cubicBezTo>
                    <a:pt x="1773" y="1601"/>
                    <a:pt x="1670" y="1513"/>
                    <a:pt x="1577" y="1415"/>
                  </a:cubicBezTo>
                  <a:cubicBezTo>
                    <a:pt x="1426" y="1259"/>
                    <a:pt x="1298" y="1087"/>
                    <a:pt x="1237" y="873"/>
                  </a:cubicBezTo>
                  <a:cubicBezTo>
                    <a:pt x="1158" y="594"/>
                    <a:pt x="1260" y="331"/>
                    <a:pt x="1496" y="203"/>
                  </a:cubicBezTo>
                  <a:cubicBezTo>
                    <a:pt x="1702" y="90"/>
                    <a:pt x="1963" y="127"/>
                    <a:pt x="2131" y="290"/>
                  </a:cubicBezTo>
                  <a:cubicBezTo>
                    <a:pt x="2146" y="305"/>
                    <a:pt x="2161" y="319"/>
                    <a:pt x="2176" y="334"/>
                  </a:cubicBezTo>
                  <a:cubicBezTo>
                    <a:pt x="2206" y="307"/>
                    <a:pt x="2235" y="278"/>
                    <a:pt x="2267" y="252"/>
                  </a:cubicBezTo>
                  <a:cubicBezTo>
                    <a:pt x="2583" y="0"/>
                    <a:pt x="3071" y="190"/>
                    <a:pt x="3134" y="588"/>
                  </a:cubicBezTo>
                  <a:cubicBezTo>
                    <a:pt x="3164" y="778"/>
                    <a:pt x="3108" y="947"/>
                    <a:pt x="3017" y="1107"/>
                  </a:cubicBezTo>
                  <a:cubicBezTo>
                    <a:pt x="2893" y="1325"/>
                    <a:pt x="2717" y="1498"/>
                    <a:pt x="2527" y="1657"/>
                  </a:cubicBezTo>
                  <a:cubicBezTo>
                    <a:pt x="2512" y="1669"/>
                    <a:pt x="2497" y="1682"/>
                    <a:pt x="2481" y="1695"/>
                  </a:cubicBezTo>
                  <a:cubicBezTo>
                    <a:pt x="2590" y="1824"/>
                    <a:pt x="2629" y="1966"/>
                    <a:pt x="2573" y="2127"/>
                  </a:cubicBezTo>
                  <a:cubicBezTo>
                    <a:pt x="2517" y="2287"/>
                    <a:pt x="2397" y="2375"/>
                    <a:pt x="2234" y="2408"/>
                  </a:cubicBezTo>
                  <a:cubicBezTo>
                    <a:pt x="2233" y="2417"/>
                    <a:pt x="2232" y="2425"/>
                    <a:pt x="2232" y="2432"/>
                  </a:cubicBezTo>
                  <a:cubicBezTo>
                    <a:pt x="2229" y="2536"/>
                    <a:pt x="2244" y="2551"/>
                    <a:pt x="2347" y="2551"/>
                  </a:cubicBezTo>
                  <a:cubicBezTo>
                    <a:pt x="2490" y="2551"/>
                    <a:pt x="2633" y="2551"/>
                    <a:pt x="2776" y="2551"/>
                  </a:cubicBezTo>
                  <a:cubicBezTo>
                    <a:pt x="2886" y="2551"/>
                    <a:pt x="2958" y="2621"/>
                    <a:pt x="2958" y="2731"/>
                  </a:cubicBezTo>
                  <a:cubicBezTo>
                    <a:pt x="2959" y="2859"/>
                    <a:pt x="2956" y="2987"/>
                    <a:pt x="2959" y="3115"/>
                  </a:cubicBezTo>
                  <a:cubicBezTo>
                    <a:pt x="2961" y="3223"/>
                    <a:pt x="2867" y="3294"/>
                    <a:pt x="2778" y="3293"/>
                  </a:cubicBezTo>
                  <a:cubicBezTo>
                    <a:pt x="2164" y="3290"/>
                    <a:pt x="1549" y="3292"/>
                    <a:pt x="935" y="3292"/>
                  </a:cubicBezTo>
                  <a:cubicBezTo>
                    <a:pt x="807" y="3292"/>
                    <a:pt x="747" y="3235"/>
                    <a:pt x="741" y="3107"/>
                  </a:cubicBezTo>
                  <a:cubicBezTo>
                    <a:pt x="741" y="3103"/>
                    <a:pt x="739" y="3099"/>
                    <a:pt x="737" y="3092"/>
                  </a:cubicBezTo>
                  <a:cubicBezTo>
                    <a:pt x="726" y="3091"/>
                    <a:pt x="715" y="3090"/>
                    <a:pt x="703" y="3089"/>
                  </a:cubicBezTo>
                  <a:cubicBezTo>
                    <a:pt x="654" y="3084"/>
                    <a:pt x="625" y="3054"/>
                    <a:pt x="623" y="3004"/>
                  </a:cubicBezTo>
                  <a:cubicBezTo>
                    <a:pt x="621" y="2963"/>
                    <a:pt x="620" y="2921"/>
                    <a:pt x="623" y="2879"/>
                  </a:cubicBezTo>
                  <a:cubicBezTo>
                    <a:pt x="625" y="2848"/>
                    <a:pt x="615" y="2832"/>
                    <a:pt x="584" y="2820"/>
                  </a:cubicBezTo>
                  <a:cubicBezTo>
                    <a:pt x="441" y="2763"/>
                    <a:pt x="307" y="2692"/>
                    <a:pt x="197" y="2581"/>
                  </a:cubicBezTo>
                  <a:cubicBezTo>
                    <a:pt x="65" y="2447"/>
                    <a:pt x="9" y="2281"/>
                    <a:pt x="3" y="2097"/>
                  </a:cubicBezTo>
                  <a:cubicBezTo>
                    <a:pt x="0" y="2037"/>
                    <a:pt x="26" y="2014"/>
                    <a:pt x="109" y="1994"/>
                  </a:cubicBezTo>
                  <a:cubicBezTo>
                    <a:pt x="109" y="1947"/>
                    <a:pt x="109" y="1898"/>
                    <a:pt x="109" y="1850"/>
                  </a:cubicBezTo>
                  <a:cubicBezTo>
                    <a:pt x="109" y="1748"/>
                    <a:pt x="109" y="1647"/>
                    <a:pt x="109" y="1546"/>
                  </a:cubicBezTo>
                  <a:cubicBezTo>
                    <a:pt x="110" y="1449"/>
                    <a:pt x="164" y="1387"/>
                    <a:pt x="259" y="1372"/>
                  </a:cubicBezTo>
                  <a:cubicBezTo>
                    <a:pt x="273" y="1370"/>
                    <a:pt x="289" y="1360"/>
                    <a:pt x="297" y="1349"/>
                  </a:cubicBezTo>
                  <a:cubicBezTo>
                    <a:pt x="338" y="1295"/>
                    <a:pt x="391" y="1270"/>
                    <a:pt x="457" y="1289"/>
                  </a:cubicBezTo>
                  <a:cubicBezTo>
                    <a:pt x="505" y="1303"/>
                    <a:pt x="554" y="1318"/>
                    <a:pt x="596" y="1344"/>
                  </a:cubicBezTo>
                  <a:cubicBezTo>
                    <a:pt x="663" y="1386"/>
                    <a:pt x="663" y="1459"/>
                    <a:pt x="600" y="1506"/>
                  </a:cubicBezTo>
                  <a:cubicBezTo>
                    <a:pt x="546" y="1546"/>
                    <a:pt x="484" y="1565"/>
                    <a:pt x="417" y="1567"/>
                  </a:cubicBezTo>
                  <a:cubicBezTo>
                    <a:pt x="367" y="1569"/>
                    <a:pt x="330" y="1544"/>
                    <a:pt x="300" y="1505"/>
                  </a:cubicBezTo>
                  <a:cubicBezTo>
                    <a:pt x="290" y="1493"/>
                    <a:pt x="270" y="1478"/>
                    <a:pt x="260" y="1481"/>
                  </a:cubicBezTo>
                  <a:cubicBezTo>
                    <a:pt x="243" y="1487"/>
                    <a:pt x="230" y="1505"/>
                    <a:pt x="216" y="1520"/>
                  </a:cubicBezTo>
                  <a:cubicBezTo>
                    <a:pt x="213" y="1523"/>
                    <a:pt x="214" y="1531"/>
                    <a:pt x="214" y="1537"/>
                  </a:cubicBezTo>
                  <a:cubicBezTo>
                    <a:pt x="214" y="1690"/>
                    <a:pt x="214" y="1843"/>
                    <a:pt x="214" y="1991"/>
                  </a:cubicBezTo>
                  <a:cubicBezTo>
                    <a:pt x="244" y="2005"/>
                    <a:pt x="272" y="2014"/>
                    <a:pt x="296" y="2030"/>
                  </a:cubicBezTo>
                  <a:cubicBezTo>
                    <a:pt x="308" y="2038"/>
                    <a:pt x="320" y="2058"/>
                    <a:pt x="319" y="2071"/>
                  </a:cubicBezTo>
                  <a:cubicBezTo>
                    <a:pt x="314" y="2127"/>
                    <a:pt x="351" y="2153"/>
                    <a:pt x="390" y="2179"/>
                  </a:cubicBezTo>
                  <a:cubicBezTo>
                    <a:pt x="672" y="2373"/>
                    <a:pt x="980" y="2338"/>
                    <a:pt x="1242" y="2118"/>
                  </a:cubicBezTo>
                  <a:cubicBezTo>
                    <a:pt x="1250" y="2112"/>
                    <a:pt x="1259" y="2103"/>
                    <a:pt x="1260" y="2094"/>
                  </a:cubicBezTo>
                  <a:cubicBezTo>
                    <a:pt x="1267" y="2031"/>
                    <a:pt x="1303" y="2003"/>
                    <a:pt x="1368" y="2001"/>
                  </a:cubicBezTo>
                  <a:cubicBezTo>
                    <a:pt x="1368" y="1982"/>
                    <a:pt x="1368" y="1966"/>
                    <a:pt x="1368" y="1950"/>
                  </a:cubicBezTo>
                  <a:cubicBezTo>
                    <a:pt x="1368" y="1821"/>
                    <a:pt x="1368" y="1692"/>
                    <a:pt x="1368" y="1562"/>
                  </a:cubicBezTo>
                  <a:cubicBezTo>
                    <a:pt x="1368" y="1549"/>
                    <a:pt x="1372" y="1533"/>
                    <a:pt x="1366" y="1523"/>
                  </a:cubicBezTo>
                  <a:cubicBezTo>
                    <a:pt x="1356" y="1506"/>
                    <a:pt x="1342" y="1486"/>
                    <a:pt x="1326" y="1482"/>
                  </a:cubicBezTo>
                  <a:cubicBezTo>
                    <a:pt x="1312" y="1478"/>
                    <a:pt x="1286" y="1489"/>
                    <a:pt x="1276" y="1502"/>
                  </a:cubicBezTo>
                  <a:cubicBezTo>
                    <a:pt x="1233" y="1557"/>
                    <a:pt x="1180" y="1581"/>
                    <a:pt x="1112" y="1562"/>
                  </a:cubicBezTo>
                  <a:cubicBezTo>
                    <a:pt x="1068" y="1549"/>
                    <a:pt x="1023" y="1535"/>
                    <a:pt x="984" y="1513"/>
                  </a:cubicBezTo>
                  <a:cubicBezTo>
                    <a:pt x="908" y="1468"/>
                    <a:pt x="905" y="1385"/>
                    <a:pt x="981" y="1342"/>
                  </a:cubicBezTo>
                  <a:cubicBezTo>
                    <a:pt x="1031" y="1313"/>
                    <a:pt x="1090" y="1296"/>
                    <a:pt x="1147" y="1285"/>
                  </a:cubicBezTo>
                  <a:cubicBezTo>
                    <a:pt x="1199" y="1275"/>
                    <a:pt x="1241" y="1305"/>
                    <a:pt x="1274" y="1346"/>
                  </a:cubicBezTo>
                  <a:cubicBezTo>
                    <a:pt x="1284" y="1358"/>
                    <a:pt x="1302" y="1370"/>
                    <a:pt x="1318" y="1372"/>
                  </a:cubicBezTo>
                  <a:cubicBezTo>
                    <a:pt x="1412" y="1381"/>
                    <a:pt x="1473" y="1445"/>
                    <a:pt x="1473" y="1540"/>
                  </a:cubicBezTo>
                  <a:cubicBezTo>
                    <a:pt x="1474" y="1692"/>
                    <a:pt x="1473" y="1843"/>
                    <a:pt x="1473" y="1994"/>
                  </a:cubicBezTo>
                  <a:cubicBezTo>
                    <a:pt x="1574" y="2018"/>
                    <a:pt x="1593" y="2046"/>
                    <a:pt x="1578" y="2151"/>
                  </a:cubicBezTo>
                  <a:cubicBezTo>
                    <a:pt x="1532" y="2475"/>
                    <a:pt x="1352" y="2692"/>
                    <a:pt x="1048" y="2808"/>
                  </a:cubicBezTo>
                  <a:cubicBezTo>
                    <a:pt x="964" y="2839"/>
                    <a:pt x="964" y="2838"/>
                    <a:pt x="964" y="2929"/>
                  </a:cubicBezTo>
                  <a:cubicBezTo>
                    <a:pt x="964" y="2938"/>
                    <a:pt x="964" y="2947"/>
                    <a:pt x="964" y="2956"/>
                  </a:cubicBezTo>
                  <a:cubicBezTo>
                    <a:pt x="964" y="3061"/>
                    <a:pt x="951" y="3077"/>
                    <a:pt x="852" y="3094"/>
                  </a:cubicBezTo>
                  <a:cubicBezTo>
                    <a:pt x="839" y="3157"/>
                    <a:pt x="862" y="3188"/>
                    <a:pt x="924" y="3190"/>
                  </a:cubicBezTo>
                  <a:cubicBezTo>
                    <a:pt x="968" y="3192"/>
                    <a:pt x="1011" y="3191"/>
                    <a:pt x="1054" y="3191"/>
                  </a:cubicBezTo>
                  <a:cubicBezTo>
                    <a:pt x="1618" y="3191"/>
                    <a:pt x="2182" y="3191"/>
                    <a:pt x="2746" y="3191"/>
                  </a:cubicBezTo>
                  <a:cubicBezTo>
                    <a:pt x="2837" y="3191"/>
                    <a:pt x="2857" y="3170"/>
                    <a:pt x="2857" y="3077"/>
                  </a:cubicBezTo>
                  <a:cubicBezTo>
                    <a:pt x="2857" y="2969"/>
                    <a:pt x="2858" y="2860"/>
                    <a:pt x="2857" y="2752"/>
                  </a:cubicBezTo>
                  <a:cubicBezTo>
                    <a:pt x="2857" y="2680"/>
                    <a:pt x="2833" y="2656"/>
                    <a:pt x="2761" y="2656"/>
                  </a:cubicBezTo>
                  <a:cubicBezTo>
                    <a:pt x="2613" y="2655"/>
                    <a:pt x="2466" y="2656"/>
                    <a:pt x="2319" y="2656"/>
                  </a:cubicBezTo>
                  <a:cubicBezTo>
                    <a:pt x="2196" y="2656"/>
                    <a:pt x="2126" y="2586"/>
                    <a:pt x="2126" y="2462"/>
                  </a:cubicBezTo>
                  <a:cubicBezTo>
                    <a:pt x="2126" y="2446"/>
                    <a:pt x="2126" y="2429"/>
                    <a:pt x="2126" y="2410"/>
                  </a:cubicBezTo>
                  <a:close/>
                  <a:moveTo>
                    <a:pt x="858" y="2986"/>
                  </a:moveTo>
                  <a:cubicBezTo>
                    <a:pt x="858" y="2947"/>
                    <a:pt x="858" y="2910"/>
                    <a:pt x="858" y="2874"/>
                  </a:cubicBezTo>
                  <a:cubicBezTo>
                    <a:pt x="857" y="2757"/>
                    <a:pt x="854" y="2764"/>
                    <a:pt x="962" y="2728"/>
                  </a:cubicBezTo>
                  <a:cubicBezTo>
                    <a:pt x="1146" y="2666"/>
                    <a:pt x="1303" y="2566"/>
                    <a:pt x="1396" y="2388"/>
                  </a:cubicBezTo>
                  <a:cubicBezTo>
                    <a:pt x="1441" y="2300"/>
                    <a:pt x="1466" y="2207"/>
                    <a:pt x="1465" y="2107"/>
                  </a:cubicBezTo>
                  <a:cubicBezTo>
                    <a:pt x="1430" y="2107"/>
                    <a:pt x="1400" y="2107"/>
                    <a:pt x="1369" y="2107"/>
                  </a:cubicBezTo>
                  <a:cubicBezTo>
                    <a:pt x="1365" y="2126"/>
                    <a:pt x="1361" y="2141"/>
                    <a:pt x="1358" y="2157"/>
                  </a:cubicBezTo>
                  <a:cubicBezTo>
                    <a:pt x="1306" y="2481"/>
                    <a:pt x="967" y="2704"/>
                    <a:pt x="646" y="2625"/>
                  </a:cubicBezTo>
                  <a:cubicBezTo>
                    <a:pt x="417" y="2569"/>
                    <a:pt x="251" y="2378"/>
                    <a:pt x="223" y="2140"/>
                  </a:cubicBezTo>
                  <a:cubicBezTo>
                    <a:pt x="221" y="2128"/>
                    <a:pt x="209" y="2107"/>
                    <a:pt x="199" y="2106"/>
                  </a:cubicBezTo>
                  <a:cubicBezTo>
                    <a:pt x="170" y="2102"/>
                    <a:pt x="139" y="2104"/>
                    <a:pt x="108" y="2104"/>
                  </a:cubicBezTo>
                  <a:cubicBezTo>
                    <a:pt x="108" y="2117"/>
                    <a:pt x="107" y="2123"/>
                    <a:pt x="108" y="2129"/>
                  </a:cubicBezTo>
                  <a:cubicBezTo>
                    <a:pt x="112" y="2155"/>
                    <a:pt x="115" y="2182"/>
                    <a:pt x="120" y="2208"/>
                  </a:cubicBezTo>
                  <a:cubicBezTo>
                    <a:pt x="164" y="2429"/>
                    <a:pt x="300" y="2574"/>
                    <a:pt x="498" y="2667"/>
                  </a:cubicBezTo>
                  <a:cubicBezTo>
                    <a:pt x="553" y="2693"/>
                    <a:pt x="609" y="2715"/>
                    <a:pt x="666" y="2737"/>
                  </a:cubicBezTo>
                  <a:cubicBezTo>
                    <a:pt x="709" y="2754"/>
                    <a:pt x="729" y="2781"/>
                    <a:pt x="727" y="2828"/>
                  </a:cubicBezTo>
                  <a:cubicBezTo>
                    <a:pt x="724" y="2880"/>
                    <a:pt x="726" y="2932"/>
                    <a:pt x="726" y="2986"/>
                  </a:cubicBezTo>
                  <a:cubicBezTo>
                    <a:pt x="772" y="2986"/>
                    <a:pt x="812" y="2986"/>
                    <a:pt x="858" y="2986"/>
                  </a:cubicBezTo>
                  <a:close/>
                  <a:moveTo>
                    <a:pt x="2503" y="1308"/>
                  </a:moveTo>
                  <a:cubicBezTo>
                    <a:pt x="2500" y="1289"/>
                    <a:pt x="2499" y="1269"/>
                    <a:pt x="2495" y="1251"/>
                  </a:cubicBezTo>
                  <a:cubicBezTo>
                    <a:pt x="2450" y="1065"/>
                    <a:pt x="2268" y="964"/>
                    <a:pt x="2081" y="1020"/>
                  </a:cubicBezTo>
                  <a:cubicBezTo>
                    <a:pt x="1941" y="1063"/>
                    <a:pt x="1853" y="1181"/>
                    <a:pt x="1857" y="1321"/>
                  </a:cubicBezTo>
                  <a:cubicBezTo>
                    <a:pt x="1859" y="1402"/>
                    <a:pt x="1907" y="1438"/>
                    <a:pt x="1984" y="1414"/>
                  </a:cubicBezTo>
                  <a:cubicBezTo>
                    <a:pt x="2015" y="1404"/>
                    <a:pt x="2046" y="1391"/>
                    <a:pt x="2074" y="1375"/>
                  </a:cubicBezTo>
                  <a:cubicBezTo>
                    <a:pt x="2143" y="1335"/>
                    <a:pt x="2211" y="1337"/>
                    <a:pt x="2281" y="1372"/>
                  </a:cubicBezTo>
                  <a:cubicBezTo>
                    <a:pt x="2304" y="1383"/>
                    <a:pt x="2329" y="1390"/>
                    <a:pt x="2350" y="1403"/>
                  </a:cubicBezTo>
                  <a:cubicBezTo>
                    <a:pt x="2439" y="1457"/>
                    <a:pt x="2507" y="1397"/>
                    <a:pt x="2503" y="1308"/>
                  </a:cubicBezTo>
                  <a:close/>
                  <a:moveTo>
                    <a:pt x="2174" y="1673"/>
                  </a:moveTo>
                  <a:cubicBezTo>
                    <a:pt x="2000" y="1674"/>
                    <a:pt x="1858" y="1818"/>
                    <a:pt x="1860" y="1992"/>
                  </a:cubicBezTo>
                  <a:cubicBezTo>
                    <a:pt x="1862" y="2164"/>
                    <a:pt x="2006" y="2307"/>
                    <a:pt x="2177" y="2306"/>
                  </a:cubicBezTo>
                  <a:cubicBezTo>
                    <a:pt x="2350" y="2306"/>
                    <a:pt x="2493" y="2163"/>
                    <a:pt x="2492" y="1988"/>
                  </a:cubicBezTo>
                  <a:cubicBezTo>
                    <a:pt x="2492" y="1812"/>
                    <a:pt x="2351" y="1673"/>
                    <a:pt x="2174" y="1673"/>
                  </a:cubicBezTo>
                  <a:close/>
                  <a:moveTo>
                    <a:pt x="388" y="2301"/>
                  </a:moveTo>
                  <a:cubicBezTo>
                    <a:pt x="453" y="2453"/>
                    <a:pt x="621" y="2541"/>
                    <a:pt x="812" y="2533"/>
                  </a:cubicBezTo>
                  <a:cubicBezTo>
                    <a:pt x="971" y="2526"/>
                    <a:pt x="1161" y="2405"/>
                    <a:pt x="1204" y="2276"/>
                  </a:cubicBezTo>
                  <a:cubicBezTo>
                    <a:pt x="939" y="2441"/>
                    <a:pt x="670" y="2454"/>
                    <a:pt x="388" y="2301"/>
                  </a:cubicBezTo>
                  <a:close/>
                  <a:moveTo>
                    <a:pt x="2679" y="966"/>
                  </a:moveTo>
                  <a:cubicBezTo>
                    <a:pt x="2668" y="940"/>
                    <a:pt x="2650" y="887"/>
                    <a:pt x="2621" y="840"/>
                  </a:cubicBezTo>
                  <a:cubicBezTo>
                    <a:pt x="2596" y="798"/>
                    <a:pt x="2557" y="798"/>
                    <a:pt x="2533" y="840"/>
                  </a:cubicBezTo>
                  <a:cubicBezTo>
                    <a:pt x="2506" y="886"/>
                    <a:pt x="2485" y="939"/>
                    <a:pt x="2475" y="991"/>
                  </a:cubicBezTo>
                  <a:cubicBezTo>
                    <a:pt x="2464" y="1049"/>
                    <a:pt x="2517" y="1103"/>
                    <a:pt x="2575" y="1104"/>
                  </a:cubicBezTo>
                  <a:cubicBezTo>
                    <a:pt x="2633" y="1105"/>
                    <a:pt x="2680" y="1057"/>
                    <a:pt x="2679" y="966"/>
                  </a:cubicBezTo>
                  <a:close/>
                  <a:moveTo>
                    <a:pt x="1928" y="736"/>
                  </a:moveTo>
                  <a:cubicBezTo>
                    <a:pt x="1926" y="828"/>
                    <a:pt x="1970" y="874"/>
                    <a:pt x="2030" y="874"/>
                  </a:cubicBezTo>
                  <a:cubicBezTo>
                    <a:pt x="2088" y="874"/>
                    <a:pt x="2142" y="827"/>
                    <a:pt x="2132" y="770"/>
                  </a:cubicBezTo>
                  <a:cubicBezTo>
                    <a:pt x="2122" y="714"/>
                    <a:pt x="2100" y="660"/>
                    <a:pt x="2073" y="610"/>
                  </a:cubicBezTo>
                  <a:cubicBezTo>
                    <a:pt x="2052" y="572"/>
                    <a:pt x="2009" y="572"/>
                    <a:pt x="1986" y="610"/>
                  </a:cubicBezTo>
                  <a:cubicBezTo>
                    <a:pt x="1958" y="657"/>
                    <a:pt x="1940" y="710"/>
                    <a:pt x="1928" y="736"/>
                  </a:cubicBezTo>
                  <a:close/>
                  <a:moveTo>
                    <a:pt x="1880" y="969"/>
                  </a:moveTo>
                  <a:cubicBezTo>
                    <a:pt x="1867" y="941"/>
                    <a:pt x="1849" y="886"/>
                    <a:pt x="1819" y="838"/>
                  </a:cubicBezTo>
                  <a:cubicBezTo>
                    <a:pt x="1794" y="798"/>
                    <a:pt x="1757" y="797"/>
                    <a:pt x="1734" y="838"/>
                  </a:cubicBezTo>
                  <a:cubicBezTo>
                    <a:pt x="1706" y="889"/>
                    <a:pt x="1684" y="946"/>
                    <a:pt x="1675" y="1002"/>
                  </a:cubicBezTo>
                  <a:cubicBezTo>
                    <a:pt x="1666" y="1056"/>
                    <a:pt x="1722" y="1104"/>
                    <a:pt x="1776" y="1104"/>
                  </a:cubicBezTo>
                  <a:cubicBezTo>
                    <a:pt x="1832" y="1104"/>
                    <a:pt x="1880" y="1055"/>
                    <a:pt x="1880" y="969"/>
                  </a:cubicBezTo>
                  <a:close/>
                  <a:moveTo>
                    <a:pt x="2441" y="761"/>
                  </a:moveTo>
                  <a:cubicBezTo>
                    <a:pt x="2419" y="711"/>
                    <a:pt x="2400" y="658"/>
                    <a:pt x="2372" y="610"/>
                  </a:cubicBezTo>
                  <a:cubicBezTo>
                    <a:pt x="2350" y="572"/>
                    <a:pt x="2309" y="572"/>
                    <a:pt x="2286" y="610"/>
                  </a:cubicBezTo>
                  <a:cubicBezTo>
                    <a:pt x="2260" y="652"/>
                    <a:pt x="2242" y="700"/>
                    <a:pt x="2227" y="747"/>
                  </a:cubicBezTo>
                  <a:cubicBezTo>
                    <a:pt x="2214" y="788"/>
                    <a:pt x="2231" y="826"/>
                    <a:pt x="2265" y="852"/>
                  </a:cubicBezTo>
                  <a:cubicBezTo>
                    <a:pt x="2299" y="878"/>
                    <a:pt x="2336" y="882"/>
                    <a:pt x="2374" y="863"/>
                  </a:cubicBezTo>
                  <a:cubicBezTo>
                    <a:pt x="2413" y="843"/>
                    <a:pt x="2432" y="810"/>
                    <a:pt x="2441" y="76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C278AFC1-6021-E34D-46DE-E9BB4D512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00" y="3573463"/>
              <a:ext cx="623888" cy="1462088"/>
            </a:xfrm>
            <a:custGeom>
              <a:avLst/>
              <a:gdLst>
                <a:gd name="T0" fmla="*/ 0 w 1214"/>
                <a:gd name="T1" fmla="*/ 4 h 2849"/>
                <a:gd name="T2" fmla="*/ 68 w 1214"/>
                <a:gd name="T3" fmla="*/ 0 h 2849"/>
                <a:gd name="T4" fmla="*/ 908 w 1214"/>
                <a:gd name="T5" fmla="*/ 13 h 2849"/>
                <a:gd name="T6" fmla="*/ 1150 w 1214"/>
                <a:gd name="T7" fmla="*/ 152 h 2849"/>
                <a:gd name="T8" fmla="*/ 1211 w 1214"/>
                <a:gd name="T9" fmla="*/ 381 h 2849"/>
                <a:gd name="T10" fmla="*/ 1214 w 1214"/>
                <a:gd name="T11" fmla="*/ 1087 h 2849"/>
                <a:gd name="T12" fmla="*/ 1164 w 1214"/>
                <a:gd name="T13" fmla="*/ 1221 h 2849"/>
                <a:gd name="T14" fmla="*/ 994 w 1214"/>
                <a:gd name="T15" fmla="*/ 1216 h 2849"/>
                <a:gd name="T16" fmla="*/ 949 w 1214"/>
                <a:gd name="T17" fmla="*/ 1085 h 2849"/>
                <a:gd name="T18" fmla="*/ 949 w 1214"/>
                <a:gd name="T19" fmla="*/ 383 h 2849"/>
                <a:gd name="T20" fmla="*/ 949 w 1214"/>
                <a:gd name="T21" fmla="*/ 352 h 2849"/>
                <a:gd name="T22" fmla="*/ 874 w 1214"/>
                <a:gd name="T23" fmla="*/ 352 h 2849"/>
                <a:gd name="T24" fmla="*/ 873 w 1214"/>
                <a:gd name="T25" fmla="*/ 373 h 2849"/>
                <a:gd name="T26" fmla="*/ 868 w 1214"/>
                <a:gd name="T27" fmla="*/ 2579 h 2849"/>
                <a:gd name="T28" fmla="*/ 835 w 1214"/>
                <a:gd name="T29" fmla="*/ 2731 h 2849"/>
                <a:gd name="T30" fmla="*/ 569 w 1214"/>
                <a:gd name="T31" fmla="*/ 2743 h 2849"/>
                <a:gd name="T32" fmla="*/ 525 w 1214"/>
                <a:gd name="T33" fmla="*/ 2571 h 2849"/>
                <a:gd name="T34" fmla="*/ 525 w 1214"/>
                <a:gd name="T35" fmla="*/ 1567 h 2849"/>
                <a:gd name="T36" fmla="*/ 525 w 1214"/>
                <a:gd name="T37" fmla="*/ 1532 h 2849"/>
                <a:gd name="T38" fmla="*/ 441 w 1214"/>
                <a:gd name="T39" fmla="*/ 1532 h 2849"/>
                <a:gd name="T40" fmla="*/ 441 w 1214"/>
                <a:gd name="T41" fmla="*/ 1556 h 2849"/>
                <a:gd name="T42" fmla="*/ 441 w 1214"/>
                <a:gd name="T43" fmla="*/ 2572 h 2849"/>
                <a:gd name="T44" fmla="*/ 400 w 1214"/>
                <a:gd name="T45" fmla="*/ 2739 h 2849"/>
                <a:gd name="T46" fmla="*/ 217 w 1214"/>
                <a:gd name="T47" fmla="*/ 2809 h 2849"/>
                <a:gd name="T48" fmla="*/ 118 w 1214"/>
                <a:gd name="T49" fmla="*/ 2695 h 2849"/>
                <a:gd name="T50" fmla="*/ 101 w 1214"/>
                <a:gd name="T51" fmla="*/ 2601 h 2849"/>
                <a:gd name="T52" fmla="*/ 101 w 1214"/>
                <a:gd name="T53" fmla="*/ 1761 h 2849"/>
                <a:gd name="T54" fmla="*/ 111 w 1214"/>
                <a:gd name="T55" fmla="*/ 1743 h 2849"/>
                <a:gd name="T56" fmla="*/ 173 w 1214"/>
                <a:gd name="T57" fmla="*/ 1636 h 2849"/>
                <a:gd name="T58" fmla="*/ 173 w 1214"/>
                <a:gd name="T59" fmla="*/ 1409 h 2849"/>
                <a:gd name="T60" fmla="*/ 115 w 1214"/>
                <a:gd name="T61" fmla="*/ 1329 h 2849"/>
                <a:gd name="T62" fmla="*/ 101 w 1214"/>
                <a:gd name="T63" fmla="*/ 1304 h 2849"/>
                <a:gd name="T64" fmla="*/ 103 w 1214"/>
                <a:gd name="T65" fmla="*/ 635 h 2849"/>
                <a:gd name="T66" fmla="*/ 103 w 1214"/>
                <a:gd name="T67" fmla="*/ 587 h 2849"/>
                <a:gd name="T68" fmla="*/ 122 w 1214"/>
                <a:gd name="T69" fmla="*/ 562 h 2849"/>
                <a:gd name="T70" fmla="*/ 241 w 1214"/>
                <a:gd name="T71" fmla="*/ 420 h 2849"/>
                <a:gd name="T72" fmla="*/ 249 w 1214"/>
                <a:gd name="T73" fmla="*/ 357 h 2849"/>
                <a:gd name="T74" fmla="*/ 217 w 1214"/>
                <a:gd name="T75" fmla="*/ 289 h 2849"/>
                <a:gd name="T76" fmla="*/ 93 w 1214"/>
                <a:gd name="T77" fmla="*/ 205 h 2849"/>
                <a:gd name="T78" fmla="*/ 0 w 1214"/>
                <a:gd name="T79" fmla="*/ 4 h 2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4" h="2849">
                  <a:moveTo>
                    <a:pt x="0" y="4"/>
                  </a:moveTo>
                  <a:cubicBezTo>
                    <a:pt x="24" y="2"/>
                    <a:pt x="46" y="0"/>
                    <a:pt x="68" y="0"/>
                  </a:cubicBezTo>
                  <a:cubicBezTo>
                    <a:pt x="348" y="5"/>
                    <a:pt x="628" y="12"/>
                    <a:pt x="908" y="13"/>
                  </a:cubicBezTo>
                  <a:cubicBezTo>
                    <a:pt x="1019" y="14"/>
                    <a:pt x="1094" y="63"/>
                    <a:pt x="1150" y="152"/>
                  </a:cubicBezTo>
                  <a:cubicBezTo>
                    <a:pt x="1193" y="222"/>
                    <a:pt x="1211" y="299"/>
                    <a:pt x="1211" y="381"/>
                  </a:cubicBezTo>
                  <a:cubicBezTo>
                    <a:pt x="1212" y="616"/>
                    <a:pt x="1213" y="851"/>
                    <a:pt x="1214" y="1087"/>
                  </a:cubicBezTo>
                  <a:cubicBezTo>
                    <a:pt x="1214" y="1138"/>
                    <a:pt x="1201" y="1184"/>
                    <a:pt x="1164" y="1221"/>
                  </a:cubicBezTo>
                  <a:cubicBezTo>
                    <a:pt x="1113" y="1271"/>
                    <a:pt x="1041" y="1269"/>
                    <a:pt x="994" y="1216"/>
                  </a:cubicBezTo>
                  <a:cubicBezTo>
                    <a:pt x="961" y="1178"/>
                    <a:pt x="949" y="1133"/>
                    <a:pt x="949" y="1085"/>
                  </a:cubicBezTo>
                  <a:cubicBezTo>
                    <a:pt x="949" y="851"/>
                    <a:pt x="949" y="617"/>
                    <a:pt x="949" y="383"/>
                  </a:cubicBezTo>
                  <a:cubicBezTo>
                    <a:pt x="949" y="373"/>
                    <a:pt x="949" y="363"/>
                    <a:pt x="949" y="352"/>
                  </a:cubicBezTo>
                  <a:cubicBezTo>
                    <a:pt x="923" y="352"/>
                    <a:pt x="899" y="352"/>
                    <a:pt x="874" y="352"/>
                  </a:cubicBezTo>
                  <a:cubicBezTo>
                    <a:pt x="874" y="360"/>
                    <a:pt x="873" y="366"/>
                    <a:pt x="873" y="373"/>
                  </a:cubicBezTo>
                  <a:cubicBezTo>
                    <a:pt x="871" y="1108"/>
                    <a:pt x="870" y="1843"/>
                    <a:pt x="868" y="2579"/>
                  </a:cubicBezTo>
                  <a:cubicBezTo>
                    <a:pt x="868" y="2632"/>
                    <a:pt x="860" y="2684"/>
                    <a:pt x="835" y="2731"/>
                  </a:cubicBezTo>
                  <a:cubicBezTo>
                    <a:pt x="776" y="2843"/>
                    <a:pt x="637" y="2849"/>
                    <a:pt x="569" y="2743"/>
                  </a:cubicBezTo>
                  <a:cubicBezTo>
                    <a:pt x="535" y="2690"/>
                    <a:pt x="525" y="2632"/>
                    <a:pt x="525" y="2571"/>
                  </a:cubicBezTo>
                  <a:cubicBezTo>
                    <a:pt x="525" y="2236"/>
                    <a:pt x="525" y="1902"/>
                    <a:pt x="525" y="1567"/>
                  </a:cubicBezTo>
                  <a:cubicBezTo>
                    <a:pt x="525" y="1556"/>
                    <a:pt x="525" y="1544"/>
                    <a:pt x="525" y="1532"/>
                  </a:cubicBezTo>
                  <a:cubicBezTo>
                    <a:pt x="498" y="1532"/>
                    <a:pt x="471" y="1532"/>
                    <a:pt x="441" y="1532"/>
                  </a:cubicBezTo>
                  <a:cubicBezTo>
                    <a:pt x="441" y="1540"/>
                    <a:pt x="441" y="1548"/>
                    <a:pt x="441" y="1556"/>
                  </a:cubicBezTo>
                  <a:cubicBezTo>
                    <a:pt x="441" y="1895"/>
                    <a:pt x="441" y="2234"/>
                    <a:pt x="441" y="2572"/>
                  </a:cubicBezTo>
                  <a:cubicBezTo>
                    <a:pt x="441" y="2631"/>
                    <a:pt x="432" y="2688"/>
                    <a:pt x="400" y="2739"/>
                  </a:cubicBezTo>
                  <a:cubicBezTo>
                    <a:pt x="358" y="2807"/>
                    <a:pt x="284" y="2835"/>
                    <a:pt x="217" y="2809"/>
                  </a:cubicBezTo>
                  <a:cubicBezTo>
                    <a:pt x="164" y="2788"/>
                    <a:pt x="134" y="2746"/>
                    <a:pt x="118" y="2695"/>
                  </a:cubicBezTo>
                  <a:cubicBezTo>
                    <a:pt x="108" y="2665"/>
                    <a:pt x="101" y="2632"/>
                    <a:pt x="101" y="2601"/>
                  </a:cubicBezTo>
                  <a:cubicBezTo>
                    <a:pt x="100" y="2321"/>
                    <a:pt x="100" y="2041"/>
                    <a:pt x="101" y="1761"/>
                  </a:cubicBezTo>
                  <a:cubicBezTo>
                    <a:pt x="101" y="1755"/>
                    <a:pt x="106" y="1746"/>
                    <a:pt x="111" y="1743"/>
                  </a:cubicBezTo>
                  <a:cubicBezTo>
                    <a:pt x="148" y="1716"/>
                    <a:pt x="172" y="1683"/>
                    <a:pt x="173" y="1636"/>
                  </a:cubicBezTo>
                  <a:cubicBezTo>
                    <a:pt x="174" y="1560"/>
                    <a:pt x="175" y="1485"/>
                    <a:pt x="173" y="1409"/>
                  </a:cubicBezTo>
                  <a:cubicBezTo>
                    <a:pt x="173" y="1370"/>
                    <a:pt x="148" y="1345"/>
                    <a:pt x="115" y="1329"/>
                  </a:cubicBezTo>
                  <a:cubicBezTo>
                    <a:pt x="103" y="1323"/>
                    <a:pt x="101" y="1316"/>
                    <a:pt x="101" y="1304"/>
                  </a:cubicBezTo>
                  <a:cubicBezTo>
                    <a:pt x="102" y="1081"/>
                    <a:pt x="103" y="858"/>
                    <a:pt x="103" y="635"/>
                  </a:cubicBezTo>
                  <a:cubicBezTo>
                    <a:pt x="103" y="619"/>
                    <a:pt x="105" y="602"/>
                    <a:pt x="103" y="587"/>
                  </a:cubicBezTo>
                  <a:cubicBezTo>
                    <a:pt x="102" y="572"/>
                    <a:pt x="108" y="566"/>
                    <a:pt x="122" y="562"/>
                  </a:cubicBezTo>
                  <a:cubicBezTo>
                    <a:pt x="192" y="541"/>
                    <a:pt x="227" y="488"/>
                    <a:pt x="241" y="420"/>
                  </a:cubicBezTo>
                  <a:cubicBezTo>
                    <a:pt x="245" y="399"/>
                    <a:pt x="247" y="378"/>
                    <a:pt x="249" y="357"/>
                  </a:cubicBezTo>
                  <a:cubicBezTo>
                    <a:pt x="251" y="329"/>
                    <a:pt x="240" y="305"/>
                    <a:pt x="217" y="289"/>
                  </a:cubicBezTo>
                  <a:cubicBezTo>
                    <a:pt x="176" y="260"/>
                    <a:pt x="136" y="231"/>
                    <a:pt x="93" y="205"/>
                  </a:cubicBezTo>
                  <a:cubicBezTo>
                    <a:pt x="18" y="159"/>
                    <a:pt x="2" y="87"/>
                    <a:pt x="0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DE74D091-5ECB-28F2-43AA-E6D08528A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725" y="3563938"/>
              <a:ext cx="950913" cy="1455738"/>
            </a:xfrm>
            <a:custGeom>
              <a:avLst/>
              <a:gdLst>
                <a:gd name="T0" fmla="*/ 1768 w 1851"/>
                <a:gd name="T1" fmla="*/ 1428 h 2835"/>
                <a:gd name="T2" fmla="*/ 1768 w 1851"/>
                <a:gd name="T3" fmla="*/ 1670 h 2835"/>
                <a:gd name="T4" fmla="*/ 1631 w 1851"/>
                <a:gd name="T5" fmla="*/ 1670 h 2835"/>
                <a:gd name="T6" fmla="*/ 1631 w 1851"/>
                <a:gd name="T7" fmla="*/ 2835 h 2835"/>
                <a:gd name="T8" fmla="*/ 1458 w 1851"/>
                <a:gd name="T9" fmla="*/ 2835 h 2835"/>
                <a:gd name="T10" fmla="*/ 1458 w 1851"/>
                <a:gd name="T11" fmla="*/ 1670 h 2835"/>
                <a:gd name="T12" fmla="*/ 0 w 1851"/>
                <a:gd name="T13" fmla="*/ 1670 h 2835"/>
                <a:gd name="T14" fmla="*/ 0 w 1851"/>
                <a:gd name="T15" fmla="*/ 1429 h 2835"/>
                <a:gd name="T16" fmla="*/ 323 w 1851"/>
                <a:gd name="T17" fmla="*/ 1429 h 2835"/>
                <a:gd name="T18" fmla="*/ 323 w 1851"/>
                <a:gd name="T19" fmla="*/ 1403 h 2835"/>
                <a:gd name="T20" fmla="*/ 323 w 1851"/>
                <a:gd name="T21" fmla="*/ 1055 h 2835"/>
                <a:gd name="T22" fmla="*/ 378 w 1851"/>
                <a:gd name="T23" fmla="*/ 949 h 2835"/>
                <a:gd name="T24" fmla="*/ 392 w 1851"/>
                <a:gd name="T25" fmla="*/ 920 h 2835"/>
                <a:gd name="T26" fmla="*/ 393 w 1851"/>
                <a:gd name="T27" fmla="*/ 564 h 2835"/>
                <a:gd name="T28" fmla="*/ 363 w 1851"/>
                <a:gd name="T29" fmla="*/ 493 h 2835"/>
                <a:gd name="T30" fmla="*/ 259 w 1851"/>
                <a:gd name="T31" fmla="*/ 393 h 2835"/>
                <a:gd name="T32" fmla="*/ 254 w 1851"/>
                <a:gd name="T33" fmla="*/ 306 h 2835"/>
                <a:gd name="T34" fmla="*/ 341 w 1851"/>
                <a:gd name="T35" fmla="*/ 309 h 2835"/>
                <a:gd name="T36" fmla="*/ 505 w 1851"/>
                <a:gd name="T37" fmla="*/ 468 h 2835"/>
                <a:gd name="T38" fmla="*/ 536 w 1851"/>
                <a:gd name="T39" fmla="*/ 480 h 2835"/>
                <a:gd name="T40" fmla="*/ 1134 w 1851"/>
                <a:gd name="T41" fmla="*/ 480 h 2835"/>
                <a:gd name="T42" fmla="*/ 1163 w 1851"/>
                <a:gd name="T43" fmla="*/ 467 h 2835"/>
                <a:gd name="T44" fmla="*/ 1545 w 1851"/>
                <a:gd name="T45" fmla="*/ 37 h 2835"/>
                <a:gd name="T46" fmla="*/ 1569 w 1851"/>
                <a:gd name="T47" fmla="*/ 12 h 2835"/>
                <a:gd name="T48" fmla="*/ 1592 w 1851"/>
                <a:gd name="T49" fmla="*/ 0 h 2835"/>
                <a:gd name="T50" fmla="*/ 1601 w 1851"/>
                <a:gd name="T51" fmla="*/ 25 h 2835"/>
                <a:gd name="T52" fmla="*/ 1599 w 1851"/>
                <a:gd name="T53" fmla="*/ 127 h 2835"/>
                <a:gd name="T54" fmla="*/ 1621 w 1851"/>
                <a:gd name="T55" fmla="*/ 186 h 2835"/>
                <a:gd name="T56" fmla="*/ 1715 w 1851"/>
                <a:gd name="T57" fmla="*/ 290 h 2835"/>
                <a:gd name="T58" fmla="*/ 1750 w 1851"/>
                <a:gd name="T59" fmla="*/ 315 h 2835"/>
                <a:gd name="T60" fmla="*/ 1828 w 1851"/>
                <a:gd name="T61" fmla="*/ 350 h 2835"/>
                <a:gd name="T62" fmla="*/ 1850 w 1851"/>
                <a:gd name="T63" fmla="*/ 387 h 2835"/>
                <a:gd name="T64" fmla="*/ 1847 w 1851"/>
                <a:gd name="T65" fmla="*/ 435 h 2835"/>
                <a:gd name="T66" fmla="*/ 1754 w 1851"/>
                <a:gd name="T67" fmla="*/ 520 h 2835"/>
                <a:gd name="T68" fmla="*/ 1654 w 1851"/>
                <a:gd name="T69" fmla="*/ 524 h 2835"/>
                <a:gd name="T70" fmla="*/ 1632 w 1851"/>
                <a:gd name="T71" fmla="*/ 536 h 2835"/>
                <a:gd name="T72" fmla="*/ 1531 w 1851"/>
                <a:gd name="T73" fmla="*/ 709 h 2835"/>
                <a:gd name="T74" fmla="*/ 1525 w 1851"/>
                <a:gd name="T75" fmla="*/ 737 h 2835"/>
                <a:gd name="T76" fmla="*/ 1524 w 1851"/>
                <a:gd name="T77" fmla="*/ 1387 h 2835"/>
                <a:gd name="T78" fmla="*/ 1524 w 1851"/>
                <a:gd name="T79" fmla="*/ 1428 h 2835"/>
                <a:gd name="T80" fmla="*/ 1768 w 1851"/>
                <a:gd name="T81" fmla="*/ 1428 h 2835"/>
                <a:gd name="T82" fmla="*/ 534 w 1851"/>
                <a:gd name="T83" fmla="*/ 1427 h 2835"/>
                <a:gd name="T84" fmla="*/ 1312 w 1851"/>
                <a:gd name="T85" fmla="*/ 1427 h 2835"/>
                <a:gd name="T86" fmla="*/ 1312 w 1851"/>
                <a:gd name="T87" fmla="*/ 1004 h 2835"/>
                <a:gd name="T88" fmla="*/ 1299 w 1851"/>
                <a:gd name="T89" fmla="*/ 1003 h 2835"/>
                <a:gd name="T90" fmla="*/ 789 w 1851"/>
                <a:gd name="T91" fmla="*/ 1004 h 2835"/>
                <a:gd name="T92" fmla="*/ 762 w 1851"/>
                <a:gd name="T93" fmla="*/ 1014 h 2835"/>
                <a:gd name="T94" fmla="*/ 547 w 1851"/>
                <a:gd name="T95" fmla="*/ 1199 h 2835"/>
                <a:gd name="T96" fmla="*/ 534 w 1851"/>
                <a:gd name="T97" fmla="*/ 1228 h 2835"/>
                <a:gd name="T98" fmla="*/ 534 w 1851"/>
                <a:gd name="T99" fmla="*/ 1408 h 2835"/>
                <a:gd name="T100" fmla="*/ 534 w 1851"/>
                <a:gd name="T101" fmla="*/ 1427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51" h="2835">
                  <a:moveTo>
                    <a:pt x="1768" y="1428"/>
                  </a:moveTo>
                  <a:cubicBezTo>
                    <a:pt x="1768" y="1510"/>
                    <a:pt x="1768" y="1589"/>
                    <a:pt x="1768" y="1670"/>
                  </a:cubicBezTo>
                  <a:cubicBezTo>
                    <a:pt x="1722" y="1670"/>
                    <a:pt x="1677" y="1670"/>
                    <a:pt x="1631" y="1670"/>
                  </a:cubicBezTo>
                  <a:cubicBezTo>
                    <a:pt x="1631" y="2060"/>
                    <a:pt x="1631" y="2447"/>
                    <a:pt x="1631" y="2835"/>
                  </a:cubicBezTo>
                  <a:cubicBezTo>
                    <a:pt x="1573" y="2835"/>
                    <a:pt x="1516" y="2835"/>
                    <a:pt x="1458" y="2835"/>
                  </a:cubicBezTo>
                  <a:cubicBezTo>
                    <a:pt x="1458" y="2448"/>
                    <a:pt x="1458" y="2061"/>
                    <a:pt x="1458" y="1670"/>
                  </a:cubicBezTo>
                  <a:cubicBezTo>
                    <a:pt x="971" y="1670"/>
                    <a:pt x="486" y="1670"/>
                    <a:pt x="0" y="1670"/>
                  </a:cubicBezTo>
                  <a:cubicBezTo>
                    <a:pt x="0" y="1589"/>
                    <a:pt x="0" y="1510"/>
                    <a:pt x="0" y="1429"/>
                  </a:cubicBezTo>
                  <a:cubicBezTo>
                    <a:pt x="108" y="1429"/>
                    <a:pt x="214" y="1429"/>
                    <a:pt x="323" y="1429"/>
                  </a:cubicBezTo>
                  <a:cubicBezTo>
                    <a:pt x="323" y="1418"/>
                    <a:pt x="323" y="1411"/>
                    <a:pt x="323" y="1403"/>
                  </a:cubicBezTo>
                  <a:cubicBezTo>
                    <a:pt x="323" y="1287"/>
                    <a:pt x="324" y="1171"/>
                    <a:pt x="323" y="1055"/>
                  </a:cubicBezTo>
                  <a:cubicBezTo>
                    <a:pt x="323" y="1009"/>
                    <a:pt x="347" y="976"/>
                    <a:pt x="378" y="949"/>
                  </a:cubicBezTo>
                  <a:cubicBezTo>
                    <a:pt x="389" y="940"/>
                    <a:pt x="392" y="932"/>
                    <a:pt x="392" y="920"/>
                  </a:cubicBezTo>
                  <a:cubicBezTo>
                    <a:pt x="392" y="801"/>
                    <a:pt x="391" y="682"/>
                    <a:pt x="393" y="564"/>
                  </a:cubicBezTo>
                  <a:cubicBezTo>
                    <a:pt x="394" y="533"/>
                    <a:pt x="386" y="513"/>
                    <a:pt x="363" y="493"/>
                  </a:cubicBezTo>
                  <a:cubicBezTo>
                    <a:pt x="327" y="461"/>
                    <a:pt x="293" y="427"/>
                    <a:pt x="259" y="393"/>
                  </a:cubicBezTo>
                  <a:cubicBezTo>
                    <a:pt x="231" y="366"/>
                    <a:pt x="229" y="332"/>
                    <a:pt x="254" y="306"/>
                  </a:cubicBezTo>
                  <a:cubicBezTo>
                    <a:pt x="278" y="282"/>
                    <a:pt x="313" y="282"/>
                    <a:pt x="341" y="309"/>
                  </a:cubicBezTo>
                  <a:cubicBezTo>
                    <a:pt x="396" y="362"/>
                    <a:pt x="450" y="414"/>
                    <a:pt x="505" y="468"/>
                  </a:cubicBezTo>
                  <a:cubicBezTo>
                    <a:pt x="514" y="476"/>
                    <a:pt x="523" y="480"/>
                    <a:pt x="536" y="480"/>
                  </a:cubicBezTo>
                  <a:cubicBezTo>
                    <a:pt x="735" y="480"/>
                    <a:pt x="935" y="480"/>
                    <a:pt x="1134" y="480"/>
                  </a:cubicBezTo>
                  <a:cubicBezTo>
                    <a:pt x="1147" y="480"/>
                    <a:pt x="1155" y="476"/>
                    <a:pt x="1163" y="467"/>
                  </a:cubicBezTo>
                  <a:cubicBezTo>
                    <a:pt x="1290" y="324"/>
                    <a:pt x="1418" y="180"/>
                    <a:pt x="1545" y="37"/>
                  </a:cubicBezTo>
                  <a:cubicBezTo>
                    <a:pt x="1553" y="28"/>
                    <a:pt x="1560" y="19"/>
                    <a:pt x="1569" y="12"/>
                  </a:cubicBezTo>
                  <a:cubicBezTo>
                    <a:pt x="1575" y="7"/>
                    <a:pt x="1584" y="4"/>
                    <a:pt x="1592" y="0"/>
                  </a:cubicBezTo>
                  <a:cubicBezTo>
                    <a:pt x="1595" y="8"/>
                    <a:pt x="1600" y="17"/>
                    <a:pt x="1601" y="25"/>
                  </a:cubicBezTo>
                  <a:cubicBezTo>
                    <a:pt x="1601" y="59"/>
                    <a:pt x="1602" y="93"/>
                    <a:pt x="1599" y="127"/>
                  </a:cubicBezTo>
                  <a:cubicBezTo>
                    <a:pt x="1598" y="151"/>
                    <a:pt x="1605" y="168"/>
                    <a:pt x="1621" y="186"/>
                  </a:cubicBezTo>
                  <a:cubicBezTo>
                    <a:pt x="1653" y="219"/>
                    <a:pt x="1683" y="255"/>
                    <a:pt x="1715" y="290"/>
                  </a:cubicBezTo>
                  <a:cubicBezTo>
                    <a:pt x="1724" y="300"/>
                    <a:pt x="1737" y="308"/>
                    <a:pt x="1750" y="315"/>
                  </a:cubicBezTo>
                  <a:cubicBezTo>
                    <a:pt x="1775" y="328"/>
                    <a:pt x="1802" y="338"/>
                    <a:pt x="1828" y="350"/>
                  </a:cubicBezTo>
                  <a:cubicBezTo>
                    <a:pt x="1843" y="357"/>
                    <a:pt x="1851" y="370"/>
                    <a:pt x="1850" y="387"/>
                  </a:cubicBezTo>
                  <a:cubicBezTo>
                    <a:pt x="1849" y="403"/>
                    <a:pt x="1849" y="419"/>
                    <a:pt x="1847" y="435"/>
                  </a:cubicBezTo>
                  <a:cubicBezTo>
                    <a:pt x="1842" y="479"/>
                    <a:pt x="1798" y="518"/>
                    <a:pt x="1754" y="520"/>
                  </a:cubicBezTo>
                  <a:cubicBezTo>
                    <a:pt x="1720" y="521"/>
                    <a:pt x="1687" y="521"/>
                    <a:pt x="1654" y="524"/>
                  </a:cubicBezTo>
                  <a:cubicBezTo>
                    <a:pt x="1646" y="524"/>
                    <a:pt x="1636" y="530"/>
                    <a:pt x="1632" y="536"/>
                  </a:cubicBezTo>
                  <a:cubicBezTo>
                    <a:pt x="1598" y="593"/>
                    <a:pt x="1564" y="651"/>
                    <a:pt x="1531" y="709"/>
                  </a:cubicBezTo>
                  <a:cubicBezTo>
                    <a:pt x="1526" y="717"/>
                    <a:pt x="1525" y="728"/>
                    <a:pt x="1525" y="737"/>
                  </a:cubicBezTo>
                  <a:cubicBezTo>
                    <a:pt x="1524" y="954"/>
                    <a:pt x="1524" y="1170"/>
                    <a:pt x="1524" y="1387"/>
                  </a:cubicBezTo>
                  <a:cubicBezTo>
                    <a:pt x="1524" y="1400"/>
                    <a:pt x="1524" y="1413"/>
                    <a:pt x="1524" y="1428"/>
                  </a:cubicBezTo>
                  <a:cubicBezTo>
                    <a:pt x="1604" y="1428"/>
                    <a:pt x="1685" y="1428"/>
                    <a:pt x="1768" y="1428"/>
                  </a:cubicBezTo>
                  <a:close/>
                  <a:moveTo>
                    <a:pt x="534" y="1427"/>
                  </a:moveTo>
                  <a:cubicBezTo>
                    <a:pt x="796" y="1427"/>
                    <a:pt x="1055" y="1427"/>
                    <a:pt x="1312" y="1427"/>
                  </a:cubicBezTo>
                  <a:cubicBezTo>
                    <a:pt x="1312" y="1286"/>
                    <a:pt x="1312" y="1145"/>
                    <a:pt x="1312" y="1004"/>
                  </a:cubicBezTo>
                  <a:cubicBezTo>
                    <a:pt x="1306" y="1004"/>
                    <a:pt x="1303" y="1003"/>
                    <a:pt x="1299" y="1003"/>
                  </a:cubicBezTo>
                  <a:cubicBezTo>
                    <a:pt x="1129" y="1003"/>
                    <a:pt x="959" y="1003"/>
                    <a:pt x="789" y="1004"/>
                  </a:cubicBezTo>
                  <a:cubicBezTo>
                    <a:pt x="780" y="1004"/>
                    <a:pt x="769" y="1008"/>
                    <a:pt x="762" y="1014"/>
                  </a:cubicBezTo>
                  <a:cubicBezTo>
                    <a:pt x="690" y="1075"/>
                    <a:pt x="618" y="1137"/>
                    <a:pt x="547" y="1199"/>
                  </a:cubicBezTo>
                  <a:cubicBezTo>
                    <a:pt x="540" y="1205"/>
                    <a:pt x="535" y="1218"/>
                    <a:pt x="534" y="1228"/>
                  </a:cubicBezTo>
                  <a:cubicBezTo>
                    <a:pt x="533" y="1288"/>
                    <a:pt x="534" y="1348"/>
                    <a:pt x="534" y="1408"/>
                  </a:cubicBezTo>
                  <a:cubicBezTo>
                    <a:pt x="534" y="1414"/>
                    <a:pt x="534" y="1420"/>
                    <a:pt x="534" y="14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A21A9309-99F1-08EA-250F-BC625DB46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0838" y="3171825"/>
              <a:ext cx="417513" cy="363538"/>
            </a:xfrm>
            <a:custGeom>
              <a:avLst/>
              <a:gdLst>
                <a:gd name="T0" fmla="*/ 656 w 810"/>
                <a:gd name="T1" fmla="*/ 126 h 708"/>
                <a:gd name="T2" fmla="*/ 357 w 810"/>
                <a:gd name="T3" fmla="*/ 126 h 708"/>
                <a:gd name="T4" fmla="*/ 366 w 810"/>
                <a:gd name="T5" fmla="*/ 214 h 708"/>
                <a:gd name="T6" fmla="*/ 386 w 810"/>
                <a:gd name="T7" fmla="*/ 214 h 708"/>
                <a:gd name="T8" fmla="*/ 700 w 810"/>
                <a:gd name="T9" fmla="*/ 213 h 708"/>
                <a:gd name="T10" fmla="*/ 725 w 810"/>
                <a:gd name="T11" fmla="*/ 230 h 708"/>
                <a:gd name="T12" fmla="*/ 444 w 810"/>
                <a:gd name="T13" fmla="*/ 691 h 708"/>
                <a:gd name="T14" fmla="*/ 78 w 810"/>
                <a:gd name="T15" fmla="*/ 337 h 708"/>
                <a:gd name="T16" fmla="*/ 69 w 810"/>
                <a:gd name="T17" fmla="*/ 315 h 708"/>
                <a:gd name="T18" fmla="*/ 24 w 810"/>
                <a:gd name="T19" fmla="*/ 129 h 708"/>
                <a:gd name="T20" fmla="*/ 174 w 810"/>
                <a:gd name="T21" fmla="*/ 13 h 708"/>
                <a:gd name="T22" fmla="*/ 274 w 810"/>
                <a:gd name="T23" fmla="*/ 35 h 708"/>
                <a:gd name="T24" fmla="*/ 309 w 810"/>
                <a:gd name="T25" fmla="*/ 38 h 708"/>
                <a:gd name="T26" fmla="*/ 646 w 810"/>
                <a:gd name="T27" fmla="*/ 115 h 708"/>
                <a:gd name="T28" fmla="*/ 656 w 810"/>
                <a:gd name="T29" fmla="*/ 126 h 708"/>
                <a:gd name="T30" fmla="*/ 296 w 810"/>
                <a:gd name="T31" fmla="*/ 187 h 708"/>
                <a:gd name="T32" fmla="*/ 190 w 810"/>
                <a:gd name="T33" fmla="*/ 79 h 708"/>
                <a:gd name="T34" fmla="*/ 81 w 810"/>
                <a:gd name="T35" fmla="*/ 186 h 708"/>
                <a:gd name="T36" fmla="*/ 187 w 810"/>
                <a:gd name="T37" fmla="*/ 294 h 708"/>
                <a:gd name="T38" fmla="*/ 296 w 810"/>
                <a:gd name="T39" fmla="*/ 187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0" h="708">
                  <a:moveTo>
                    <a:pt x="656" y="126"/>
                  </a:moveTo>
                  <a:cubicBezTo>
                    <a:pt x="553" y="126"/>
                    <a:pt x="455" y="126"/>
                    <a:pt x="357" y="126"/>
                  </a:cubicBezTo>
                  <a:cubicBezTo>
                    <a:pt x="360" y="155"/>
                    <a:pt x="363" y="183"/>
                    <a:pt x="366" y="214"/>
                  </a:cubicBezTo>
                  <a:cubicBezTo>
                    <a:pt x="372" y="214"/>
                    <a:pt x="379" y="214"/>
                    <a:pt x="386" y="214"/>
                  </a:cubicBezTo>
                  <a:cubicBezTo>
                    <a:pt x="491" y="214"/>
                    <a:pt x="596" y="214"/>
                    <a:pt x="700" y="213"/>
                  </a:cubicBezTo>
                  <a:cubicBezTo>
                    <a:pt x="714" y="213"/>
                    <a:pt x="720" y="218"/>
                    <a:pt x="725" y="230"/>
                  </a:cubicBezTo>
                  <a:cubicBezTo>
                    <a:pt x="810" y="437"/>
                    <a:pt x="667" y="673"/>
                    <a:pt x="444" y="691"/>
                  </a:cubicBezTo>
                  <a:cubicBezTo>
                    <a:pt x="236" y="708"/>
                    <a:pt x="68" y="545"/>
                    <a:pt x="78" y="337"/>
                  </a:cubicBezTo>
                  <a:cubicBezTo>
                    <a:pt x="78" y="329"/>
                    <a:pt x="74" y="320"/>
                    <a:pt x="69" y="315"/>
                  </a:cubicBezTo>
                  <a:cubicBezTo>
                    <a:pt x="17" y="262"/>
                    <a:pt x="0" y="199"/>
                    <a:pt x="24" y="129"/>
                  </a:cubicBezTo>
                  <a:cubicBezTo>
                    <a:pt x="48" y="59"/>
                    <a:pt x="101" y="21"/>
                    <a:pt x="174" y="13"/>
                  </a:cubicBezTo>
                  <a:cubicBezTo>
                    <a:pt x="210" y="9"/>
                    <a:pt x="244" y="16"/>
                    <a:pt x="274" y="35"/>
                  </a:cubicBezTo>
                  <a:cubicBezTo>
                    <a:pt x="286" y="42"/>
                    <a:pt x="296" y="42"/>
                    <a:pt x="309" y="38"/>
                  </a:cubicBezTo>
                  <a:cubicBezTo>
                    <a:pt x="436" y="0"/>
                    <a:pt x="548" y="26"/>
                    <a:pt x="646" y="115"/>
                  </a:cubicBezTo>
                  <a:cubicBezTo>
                    <a:pt x="649" y="117"/>
                    <a:pt x="651" y="120"/>
                    <a:pt x="656" y="126"/>
                  </a:cubicBezTo>
                  <a:close/>
                  <a:moveTo>
                    <a:pt x="296" y="187"/>
                  </a:moveTo>
                  <a:cubicBezTo>
                    <a:pt x="296" y="128"/>
                    <a:pt x="249" y="80"/>
                    <a:pt x="190" y="79"/>
                  </a:cubicBezTo>
                  <a:cubicBezTo>
                    <a:pt x="131" y="78"/>
                    <a:pt x="82" y="127"/>
                    <a:pt x="81" y="186"/>
                  </a:cubicBezTo>
                  <a:cubicBezTo>
                    <a:pt x="81" y="245"/>
                    <a:pt x="129" y="293"/>
                    <a:pt x="187" y="294"/>
                  </a:cubicBezTo>
                  <a:cubicBezTo>
                    <a:pt x="247" y="295"/>
                    <a:pt x="295" y="247"/>
                    <a:pt x="296" y="18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1278E518-F1D8-EBA3-C015-7088BC61E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4125913"/>
              <a:ext cx="166688" cy="100013"/>
            </a:xfrm>
            <a:custGeom>
              <a:avLst/>
              <a:gdLst>
                <a:gd name="T0" fmla="*/ 326 w 326"/>
                <a:gd name="T1" fmla="*/ 3 h 194"/>
                <a:gd name="T2" fmla="*/ 208 w 326"/>
                <a:gd name="T3" fmla="*/ 144 h 194"/>
                <a:gd name="T4" fmla="*/ 27 w 326"/>
                <a:gd name="T5" fmla="*/ 102 h 194"/>
                <a:gd name="T6" fmla="*/ 3 w 326"/>
                <a:gd name="T7" fmla="*/ 17 h 194"/>
                <a:gd name="T8" fmla="*/ 18 w 326"/>
                <a:gd name="T9" fmla="*/ 0 h 194"/>
                <a:gd name="T10" fmla="*/ 320 w 326"/>
                <a:gd name="T11" fmla="*/ 0 h 194"/>
                <a:gd name="T12" fmla="*/ 326 w 326"/>
                <a:gd name="T13" fmla="*/ 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" h="194">
                  <a:moveTo>
                    <a:pt x="326" y="3"/>
                  </a:moveTo>
                  <a:cubicBezTo>
                    <a:pt x="290" y="54"/>
                    <a:pt x="257" y="106"/>
                    <a:pt x="208" y="144"/>
                  </a:cubicBezTo>
                  <a:cubicBezTo>
                    <a:pt x="143" y="194"/>
                    <a:pt x="67" y="177"/>
                    <a:pt x="27" y="102"/>
                  </a:cubicBezTo>
                  <a:cubicBezTo>
                    <a:pt x="14" y="76"/>
                    <a:pt x="10" y="45"/>
                    <a:pt x="3" y="17"/>
                  </a:cubicBezTo>
                  <a:cubicBezTo>
                    <a:pt x="0" y="6"/>
                    <a:pt x="5" y="0"/>
                    <a:pt x="18" y="0"/>
                  </a:cubicBezTo>
                  <a:cubicBezTo>
                    <a:pt x="119" y="0"/>
                    <a:pt x="219" y="0"/>
                    <a:pt x="320" y="0"/>
                  </a:cubicBezTo>
                  <a:cubicBezTo>
                    <a:pt x="321" y="0"/>
                    <a:pt x="322" y="1"/>
                    <a:pt x="326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A62410B9-C23E-B5F8-2ECF-76C89AE37F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238" y="4433888"/>
              <a:ext cx="420688" cy="542925"/>
            </a:xfrm>
            <a:custGeom>
              <a:avLst/>
              <a:gdLst>
                <a:gd name="T0" fmla="*/ 0 w 337"/>
                <a:gd name="T1" fmla="*/ 254 h 435"/>
                <a:gd name="T2" fmla="*/ 0 w 337"/>
                <a:gd name="T3" fmla="*/ 112 h 435"/>
                <a:gd name="T4" fmla="*/ 34 w 337"/>
                <a:gd name="T5" fmla="*/ 48 h 435"/>
                <a:gd name="T6" fmla="*/ 67 w 337"/>
                <a:gd name="T7" fmla="*/ 9 h 435"/>
                <a:gd name="T8" fmla="*/ 80 w 337"/>
                <a:gd name="T9" fmla="*/ 0 h 435"/>
                <a:gd name="T10" fmla="*/ 256 w 337"/>
                <a:gd name="T11" fmla="*/ 0 h 435"/>
                <a:gd name="T12" fmla="*/ 270 w 337"/>
                <a:gd name="T13" fmla="*/ 11 h 435"/>
                <a:gd name="T14" fmla="*/ 295 w 337"/>
                <a:gd name="T15" fmla="*/ 42 h 435"/>
                <a:gd name="T16" fmla="*/ 336 w 337"/>
                <a:gd name="T17" fmla="*/ 122 h 435"/>
                <a:gd name="T18" fmla="*/ 336 w 337"/>
                <a:gd name="T19" fmla="*/ 396 h 435"/>
                <a:gd name="T20" fmla="*/ 296 w 337"/>
                <a:gd name="T21" fmla="*/ 435 h 435"/>
                <a:gd name="T22" fmla="*/ 40 w 337"/>
                <a:gd name="T23" fmla="*/ 435 h 435"/>
                <a:gd name="T24" fmla="*/ 0 w 337"/>
                <a:gd name="T25" fmla="*/ 396 h 435"/>
                <a:gd name="T26" fmla="*/ 0 w 337"/>
                <a:gd name="T27" fmla="*/ 254 h 435"/>
                <a:gd name="T28" fmla="*/ 299 w 337"/>
                <a:gd name="T29" fmla="*/ 293 h 435"/>
                <a:gd name="T30" fmla="*/ 299 w 337"/>
                <a:gd name="T31" fmla="*/ 143 h 435"/>
                <a:gd name="T32" fmla="*/ 38 w 337"/>
                <a:gd name="T33" fmla="*/ 143 h 435"/>
                <a:gd name="T34" fmla="*/ 38 w 337"/>
                <a:gd name="T35" fmla="*/ 293 h 435"/>
                <a:gd name="T36" fmla="*/ 299 w 337"/>
                <a:gd name="T37" fmla="*/ 293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7" h="435">
                  <a:moveTo>
                    <a:pt x="0" y="254"/>
                  </a:moveTo>
                  <a:cubicBezTo>
                    <a:pt x="0" y="207"/>
                    <a:pt x="1" y="159"/>
                    <a:pt x="0" y="112"/>
                  </a:cubicBezTo>
                  <a:cubicBezTo>
                    <a:pt x="0" y="84"/>
                    <a:pt x="9" y="63"/>
                    <a:pt x="34" y="48"/>
                  </a:cubicBezTo>
                  <a:cubicBezTo>
                    <a:pt x="49" y="39"/>
                    <a:pt x="63" y="28"/>
                    <a:pt x="67" y="9"/>
                  </a:cubicBezTo>
                  <a:cubicBezTo>
                    <a:pt x="68" y="5"/>
                    <a:pt x="76" y="0"/>
                    <a:pt x="80" y="0"/>
                  </a:cubicBezTo>
                  <a:cubicBezTo>
                    <a:pt x="139" y="0"/>
                    <a:pt x="198" y="0"/>
                    <a:pt x="256" y="0"/>
                  </a:cubicBezTo>
                  <a:cubicBezTo>
                    <a:pt x="261" y="0"/>
                    <a:pt x="266" y="6"/>
                    <a:pt x="270" y="11"/>
                  </a:cubicBezTo>
                  <a:cubicBezTo>
                    <a:pt x="278" y="21"/>
                    <a:pt x="284" y="36"/>
                    <a:pt x="295" y="42"/>
                  </a:cubicBezTo>
                  <a:cubicBezTo>
                    <a:pt x="326" y="61"/>
                    <a:pt x="337" y="87"/>
                    <a:pt x="336" y="122"/>
                  </a:cubicBezTo>
                  <a:cubicBezTo>
                    <a:pt x="335" y="213"/>
                    <a:pt x="336" y="305"/>
                    <a:pt x="336" y="396"/>
                  </a:cubicBezTo>
                  <a:cubicBezTo>
                    <a:pt x="336" y="425"/>
                    <a:pt x="326" y="435"/>
                    <a:pt x="296" y="435"/>
                  </a:cubicBezTo>
                  <a:cubicBezTo>
                    <a:pt x="211" y="435"/>
                    <a:pt x="125" y="435"/>
                    <a:pt x="40" y="435"/>
                  </a:cubicBezTo>
                  <a:cubicBezTo>
                    <a:pt x="10" y="435"/>
                    <a:pt x="0" y="425"/>
                    <a:pt x="0" y="396"/>
                  </a:cubicBezTo>
                  <a:cubicBezTo>
                    <a:pt x="0" y="349"/>
                    <a:pt x="0" y="301"/>
                    <a:pt x="0" y="254"/>
                  </a:cubicBezTo>
                  <a:close/>
                  <a:moveTo>
                    <a:pt x="299" y="293"/>
                  </a:moveTo>
                  <a:cubicBezTo>
                    <a:pt x="299" y="242"/>
                    <a:pt x="299" y="193"/>
                    <a:pt x="299" y="143"/>
                  </a:cubicBezTo>
                  <a:cubicBezTo>
                    <a:pt x="211" y="143"/>
                    <a:pt x="125" y="143"/>
                    <a:pt x="38" y="143"/>
                  </a:cubicBezTo>
                  <a:cubicBezTo>
                    <a:pt x="38" y="193"/>
                    <a:pt x="38" y="243"/>
                    <a:pt x="38" y="293"/>
                  </a:cubicBezTo>
                  <a:cubicBezTo>
                    <a:pt x="125" y="293"/>
                    <a:pt x="212" y="293"/>
                    <a:pt x="299" y="29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8DA3772B-FA5B-6393-F8A8-3880ADAB5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1101" y="3284538"/>
              <a:ext cx="458788" cy="612775"/>
            </a:xfrm>
            <a:custGeom>
              <a:avLst/>
              <a:gdLst>
                <a:gd name="T0" fmla="*/ 53 w 369"/>
                <a:gd name="T1" fmla="*/ 32 h 492"/>
                <a:gd name="T2" fmla="*/ 54 w 369"/>
                <a:gd name="T3" fmla="*/ 13 h 492"/>
                <a:gd name="T4" fmla="*/ 66 w 369"/>
                <a:gd name="T5" fmla="*/ 0 h 492"/>
                <a:gd name="T6" fmla="*/ 314 w 369"/>
                <a:gd name="T7" fmla="*/ 0 h 492"/>
                <a:gd name="T8" fmla="*/ 317 w 369"/>
                <a:gd name="T9" fmla="*/ 32 h 492"/>
                <a:gd name="T10" fmla="*/ 369 w 369"/>
                <a:gd name="T11" fmla="*/ 111 h 492"/>
                <a:gd name="T12" fmla="*/ 369 w 369"/>
                <a:gd name="T13" fmla="*/ 429 h 492"/>
                <a:gd name="T14" fmla="*/ 308 w 369"/>
                <a:gd name="T15" fmla="*/ 491 h 492"/>
                <a:gd name="T16" fmla="*/ 62 w 369"/>
                <a:gd name="T17" fmla="*/ 492 h 492"/>
                <a:gd name="T18" fmla="*/ 0 w 369"/>
                <a:gd name="T19" fmla="*/ 428 h 492"/>
                <a:gd name="T20" fmla="*/ 0 w 369"/>
                <a:gd name="T21" fmla="*/ 106 h 492"/>
                <a:gd name="T22" fmla="*/ 53 w 369"/>
                <a:gd name="T23" fmla="*/ 32 h 492"/>
                <a:gd name="T24" fmla="*/ 18 w 369"/>
                <a:gd name="T25" fmla="*/ 124 h 492"/>
                <a:gd name="T26" fmla="*/ 18 w 369"/>
                <a:gd name="T27" fmla="*/ 370 h 492"/>
                <a:gd name="T28" fmla="*/ 350 w 369"/>
                <a:gd name="T29" fmla="*/ 370 h 492"/>
                <a:gd name="T30" fmla="*/ 350 w 369"/>
                <a:gd name="T31" fmla="*/ 124 h 492"/>
                <a:gd name="T32" fmla="*/ 18 w 369"/>
                <a:gd name="T33" fmla="*/ 124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492">
                  <a:moveTo>
                    <a:pt x="53" y="32"/>
                  </a:moveTo>
                  <a:cubicBezTo>
                    <a:pt x="53" y="25"/>
                    <a:pt x="52" y="18"/>
                    <a:pt x="54" y="13"/>
                  </a:cubicBezTo>
                  <a:cubicBezTo>
                    <a:pt x="56" y="8"/>
                    <a:pt x="62" y="1"/>
                    <a:pt x="66" y="0"/>
                  </a:cubicBezTo>
                  <a:cubicBezTo>
                    <a:pt x="148" y="0"/>
                    <a:pt x="230" y="0"/>
                    <a:pt x="314" y="0"/>
                  </a:cubicBezTo>
                  <a:cubicBezTo>
                    <a:pt x="315" y="11"/>
                    <a:pt x="316" y="21"/>
                    <a:pt x="317" y="32"/>
                  </a:cubicBezTo>
                  <a:cubicBezTo>
                    <a:pt x="363" y="51"/>
                    <a:pt x="369" y="60"/>
                    <a:pt x="369" y="111"/>
                  </a:cubicBezTo>
                  <a:cubicBezTo>
                    <a:pt x="369" y="217"/>
                    <a:pt x="369" y="323"/>
                    <a:pt x="369" y="429"/>
                  </a:cubicBezTo>
                  <a:cubicBezTo>
                    <a:pt x="369" y="469"/>
                    <a:pt x="347" y="491"/>
                    <a:pt x="308" y="491"/>
                  </a:cubicBezTo>
                  <a:cubicBezTo>
                    <a:pt x="226" y="492"/>
                    <a:pt x="144" y="492"/>
                    <a:pt x="62" y="492"/>
                  </a:cubicBezTo>
                  <a:cubicBezTo>
                    <a:pt x="22" y="491"/>
                    <a:pt x="0" y="469"/>
                    <a:pt x="0" y="428"/>
                  </a:cubicBezTo>
                  <a:cubicBezTo>
                    <a:pt x="0" y="320"/>
                    <a:pt x="0" y="213"/>
                    <a:pt x="0" y="106"/>
                  </a:cubicBezTo>
                  <a:cubicBezTo>
                    <a:pt x="0" y="59"/>
                    <a:pt x="9" y="47"/>
                    <a:pt x="53" y="32"/>
                  </a:cubicBezTo>
                  <a:close/>
                  <a:moveTo>
                    <a:pt x="18" y="124"/>
                  </a:moveTo>
                  <a:cubicBezTo>
                    <a:pt x="18" y="207"/>
                    <a:pt x="18" y="288"/>
                    <a:pt x="18" y="370"/>
                  </a:cubicBezTo>
                  <a:cubicBezTo>
                    <a:pt x="129" y="370"/>
                    <a:pt x="240" y="370"/>
                    <a:pt x="350" y="370"/>
                  </a:cubicBezTo>
                  <a:cubicBezTo>
                    <a:pt x="350" y="287"/>
                    <a:pt x="350" y="206"/>
                    <a:pt x="350" y="124"/>
                  </a:cubicBezTo>
                  <a:cubicBezTo>
                    <a:pt x="239" y="124"/>
                    <a:pt x="129" y="124"/>
                    <a:pt x="18" y="1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id="{3FE48C5C-7157-C65E-9D6E-6CC044CC9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701" y="3455988"/>
              <a:ext cx="633413" cy="439738"/>
            </a:xfrm>
            <a:custGeom>
              <a:avLst/>
              <a:gdLst>
                <a:gd name="T0" fmla="*/ 3 w 509"/>
                <a:gd name="T1" fmla="*/ 157 h 352"/>
                <a:gd name="T2" fmla="*/ 1 w 509"/>
                <a:gd name="T3" fmla="*/ 103 h 352"/>
                <a:gd name="T4" fmla="*/ 0 w 509"/>
                <a:gd name="T5" fmla="*/ 19 h 352"/>
                <a:gd name="T6" fmla="*/ 0 w 509"/>
                <a:gd name="T7" fmla="*/ 1 h 352"/>
                <a:gd name="T8" fmla="*/ 7 w 509"/>
                <a:gd name="T9" fmla="*/ 1 h 352"/>
                <a:gd name="T10" fmla="*/ 7 w 509"/>
                <a:gd name="T11" fmla="*/ 55 h 352"/>
                <a:gd name="T12" fmla="*/ 504 w 509"/>
                <a:gd name="T13" fmla="*/ 55 h 352"/>
                <a:gd name="T14" fmla="*/ 504 w 509"/>
                <a:gd name="T15" fmla="*/ 0 h 352"/>
                <a:gd name="T16" fmla="*/ 509 w 509"/>
                <a:gd name="T17" fmla="*/ 0 h 352"/>
                <a:gd name="T18" fmla="*/ 509 w 509"/>
                <a:gd name="T19" fmla="*/ 352 h 352"/>
                <a:gd name="T20" fmla="*/ 353 w 509"/>
                <a:gd name="T21" fmla="*/ 352 h 352"/>
                <a:gd name="T22" fmla="*/ 353 w 509"/>
                <a:gd name="T23" fmla="*/ 347 h 352"/>
                <a:gd name="T24" fmla="*/ 503 w 509"/>
                <a:gd name="T25" fmla="*/ 347 h 352"/>
                <a:gd name="T26" fmla="*/ 503 w 509"/>
                <a:gd name="T27" fmla="*/ 274 h 352"/>
                <a:gd name="T28" fmla="*/ 354 w 509"/>
                <a:gd name="T29" fmla="*/ 274 h 352"/>
                <a:gd name="T30" fmla="*/ 354 w 509"/>
                <a:gd name="T31" fmla="*/ 201 h 352"/>
                <a:gd name="T32" fmla="*/ 503 w 509"/>
                <a:gd name="T33" fmla="*/ 201 h 352"/>
                <a:gd name="T34" fmla="*/ 503 w 509"/>
                <a:gd name="T35" fmla="*/ 128 h 352"/>
                <a:gd name="T36" fmla="*/ 438 w 509"/>
                <a:gd name="T37" fmla="*/ 128 h 352"/>
                <a:gd name="T38" fmla="*/ 384 w 509"/>
                <a:gd name="T39" fmla="*/ 128 h 352"/>
                <a:gd name="T40" fmla="*/ 304 w 509"/>
                <a:gd name="T41" fmla="*/ 108 h 352"/>
                <a:gd name="T42" fmla="*/ 305 w 509"/>
                <a:gd name="T43" fmla="*/ 109 h 352"/>
                <a:gd name="T44" fmla="*/ 208 w 509"/>
                <a:gd name="T45" fmla="*/ 109 h 352"/>
                <a:gd name="T46" fmla="*/ 208 w 509"/>
                <a:gd name="T47" fmla="*/ 108 h 352"/>
                <a:gd name="T48" fmla="*/ 109 w 509"/>
                <a:gd name="T49" fmla="*/ 128 h 352"/>
                <a:gd name="T50" fmla="*/ 10 w 509"/>
                <a:gd name="T51" fmla="*/ 128 h 352"/>
                <a:gd name="T52" fmla="*/ 3 w 509"/>
                <a:gd name="T53" fmla="*/ 156 h 352"/>
                <a:gd name="T54" fmla="*/ 3 w 509"/>
                <a:gd name="T55" fmla="*/ 15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9" h="352">
                  <a:moveTo>
                    <a:pt x="3" y="157"/>
                  </a:moveTo>
                  <a:cubicBezTo>
                    <a:pt x="2" y="139"/>
                    <a:pt x="1" y="121"/>
                    <a:pt x="1" y="103"/>
                  </a:cubicBezTo>
                  <a:cubicBezTo>
                    <a:pt x="0" y="75"/>
                    <a:pt x="0" y="47"/>
                    <a:pt x="0" y="19"/>
                  </a:cubicBezTo>
                  <a:cubicBezTo>
                    <a:pt x="0" y="13"/>
                    <a:pt x="0" y="7"/>
                    <a:pt x="0" y="1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7" y="18"/>
                    <a:pt x="7" y="35"/>
                    <a:pt x="7" y="55"/>
                  </a:cubicBezTo>
                  <a:cubicBezTo>
                    <a:pt x="174" y="55"/>
                    <a:pt x="338" y="55"/>
                    <a:pt x="504" y="55"/>
                  </a:cubicBezTo>
                  <a:cubicBezTo>
                    <a:pt x="504" y="35"/>
                    <a:pt x="504" y="17"/>
                    <a:pt x="504" y="0"/>
                  </a:cubicBezTo>
                  <a:cubicBezTo>
                    <a:pt x="506" y="0"/>
                    <a:pt x="507" y="0"/>
                    <a:pt x="509" y="0"/>
                  </a:cubicBezTo>
                  <a:cubicBezTo>
                    <a:pt x="509" y="117"/>
                    <a:pt x="509" y="234"/>
                    <a:pt x="509" y="352"/>
                  </a:cubicBezTo>
                  <a:cubicBezTo>
                    <a:pt x="458" y="352"/>
                    <a:pt x="406" y="352"/>
                    <a:pt x="353" y="352"/>
                  </a:cubicBezTo>
                  <a:cubicBezTo>
                    <a:pt x="353" y="351"/>
                    <a:pt x="353" y="349"/>
                    <a:pt x="353" y="347"/>
                  </a:cubicBezTo>
                  <a:cubicBezTo>
                    <a:pt x="403" y="347"/>
                    <a:pt x="452" y="347"/>
                    <a:pt x="503" y="347"/>
                  </a:cubicBezTo>
                  <a:cubicBezTo>
                    <a:pt x="503" y="321"/>
                    <a:pt x="503" y="298"/>
                    <a:pt x="503" y="274"/>
                  </a:cubicBezTo>
                  <a:cubicBezTo>
                    <a:pt x="453" y="274"/>
                    <a:pt x="404" y="274"/>
                    <a:pt x="354" y="274"/>
                  </a:cubicBezTo>
                  <a:cubicBezTo>
                    <a:pt x="354" y="249"/>
                    <a:pt x="354" y="226"/>
                    <a:pt x="354" y="201"/>
                  </a:cubicBezTo>
                  <a:cubicBezTo>
                    <a:pt x="403" y="201"/>
                    <a:pt x="452" y="201"/>
                    <a:pt x="503" y="201"/>
                  </a:cubicBezTo>
                  <a:cubicBezTo>
                    <a:pt x="503" y="176"/>
                    <a:pt x="503" y="153"/>
                    <a:pt x="503" y="128"/>
                  </a:cubicBezTo>
                  <a:cubicBezTo>
                    <a:pt x="481" y="128"/>
                    <a:pt x="459" y="128"/>
                    <a:pt x="438" y="128"/>
                  </a:cubicBezTo>
                  <a:cubicBezTo>
                    <a:pt x="420" y="128"/>
                    <a:pt x="402" y="127"/>
                    <a:pt x="384" y="128"/>
                  </a:cubicBezTo>
                  <a:cubicBezTo>
                    <a:pt x="355" y="129"/>
                    <a:pt x="327" y="130"/>
                    <a:pt x="304" y="108"/>
                  </a:cubicBezTo>
                  <a:cubicBezTo>
                    <a:pt x="305" y="109"/>
                    <a:pt x="305" y="109"/>
                    <a:pt x="305" y="109"/>
                  </a:cubicBezTo>
                  <a:cubicBezTo>
                    <a:pt x="279" y="87"/>
                    <a:pt x="234" y="87"/>
                    <a:pt x="208" y="109"/>
                  </a:cubicBezTo>
                  <a:cubicBezTo>
                    <a:pt x="208" y="108"/>
                    <a:pt x="208" y="108"/>
                    <a:pt x="208" y="108"/>
                  </a:cubicBezTo>
                  <a:cubicBezTo>
                    <a:pt x="179" y="134"/>
                    <a:pt x="143" y="128"/>
                    <a:pt x="109" y="128"/>
                  </a:cubicBezTo>
                  <a:cubicBezTo>
                    <a:pt x="76" y="128"/>
                    <a:pt x="43" y="128"/>
                    <a:pt x="10" y="128"/>
                  </a:cubicBezTo>
                  <a:cubicBezTo>
                    <a:pt x="8" y="139"/>
                    <a:pt x="5" y="147"/>
                    <a:pt x="3" y="156"/>
                  </a:cubicBezTo>
                  <a:lnTo>
                    <a:pt x="3" y="1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id="{4EBB96ED-8C2A-519A-6F02-2A38C2C09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3581400"/>
              <a:ext cx="228600" cy="314325"/>
            </a:xfrm>
            <a:custGeom>
              <a:avLst/>
              <a:gdLst>
                <a:gd name="T0" fmla="*/ 140 w 184"/>
                <a:gd name="T1" fmla="*/ 7 h 251"/>
                <a:gd name="T2" fmla="*/ 164 w 184"/>
                <a:gd name="T3" fmla="*/ 35 h 251"/>
                <a:gd name="T4" fmla="*/ 182 w 184"/>
                <a:gd name="T5" fmla="*/ 80 h 251"/>
                <a:gd name="T6" fmla="*/ 183 w 184"/>
                <a:gd name="T7" fmla="*/ 251 h 251"/>
                <a:gd name="T8" fmla="*/ 0 w 184"/>
                <a:gd name="T9" fmla="*/ 251 h 251"/>
                <a:gd name="T10" fmla="*/ 1 w 184"/>
                <a:gd name="T11" fmla="*/ 112 h 251"/>
                <a:gd name="T12" fmla="*/ 7 w 184"/>
                <a:gd name="T13" fmla="*/ 63 h 251"/>
                <a:gd name="T14" fmla="*/ 44 w 184"/>
                <a:gd name="T15" fmla="*/ 7 h 251"/>
                <a:gd name="T16" fmla="*/ 44 w 184"/>
                <a:gd name="T17" fmla="*/ 8 h 251"/>
                <a:gd name="T18" fmla="*/ 111 w 184"/>
                <a:gd name="T19" fmla="*/ 0 h 251"/>
                <a:gd name="T20" fmla="*/ 141 w 184"/>
                <a:gd name="T21" fmla="*/ 8 h 251"/>
                <a:gd name="T22" fmla="*/ 140 w 184"/>
                <a:gd name="T23" fmla="*/ 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251">
                  <a:moveTo>
                    <a:pt x="140" y="7"/>
                  </a:moveTo>
                  <a:cubicBezTo>
                    <a:pt x="148" y="17"/>
                    <a:pt x="158" y="24"/>
                    <a:pt x="164" y="35"/>
                  </a:cubicBezTo>
                  <a:cubicBezTo>
                    <a:pt x="172" y="49"/>
                    <a:pt x="181" y="65"/>
                    <a:pt x="182" y="80"/>
                  </a:cubicBezTo>
                  <a:cubicBezTo>
                    <a:pt x="184" y="137"/>
                    <a:pt x="183" y="193"/>
                    <a:pt x="183" y="251"/>
                  </a:cubicBezTo>
                  <a:cubicBezTo>
                    <a:pt x="122" y="251"/>
                    <a:pt x="62" y="251"/>
                    <a:pt x="0" y="251"/>
                  </a:cubicBezTo>
                  <a:cubicBezTo>
                    <a:pt x="0" y="204"/>
                    <a:pt x="0" y="158"/>
                    <a:pt x="1" y="112"/>
                  </a:cubicBezTo>
                  <a:cubicBezTo>
                    <a:pt x="1" y="95"/>
                    <a:pt x="1" y="77"/>
                    <a:pt x="7" y="63"/>
                  </a:cubicBezTo>
                  <a:cubicBezTo>
                    <a:pt x="16" y="43"/>
                    <a:pt x="32" y="26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66" y="5"/>
                    <a:pt x="88" y="1"/>
                    <a:pt x="111" y="0"/>
                  </a:cubicBezTo>
                  <a:cubicBezTo>
                    <a:pt x="120" y="0"/>
                    <a:pt x="131" y="5"/>
                    <a:pt x="141" y="8"/>
                  </a:cubicBezTo>
                  <a:lnTo>
                    <a:pt x="140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6" name="Freeform 31">
              <a:extLst>
                <a:ext uri="{FF2B5EF4-FFF2-40B4-BE49-F238E27FC236}">
                  <a16:creationId xmlns:a16="http://schemas.microsoft.com/office/drawing/2014/main" id="{54B9A9BA-F99C-CFBF-E69C-4D5D0EB08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3181350"/>
              <a:ext cx="711200" cy="288925"/>
            </a:xfrm>
            <a:custGeom>
              <a:avLst/>
              <a:gdLst>
                <a:gd name="T0" fmla="*/ 78 w 570"/>
                <a:gd name="T1" fmla="*/ 190 h 232"/>
                <a:gd name="T2" fmla="*/ 1 w 570"/>
                <a:gd name="T3" fmla="*/ 232 h 232"/>
                <a:gd name="T4" fmla="*/ 2 w 570"/>
                <a:gd name="T5" fmla="*/ 174 h 232"/>
                <a:gd name="T6" fmla="*/ 12 w 570"/>
                <a:gd name="T7" fmla="*/ 160 h 232"/>
                <a:gd name="T8" fmla="*/ 246 w 570"/>
                <a:gd name="T9" fmla="*/ 19 h 232"/>
                <a:gd name="T10" fmla="*/ 324 w 570"/>
                <a:gd name="T11" fmla="*/ 19 h 232"/>
                <a:gd name="T12" fmla="*/ 554 w 570"/>
                <a:gd name="T13" fmla="*/ 157 h 232"/>
                <a:gd name="T14" fmla="*/ 569 w 570"/>
                <a:gd name="T15" fmla="*/ 184 h 232"/>
                <a:gd name="T16" fmla="*/ 569 w 570"/>
                <a:gd name="T17" fmla="*/ 232 h 232"/>
                <a:gd name="T18" fmla="*/ 492 w 570"/>
                <a:gd name="T19" fmla="*/ 190 h 232"/>
                <a:gd name="T20" fmla="*/ 399 w 570"/>
                <a:gd name="T21" fmla="*/ 134 h 232"/>
                <a:gd name="T22" fmla="*/ 294 w 570"/>
                <a:gd name="T23" fmla="*/ 70 h 232"/>
                <a:gd name="T24" fmla="*/ 275 w 570"/>
                <a:gd name="T25" fmla="*/ 71 h 232"/>
                <a:gd name="T26" fmla="*/ 179 w 570"/>
                <a:gd name="T27" fmla="*/ 127 h 232"/>
                <a:gd name="T28" fmla="*/ 173 w 570"/>
                <a:gd name="T29" fmla="*/ 136 h 232"/>
                <a:gd name="T30" fmla="*/ 78 w 570"/>
                <a:gd name="T31" fmla="*/ 19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0" h="232">
                  <a:moveTo>
                    <a:pt x="78" y="190"/>
                  </a:moveTo>
                  <a:cubicBezTo>
                    <a:pt x="53" y="203"/>
                    <a:pt x="29" y="217"/>
                    <a:pt x="1" y="232"/>
                  </a:cubicBezTo>
                  <a:cubicBezTo>
                    <a:pt x="1" y="211"/>
                    <a:pt x="0" y="192"/>
                    <a:pt x="2" y="174"/>
                  </a:cubicBezTo>
                  <a:cubicBezTo>
                    <a:pt x="2" y="169"/>
                    <a:pt x="8" y="163"/>
                    <a:pt x="12" y="160"/>
                  </a:cubicBezTo>
                  <a:cubicBezTo>
                    <a:pt x="90" y="113"/>
                    <a:pt x="170" y="68"/>
                    <a:pt x="246" y="19"/>
                  </a:cubicBezTo>
                  <a:cubicBezTo>
                    <a:pt x="275" y="0"/>
                    <a:pt x="295" y="0"/>
                    <a:pt x="324" y="19"/>
                  </a:cubicBezTo>
                  <a:cubicBezTo>
                    <a:pt x="399" y="67"/>
                    <a:pt x="477" y="112"/>
                    <a:pt x="554" y="157"/>
                  </a:cubicBezTo>
                  <a:cubicBezTo>
                    <a:pt x="566" y="164"/>
                    <a:pt x="570" y="171"/>
                    <a:pt x="569" y="184"/>
                  </a:cubicBezTo>
                  <a:cubicBezTo>
                    <a:pt x="568" y="199"/>
                    <a:pt x="569" y="214"/>
                    <a:pt x="569" y="232"/>
                  </a:cubicBezTo>
                  <a:cubicBezTo>
                    <a:pt x="542" y="217"/>
                    <a:pt x="517" y="203"/>
                    <a:pt x="492" y="190"/>
                  </a:cubicBezTo>
                  <a:cubicBezTo>
                    <a:pt x="461" y="171"/>
                    <a:pt x="430" y="153"/>
                    <a:pt x="399" y="134"/>
                  </a:cubicBezTo>
                  <a:cubicBezTo>
                    <a:pt x="364" y="113"/>
                    <a:pt x="330" y="91"/>
                    <a:pt x="294" y="70"/>
                  </a:cubicBezTo>
                  <a:cubicBezTo>
                    <a:pt x="289" y="68"/>
                    <a:pt x="280" y="68"/>
                    <a:pt x="275" y="71"/>
                  </a:cubicBezTo>
                  <a:cubicBezTo>
                    <a:pt x="243" y="89"/>
                    <a:pt x="211" y="108"/>
                    <a:pt x="179" y="127"/>
                  </a:cubicBezTo>
                  <a:cubicBezTo>
                    <a:pt x="176" y="129"/>
                    <a:pt x="175" y="133"/>
                    <a:pt x="173" y="136"/>
                  </a:cubicBezTo>
                  <a:cubicBezTo>
                    <a:pt x="141" y="154"/>
                    <a:pt x="110" y="172"/>
                    <a:pt x="78" y="19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7" name="Freeform 32">
              <a:extLst>
                <a:ext uri="{FF2B5EF4-FFF2-40B4-BE49-F238E27FC236}">
                  <a16:creationId xmlns:a16="http://schemas.microsoft.com/office/drawing/2014/main" id="{240A6DAD-32DB-185C-D940-F890F7207A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5713" y="4249738"/>
              <a:ext cx="307975" cy="214313"/>
            </a:xfrm>
            <a:custGeom>
              <a:avLst/>
              <a:gdLst>
                <a:gd name="T0" fmla="*/ 8 w 247"/>
                <a:gd name="T1" fmla="*/ 172 h 172"/>
                <a:gd name="T2" fmla="*/ 0 w 247"/>
                <a:gd name="T3" fmla="*/ 88 h 172"/>
                <a:gd name="T4" fmla="*/ 59 w 247"/>
                <a:gd name="T5" fmla="*/ 14 h 172"/>
                <a:gd name="T6" fmla="*/ 210 w 247"/>
                <a:gd name="T7" fmla="*/ 21 h 172"/>
                <a:gd name="T8" fmla="*/ 247 w 247"/>
                <a:gd name="T9" fmla="*/ 81 h 172"/>
                <a:gd name="T10" fmla="*/ 241 w 247"/>
                <a:gd name="T11" fmla="*/ 172 h 172"/>
                <a:gd name="T12" fmla="*/ 8 w 247"/>
                <a:gd name="T13" fmla="*/ 172 h 172"/>
                <a:gd name="T14" fmla="*/ 133 w 247"/>
                <a:gd name="T15" fmla="*/ 117 h 172"/>
                <a:gd name="T16" fmla="*/ 147 w 247"/>
                <a:gd name="T17" fmla="*/ 108 h 172"/>
                <a:gd name="T18" fmla="*/ 126 w 247"/>
                <a:gd name="T19" fmla="*/ 85 h 172"/>
                <a:gd name="T20" fmla="*/ 104 w 247"/>
                <a:gd name="T21" fmla="*/ 103 h 172"/>
                <a:gd name="T22" fmla="*/ 133 w 247"/>
                <a:gd name="T23" fmla="*/ 11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72">
                  <a:moveTo>
                    <a:pt x="8" y="172"/>
                  </a:moveTo>
                  <a:cubicBezTo>
                    <a:pt x="5" y="143"/>
                    <a:pt x="0" y="116"/>
                    <a:pt x="0" y="88"/>
                  </a:cubicBezTo>
                  <a:cubicBezTo>
                    <a:pt x="0" y="46"/>
                    <a:pt x="17" y="25"/>
                    <a:pt x="59" y="14"/>
                  </a:cubicBezTo>
                  <a:cubicBezTo>
                    <a:pt x="109" y="0"/>
                    <a:pt x="160" y="1"/>
                    <a:pt x="210" y="21"/>
                  </a:cubicBezTo>
                  <a:cubicBezTo>
                    <a:pt x="237" y="32"/>
                    <a:pt x="247" y="55"/>
                    <a:pt x="247" y="81"/>
                  </a:cubicBezTo>
                  <a:cubicBezTo>
                    <a:pt x="247" y="112"/>
                    <a:pt x="243" y="142"/>
                    <a:pt x="241" y="172"/>
                  </a:cubicBezTo>
                  <a:cubicBezTo>
                    <a:pt x="163" y="142"/>
                    <a:pt x="87" y="142"/>
                    <a:pt x="8" y="172"/>
                  </a:cubicBezTo>
                  <a:close/>
                  <a:moveTo>
                    <a:pt x="133" y="117"/>
                  </a:moveTo>
                  <a:cubicBezTo>
                    <a:pt x="138" y="114"/>
                    <a:pt x="142" y="111"/>
                    <a:pt x="147" y="108"/>
                  </a:cubicBezTo>
                  <a:cubicBezTo>
                    <a:pt x="140" y="100"/>
                    <a:pt x="134" y="88"/>
                    <a:pt x="126" y="85"/>
                  </a:cubicBezTo>
                  <a:cubicBezTo>
                    <a:pt x="121" y="84"/>
                    <a:pt x="105" y="96"/>
                    <a:pt x="104" y="103"/>
                  </a:cubicBezTo>
                  <a:cubicBezTo>
                    <a:pt x="102" y="129"/>
                    <a:pt x="124" y="106"/>
                    <a:pt x="133" y="1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id="{29DB6939-4C5A-13B1-42B1-210288F9CA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8388" y="4256088"/>
              <a:ext cx="303213" cy="173038"/>
            </a:xfrm>
            <a:custGeom>
              <a:avLst/>
              <a:gdLst>
                <a:gd name="T0" fmla="*/ 243 w 243"/>
                <a:gd name="T1" fmla="*/ 139 h 139"/>
                <a:gd name="T2" fmla="*/ 0 w 243"/>
                <a:gd name="T3" fmla="*/ 139 h 139"/>
                <a:gd name="T4" fmla="*/ 8 w 243"/>
                <a:gd name="T5" fmla="*/ 93 h 139"/>
                <a:gd name="T6" fmla="*/ 8 w 243"/>
                <a:gd name="T7" fmla="*/ 22 h 139"/>
                <a:gd name="T8" fmla="*/ 30 w 243"/>
                <a:gd name="T9" fmla="*/ 0 h 139"/>
                <a:gd name="T10" fmla="*/ 214 w 243"/>
                <a:gd name="T11" fmla="*/ 0 h 139"/>
                <a:gd name="T12" fmla="*/ 236 w 243"/>
                <a:gd name="T13" fmla="*/ 22 h 139"/>
                <a:gd name="T14" fmla="*/ 236 w 243"/>
                <a:gd name="T15" fmla="*/ 78 h 139"/>
                <a:gd name="T16" fmla="*/ 243 w 243"/>
                <a:gd name="T17" fmla="*/ 139 h 139"/>
                <a:gd name="T18" fmla="*/ 68 w 243"/>
                <a:gd name="T19" fmla="*/ 19 h 139"/>
                <a:gd name="T20" fmla="*/ 58 w 243"/>
                <a:gd name="T21" fmla="*/ 19 h 139"/>
                <a:gd name="T22" fmla="*/ 56 w 243"/>
                <a:gd name="T23" fmla="*/ 92 h 139"/>
                <a:gd name="T24" fmla="*/ 62 w 243"/>
                <a:gd name="T25" fmla="*/ 95 h 139"/>
                <a:gd name="T26" fmla="*/ 68 w 243"/>
                <a:gd name="T27" fmla="*/ 92 h 139"/>
                <a:gd name="T28" fmla="*/ 68 w 243"/>
                <a:gd name="T29" fmla="*/ 19 h 139"/>
                <a:gd name="T30" fmla="*/ 188 w 243"/>
                <a:gd name="T31" fmla="*/ 19 h 139"/>
                <a:gd name="T32" fmla="*/ 176 w 243"/>
                <a:gd name="T33" fmla="*/ 19 h 139"/>
                <a:gd name="T34" fmla="*/ 176 w 243"/>
                <a:gd name="T35" fmla="*/ 92 h 139"/>
                <a:gd name="T36" fmla="*/ 183 w 243"/>
                <a:gd name="T37" fmla="*/ 95 h 139"/>
                <a:gd name="T38" fmla="*/ 188 w 243"/>
                <a:gd name="T39" fmla="*/ 91 h 139"/>
                <a:gd name="T40" fmla="*/ 188 w 243"/>
                <a:gd name="T41" fmla="*/ 19 h 139"/>
                <a:gd name="T42" fmla="*/ 128 w 243"/>
                <a:gd name="T43" fmla="*/ 16 h 139"/>
                <a:gd name="T44" fmla="*/ 118 w 243"/>
                <a:gd name="T45" fmla="*/ 21 h 139"/>
                <a:gd name="T46" fmla="*/ 116 w 243"/>
                <a:gd name="T47" fmla="*/ 91 h 139"/>
                <a:gd name="T48" fmla="*/ 123 w 243"/>
                <a:gd name="T49" fmla="*/ 95 h 139"/>
                <a:gd name="T50" fmla="*/ 128 w 243"/>
                <a:gd name="T51" fmla="*/ 90 h 139"/>
                <a:gd name="T52" fmla="*/ 128 w 243"/>
                <a:gd name="T53" fmla="*/ 16 h 139"/>
                <a:gd name="T54" fmla="*/ 37 w 243"/>
                <a:gd name="T55" fmla="*/ 14 h 139"/>
                <a:gd name="T56" fmla="*/ 37 w 243"/>
                <a:gd name="T57" fmla="*/ 95 h 139"/>
                <a:gd name="T58" fmla="*/ 37 w 243"/>
                <a:gd name="T59" fmla="*/ 14 h 139"/>
                <a:gd name="T60" fmla="*/ 89 w 243"/>
                <a:gd name="T61" fmla="*/ 19 h 139"/>
                <a:gd name="T62" fmla="*/ 89 w 243"/>
                <a:gd name="T63" fmla="*/ 97 h 139"/>
                <a:gd name="T64" fmla="*/ 89 w 243"/>
                <a:gd name="T65" fmla="*/ 19 h 139"/>
                <a:gd name="T66" fmla="*/ 154 w 243"/>
                <a:gd name="T67" fmla="*/ 95 h 139"/>
                <a:gd name="T68" fmla="*/ 150 w 243"/>
                <a:gd name="T69" fmla="*/ 20 h 139"/>
                <a:gd name="T70" fmla="*/ 154 w 243"/>
                <a:gd name="T71" fmla="*/ 95 h 139"/>
                <a:gd name="T72" fmla="*/ 214 w 243"/>
                <a:gd name="T73" fmla="*/ 18 h 139"/>
                <a:gd name="T74" fmla="*/ 206 w 243"/>
                <a:gd name="T75" fmla="*/ 19 h 139"/>
                <a:gd name="T76" fmla="*/ 206 w 243"/>
                <a:gd name="T77" fmla="*/ 85 h 139"/>
                <a:gd name="T78" fmla="*/ 212 w 243"/>
                <a:gd name="T79" fmla="*/ 96 h 139"/>
                <a:gd name="T80" fmla="*/ 218 w 243"/>
                <a:gd name="T81" fmla="*/ 84 h 139"/>
                <a:gd name="T82" fmla="*/ 218 w 243"/>
                <a:gd name="T83" fmla="*/ 31 h 139"/>
                <a:gd name="T84" fmla="*/ 214 w 243"/>
                <a:gd name="T85" fmla="*/ 1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139">
                  <a:moveTo>
                    <a:pt x="243" y="139"/>
                  </a:moveTo>
                  <a:cubicBezTo>
                    <a:pt x="161" y="139"/>
                    <a:pt x="83" y="139"/>
                    <a:pt x="0" y="139"/>
                  </a:cubicBezTo>
                  <a:cubicBezTo>
                    <a:pt x="3" y="123"/>
                    <a:pt x="7" y="108"/>
                    <a:pt x="8" y="93"/>
                  </a:cubicBezTo>
                  <a:cubicBezTo>
                    <a:pt x="9" y="70"/>
                    <a:pt x="9" y="46"/>
                    <a:pt x="8" y="22"/>
                  </a:cubicBezTo>
                  <a:cubicBezTo>
                    <a:pt x="8" y="7"/>
                    <a:pt x="16" y="0"/>
                    <a:pt x="30" y="0"/>
                  </a:cubicBezTo>
                  <a:cubicBezTo>
                    <a:pt x="91" y="0"/>
                    <a:pt x="153" y="0"/>
                    <a:pt x="214" y="0"/>
                  </a:cubicBezTo>
                  <a:cubicBezTo>
                    <a:pt x="229" y="0"/>
                    <a:pt x="236" y="7"/>
                    <a:pt x="236" y="22"/>
                  </a:cubicBezTo>
                  <a:cubicBezTo>
                    <a:pt x="236" y="40"/>
                    <a:pt x="235" y="59"/>
                    <a:pt x="236" y="78"/>
                  </a:cubicBezTo>
                  <a:cubicBezTo>
                    <a:pt x="238" y="98"/>
                    <a:pt x="240" y="117"/>
                    <a:pt x="243" y="139"/>
                  </a:cubicBezTo>
                  <a:close/>
                  <a:moveTo>
                    <a:pt x="68" y="19"/>
                  </a:moveTo>
                  <a:cubicBezTo>
                    <a:pt x="65" y="19"/>
                    <a:pt x="62" y="19"/>
                    <a:pt x="58" y="19"/>
                  </a:cubicBezTo>
                  <a:cubicBezTo>
                    <a:pt x="51" y="43"/>
                    <a:pt x="56" y="67"/>
                    <a:pt x="56" y="92"/>
                  </a:cubicBezTo>
                  <a:cubicBezTo>
                    <a:pt x="56" y="93"/>
                    <a:pt x="60" y="95"/>
                    <a:pt x="62" y="95"/>
                  </a:cubicBezTo>
                  <a:cubicBezTo>
                    <a:pt x="64" y="95"/>
                    <a:pt x="68" y="93"/>
                    <a:pt x="68" y="92"/>
                  </a:cubicBezTo>
                  <a:cubicBezTo>
                    <a:pt x="68" y="68"/>
                    <a:pt x="68" y="43"/>
                    <a:pt x="68" y="19"/>
                  </a:cubicBezTo>
                  <a:close/>
                  <a:moveTo>
                    <a:pt x="188" y="19"/>
                  </a:moveTo>
                  <a:cubicBezTo>
                    <a:pt x="184" y="19"/>
                    <a:pt x="180" y="19"/>
                    <a:pt x="176" y="19"/>
                  </a:cubicBezTo>
                  <a:cubicBezTo>
                    <a:pt x="176" y="43"/>
                    <a:pt x="176" y="68"/>
                    <a:pt x="176" y="92"/>
                  </a:cubicBezTo>
                  <a:cubicBezTo>
                    <a:pt x="177" y="93"/>
                    <a:pt x="181" y="95"/>
                    <a:pt x="183" y="95"/>
                  </a:cubicBezTo>
                  <a:cubicBezTo>
                    <a:pt x="185" y="95"/>
                    <a:pt x="188" y="93"/>
                    <a:pt x="188" y="91"/>
                  </a:cubicBezTo>
                  <a:cubicBezTo>
                    <a:pt x="189" y="67"/>
                    <a:pt x="188" y="43"/>
                    <a:pt x="188" y="19"/>
                  </a:cubicBezTo>
                  <a:close/>
                  <a:moveTo>
                    <a:pt x="128" y="16"/>
                  </a:moveTo>
                  <a:cubicBezTo>
                    <a:pt x="121" y="20"/>
                    <a:pt x="118" y="20"/>
                    <a:pt x="118" y="21"/>
                  </a:cubicBezTo>
                  <a:cubicBezTo>
                    <a:pt x="117" y="44"/>
                    <a:pt x="116" y="68"/>
                    <a:pt x="116" y="91"/>
                  </a:cubicBezTo>
                  <a:cubicBezTo>
                    <a:pt x="116" y="92"/>
                    <a:pt x="120" y="95"/>
                    <a:pt x="123" y="95"/>
                  </a:cubicBezTo>
                  <a:cubicBezTo>
                    <a:pt x="124" y="95"/>
                    <a:pt x="128" y="92"/>
                    <a:pt x="128" y="90"/>
                  </a:cubicBezTo>
                  <a:cubicBezTo>
                    <a:pt x="128" y="67"/>
                    <a:pt x="128" y="43"/>
                    <a:pt x="128" y="16"/>
                  </a:cubicBezTo>
                  <a:close/>
                  <a:moveTo>
                    <a:pt x="37" y="14"/>
                  </a:moveTo>
                  <a:cubicBezTo>
                    <a:pt x="21" y="33"/>
                    <a:pt x="23" y="90"/>
                    <a:pt x="37" y="95"/>
                  </a:cubicBezTo>
                  <a:cubicBezTo>
                    <a:pt x="37" y="70"/>
                    <a:pt x="37" y="45"/>
                    <a:pt x="37" y="14"/>
                  </a:cubicBezTo>
                  <a:close/>
                  <a:moveTo>
                    <a:pt x="89" y="19"/>
                  </a:moveTo>
                  <a:cubicBezTo>
                    <a:pt x="89" y="45"/>
                    <a:pt x="89" y="70"/>
                    <a:pt x="89" y="97"/>
                  </a:cubicBezTo>
                  <a:cubicBezTo>
                    <a:pt x="100" y="88"/>
                    <a:pt x="102" y="40"/>
                    <a:pt x="89" y="19"/>
                  </a:cubicBezTo>
                  <a:close/>
                  <a:moveTo>
                    <a:pt x="154" y="95"/>
                  </a:moveTo>
                  <a:cubicBezTo>
                    <a:pt x="155" y="70"/>
                    <a:pt x="164" y="44"/>
                    <a:pt x="150" y="20"/>
                  </a:cubicBezTo>
                  <a:cubicBezTo>
                    <a:pt x="148" y="45"/>
                    <a:pt x="141" y="71"/>
                    <a:pt x="154" y="95"/>
                  </a:cubicBezTo>
                  <a:close/>
                  <a:moveTo>
                    <a:pt x="214" y="18"/>
                  </a:moveTo>
                  <a:cubicBezTo>
                    <a:pt x="212" y="19"/>
                    <a:pt x="209" y="19"/>
                    <a:pt x="206" y="19"/>
                  </a:cubicBezTo>
                  <a:cubicBezTo>
                    <a:pt x="206" y="41"/>
                    <a:pt x="206" y="63"/>
                    <a:pt x="206" y="85"/>
                  </a:cubicBezTo>
                  <a:cubicBezTo>
                    <a:pt x="206" y="89"/>
                    <a:pt x="210" y="92"/>
                    <a:pt x="212" y="96"/>
                  </a:cubicBezTo>
                  <a:cubicBezTo>
                    <a:pt x="214" y="92"/>
                    <a:pt x="218" y="88"/>
                    <a:pt x="218" y="84"/>
                  </a:cubicBezTo>
                  <a:cubicBezTo>
                    <a:pt x="219" y="66"/>
                    <a:pt x="219" y="48"/>
                    <a:pt x="218" y="31"/>
                  </a:cubicBezTo>
                  <a:cubicBezTo>
                    <a:pt x="218" y="26"/>
                    <a:pt x="216" y="22"/>
                    <a:pt x="214" y="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9" name="Freeform 34">
              <a:extLst>
                <a:ext uri="{FF2B5EF4-FFF2-40B4-BE49-F238E27FC236}">
                  <a16:creationId xmlns:a16="http://schemas.microsoft.com/office/drawing/2014/main" id="{966079E3-0289-D8D1-B028-13EEB3C2F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313" y="4664075"/>
              <a:ext cx="358775" cy="315913"/>
            </a:xfrm>
            <a:custGeom>
              <a:avLst/>
              <a:gdLst>
                <a:gd name="T0" fmla="*/ 247 w 288"/>
                <a:gd name="T1" fmla="*/ 56 h 253"/>
                <a:gd name="T2" fmla="*/ 286 w 288"/>
                <a:gd name="T3" fmla="*/ 117 h 253"/>
                <a:gd name="T4" fmla="*/ 275 w 288"/>
                <a:gd name="T5" fmla="*/ 238 h 253"/>
                <a:gd name="T6" fmla="*/ 260 w 288"/>
                <a:gd name="T7" fmla="*/ 251 h 253"/>
                <a:gd name="T8" fmla="*/ 212 w 288"/>
                <a:gd name="T9" fmla="*/ 251 h 253"/>
                <a:gd name="T10" fmla="*/ 236 w 288"/>
                <a:gd name="T11" fmla="*/ 176 h 253"/>
                <a:gd name="T12" fmla="*/ 232 w 288"/>
                <a:gd name="T13" fmla="*/ 175 h 253"/>
                <a:gd name="T14" fmla="*/ 215 w 288"/>
                <a:gd name="T15" fmla="*/ 224 h 253"/>
                <a:gd name="T16" fmla="*/ 168 w 288"/>
                <a:gd name="T17" fmla="*/ 249 h 253"/>
                <a:gd name="T18" fmla="*/ 159 w 288"/>
                <a:gd name="T19" fmla="*/ 178 h 253"/>
                <a:gd name="T20" fmla="*/ 147 w 288"/>
                <a:gd name="T21" fmla="*/ 147 h 253"/>
                <a:gd name="T22" fmla="*/ 140 w 288"/>
                <a:gd name="T23" fmla="*/ 146 h 253"/>
                <a:gd name="T24" fmla="*/ 131 w 288"/>
                <a:gd name="T25" fmla="*/ 186 h 253"/>
                <a:gd name="T26" fmla="*/ 119 w 288"/>
                <a:gd name="T27" fmla="*/ 242 h 253"/>
                <a:gd name="T28" fmla="*/ 99 w 288"/>
                <a:gd name="T29" fmla="*/ 251 h 253"/>
                <a:gd name="T30" fmla="*/ 80 w 288"/>
                <a:gd name="T31" fmla="*/ 240 h 253"/>
                <a:gd name="T32" fmla="*/ 56 w 288"/>
                <a:gd name="T33" fmla="*/ 171 h 253"/>
                <a:gd name="T34" fmla="*/ 51 w 288"/>
                <a:gd name="T35" fmla="*/ 173 h 253"/>
                <a:gd name="T36" fmla="*/ 75 w 288"/>
                <a:gd name="T37" fmla="*/ 249 h 253"/>
                <a:gd name="T38" fmla="*/ 16 w 288"/>
                <a:gd name="T39" fmla="*/ 249 h 253"/>
                <a:gd name="T40" fmla="*/ 5 w 288"/>
                <a:gd name="T41" fmla="*/ 99 h 253"/>
                <a:gd name="T42" fmla="*/ 29 w 288"/>
                <a:gd name="T43" fmla="*/ 64 h 253"/>
                <a:gd name="T44" fmla="*/ 67 w 288"/>
                <a:gd name="T45" fmla="*/ 0 h 253"/>
                <a:gd name="T46" fmla="*/ 71 w 288"/>
                <a:gd name="T47" fmla="*/ 2 h 253"/>
                <a:gd name="T48" fmla="*/ 64 w 288"/>
                <a:gd name="T49" fmla="*/ 37 h 253"/>
                <a:gd name="T50" fmla="*/ 92 w 288"/>
                <a:gd name="T51" fmla="*/ 96 h 253"/>
                <a:gd name="T52" fmla="*/ 111 w 288"/>
                <a:gd name="T53" fmla="*/ 106 h 253"/>
                <a:gd name="T54" fmla="*/ 172 w 288"/>
                <a:gd name="T55" fmla="*/ 112 h 253"/>
                <a:gd name="T56" fmla="*/ 130 w 288"/>
                <a:gd name="T57" fmla="*/ 123 h 253"/>
                <a:gd name="T58" fmla="*/ 82 w 288"/>
                <a:gd name="T59" fmla="*/ 98 h 253"/>
                <a:gd name="T60" fmla="*/ 55 w 288"/>
                <a:gd name="T61" fmla="*/ 53 h 253"/>
                <a:gd name="T62" fmla="*/ 51 w 288"/>
                <a:gd name="T63" fmla="*/ 50 h 253"/>
                <a:gd name="T64" fmla="*/ 22 w 288"/>
                <a:gd name="T65" fmla="*/ 82 h 253"/>
                <a:gd name="T66" fmla="*/ 15 w 288"/>
                <a:gd name="T67" fmla="*/ 116 h 253"/>
                <a:gd name="T68" fmla="*/ 102 w 288"/>
                <a:gd name="T69" fmla="*/ 213 h 253"/>
                <a:gd name="T70" fmla="*/ 144 w 288"/>
                <a:gd name="T71" fmla="*/ 132 h 253"/>
                <a:gd name="T72" fmla="*/ 186 w 288"/>
                <a:gd name="T73" fmla="*/ 212 h 253"/>
                <a:gd name="T74" fmla="*/ 274 w 288"/>
                <a:gd name="T75" fmla="*/ 118 h 253"/>
                <a:gd name="T76" fmla="*/ 276 w 288"/>
                <a:gd name="T77" fmla="*/ 104 h 253"/>
                <a:gd name="T78" fmla="*/ 247 w 288"/>
                <a:gd name="T79" fmla="*/ 5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53">
                  <a:moveTo>
                    <a:pt x="247" y="56"/>
                  </a:moveTo>
                  <a:cubicBezTo>
                    <a:pt x="270" y="70"/>
                    <a:pt x="288" y="88"/>
                    <a:pt x="286" y="117"/>
                  </a:cubicBezTo>
                  <a:cubicBezTo>
                    <a:pt x="283" y="158"/>
                    <a:pt x="279" y="198"/>
                    <a:pt x="275" y="238"/>
                  </a:cubicBezTo>
                  <a:cubicBezTo>
                    <a:pt x="274" y="243"/>
                    <a:pt x="266" y="250"/>
                    <a:pt x="260" y="251"/>
                  </a:cubicBezTo>
                  <a:cubicBezTo>
                    <a:pt x="245" y="253"/>
                    <a:pt x="230" y="251"/>
                    <a:pt x="212" y="251"/>
                  </a:cubicBezTo>
                  <a:cubicBezTo>
                    <a:pt x="221" y="226"/>
                    <a:pt x="229" y="201"/>
                    <a:pt x="236" y="176"/>
                  </a:cubicBezTo>
                  <a:cubicBezTo>
                    <a:pt x="235" y="176"/>
                    <a:pt x="234" y="175"/>
                    <a:pt x="232" y="175"/>
                  </a:cubicBezTo>
                  <a:cubicBezTo>
                    <a:pt x="226" y="191"/>
                    <a:pt x="221" y="208"/>
                    <a:pt x="215" y="224"/>
                  </a:cubicBezTo>
                  <a:cubicBezTo>
                    <a:pt x="204" y="253"/>
                    <a:pt x="204" y="253"/>
                    <a:pt x="168" y="249"/>
                  </a:cubicBezTo>
                  <a:cubicBezTo>
                    <a:pt x="165" y="226"/>
                    <a:pt x="163" y="202"/>
                    <a:pt x="159" y="178"/>
                  </a:cubicBezTo>
                  <a:cubicBezTo>
                    <a:pt x="157" y="167"/>
                    <a:pt x="151" y="157"/>
                    <a:pt x="147" y="147"/>
                  </a:cubicBezTo>
                  <a:cubicBezTo>
                    <a:pt x="145" y="146"/>
                    <a:pt x="142" y="146"/>
                    <a:pt x="140" y="146"/>
                  </a:cubicBezTo>
                  <a:cubicBezTo>
                    <a:pt x="137" y="159"/>
                    <a:pt x="134" y="172"/>
                    <a:pt x="131" y="186"/>
                  </a:cubicBezTo>
                  <a:cubicBezTo>
                    <a:pt x="127" y="205"/>
                    <a:pt x="125" y="224"/>
                    <a:pt x="119" y="242"/>
                  </a:cubicBezTo>
                  <a:cubicBezTo>
                    <a:pt x="118" y="247"/>
                    <a:pt x="106" y="251"/>
                    <a:pt x="99" y="251"/>
                  </a:cubicBezTo>
                  <a:cubicBezTo>
                    <a:pt x="92" y="250"/>
                    <a:pt x="82" y="246"/>
                    <a:pt x="80" y="240"/>
                  </a:cubicBezTo>
                  <a:cubicBezTo>
                    <a:pt x="70" y="218"/>
                    <a:pt x="63" y="194"/>
                    <a:pt x="56" y="171"/>
                  </a:cubicBezTo>
                  <a:cubicBezTo>
                    <a:pt x="54" y="172"/>
                    <a:pt x="52" y="172"/>
                    <a:pt x="51" y="173"/>
                  </a:cubicBezTo>
                  <a:cubicBezTo>
                    <a:pt x="59" y="198"/>
                    <a:pt x="66" y="223"/>
                    <a:pt x="75" y="249"/>
                  </a:cubicBezTo>
                  <a:cubicBezTo>
                    <a:pt x="56" y="249"/>
                    <a:pt x="37" y="249"/>
                    <a:pt x="16" y="249"/>
                  </a:cubicBezTo>
                  <a:cubicBezTo>
                    <a:pt x="3" y="201"/>
                    <a:pt x="0" y="150"/>
                    <a:pt x="5" y="99"/>
                  </a:cubicBezTo>
                  <a:cubicBezTo>
                    <a:pt x="6" y="87"/>
                    <a:pt x="18" y="74"/>
                    <a:pt x="29" y="64"/>
                  </a:cubicBezTo>
                  <a:cubicBezTo>
                    <a:pt x="48" y="46"/>
                    <a:pt x="64" y="27"/>
                    <a:pt x="67" y="0"/>
                  </a:cubicBezTo>
                  <a:cubicBezTo>
                    <a:pt x="68" y="1"/>
                    <a:pt x="70" y="1"/>
                    <a:pt x="71" y="2"/>
                  </a:cubicBezTo>
                  <a:cubicBezTo>
                    <a:pt x="69" y="14"/>
                    <a:pt x="66" y="25"/>
                    <a:pt x="64" y="37"/>
                  </a:cubicBezTo>
                  <a:cubicBezTo>
                    <a:pt x="57" y="73"/>
                    <a:pt x="60" y="79"/>
                    <a:pt x="92" y="96"/>
                  </a:cubicBezTo>
                  <a:cubicBezTo>
                    <a:pt x="98" y="99"/>
                    <a:pt x="105" y="103"/>
                    <a:pt x="111" y="106"/>
                  </a:cubicBezTo>
                  <a:cubicBezTo>
                    <a:pt x="130" y="116"/>
                    <a:pt x="150" y="128"/>
                    <a:pt x="172" y="112"/>
                  </a:cubicBezTo>
                  <a:cubicBezTo>
                    <a:pt x="160" y="123"/>
                    <a:pt x="148" y="133"/>
                    <a:pt x="130" y="123"/>
                  </a:cubicBezTo>
                  <a:cubicBezTo>
                    <a:pt x="114" y="114"/>
                    <a:pt x="99" y="105"/>
                    <a:pt x="82" y="98"/>
                  </a:cubicBezTo>
                  <a:cubicBezTo>
                    <a:pt x="61" y="90"/>
                    <a:pt x="51" y="76"/>
                    <a:pt x="55" y="53"/>
                  </a:cubicBezTo>
                  <a:cubicBezTo>
                    <a:pt x="55" y="53"/>
                    <a:pt x="53" y="52"/>
                    <a:pt x="51" y="50"/>
                  </a:cubicBezTo>
                  <a:cubicBezTo>
                    <a:pt x="41" y="61"/>
                    <a:pt x="29" y="70"/>
                    <a:pt x="22" y="82"/>
                  </a:cubicBezTo>
                  <a:cubicBezTo>
                    <a:pt x="16" y="92"/>
                    <a:pt x="10" y="110"/>
                    <a:pt x="15" y="116"/>
                  </a:cubicBezTo>
                  <a:cubicBezTo>
                    <a:pt x="42" y="149"/>
                    <a:pt x="72" y="180"/>
                    <a:pt x="102" y="213"/>
                  </a:cubicBezTo>
                  <a:cubicBezTo>
                    <a:pt x="117" y="185"/>
                    <a:pt x="130" y="160"/>
                    <a:pt x="144" y="132"/>
                  </a:cubicBezTo>
                  <a:cubicBezTo>
                    <a:pt x="159" y="161"/>
                    <a:pt x="172" y="186"/>
                    <a:pt x="186" y="212"/>
                  </a:cubicBezTo>
                  <a:cubicBezTo>
                    <a:pt x="216" y="180"/>
                    <a:pt x="246" y="150"/>
                    <a:pt x="274" y="118"/>
                  </a:cubicBezTo>
                  <a:cubicBezTo>
                    <a:pt x="277" y="116"/>
                    <a:pt x="278" y="108"/>
                    <a:pt x="276" y="104"/>
                  </a:cubicBezTo>
                  <a:cubicBezTo>
                    <a:pt x="267" y="88"/>
                    <a:pt x="257" y="72"/>
                    <a:pt x="247" y="5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35">
              <a:extLst>
                <a:ext uri="{FF2B5EF4-FFF2-40B4-BE49-F238E27FC236}">
                  <a16:creationId xmlns:a16="http://schemas.microsoft.com/office/drawing/2014/main" id="{1AA026CA-4DC1-B70D-0869-EB93EA33C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1" y="3341688"/>
              <a:ext cx="536575" cy="88900"/>
            </a:xfrm>
            <a:custGeom>
              <a:avLst/>
              <a:gdLst>
                <a:gd name="T0" fmla="*/ 8 w 430"/>
                <a:gd name="T1" fmla="*/ 61 h 72"/>
                <a:gd name="T2" fmla="*/ 103 w 430"/>
                <a:gd name="T3" fmla="*/ 7 h 72"/>
                <a:gd name="T4" fmla="*/ 129 w 430"/>
                <a:gd name="T5" fmla="*/ 1 h 72"/>
                <a:gd name="T6" fmla="*/ 277 w 430"/>
                <a:gd name="T7" fmla="*/ 1 h 72"/>
                <a:gd name="T8" fmla="*/ 329 w 430"/>
                <a:gd name="T9" fmla="*/ 5 h 72"/>
                <a:gd name="T10" fmla="*/ 422 w 430"/>
                <a:gd name="T11" fmla="*/ 61 h 72"/>
                <a:gd name="T12" fmla="*/ 430 w 430"/>
                <a:gd name="T13" fmla="*/ 72 h 72"/>
                <a:gd name="T14" fmla="*/ 270 w 430"/>
                <a:gd name="T15" fmla="*/ 72 h 72"/>
                <a:gd name="T16" fmla="*/ 270 w 430"/>
                <a:gd name="T17" fmla="*/ 21 h 72"/>
                <a:gd name="T18" fmla="*/ 257 w 430"/>
                <a:gd name="T19" fmla="*/ 36 h 72"/>
                <a:gd name="T20" fmla="*/ 194 w 430"/>
                <a:gd name="T21" fmla="*/ 50 h 72"/>
                <a:gd name="T22" fmla="*/ 161 w 430"/>
                <a:gd name="T23" fmla="*/ 21 h 72"/>
                <a:gd name="T24" fmla="*/ 161 w 430"/>
                <a:gd name="T25" fmla="*/ 72 h 72"/>
                <a:gd name="T26" fmla="*/ 0 w 430"/>
                <a:gd name="T27" fmla="*/ 72 h 72"/>
                <a:gd name="T28" fmla="*/ 8 w 430"/>
                <a:gd name="T29" fmla="*/ 6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72">
                  <a:moveTo>
                    <a:pt x="8" y="61"/>
                  </a:moveTo>
                  <a:cubicBezTo>
                    <a:pt x="40" y="43"/>
                    <a:pt x="71" y="25"/>
                    <a:pt x="103" y="7"/>
                  </a:cubicBezTo>
                  <a:cubicBezTo>
                    <a:pt x="112" y="5"/>
                    <a:pt x="120" y="1"/>
                    <a:pt x="129" y="1"/>
                  </a:cubicBezTo>
                  <a:cubicBezTo>
                    <a:pt x="178" y="0"/>
                    <a:pt x="227" y="0"/>
                    <a:pt x="277" y="1"/>
                  </a:cubicBezTo>
                  <a:cubicBezTo>
                    <a:pt x="294" y="1"/>
                    <a:pt x="312" y="4"/>
                    <a:pt x="329" y="5"/>
                  </a:cubicBezTo>
                  <a:cubicBezTo>
                    <a:pt x="360" y="24"/>
                    <a:pt x="391" y="42"/>
                    <a:pt x="422" y="61"/>
                  </a:cubicBezTo>
                  <a:cubicBezTo>
                    <a:pt x="425" y="64"/>
                    <a:pt x="427" y="67"/>
                    <a:pt x="430" y="72"/>
                  </a:cubicBezTo>
                  <a:cubicBezTo>
                    <a:pt x="377" y="72"/>
                    <a:pt x="325" y="72"/>
                    <a:pt x="270" y="72"/>
                  </a:cubicBezTo>
                  <a:cubicBezTo>
                    <a:pt x="270" y="57"/>
                    <a:pt x="270" y="43"/>
                    <a:pt x="270" y="21"/>
                  </a:cubicBezTo>
                  <a:cubicBezTo>
                    <a:pt x="263" y="29"/>
                    <a:pt x="260" y="33"/>
                    <a:pt x="257" y="36"/>
                  </a:cubicBezTo>
                  <a:cubicBezTo>
                    <a:pt x="239" y="52"/>
                    <a:pt x="218" y="58"/>
                    <a:pt x="194" y="50"/>
                  </a:cubicBezTo>
                  <a:cubicBezTo>
                    <a:pt x="184" y="42"/>
                    <a:pt x="175" y="33"/>
                    <a:pt x="161" y="21"/>
                  </a:cubicBezTo>
                  <a:cubicBezTo>
                    <a:pt x="161" y="41"/>
                    <a:pt x="161" y="56"/>
                    <a:pt x="161" y="72"/>
                  </a:cubicBezTo>
                  <a:cubicBezTo>
                    <a:pt x="107" y="72"/>
                    <a:pt x="54" y="72"/>
                    <a:pt x="0" y="72"/>
                  </a:cubicBezTo>
                  <a:cubicBezTo>
                    <a:pt x="3" y="68"/>
                    <a:pt x="6" y="64"/>
                    <a:pt x="8" y="6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Freeform 36">
              <a:extLst>
                <a:ext uri="{FF2B5EF4-FFF2-40B4-BE49-F238E27FC236}">
                  <a16:creationId xmlns:a16="http://schemas.microsoft.com/office/drawing/2014/main" id="{C8874FF2-9FFD-89C4-252A-3610760EF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3176587"/>
              <a:ext cx="392113" cy="66675"/>
            </a:xfrm>
            <a:custGeom>
              <a:avLst/>
              <a:gdLst>
                <a:gd name="T0" fmla="*/ 156 w 315"/>
                <a:gd name="T1" fmla="*/ 0 h 53"/>
                <a:gd name="T2" fmla="*/ 282 w 315"/>
                <a:gd name="T3" fmla="*/ 1 h 53"/>
                <a:gd name="T4" fmla="*/ 314 w 315"/>
                <a:gd name="T5" fmla="*/ 27 h 53"/>
                <a:gd name="T6" fmla="*/ 282 w 315"/>
                <a:gd name="T7" fmla="*/ 53 h 53"/>
                <a:gd name="T8" fmla="*/ 33 w 315"/>
                <a:gd name="T9" fmla="*/ 53 h 53"/>
                <a:gd name="T10" fmla="*/ 1 w 315"/>
                <a:gd name="T11" fmla="*/ 26 h 53"/>
                <a:gd name="T12" fmla="*/ 32 w 315"/>
                <a:gd name="T13" fmla="*/ 1 h 53"/>
                <a:gd name="T14" fmla="*/ 156 w 315"/>
                <a:gd name="T15" fmla="*/ 1 h 53"/>
                <a:gd name="T16" fmla="*/ 156 w 315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5" h="53">
                  <a:moveTo>
                    <a:pt x="156" y="0"/>
                  </a:moveTo>
                  <a:cubicBezTo>
                    <a:pt x="198" y="0"/>
                    <a:pt x="240" y="0"/>
                    <a:pt x="282" y="1"/>
                  </a:cubicBezTo>
                  <a:cubicBezTo>
                    <a:pt x="303" y="1"/>
                    <a:pt x="315" y="11"/>
                    <a:pt x="314" y="27"/>
                  </a:cubicBezTo>
                  <a:cubicBezTo>
                    <a:pt x="314" y="42"/>
                    <a:pt x="301" y="53"/>
                    <a:pt x="282" y="53"/>
                  </a:cubicBezTo>
                  <a:cubicBezTo>
                    <a:pt x="199" y="53"/>
                    <a:pt x="116" y="53"/>
                    <a:pt x="33" y="53"/>
                  </a:cubicBezTo>
                  <a:cubicBezTo>
                    <a:pt x="12" y="53"/>
                    <a:pt x="0" y="42"/>
                    <a:pt x="1" y="26"/>
                  </a:cubicBezTo>
                  <a:cubicBezTo>
                    <a:pt x="1" y="9"/>
                    <a:pt x="12" y="1"/>
                    <a:pt x="32" y="1"/>
                  </a:cubicBezTo>
                  <a:cubicBezTo>
                    <a:pt x="73" y="0"/>
                    <a:pt x="115" y="1"/>
                    <a:pt x="156" y="1"/>
                  </a:cubicBezTo>
                  <a:cubicBezTo>
                    <a:pt x="156" y="1"/>
                    <a:pt x="156" y="1"/>
                    <a:pt x="1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63C56BE8-5E25-B339-BDD5-5741035A5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4792663"/>
              <a:ext cx="166688" cy="182563"/>
            </a:xfrm>
            <a:custGeom>
              <a:avLst/>
              <a:gdLst>
                <a:gd name="T0" fmla="*/ 130 w 133"/>
                <a:gd name="T1" fmla="*/ 147 h 147"/>
                <a:gd name="T2" fmla="*/ 0 w 133"/>
                <a:gd name="T3" fmla="*/ 147 h 147"/>
                <a:gd name="T4" fmla="*/ 11 w 133"/>
                <a:gd name="T5" fmla="*/ 0 h 147"/>
                <a:gd name="T6" fmla="*/ 106 w 133"/>
                <a:gd name="T7" fmla="*/ 55 h 147"/>
                <a:gd name="T8" fmla="*/ 130 w 133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47">
                  <a:moveTo>
                    <a:pt x="130" y="147"/>
                  </a:moveTo>
                  <a:cubicBezTo>
                    <a:pt x="85" y="147"/>
                    <a:pt x="42" y="147"/>
                    <a:pt x="0" y="147"/>
                  </a:cubicBezTo>
                  <a:cubicBezTo>
                    <a:pt x="3" y="98"/>
                    <a:pt x="7" y="49"/>
                    <a:pt x="11" y="0"/>
                  </a:cubicBezTo>
                  <a:cubicBezTo>
                    <a:pt x="42" y="17"/>
                    <a:pt x="79" y="31"/>
                    <a:pt x="106" y="55"/>
                  </a:cubicBezTo>
                  <a:cubicBezTo>
                    <a:pt x="131" y="77"/>
                    <a:pt x="133" y="113"/>
                    <a:pt x="130" y="1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3" name="Freeform 38">
              <a:extLst>
                <a:ext uri="{FF2B5EF4-FFF2-40B4-BE49-F238E27FC236}">
                  <a16:creationId xmlns:a16="http://schemas.microsoft.com/office/drawing/2014/main" id="{B64B12B2-1240-5C3D-1FC9-D5EF7F402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976" y="4794250"/>
              <a:ext cx="168275" cy="180975"/>
            </a:xfrm>
            <a:custGeom>
              <a:avLst/>
              <a:gdLst>
                <a:gd name="T0" fmla="*/ 122 w 135"/>
                <a:gd name="T1" fmla="*/ 0 h 146"/>
                <a:gd name="T2" fmla="*/ 135 w 135"/>
                <a:gd name="T3" fmla="*/ 146 h 146"/>
                <a:gd name="T4" fmla="*/ 5 w 135"/>
                <a:gd name="T5" fmla="*/ 146 h 146"/>
                <a:gd name="T6" fmla="*/ 24 w 135"/>
                <a:gd name="T7" fmla="*/ 57 h 146"/>
                <a:gd name="T8" fmla="*/ 33 w 135"/>
                <a:gd name="T9" fmla="*/ 49 h 146"/>
                <a:gd name="T10" fmla="*/ 122 w 135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46">
                  <a:moveTo>
                    <a:pt x="122" y="0"/>
                  </a:moveTo>
                  <a:cubicBezTo>
                    <a:pt x="127" y="48"/>
                    <a:pt x="131" y="97"/>
                    <a:pt x="135" y="146"/>
                  </a:cubicBezTo>
                  <a:cubicBezTo>
                    <a:pt x="93" y="146"/>
                    <a:pt x="50" y="146"/>
                    <a:pt x="5" y="146"/>
                  </a:cubicBezTo>
                  <a:cubicBezTo>
                    <a:pt x="0" y="114"/>
                    <a:pt x="8" y="84"/>
                    <a:pt x="24" y="57"/>
                  </a:cubicBezTo>
                  <a:cubicBezTo>
                    <a:pt x="26" y="53"/>
                    <a:pt x="29" y="51"/>
                    <a:pt x="33" y="49"/>
                  </a:cubicBezTo>
                  <a:cubicBezTo>
                    <a:pt x="63" y="32"/>
                    <a:pt x="93" y="16"/>
                    <a:pt x="12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4" name="Freeform 39">
              <a:extLst>
                <a:ext uri="{FF2B5EF4-FFF2-40B4-BE49-F238E27FC236}">
                  <a16:creationId xmlns:a16="http://schemas.microsoft.com/office/drawing/2014/main" id="{3ECD4074-CC42-AA24-5EC9-2189BD06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701" y="3651250"/>
              <a:ext cx="196850" cy="242888"/>
            </a:xfrm>
            <a:custGeom>
              <a:avLst/>
              <a:gdLst>
                <a:gd name="T0" fmla="*/ 3 w 158"/>
                <a:gd name="T1" fmla="*/ 0 h 195"/>
                <a:gd name="T2" fmla="*/ 10 w 158"/>
                <a:gd name="T3" fmla="*/ 44 h 195"/>
                <a:gd name="T4" fmla="*/ 158 w 158"/>
                <a:gd name="T5" fmla="*/ 44 h 195"/>
                <a:gd name="T6" fmla="*/ 158 w 158"/>
                <a:gd name="T7" fmla="*/ 117 h 195"/>
                <a:gd name="T8" fmla="*/ 8 w 158"/>
                <a:gd name="T9" fmla="*/ 117 h 195"/>
                <a:gd name="T10" fmla="*/ 8 w 158"/>
                <a:gd name="T11" fmla="*/ 190 h 195"/>
                <a:gd name="T12" fmla="*/ 158 w 158"/>
                <a:gd name="T13" fmla="*/ 190 h 195"/>
                <a:gd name="T14" fmla="*/ 158 w 158"/>
                <a:gd name="T15" fmla="*/ 195 h 195"/>
                <a:gd name="T16" fmla="*/ 0 w 158"/>
                <a:gd name="T17" fmla="*/ 195 h 195"/>
                <a:gd name="T18" fmla="*/ 0 w 158"/>
                <a:gd name="T19" fmla="*/ 169 h 195"/>
                <a:gd name="T20" fmla="*/ 1 w 158"/>
                <a:gd name="T21" fmla="*/ 13 h 195"/>
                <a:gd name="T22" fmla="*/ 3 w 158"/>
                <a:gd name="T23" fmla="*/ 1 h 195"/>
                <a:gd name="T24" fmla="*/ 3 w 158"/>
                <a:gd name="T2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95">
                  <a:moveTo>
                    <a:pt x="3" y="0"/>
                  </a:moveTo>
                  <a:cubicBezTo>
                    <a:pt x="5" y="14"/>
                    <a:pt x="8" y="28"/>
                    <a:pt x="10" y="44"/>
                  </a:cubicBezTo>
                  <a:cubicBezTo>
                    <a:pt x="59" y="44"/>
                    <a:pt x="108" y="44"/>
                    <a:pt x="158" y="44"/>
                  </a:cubicBezTo>
                  <a:cubicBezTo>
                    <a:pt x="158" y="69"/>
                    <a:pt x="158" y="92"/>
                    <a:pt x="158" y="117"/>
                  </a:cubicBezTo>
                  <a:cubicBezTo>
                    <a:pt x="108" y="117"/>
                    <a:pt x="59" y="117"/>
                    <a:pt x="8" y="117"/>
                  </a:cubicBezTo>
                  <a:cubicBezTo>
                    <a:pt x="8" y="142"/>
                    <a:pt x="8" y="165"/>
                    <a:pt x="8" y="190"/>
                  </a:cubicBezTo>
                  <a:cubicBezTo>
                    <a:pt x="59" y="190"/>
                    <a:pt x="109" y="190"/>
                    <a:pt x="158" y="190"/>
                  </a:cubicBezTo>
                  <a:cubicBezTo>
                    <a:pt x="158" y="192"/>
                    <a:pt x="158" y="193"/>
                    <a:pt x="158" y="195"/>
                  </a:cubicBezTo>
                  <a:cubicBezTo>
                    <a:pt x="107" y="195"/>
                    <a:pt x="55" y="195"/>
                    <a:pt x="0" y="195"/>
                  </a:cubicBezTo>
                  <a:cubicBezTo>
                    <a:pt x="0" y="187"/>
                    <a:pt x="0" y="178"/>
                    <a:pt x="0" y="169"/>
                  </a:cubicBezTo>
                  <a:cubicBezTo>
                    <a:pt x="0" y="117"/>
                    <a:pt x="0" y="65"/>
                    <a:pt x="1" y="13"/>
                  </a:cubicBezTo>
                  <a:cubicBezTo>
                    <a:pt x="1" y="9"/>
                    <a:pt x="3" y="5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" name="Freeform 40">
              <a:extLst>
                <a:ext uri="{FF2B5EF4-FFF2-40B4-BE49-F238E27FC236}">
                  <a16:creationId xmlns:a16="http://schemas.microsoft.com/office/drawing/2014/main" id="{F7A3AEF9-E5A7-98C7-5BB5-1049FB53E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3386138"/>
              <a:ext cx="134938" cy="138113"/>
            </a:xfrm>
            <a:custGeom>
              <a:avLst/>
              <a:gdLst>
                <a:gd name="T0" fmla="*/ 35 w 109"/>
                <a:gd name="T1" fmla="*/ 14 h 110"/>
                <a:gd name="T2" fmla="*/ 98 w 109"/>
                <a:gd name="T3" fmla="*/ 0 h 110"/>
                <a:gd name="T4" fmla="*/ 106 w 109"/>
                <a:gd name="T5" fmla="*/ 9 h 110"/>
                <a:gd name="T6" fmla="*/ 108 w 109"/>
                <a:gd name="T7" fmla="*/ 62 h 110"/>
                <a:gd name="T8" fmla="*/ 52 w 109"/>
                <a:gd name="T9" fmla="*/ 107 h 110"/>
                <a:gd name="T10" fmla="*/ 7 w 109"/>
                <a:gd name="T11" fmla="*/ 46 h 110"/>
                <a:gd name="T12" fmla="*/ 7 w 109"/>
                <a:gd name="T13" fmla="*/ 0 h 110"/>
                <a:gd name="T14" fmla="*/ 35 w 109"/>
                <a:gd name="T15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10">
                  <a:moveTo>
                    <a:pt x="35" y="14"/>
                  </a:moveTo>
                  <a:cubicBezTo>
                    <a:pt x="59" y="22"/>
                    <a:pt x="80" y="16"/>
                    <a:pt x="98" y="0"/>
                  </a:cubicBezTo>
                  <a:cubicBezTo>
                    <a:pt x="101" y="3"/>
                    <a:pt x="105" y="6"/>
                    <a:pt x="106" y="9"/>
                  </a:cubicBezTo>
                  <a:cubicBezTo>
                    <a:pt x="107" y="26"/>
                    <a:pt x="108" y="44"/>
                    <a:pt x="108" y="62"/>
                  </a:cubicBezTo>
                  <a:cubicBezTo>
                    <a:pt x="109" y="88"/>
                    <a:pt x="82" y="110"/>
                    <a:pt x="52" y="107"/>
                  </a:cubicBezTo>
                  <a:cubicBezTo>
                    <a:pt x="16" y="105"/>
                    <a:pt x="0" y="82"/>
                    <a:pt x="7" y="46"/>
                  </a:cubicBezTo>
                  <a:cubicBezTo>
                    <a:pt x="9" y="32"/>
                    <a:pt x="7" y="16"/>
                    <a:pt x="7" y="0"/>
                  </a:cubicBezTo>
                  <a:cubicBezTo>
                    <a:pt x="18" y="6"/>
                    <a:pt x="27" y="10"/>
                    <a:pt x="35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41">
              <a:extLst>
                <a:ext uri="{FF2B5EF4-FFF2-40B4-BE49-F238E27FC236}">
                  <a16:creationId xmlns:a16="http://schemas.microsoft.com/office/drawing/2014/main" id="{E2B32588-C58F-1FE8-496A-C757C4832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363" y="3249613"/>
              <a:ext cx="323850" cy="26988"/>
            </a:xfrm>
            <a:custGeom>
              <a:avLst/>
              <a:gdLst>
                <a:gd name="T0" fmla="*/ 260 w 260"/>
                <a:gd name="T1" fmla="*/ 0 h 22"/>
                <a:gd name="T2" fmla="*/ 260 w 260"/>
                <a:gd name="T3" fmla="*/ 22 h 22"/>
                <a:gd name="T4" fmla="*/ 0 w 260"/>
                <a:gd name="T5" fmla="*/ 22 h 22"/>
                <a:gd name="T6" fmla="*/ 0 w 260"/>
                <a:gd name="T7" fmla="*/ 0 h 22"/>
                <a:gd name="T8" fmla="*/ 260 w 260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2">
                  <a:moveTo>
                    <a:pt x="260" y="0"/>
                  </a:moveTo>
                  <a:cubicBezTo>
                    <a:pt x="260" y="8"/>
                    <a:pt x="260" y="15"/>
                    <a:pt x="260" y="22"/>
                  </a:cubicBezTo>
                  <a:cubicBezTo>
                    <a:pt x="173" y="22"/>
                    <a:pt x="87" y="22"/>
                    <a:pt x="0" y="22"/>
                  </a:cubicBezTo>
                  <a:cubicBezTo>
                    <a:pt x="0" y="15"/>
                    <a:pt x="0" y="8"/>
                    <a:pt x="0" y="0"/>
                  </a:cubicBezTo>
                  <a:cubicBezTo>
                    <a:pt x="87" y="0"/>
                    <a:pt x="172" y="0"/>
                    <a:pt x="26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7" name="Freeform 42">
              <a:extLst>
                <a:ext uri="{FF2B5EF4-FFF2-40B4-BE49-F238E27FC236}">
                  <a16:creationId xmlns:a16="http://schemas.microsoft.com/office/drawing/2014/main" id="{C88EEC42-7D32-FEE0-3769-6CB9F5FAC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776" y="4440238"/>
              <a:ext cx="322263" cy="347663"/>
            </a:xfrm>
            <a:custGeom>
              <a:avLst/>
              <a:gdLst>
                <a:gd name="T0" fmla="*/ 57 w 258"/>
                <a:gd name="T1" fmla="*/ 181 h 279"/>
                <a:gd name="T2" fmla="*/ 53 w 258"/>
                <a:gd name="T3" fmla="*/ 179 h 279"/>
                <a:gd name="T4" fmla="*/ 16 w 258"/>
                <a:gd name="T5" fmla="*/ 121 h 279"/>
                <a:gd name="T6" fmla="*/ 13 w 258"/>
                <a:gd name="T7" fmla="*/ 76 h 279"/>
                <a:gd name="T8" fmla="*/ 16 w 258"/>
                <a:gd name="T9" fmla="*/ 48 h 279"/>
                <a:gd name="T10" fmla="*/ 34 w 258"/>
                <a:gd name="T11" fmla="*/ 19 h 279"/>
                <a:gd name="T12" fmla="*/ 189 w 258"/>
                <a:gd name="T13" fmla="*/ 8 h 279"/>
                <a:gd name="T14" fmla="*/ 210 w 258"/>
                <a:gd name="T15" fmla="*/ 12 h 279"/>
                <a:gd name="T16" fmla="*/ 243 w 258"/>
                <a:gd name="T17" fmla="*/ 58 h 279"/>
                <a:gd name="T18" fmla="*/ 244 w 258"/>
                <a:gd name="T19" fmla="*/ 73 h 279"/>
                <a:gd name="T20" fmla="*/ 239 w 258"/>
                <a:gd name="T21" fmla="*/ 128 h 279"/>
                <a:gd name="T22" fmla="*/ 214 w 258"/>
                <a:gd name="T23" fmla="*/ 200 h 279"/>
                <a:gd name="T24" fmla="*/ 233 w 258"/>
                <a:gd name="T25" fmla="*/ 235 h 279"/>
                <a:gd name="T26" fmla="*/ 233 w 258"/>
                <a:gd name="T27" fmla="*/ 235 h 279"/>
                <a:gd name="T28" fmla="*/ 217 w 258"/>
                <a:gd name="T29" fmla="*/ 227 h 279"/>
                <a:gd name="T30" fmla="*/ 217 w 258"/>
                <a:gd name="T31" fmla="*/ 240 h 279"/>
                <a:gd name="T32" fmla="*/ 197 w 258"/>
                <a:gd name="T33" fmla="*/ 273 h 279"/>
                <a:gd name="T34" fmla="*/ 187 w 258"/>
                <a:gd name="T35" fmla="*/ 279 h 279"/>
                <a:gd name="T36" fmla="*/ 198 w 258"/>
                <a:gd name="T37" fmla="*/ 268 h 279"/>
                <a:gd name="T38" fmla="*/ 213 w 258"/>
                <a:gd name="T39" fmla="*/ 239 h 279"/>
                <a:gd name="T40" fmla="*/ 204 w 258"/>
                <a:gd name="T41" fmla="*/ 181 h 279"/>
                <a:gd name="T42" fmla="*/ 187 w 258"/>
                <a:gd name="T43" fmla="*/ 195 h 279"/>
                <a:gd name="T44" fmla="*/ 93 w 258"/>
                <a:gd name="T45" fmla="*/ 203 h 279"/>
                <a:gd name="T46" fmla="*/ 140 w 258"/>
                <a:gd name="T47" fmla="*/ 210 h 279"/>
                <a:gd name="T48" fmla="*/ 219 w 258"/>
                <a:gd name="T49" fmla="*/ 146 h 279"/>
                <a:gd name="T50" fmla="*/ 238 w 258"/>
                <a:gd name="T51" fmla="*/ 117 h 279"/>
                <a:gd name="T52" fmla="*/ 250 w 258"/>
                <a:gd name="T53" fmla="*/ 89 h 279"/>
                <a:gd name="T54" fmla="*/ 245 w 258"/>
                <a:gd name="T55" fmla="*/ 87 h 279"/>
                <a:gd name="T56" fmla="*/ 235 w 258"/>
                <a:gd name="T57" fmla="*/ 94 h 279"/>
                <a:gd name="T58" fmla="*/ 238 w 258"/>
                <a:gd name="T59" fmla="*/ 66 h 279"/>
                <a:gd name="T60" fmla="*/ 202 w 258"/>
                <a:gd name="T61" fmla="*/ 18 h 279"/>
                <a:gd name="T62" fmla="*/ 97 w 258"/>
                <a:gd name="T63" fmla="*/ 11 h 279"/>
                <a:gd name="T64" fmla="*/ 38 w 258"/>
                <a:gd name="T65" fmla="*/ 25 h 279"/>
                <a:gd name="T66" fmla="*/ 24 w 258"/>
                <a:gd name="T67" fmla="*/ 46 h 279"/>
                <a:gd name="T68" fmla="*/ 25 w 258"/>
                <a:gd name="T69" fmla="*/ 96 h 279"/>
                <a:gd name="T70" fmla="*/ 11 w 258"/>
                <a:gd name="T71" fmla="*/ 83 h 279"/>
                <a:gd name="T72" fmla="*/ 15 w 258"/>
                <a:gd name="T73" fmla="*/ 105 h 279"/>
                <a:gd name="T74" fmla="*/ 65 w 258"/>
                <a:gd name="T75" fmla="*/ 180 h 279"/>
                <a:gd name="T76" fmla="*/ 94 w 258"/>
                <a:gd name="T77" fmla="*/ 204 h 279"/>
                <a:gd name="T78" fmla="*/ 57 w 258"/>
                <a:gd name="T79" fmla="*/ 18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8" h="279">
                  <a:moveTo>
                    <a:pt x="57" y="181"/>
                  </a:moveTo>
                  <a:cubicBezTo>
                    <a:pt x="56" y="180"/>
                    <a:pt x="54" y="180"/>
                    <a:pt x="53" y="179"/>
                  </a:cubicBezTo>
                  <a:cubicBezTo>
                    <a:pt x="40" y="160"/>
                    <a:pt x="28" y="140"/>
                    <a:pt x="16" y="121"/>
                  </a:cubicBezTo>
                  <a:cubicBezTo>
                    <a:pt x="7" y="106"/>
                    <a:pt x="0" y="93"/>
                    <a:pt x="13" y="76"/>
                  </a:cubicBezTo>
                  <a:cubicBezTo>
                    <a:pt x="18" y="69"/>
                    <a:pt x="17" y="57"/>
                    <a:pt x="16" y="48"/>
                  </a:cubicBezTo>
                  <a:cubicBezTo>
                    <a:pt x="15" y="33"/>
                    <a:pt x="19" y="24"/>
                    <a:pt x="34" y="19"/>
                  </a:cubicBezTo>
                  <a:cubicBezTo>
                    <a:pt x="85" y="2"/>
                    <a:pt x="136" y="0"/>
                    <a:pt x="189" y="8"/>
                  </a:cubicBezTo>
                  <a:cubicBezTo>
                    <a:pt x="196" y="10"/>
                    <a:pt x="203" y="11"/>
                    <a:pt x="210" y="12"/>
                  </a:cubicBezTo>
                  <a:cubicBezTo>
                    <a:pt x="239" y="19"/>
                    <a:pt x="245" y="28"/>
                    <a:pt x="243" y="58"/>
                  </a:cubicBezTo>
                  <a:cubicBezTo>
                    <a:pt x="242" y="63"/>
                    <a:pt x="242" y="69"/>
                    <a:pt x="244" y="73"/>
                  </a:cubicBezTo>
                  <a:cubicBezTo>
                    <a:pt x="258" y="99"/>
                    <a:pt x="256" y="106"/>
                    <a:pt x="239" y="128"/>
                  </a:cubicBezTo>
                  <a:cubicBezTo>
                    <a:pt x="223" y="149"/>
                    <a:pt x="205" y="171"/>
                    <a:pt x="214" y="200"/>
                  </a:cubicBezTo>
                  <a:cubicBezTo>
                    <a:pt x="218" y="212"/>
                    <a:pt x="227" y="223"/>
                    <a:pt x="233" y="235"/>
                  </a:cubicBezTo>
                  <a:cubicBezTo>
                    <a:pt x="233" y="235"/>
                    <a:pt x="233" y="235"/>
                    <a:pt x="233" y="235"/>
                  </a:cubicBezTo>
                  <a:cubicBezTo>
                    <a:pt x="228" y="232"/>
                    <a:pt x="223" y="230"/>
                    <a:pt x="217" y="227"/>
                  </a:cubicBezTo>
                  <a:cubicBezTo>
                    <a:pt x="217" y="232"/>
                    <a:pt x="216" y="237"/>
                    <a:pt x="217" y="240"/>
                  </a:cubicBezTo>
                  <a:cubicBezTo>
                    <a:pt x="221" y="258"/>
                    <a:pt x="213" y="268"/>
                    <a:pt x="197" y="273"/>
                  </a:cubicBezTo>
                  <a:cubicBezTo>
                    <a:pt x="194" y="274"/>
                    <a:pt x="190" y="277"/>
                    <a:pt x="187" y="279"/>
                  </a:cubicBezTo>
                  <a:cubicBezTo>
                    <a:pt x="190" y="275"/>
                    <a:pt x="193" y="269"/>
                    <a:pt x="198" y="268"/>
                  </a:cubicBezTo>
                  <a:cubicBezTo>
                    <a:pt x="214" y="264"/>
                    <a:pt x="216" y="252"/>
                    <a:pt x="213" y="239"/>
                  </a:cubicBezTo>
                  <a:cubicBezTo>
                    <a:pt x="211" y="220"/>
                    <a:pt x="207" y="202"/>
                    <a:pt x="204" y="181"/>
                  </a:cubicBezTo>
                  <a:cubicBezTo>
                    <a:pt x="197" y="186"/>
                    <a:pt x="192" y="191"/>
                    <a:pt x="187" y="195"/>
                  </a:cubicBezTo>
                  <a:cubicBezTo>
                    <a:pt x="153" y="220"/>
                    <a:pt x="123" y="223"/>
                    <a:pt x="93" y="203"/>
                  </a:cubicBezTo>
                  <a:cubicBezTo>
                    <a:pt x="109" y="206"/>
                    <a:pt x="126" y="213"/>
                    <a:pt x="140" y="210"/>
                  </a:cubicBezTo>
                  <a:cubicBezTo>
                    <a:pt x="175" y="202"/>
                    <a:pt x="202" y="180"/>
                    <a:pt x="219" y="146"/>
                  </a:cubicBezTo>
                  <a:cubicBezTo>
                    <a:pt x="225" y="136"/>
                    <a:pt x="233" y="127"/>
                    <a:pt x="238" y="117"/>
                  </a:cubicBezTo>
                  <a:cubicBezTo>
                    <a:pt x="243" y="108"/>
                    <a:pt x="246" y="99"/>
                    <a:pt x="250" y="89"/>
                  </a:cubicBezTo>
                  <a:cubicBezTo>
                    <a:pt x="248" y="89"/>
                    <a:pt x="246" y="88"/>
                    <a:pt x="245" y="87"/>
                  </a:cubicBezTo>
                  <a:cubicBezTo>
                    <a:pt x="242" y="89"/>
                    <a:pt x="239" y="91"/>
                    <a:pt x="235" y="94"/>
                  </a:cubicBezTo>
                  <a:cubicBezTo>
                    <a:pt x="236" y="84"/>
                    <a:pt x="237" y="75"/>
                    <a:pt x="238" y="66"/>
                  </a:cubicBezTo>
                  <a:cubicBezTo>
                    <a:pt x="240" y="31"/>
                    <a:pt x="237" y="24"/>
                    <a:pt x="202" y="18"/>
                  </a:cubicBezTo>
                  <a:cubicBezTo>
                    <a:pt x="168" y="12"/>
                    <a:pt x="132" y="11"/>
                    <a:pt x="97" y="11"/>
                  </a:cubicBezTo>
                  <a:cubicBezTo>
                    <a:pt x="77" y="12"/>
                    <a:pt x="57" y="19"/>
                    <a:pt x="38" y="25"/>
                  </a:cubicBezTo>
                  <a:cubicBezTo>
                    <a:pt x="31" y="28"/>
                    <a:pt x="24" y="38"/>
                    <a:pt x="24" y="46"/>
                  </a:cubicBezTo>
                  <a:cubicBezTo>
                    <a:pt x="22" y="62"/>
                    <a:pt x="24" y="78"/>
                    <a:pt x="25" y="96"/>
                  </a:cubicBezTo>
                  <a:cubicBezTo>
                    <a:pt x="20" y="92"/>
                    <a:pt x="18" y="89"/>
                    <a:pt x="11" y="83"/>
                  </a:cubicBezTo>
                  <a:cubicBezTo>
                    <a:pt x="13" y="94"/>
                    <a:pt x="12" y="100"/>
                    <a:pt x="15" y="105"/>
                  </a:cubicBezTo>
                  <a:cubicBezTo>
                    <a:pt x="31" y="131"/>
                    <a:pt x="47" y="156"/>
                    <a:pt x="65" y="180"/>
                  </a:cubicBezTo>
                  <a:cubicBezTo>
                    <a:pt x="73" y="190"/>
                    <a:pt x="84" y="196"/>
                    <a:pt x="94" y="204"/>
                  </a:cubicBezTo>
                  <a:cubicBezTo>
                    <a:pt x="82" y="196"/>
                    <a:pt x="69" y="189"/>
                    <a:pt x="57" y="1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72AC7324-8A1A-42B1-0F04-DBB9E132C5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8576" y="3481388"/>
              <a:ext cx="223838" cy="223838"/>
            </a:xfrm>
            <a:custGeom>
              <a:avLst/>
              <a:gdLst>
                <a:gd name="T0" fmla="*/ 91 w 180"/>
                <a:gd name="T1" fmla="*/ 0 h 180"/>
                <a:gd name="T2" fmla="*/ 180 w 180"/>
                <a:gd name="T3" fmla="*/ 90 h 180"/>
                <a:gd name="T4" fmla="*/ 89 w 180"/>
                <a:gd name="T5" fmla="*/ 179 h 180"/>
                <a:gd name="T6" fmla="*/ 0 w 180"/>
                <a:gd name="T7" fmla="*/ 89 h 180"/>
                <a:gd name="T8" fmla="*/ 91 w 180"/>
                <a:gd name="T9" fmla="*/ 0 h 180"/>
                <a:gd name="T10" fmla="*/ 166 w 180"/>
                <a:gd name="T11" fmla="*/ 89 h 180"/>
                <a:gd name="T12" fmla="*/ 89 w 180"/>
                <a:gd name="T13" fmla="*/ 14 h 180"/>
                <a:gd name="T14" fmla="*/ 14 w 180"/>
                <a:gd name="T15" fmla="*/ 91 h 180"/>
                <a:gd name="T16" fmla="*/ 90 w 180"/>
                <a:gd name="T17" fmla="*/ 166 h 180"/>
                <a:gd name="T18" fmla="*/ 166 w 180"/>
                <a:gd name="T19" fmla="*/ 8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180">
                  <a:moveTo>
                    <a:pt x="91" y="0"/>
                  </a:moveTo>
                  <a:cubicBezTo>
                    <a:pt x="141" y="0"/>
                    <a:pt x="179" y="39"/>
                    <a:pt x="180" y="90"/>
                  </a:cubicBezTo>
                  <a:cubicBezTo>
                    <a:pt x="180" y="139"/>
                    <a:pt x="139" y="180"/>
                    <a:pt x="89" y="179"/>
                  </a:cubicBezTo>
                  <a:cubicBezTo>
                    <a:pt x="39" y="178"/>
                    <a:pt x="0" y="139"/>
                    <a:pt x="0" y="89"/>
                  </a:cubicBezTo>
                  <a:cubicBezTo>
                    <a:pt x="1" y="39"/>
                    <a:pt x="41" y="0"/>
                    <a:pt x="91" y="0"/>
                  </a:cubicBezTo>
                  <a:close/>
                  <a:moveTo>
                    <a:pt x="166" y="89"/>
                  </a:moveTo>
                  <a:cubicBezTo>
                    <a:pt x="166" y="48"/>
                    <a:pt x="130" y="13"/>
                    <a:pt x="89" y="14"/>
                  </a:cubicBezTo>
                  <a:cubicBezTo>
                    <a:pt x="47" y="15"/>
                    <a:pt x="13" y="50"/>
                    <a:pt x="14" y="91"/>
                  </a:cubicBezTo>
                  <a:cubicBezTo>
                    <a:pt x="15" y="132"/>
                    <a:pt x="49" y="166"/>
                    <a:pt x="90" y="166"/>
                  </a:cubicBezTo>
                  <a:cubicBezTo>
                    <a:pt x="132" y="166"/>
                    <a:pt x="167" y="130"/>
                    <a:pt x="166" y="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90E4A3D5-EED1-2C2A-478F-D321732278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0163" y="4468813"/>
              <a:ext cx="219075" cy="74613"/>
            </a:xfrm>
            <a:custGeom>
              <a:avLst/>
              <a:gdLst>
                <a:gd name="T0" fmla="*/ 44 w 175"/>
                <a:gd name="T1" fmla="*/ 4 h 59"/>
                <a:gd name="T2" fmla="*/ 78 w 175"/>
                <a:gd name="T3" fmla="*/ 19 h 59"/>
                <a:gd name="T4" fmla="*/ 100 w 175"/>
                <a:gd name="T5" fmla="*/ 17 h 59"/>
                <a:gd name="T6" fmla="*/ 165 w 175"/>
                <a:gd name="T7" fmla="*/ 11 h 59"/>
                <a:gd name="T8" fmla="*/ 174 w 175"/>
                <a:gd name="T9" fmla="*/ 35 h 59"/>
                <a:gd name="T10" fmla="*/ 158 w 175"/>
                <a:gd name="T11" fmla="*/ 55 h 59"/>
                <a:gd name="T12" fmla="*/ 116 w 175"/>
                <a:gd name="T13" fmla="*/ 55 h 59"/>
                <a:gd name="T14" fmla="*/ 99 w 175"/>
                <a:gd name="T15" fmla="*/ 37 h 59"/>
                <a:gd name="T16" fmla="*/ 89 w 175"/>
                <a:gd name="T17" fmla="*/ 27 h 59"/>
                <a:gd name="T18" fmla="*/ 77 w 175"/>
                <a:gd name="T19" fmla="*/ 36 h 59"/>
                <a:gd name="T20" fmla="*/ 49 w 175"/>
                <a:gd name="T21" fmla="*/ 57 h 59"/>
                <a:gd name="T22" fmla="*/ 29 w 175"/>
                <a:gd name="T23" fmla="*/ 56 h 59"/>
                <a:gd name="T24" fmla="*/ 0 w 175"/>
                <a:gd name="T25" fmla="*/ 32 h 59"/>
                <a:gd name="T26" fmla="*/ 28 w 175"/>
                <a:gd name="T27" fmla="*/ 8 h 59"/>
                <a:gd name="T28" fmla="*/ 42 w 175"/>
                <a:gd name="T29" fmla="*/ 8 h 59"/>
                <a:gd name="T30" fmla="*/ 44 w 175"/>
                <a:gd name="T31" fmla="*/ 4 h 59"/>
                <a:gd name="T32" fmla="*/ 165 w 175"/>
                <a:gd name="T33" fmla="*/ 16 h 59"/>
                <a:gd name="T34" fmla="*/ 122 w 175"/>
                <a:gd name="T35" fmla="*/ 15 h 59"/>
                <a:gd name="T36" fmla="*/ 107 w 175"/>
                <a:gd name="T37" fmla="*/ 37 h 59"/>
                <a:gd name="T38" fmla="*/ 142 w 175"/>
                <a:gd name="T39" fmla="*/ 52 h 59"/>
                <a:gd name="T40" fmla="*/ 165 w 175"/>
                <a:gd name="T41" fmla="*/ 16 h 59"/>
                <a:gd name="T42" fmla="*/ 39 w 175"/>
                <a:gd name="T43" fmla="*/ 15 h 59"/>
                <a:gd name="T44" fmla="*/ 39 w 175"/>
                <a:gd name="T45" fmla="*/ 15 h 59"/>
                <a:gd name="T46" fmla="*/ 27 w 175"/>
                <a:gd name="T47" fmla="*/ 15 h 59"/>
                <a:gd name="T48" fmla="*/ 7 w 175"/>
                <a:gd name="T49" fmla="*/ 29 h 59"/>
                <a:gd name="T50" fmla="*/ 27 w 175"/>
                <a:gd name="T51" fmla="*/ 52 h 59"/>
                <a:gd name="T52" fmla="*/ 53 w 175"/>
                <a:gd name="T53" fmla="*/ 52 h 59"/>
                <a:gd name="T54" fmla="*/ 71 w 175"/>
                <a:gd name="T55" fmla="*/ 30 h 59"/>
                <a:gd name="T56" fmla="*/ 53 w 175"/>
                <a:gd name="T57" fmla="*/ 15 h 59"/>
                <a:gd name="T58" fmla="*/ 39 w 175"/>
                <a:gd name="T59" fmla="*/ 1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5" h="59">
                  <a:moveTo>
                    <a:pt x="44" y="4"/>
                  </a:moveTo>
                  <a:cubicBezTo>
                    <a:pt x="55" y="9"/>
                    <a:pt x="66" y="15"/>
                    <a:pt x="78" y="19"/>
                  </a:cubicBezTo>
                  <a:cubicBezTo>
                    <a:pt x="84" y="21"/>
                    <a:pt x="95" y="21"/>
                    <a:pt x="100" y="17"/>
                  </a:cubicBezTo>
                  <a:cubicBezTo>
                    <a:pt x="121" y="0"/>
                    <a:pt x="143" y="9"/>
                    <a:pt x="165" y="11"/>
                  </a:cubicBezTo>
                  <a:cubicBezTo>
                    <a:pt x="169" y="11"/>
                    <a:pt x="175" y="27"/>
                    <a:pt x="174" y="35"/>
                  </a:cubicBezTo>
                  <a:cubicBezTo>
                    <a:pt x="173" y="43"/>
                    <a:pt x="165" y="53"/>
                    <a:pt x="158" y="55"/>
                  </a:cubicBezTo>
                  <a:cubicBezTo>
                    <a:pt x="145" y="58"/>
                    <a:pt x="130" y="58"/>
                    <a:pt x="116" y="55"/>
                  </a:cubicBezTo>
                  <a:cubicBezTo>
                    <a:pt x="110" y="54"/>
                    <a:pt x="105" y="44"/>
                    <a:pt x="99" y="37"/>
                  </a:cubicBezTo>
                  <a:cubicBezTo>
                    <a:pt x="96" y="33"/>
                    <a:pt x="92" y="27"/>
                    <a:pt x="89" y="27"/>
                  </a:cubicBezTo>
                  <a:cubicBezTo>
                    <a:pt x="85" y="27"/>
                    <a:pt x="78" y="32"/>
                    <a:pt x="77" y="36"/>
                  </a:cubicBezTo>
                  <a:cubicBezTo>
                    <a:pt x="74" y="53"/>
                    <a:pt x="64" y="58"/>
                    <a:pt x="49" y="57"/>
                  </a:cubicBezTo>
                  <a:cubicBezTo>
                    <a:pt x="42" y="56"/>
                    <a:pt x="35" y="56"/>
                    <a:pt x="29" y="56"/>
                  </a:cubicBezTo>
                  <a:cubicBezTo>
                    <a:pt x="9" y="56"/>
                    <a:pt x="0" y="48"/>
                    <a:pt x="0" y="32"/>
                  </a:cubicBezTo>
                  <a:cubicBezTo>
                    <a:pt x="0" y="14"/>
                    <a:pt x="11" y="6"/>
                    <a:pt x="28" y="8"/>
                  </a:cubicBezTo>
                  <a:cubicBezTo>
                    <a:pt x="33" y="9"/>
                    <a:pt x="38" y="8"/>
                    <a:pt x="42" y="8"/>
                  </a:cubicBezTo>
                  <a:cubicBezTo>
                    <a:pt x="43" y="7"/>
                    <a:pt x="44" y="5"/>
                    <a:pt x="44" y="4"/>
                  </a:cubicBezTo>
                  <a:close/>
                  <a:moveTo>
                    <a:pt x="165" y="16"/>
                  </a:moveTo>
                  <a:cubicBezTo>
                    <a:pt x="151" y="16"/>
                    <a:pt x="137" y="16"/>
                    <a:pt x="122" y="15"/>
                  </a:cubicBezTo>
                  <a:cubicBezTo>
                    <a:pt x="105" y="14"/>
                    <a:pt x="104" y="25"/>
                    <a:pt x="107" y="37"/>
                  </a:cubicBezTo>
                  <a:cubicBezTo>
                    <a:pt x="111" y="59"/>
                    <a:pt x="129" y="51"/>
                    <a:pt x="142" y="52"/>
                  </a:cubicBezTo>
                  <a:cubicBezTo>
                    <a:pt x="168" y="52"/>
                    <a:pt x="175" y="42"/>
                    <a:pt x="165" y="16"/>
                  </a:cubicBezTo>
                  <a:close/>
                  <a:moveTo>
                    <a:pt x="39" y="15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35" y="15"/>
                    <a:pt x="31" y="15"/>
                    <a:pt x="27" y="15"/>
                  </a:cubicBezTo>
                  <a:cubicBezTo>
                    <a:pt x="17" y="15"/>
                    <a:pt x="6" y="13"/>
                    <a:pt x="7" y="29"/>
                  </a:cubicBezTo>
                  <a:cubicBezTo>
                    <a:pt x="8" y="42"/>
                    <a:pt x="11" y="53"/>
                    <a:pt x="27" y="52"/>
                  </a:cubicBezTo>
                  <a:cubicBezTo>
                    <a:pt x="36" y="52"/>
                    <a:pt x="45" y="52"/>
                    <a:pt x="53" y="52"/>
                  </a:cubicBezTo>
                  <a:cubicBezTo>
                    <a:pt x="67" y="51"/>
                    <a:pt x="70" y="41"/>
                    <a:pt x="71" y="30"/>
                  </a:cubicBezTo>
                  <a:cubicBezTo>
                    <a:pt x="72" y="17"/>
                    <a:pt x="64" y="14"/>
                    <a:pt x="53" y="15"/>
                  </a:cubicBezTo>
                  <a:cubicBezTo>
                    <a:pt x="49" y="16"/>
                    <a:pt x="44" y="15"/>
                    <a:pt x="39" y="1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0AF04B27-3678-5AB9-FDC2-94DC5992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6" y="3587750"/>
              <a:ext cx="74613" cy="66675"/>
            </a:xfrm>
            <a:custGeom>
              <a:avLst/>
              <a:gdLst>
                <a:gd name="T0" fmla="*/ 45 w 59"/>
                <a:gd name="T1" fmla="*/ 44 h 54"/>
                <a:gd name="T2" fmla="*/ 13 w 59"/>
                <a:gd name="T3" fmla="*/ 47 h 54"/>
                <a:gd name="T4" fmla="*/ 1 w 59"/>
                <a:gd name="T5" fmla="*/ 37 h 54"/>
                <a:gd name="T6" fmla="*/ 17 w 59"/>
                <a:gd name="T7" fmla="*/ 10 h 54"/>
                <a:gd name="T8" fmla="*/ 43 w 59"/>
                <a:gd name="T9" fmla="*/ 12 h 54"/>
                <a:gd name="T10" fmla="*/ 58 w 59"/>
                <a:gd name="T11" fmla="*/ 38 h 54"/>
                <a:gd name="T12" fmla="*/ 52 w 59"/>
                <a:gd name="T13" fmla="*/ 54 h 54"/>
                <a:gd name="T14" fmla="*/ 45 w 59"/>
                <a:gd name="T15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4">
                  <a:moveTo>
                    <a:pt x="45" y="44"/>
                  </a:moveTo>
                  <a:cubicBezTo>
                    <a:pt x="34" y="45"/>
                    <a:pt x="23" y="47"/>
                    <a:pt x="13" y="47"/>
                  </a:cubicBezTo>
                  <a:cubicBezTo>
                    <a:pt x="8" y="46"/>
                    <a:pt x="0" y="38"/>
                    <a:pt x="1" y="37"/>
                  </a:cubicBezTo>
                  <a:cubicBezTo>
                    <a:pt x="5" y="27"/>
                    <a:pt x="10" y="17"/>
                    <a:pt x="17" y="10"/>
                  </a:cubicBezTo>
                  <a:cubicBezTo>
                    <a:pt x="26" y="0"/>
                    <a:pt x="36" y="4"/>
                    <a:pt x="43" y="12"/>
                  </a:cubicBezTo>
                  <a:cubicBezTo>
                    <a:pt x="50" y="19"/>
                    <a:pt x="55" y="28"/>
                    <a:pt x="58" y="38"/>
                  </a:cubicBezTo>
                  <a:cubicBezTo>
                    <a:pt x="59" y="42"/>
                    <a:pt x="54" y="49"/>
                    <a:pt x="52" y="54"/>
                  </a:cubicBezTo>
                  <a:cubicBezTo>
                    <a:pt x="50" y="51"/>
                    <a:pt x="47" y="48"/>
                    <a:pt x="45" y="4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46">
              <a:extLst>
                <a:ext uri="{FF2B5EF4-FFF2-40B4-BE49-F238E27FC236}">
                  <a16:creationId xmlns:a16="http://schemas.microsoft.com/office/drawing/2014/main" id="{CFAE2794-5DB5-898A-5FC4-45144B21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3540125"/>
              <a:ext cx="28575" cy="36513"/>
            </a:xfrm>
            <a:custGeom>
              <a:avLst/>
              <a:gdLst>
                <a:gd name="T0" fmla="*/ 23 w 23"/>
                <a:gd name="T1" fmla="*/ 13 h 30"/>
                <a:gd name="T2" fmla="*/ 9 w 23"/>
                <a:gd name="T3" fmla="*/ 30 h 30"/>
                <a:gd name="T4" fmla="*/ 0 w 23"/>
                <a:gd name="T5" fmla="*/ 15 h 30"/>
                <a:gd name="T6" fmla="*/ 10 w 23"/>
                <a:gd name="T7" fmla="*/ 0 h 30"/>
                <a:gd name="T8" fmla="*/ 23 w 23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23" y="13"/>
                  </a:moveTo>
                  <a:cubicBezTo>
                    <a:pt x="17" y="20"/>
                    <a:pt x="13" y="25"/>
                    <a:pt x="9" y="30"/>
                  </a:cubicBezTo>
                  <a:cubicBezTo>
                    <a:pt x="6" y="25"/>
                    <a:pt x="0" y="20"/>
                    <a:pt x="0" y="15"/>
                  </a:cubicBezTo>
                  <a:cubicBezTo>
                    <a:pt x="0" y="10"/>
                    <a:pt x="6" y="5"/>
                    <a:pt x="10" y="0"/>
                  </a:cubicBezTo>
                  <a:cubicBezTo>
                    <a:pt x="14" y="4"/>
                    <a:pt x="17" y="8"/>
                    <a:pt x="23" y="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7">
              <a:extLst>
                <a:ext uri="{FF2B5EF4-FFF2-40B4-BE49-F238E27FC236}">
                  <a16:creationId xmlns:a16="http://schemas.microsoft.com/office/drawing/2014/main" id="{30CE5891-76EA-AA2D-2BE4-74B238B6D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1" y="3541713"/>
              <a:ext cx="22225" cy="36513"/>
            </a:xfrm>
            <a:custGeom>
              <a:avLst/>
              <a:gdLst>
                <a:gd name="T0" fmla="*/ 14 w 17"/>
                <a:gd name="T1" fmla="*/ 29 h 30"/>
                <a:gd name="T2" fmla="*/ 2 w 17"/>
                <a:gd name="T3" fmla="*/ 25 h 30"/>
                <a:gd name="T4" fmla="*/ 1 w 17"/>
                <a:gd name="T5" fmla="*/ 2 h 30"/>
                <a:gd name="T6" fmla="*/ 10 w 17"/>
                <a:gd name="T7" fmla="*/ 0 h 30"/>
                <a:gd name="T8" fmla="*/ 17 w 17"/>
                <a:gd name="T9" fmla="*/ 21 h 30"/>
                <a:gd name="T10" fmla="*/ 13 w 17"/>
                <a:gd name="T11" fmla="*/ 30 h 30"/>
                <a:gd name="T12" fmla="*/ 14 w 17"/>
                <a:gd name="T1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0">
                  <a:moveTo>
                    <a:pt x="14" y="29"/>
                  </a:moveTo>
                  <a:cubicBezTo>
                    <a:pt x="10" y="28"/>
                    <a:pt x="3" y="27"/>
                    <a:pt x="2" y="25"/>
                  </a:cubicBezTo>
                  <a:cubicBezTo>
                    <a:pt x="0" y="18"/>
                    <a:pt x="0" y="10"/>
                    <a:pt x="1" y="2"/>
                  </a:cubicBezTo>
                  <a:cubicBezTo>
                    <a:pt x="1" y="2"/>
                    <a:pt x="10" y="0"/>
                    <a:pt x="10" y="0"/>
                  </a:cubicBezTo>
                  <a:cubicBezTo>
                    <a:pt x="13" y="7"/>
                    <a:pt x="16" y="14"/>
                    <a:pt x="17" y="21"/>
                  </a:cubicBezTo>
                  <a:cubicBezTo>
                    <a:pt x="17" y="23"/>
                    <a:pt x="15" y="27"/>
                    <a:pt x="13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48">
              <a:extLst>
                <a:ext uri="{FF2B5EF4-FFF2-40B4-BE49-F238E27FC236}">
                  <a16:creationId xmlns:a16="http://schemas.microsoft.com/office/drawing/2014/main" id="{9AA94B80-83F2-DB5B-4D87-94A7244AA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076" y="3568700"/>
              <a:ext cx="23813" cy="36513"/>
            </a:xfrm>
            <a:custGeom>
              <a:avLst/>
              <a:gdLst>
                <a:gd name="T0" fmla="*/ 11 w 19"/>
                <a:gd name="T1" fmla="*/ 0 h 29"/>
                <a:gd name="T2" fmla="*/ 18 w 19"/>
                <a:gd name="T3" fmla="*/ 23 h 29"/>
                <a:gd name="T4" fmla="*/ 6 w 19"/>
                <a:gd name="T5" fmla="*/ 29 h 29"/>
                <a:gd name="T6" fmla="*/ 0 w 19"/>
                <a:gd name="T7" fmla="*/ 3 h 29"/>
                <a:gd name="T8" fmla="*/ 11 w 1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1" y="0"/>
                  </a:moveTo>
                  <a:cubicBezTo>
                    <a:pt x="13" y="8"/>
                    <a:pt x="17" y="15"/>
                    <a:pt x="18" y="23"/>
                  </a:cubicBezTo>
                  <a:cubicBezTo>
                    <a:pt x="19" y="24"/>
                    <a:pt x="10" y="27"/>
                    <a:pt x="6" y="29"/>
                  </a:cubicBezTo>
                  <a:cubicBezTo>
                    <a:pt x="4" y="21"/>
                    <a:pt x="2" y="12"/>
                    <a:pt x="0" y="3"/>
                  </a:cubicBezTo>
                  <a:cubicBezTo>
                    <a:pt x="3" y="2"/>
                    <a:pt x="7" y="1"/>
                    <a:pt x="1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Freeform 49">
              <a:extLst>
                <a:ext uri="{FF2B5EF4-FFF2-40B4-BE49-F238E27FC236}">
                  <a16:creationId xmlns:a16="http://schemas.microsoft.com/office/drawing/2014/main" id="{FC9B1827-0107-FDA5-FD3F-01E0BB1FE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926" y="3568700"/>
              <a:ext cx="23813" cy="38100"/>
            </a:xfrm>
            <a:custGeom>
              <a:avLst/>
              <a:gdLst>
                <a:gd name="T0" fmla="*/ 0 w 19"/>
                <a:gd name="T1" fmla="*/ 8 h 31"/>
                <a:gd name="T2" fmla="*/ 19 w 19"/>
                <a:gd name="T3" fmla="*/ 0 h 31"/>
                <a:gd name="T4" fmla="*/ 17 w 19"/>
                <a:gd name="T5" fmla="*/ 29 h 31"/>
                <a:gd name="T6" fmla="*/ 7 w 19"/>
                <a:gd name="T7" fmla="*/ 31 h 31"/>
                <a:gd name="T8" fmla="*/ 1 w 19"/>
                <a:gd name="T9" fmla="*/ 7 h 31"/>
                <a:gd name="T10" fmla="*/ 0 w 19"/>
                <a:gd name="T11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1">
                  <a:moveTo>
                    <a:pt x="0" y="8"/>
                  </a:moveTo>
                  <a:cubicBezTo>
                    <a:pt x="5" y="6"/>
                    <a:pt x="10" y="4"/>
                    <a:pt x="19" y="0"/>
                  </a:cubicBezTo>
                  <a:cubicBezTo>
                    <a:pt x="18" y="12"/>
                    <a:pt x="18" y="20"/>
                    <a:pt x="17" y="29"/>
                  </a:cubicBezTo>
                  <a:cubicBezTo>
                    <a:pt x="14" y="30"/>
                    <a:pt x="10" y="30"/>
                    <a:pt x="7" y="31"/>
                  </a:cubicBezTo>
                  <a:cubicBezTo>
                    <a:pt x="5" y="23"/>
                    <a:pt x="3" y="15"/>
                    <a:pt x="1" y="7"/>
                  </a:cubicBezTo>
                  <a:cubicBezTo>
                    <a:pt x="1" y="7"/>
                    <a:pt x="0" y="8"/>
                    <a:pt x="0" y="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Freeform 53">
              <a:extLst>
                <a:ext uri="{FF2B5EF4-FFF2-40B4-BE49-F238E27FC236}">
                  <a16:creationId xmlns:a16="http://schemas.microsoft.com/office/drawing/2014/main" id="{CA87C94C-8C14-DB26-D340-AECE5FBD9A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5613" y="3730626"/>
              <a:ext cx="1211263" cy="1219199"/>
            </a:xfrm>
            <a:custGeom>
              <a:avLst/>
              <a:gdLst>
                <a:gd name="T0" fmla="*/ 4 w 581"/>
                <a:gd name="T1" fmla="*/ 292 h 584"/>
                <a:gd name="T2" fmla="*/ 293 w 581"/>
                <a:gd name="T3" fmla="*/ 1 h 584"/>
                <a:gd name="T4" fmla="*/ 581 w 581"/>
                <a:gd name="T5" fmla="*/ 293 h 584"/>
                <a:gd name="T6" fmla="*/ 301 w 581"/>
                <a:gd name="T7" fmla="*/ 579 h 584"/>
                <a:gd name="T8" fmla="*/ 4 w 581"/>
                <a:gd name="T9" fmla="*/ 292 h 584"/>
                <a:gd name="T10" fmla="*/ 110 w 581"/>
                <a:gd name="T11" fmla="*/ 155 h 584"/>
                <a:gd name="T12" fmla="*/ 162 w 581"/>
                <a:gd name="T13" fmla="*/ 478 h 584"/>
                <a:gd name="T14" fmla="*/ 426 w 581"/>
                <a:gd name="T15" fmla="*/ 471 h 584"/>
                <a:gd name="T16" fmla="*/ 110 w 581"/>
                <a:gd name="T17" fmla="*/ 155 h 584"/>
                <a:gd name="T18" fmla="*/ 158 w 581"/>
                <a:gd name="T19" fmla="*/ 108 h 584"/>
                <a:gd name="T20" fmla="*/ 474 w 581"/>
                <a:gd name="T21" fmla="*/ 427 h 584"/>
                <a:gd name="T22" fmla="*/ 440 w 581"/>
                <a:gd name="T23" fmla="*/ 116 h 584"/>
                <a:gd name="T24" fmla="*/ 158 w 581"/>
                <a:gd name="T25" fmla="*/ 10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1" h="584">
                  <a:moveTo>
                    <a:pt x="4" y="292"/>
                  </a:moveTo>
                  <a:cubicBezTo>
                    <a:pt x="0" y="137"/>
                    <a:pt x="128" y="1"/>
                    <a:pt x="293" y="1"/>
                  </a:cubicBezTo>
                  <a:cubicBezTo>
                    <a:pt x="453" y="0"/>
                    <a:pt x="580" y="132"/>
                    <a:pt x="581" y="293"/>
                  </a:cubicBezTo>
                  <a:cubicBezTo>
                    <a:pt x="581" y="445"/>
                    <a:pt x="459" y="575"/>
                    <a:pt x="301" y="579"/>
                  </a:cubicBezTo>
                  <a:cubicBezTo>
                    <a:pt x="124" y="584"/>
                    <a:pt x="0" y="438"/>
                    <a:pt x="4" y="292"/>
                  </a:cubicBezTo>
                  <a:close/>
                  <a:moveTo>
                    <a:pt x="110" y="155"/>
                  </a:moveTo>
                  <a:cubicBezTo>
                    <a:pt x="31" y="255"/>
                    <a:pt x="54" y="398"/>
                    <a:pt x="162" y="478"/>
                  </a:cubicBezTo>
                  <a:cubicBezTo>
                    <a:pt x="250" y="543"/>
                    <a:pt x="380" y="522"/>
                    <a:pt x="426" y="471"/>
                  </a:cubicBezTo>
                  <a:cubicBezTo>
                    <a:pt x="321" y="366"/>
                    <a:pt x="215" y="260"/>
                    <a:pt x="110" y="155"/>
                  </a:cubicBezTo>
                  <a:close/>
                  <a:moveTo>
                    <a:pt x="158" y="108"/>
                  </a:moveTo>
                  <a:cubicBezTo>
                    <a:pt x="263" y="214"/>
                    <a:pt x="368" y="321"/>
                    <a:pt x="474" y="427"/>
                  </a:cubicBezTo>
                  <a:cubicBezTo>
                    <a:pt x="548" y="326"/>
                    <a:pt x="534" y="200"/>
                    <a:pt x="440" y="116"/>
                  </a:cubicBezTo>
                  <a:cubicBezTo>
                    <a:pt x="363" y="48"/>
                    <a:pt x="225" y="45"/>
                    <a:pt x="158" y="1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" name="Freeform 54">
              <a:extLst>
                <a:ext uri="{FF2B5EF4-FFF2-40B4-BE49-F238E27FC236}">
                  <a16:creationId xmlns:a16="http://schemas.microsoft.com/office/drawing/2014/main" id="{0858D4AE-0145-1837-BD43-39234CE9D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676" y="4152900"/>
              <a:ext cx="285750" cy="298450"/>
            </a:xfrm>
            <a:custGeom>
              <a:avLst/>
              <a:gdLst>
                <a:gd name="T0" fmla="*/ 33 w 137"/>
                <a:gd name="T1" fmla="*/ 0 h 143"/>
                <a:gd name="T2" fmla="*/ 137 w 137"/>
                <a:gd name="T3" fmla="*/ 109 h 143"/>
                <a:gd name="T4" fmla="*/ 95 w 137"/>
                <a:gd name="T5" fmla="*/ 121 h 143"/>
                <a:gd name="T6" fmla="*/ 63 w 137"/>
                <a:gd name="T7" fmla="*/ 132 h 143"/>
                <a:gd name="T8" fmla="*/ 57 w 137"/>
                <a:gd name="T9" fmla="*/ 132 h 143"/>
                <a:gd name="T10" fmla="*/ 6 w 137"/>
                <a:gd name="T11" fmla="*/ 108 h 143"/>
                <a:gd name="T12" fmla="*/ 31 w 137"/>
                <a:gd name="T13" fmla="*/ 105 h 143"/>
                <a:gd name="T14" fmla="*/ 6 w 137"/>
                <a:gd name="T15" fmla="*/ 57 h 143"/>
                <a:gd name="T16" fmla="*/ 29 w 137"/>
                <a:gd name="T17" fmla="*/ 66 h 143"/>
                <a:gd name="T18" fmla="*/ 30 w 137"/>
                <a:gd name="T19" fmla="*/ 64 h 143"/>
                <a:gd name="T20" fmla="*/ 11 w 137"/>
                <a:gd name="T21" fmla="*/ 49 h 143"/>
                <a:gd name="T22" fmla="*/ 15 w 137"/>
                <a:gd name="T23" fmla="*/ 26 h 143"/>
                <a:gd name="T24" fmla="*/ 33 w 137"/>
                <a:gd name="T2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43">
                  <a:moveTo>
                    <a:pt x="33" y="0"/>
                  </a:moveTo>
                  <a:cubicBezTo>
                    <a:pt x="68" y="37"/>
                    <a:pt x="102" y="72"/>
                    <a:pt x="137" y="109"/>
                  </a:cubicBezTo>
                  <a:cubicBezTo>
                    <a:pt x="122" y="116"/>
                    <a:pt x="114" y="136"/>
                    <a:pt x="95" y="121"/>
                  </a:cubicBezTo>
                  <a:cubicBezTo>
                    <a:pt x="93" y="134"/>
                    <a:pt x="77" y="139"/>
                    <a:pt x="63" y="132"/>
                  </a:cubicBezTo>
                  <a:cubicBezTo>
                    <a:pt x="62" y="131"/>
                    <a:pt x="59" y="132"/>
                    <a:pt x="57" y="132"/>
                  </a:cubicBezTo>
                  <a:cubicBezTo>
                    <a:pt x="36" y="143"/>
                    <a:pt x="9" y="131"/>
                    <a:pt x="6" y="108"/>
                  </a:cubicBezTo>
                  <a:cubicBezTo>
                    <a:pt x="14" y="107"/>
                    <a:pt x="21" y="106"/>
                    <a:pt x="31" y="105"/>
                  </a:cubicBezTo>
                  <a:cubicBezTo>
                    <a:pt x="4" y="97"/>
                    <a:pt x="0" y="88"/>
                    <a:pt x="6" y="57"/>
                  </a:cubicBezTo>
                  <a:cubicBezTo>
                    <a:pt x="14" y="60"/>
                    <a:pt x="21" y="63"/>
                    <a:pt x="29" y="66"/>
                  </a:cubicBezTo>
                  <a:cubicBezTo>
                    <a:pt x="30" y="65"/>
                    <a:pt x="30" y="65"/>
                    <a:pt x="30" y="64"/>
                  </a:cubicBezTo>
                  <a:cubicBezTo>
                    <a:pt x="24" y="59"/>
                    <a:pt x="13" y="56"/>
                    <a:pt x="11" y="49"/>
                  </a:cubicBezTo>
                  <a:cubicBezTo>
                    <a:pt x="8" y="43"/>
                    <a:pt x="12" y="33"/>
                    <a:pt x="15" y="26"/>
                  </a:cubicBezTo>
                  <a:cubicBezTo>
                    <a:pt x="19" y="18"/>
                    <a:pt x="25" y="11"/>
                    <a:pt x="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" name="Freeform 55">
              <a:extLst>
                <a:ext uri="{FF2B5EF4-FFF2-40B4-BE49-F238E27FC236}">
                  <a16:creationId xmlns:a16="http://schemas.microsoft.com/office/drawing/2014/main" id="{B31C3243-BCAB-17CB-419F-0895F37C3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4413250"/>
              <a:ext cx="231775" cy="288925"/>
            </a:xfrm>
            <a:custGeom>
              <a:avLst/>
              <a:gdLst>
                <a:gd name="T0" fmla="*/ 111 w 111"/>
                <a:gd name="T1" fmla="*/ 14 h 138"/>
                <a:gd name="T2" fmla="*/ 79 w 111"/>
                <a:gd name="T3" fmla="*/ 63 h 138"/>
                <a:gd name="T4" fmla="*/ 62 w 111"/>
                <a:gd name="T5" fmla="*/ 94 h 138"/>
                <a:gd name="T6" fmla="*/ 0 w 111"/>
                <a:gd name="T7" fmla="*/ 138 h 138"/>
                <a:gd name="T8" fmla="*/ 10 w 111"/>
                <a:gd name="T9" fmla="*/ 117 h 138"/>
                <a:gd name="T10" fmla="*/ 44 w 111"/>
                <a:gd name="T11" fmla="*/ 94 h 138"/>
                <a:gd name="T12" fmla="*/ 66 w 111"/>
                <a:gd name="T13" fmla="*/ 60 h 138"/>
                <a:gd name="T14" fmla="*/ 75 w 111"/>
                <a:gd name="T15" fmla="*/ 19 h 138"/>
                <a:gd name="T16" fmla="*/ 89 w 111"/>
                <a:gd name="T17" fmla="*/ 1 h 138"/>
                <a:gd name="T18" fmla="*/ 111 w 111"/>
                <a:gd name="T19" fmla="*/ 1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38">
                  <a:moveTo>
                    <a:pt x="111" y="14"/>
                  </a:moveTo>
                  <a:cubicBezTo>
                    <a:pt x="79" y="28"/>
                    <a:pt x="78" y="29"/>
                    <a:pt x="79" y="63"/>
                  </a:cubicBezTo>
                  <a:cubicBezTo>
                    <a:pt x="79" y="78"/>
                    <a:pt x="76" y="86"/>
                    <a:pt x="62" y="94"/>
                  </a:cubicBezTo>
                  <a:cubicBezTo>
                    <a:pt x="41" y="106"/>
                    <a:pt x="23" y="123"/>
                    <a:pt x="0" y="138"/>
                  </a:cubicBezTo>
                  <a:cubicBezTo>
                    <a:pt x="3" y="131"/>
                    <a:pt x="4" y="122"/>
                    <a:pt x="10" y="117"/>
                  </a:cubicBezTo>
                  <a:cubicBezTo>
                    <a:pt x="20" y="108"/>
                    <a:pt x="31" y="99"/>
                    <a:pt x="44" y="94"/>
                  </a:cubicBezTo>
                  <a:cubicBezTo>
                    <a:pt x="59" y="87"/>
                    <a:pt x="68" y="79"/>
                    <a:pt x="66" y="60"/>
                  </a:cubicBezTo>
                  <a:cubicBezTo>
                    <a:pt x="66" y="47"/>
                    <a:pt x="70" y="32"/>
                    <a:pt x="75" y="19"/>
                  </a:cubicBezTo>
                  <a:cubicBezTo>
                    <a:pt x="77" y="12"/>
                    <a:pt x="84" y="2"/>
                    <a:pt x="89" y="1"/>
                  </a:cubicBezTo>
                  <a:cubicBezTo>
                    <a:pt x="95" y="0"/>
                    <a:pt x="103" y="9"/>
                    <a:pt x="111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Freeform 56">
              <a:extLst>
                <a:ext uri="{FF2B5EF4-FFF2-40B4-BE49-F238E27FC236}">
                  <a16:creationId xmlns:a16="http://schemas.microsoft.com/office/drawing/2014/main" id="{69FBE27F-F44C-54D2-99E7-B9F0FF53A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463" y="3968750"/>
              <a:ext cx="528638" cy="508000"/>
            </a:xfrm>
            <a:custGeom>
              <a:avLst/>
              <a:gdLst>
                <a:gd name="T0" fmla="*/ 250 w 254"/>
                <a:gd name="T1" fmla="*/ 200 h 243"/>
                <a:gd name="T2" fmla="*/ 236 w 254"/>
                <a:gd name="T3" fmla="*/ 195 h 243"/>
                <a:gd name="T4" fmla="*/ 204 w 254"/>
                <a:gd name="T5" fmla="*/ 152 h 243"/>
                <a:gd name="T6" fmla="*/ 203 w 254"/>
                <a:gd name="T7" fmla="*/ 138 h 243"/>
                <a:gd name="T8" fmla="*/ 211 w 254"/>
                <a:gd name="T9" fmla="*/ 72 h 243"/>
                <a:gd name="T10" fmla="*/ 197 w 254"/>
                <a:gd name="T11" fmla="*/ 66 h 243"/>
                <a:gd name="T12" fmla="*/ 154 w 254"/>
                <a:gd name="T13" fmla="*/ 78 h 243"/>
                <a:gd name="T14" fmla="*/ 173 w 254"/>
                <a:gd name="T15" fmla="*/ 121 h 243"/>
                <a:gd name="T16" fmla="*/ 166 w 254"/>
                <a:gd name="T17" fmla="*/ 141 h 243"/>
                <a:gd name="T18" fmla="*/ 141 w 254"/>
                <a:gd name="T19" fmla="*/ 161 h 243"/>
                <a:gd name="T20" fmla="*/ 175 w 254"/>
                <a:gd name="T21" fmla="*/ 176 h 243"/>
                <a:gd name="T22" fmla="*/ 202 w 254"/>
                <a:gd name="T23" fmla="*/ 243 h 243"/>
                <a:gd name="T24" fmla="*/ 175 w 254"/>
                <a:gd name="T25" fmla="*/ 193 h 243"/>
                <a:gd name="T26" fmla="*/ 134 w 254"/>
                <a:gd name="T27" fmla="*/ 168 h 243"/>
                <a:gd name="T28" fmla="*/ 136 w 254"/>
                <a:gd name="T29" fmla="*/ 147 h 243"/>
                <a:gd name="T30" fmla="*/ 157 w 254"/>
                <a:gd name="T31" fmla="*/ 134 h 243"/>
                <a:gd name="T32" fmla="*/ 129 w 254"/>
                <a:gd name="T33" fmla="*/ 94 h 243"/>
                <a:gd name="T34" fmla="*/ 110 w 254"/>
                <a:gd name="T35" fmla="*/ 135 h 243"/>
                <a:gd name="T36" fmla="*/ 118 w 254"/>
                <a:gd name="T37" fmla="*/ 163 h 243"/>
                <a:gd name="T38" fmla="*/ 0 w 254"/>
                <a:gd name="T39" fmla="*/ 43 h 243"/>
                <a:gd name="T40" fmla="*/ 48 w 254"/>
                <a:gd name="T41" fmla="*/ 50 h 243"/>
                <a:gd name="T42" fmla="*/ 28 w 254"/>
                <a:gd name="T43" fmla="*/ 28 h 243"/>
                <a:gd name="T44" fmla="*/ 94 w 254"/>
                <a:gd name="T45" fmla="*/ 33 h 243"/>
                <a:gd name="T46" fmla="*/ 86 w 254"/>
                <a:gd name="T47" fmla="*/ 14 h 243"/>
                <a:gd name="T48" fmla="*/ 131 w 254"/>
                <a:gd name="T49" fmla="*/ 35 h 243"/>
                <a:gd name="T50" fmla="*/ 125 w 254"/>
                <a:gd name="T51" fmla="*/ 9 h 243"/>
                <a:gd name="T52" fmla="*/ 190 w 254"/>
                <a:gd name="T53" fmla="*/ 9 h 243"/>
                <a:gd name="T54" fmla="*/ 200 w 254"/>
                <a:gd name="T55" fmla="*/ 11 h 243"/>
                <a:gd name="T56" fmla="*/ 226 w 254"/>
                <a:gd name="T57" fmla="*/ 33 h 243"/>
                <a:gd name="T58" fmla="*/ 239 w 254"/>
                <a:gd name="T59" fmla="*/ 62 h 243"/>
                <a:gd name="T60" fmla="*/ 254 w 254"/>
                <a:gd name="T61" fmla="*/ 90 h 243"/>
                <a:gd name="T62" fmla="*/ 247 w 254"/>
                <a:gd name="T63" fmla="*/ 94 h 243"/>
                <a:gd name="T64" fmla="*/ 234 w 254"/>
                <a:gd name="T65" fmla="*/ 69 h 243"/>
                <a:gd name="T66" fmla="*/ 230 w 254"/>
                <a:gd name="T67" fmla="*/ 130 h 243"/>
                <a:gd name="T68" fmla="*/ 229 w 254"/>
                <a:gd name="T69" fmla="*/ 170 h 243"/>
                <a:gd name="T70" fmla="*/ 252 w 254"/>
                <a:gd name="T71" fmla="*/ 195 h 243"/>
                <a:gd name="T72" fmla="*/ 250 w 254"/>
                <a:gd name="T73" fmla="*/ 20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4" h="243">
                  <a:moveTo>
                    <a:pt x="250" y="200"/>
                  </a:moveTo>
                  <a:cubicBezTo>
                    <a:pt x="245" y="199"/>
                    <a:pt x="239" y="198"/>
                    <a:pt x="236" y="195"/>
                  </a:cubicBezTo>
                  <a:cubicBezTo>
                    <a:pt x="225" y="181"/>
                    <a:pt x="214" y="167"/>
                    <a:pt x="204" y="152"/>
                  </a:cubicBezTo>
                  <a:cubicBezTo>
                    <a:pt x="201" y="149"/>
                    <a:pt x="201" y="140"/>
                    <a:pt x="203" y="138"/>
                  </a:cubicBezTo>
                  <a:cubicBezTo>
                    <a:pt x="228" y="119"/>
                    <a:pt x="204" y="94"/>
                    <a:pt x="211" y="72"/>
                  </a:cubicBezTo>
                  <a:cubicBezTo>
                    <a:pt x="211" y="72"/>
                    <a:pt x="201" y="66"/>
                    <a:pt x="197" y="66"/>
                  </a:cubicBezTo>
                  <a:cubicBezTo>
                    <a:pt x="183" y="69"/>
                    <a:pt x="170" y="73"/>
                    <a:pt x="154" y="78"/>
                  </a:cubicBezTo>
                  <a:cubicBezTo>
                    <a:pt x="161" y="94"/>
                    <a:pt x="167" y="108"/>
                    <a:pt x="173" y="121"/>
                  </a:cubicBezTo>
                  <a:cubicBezTo>
                    <a:pt x="178" y="131"/>
                    <a:pt x="181" y="137"/>
                    <a:pt x="166" y="141"/>
                  </a:cubicBezTo>
                  <a:cubicBezTo>
                    <a:pt x="158" y="143"/>
                    <a:pt x="152" y="152"/>
                    <a:pt x="141" y="161"/>
                  </a:cubicBezTo>
                  <a:cubicBezTo>
                    <a:pt x="157" y="168"/>
                    <a:pt x="169" y="174"/>
                    <a:pt x="175" y="176"/>
                  </a:cubicBezTo>
                  <a:cubicBezTo>
                    <a:pt x="185" y="201"/>
                    <a:pt x="194" y="222"/>
                    <a:pt x="202" y="243"/>
                  </a:cubicBezTo>
                  <a:cubicBezTo>
                    <a:pt x="180" y="234"/>
                    <a:pt x="178" y="213"/>
                    <a:pt x="175" y="193"/>
                  </a:cubicBezTo>
                  <a:cubicBezTo>
                    <a:pt x="162" y="185"/>
                    <a:pt x="147" y="178"/>
                    <a:pt x="134" y="168"/>
                  </a:cubicBezTo>
                  <a:cubicBezTo>
                    <a:pt x="131" y="165"/>
                    <a:pt x="132" y="152"/>
                    <a:pt x="136" y="147"/>
                  </a:cubicBezTo>
                  <a:cubicBezTo>
                    <a:pt x="139" y="141"/>
                    <a:pt x="149" y="138"/>
                    <a:pt x="157" y="134"/>
                  </a:cubicBezTo>
                  <a:cubicBezTo>
                    <a:pt x="148" y="121"/>
                    <a:pt x="138" y="107"/>
                    <a:pt x="129" y="94"/>
                  </a:cubicBezTo>
                  <a:cubicBezTo>
                    <a:pt x="101" y="108"/>
                    <a:pt x="101" y="108"/>
                    <a:pt x="110" y="135"/>
                  </a:cubicBezTo>
                  <a:cubicBezTo>
                    <a:pt x="113" y="143"/>
                    <a:pt x="115" y="151"/>
                    <a:pt x="118" y="163"/>
                  </a:cubicBezTo>
                  <a:cubicBezTo>
                    <a:pt x="77" y="121"/>
                    <a:pt x="38" y="82"/>
                    <a:pt x="0" y="43"/>
                  </a:cubicBezTo>
                  <a:cubicBezTo>
                    <a:pt x="17" y="20"/>
                    <a:pt x="30" y="47"/>
                    <a:pt x="48" y="50"/>
                  </a:cubicBezTo>
                  <a:cubicBezTo>
                    <a:pt x="41" y="42"/>
                    <a:pt x="35" y="36"/>
                    <a:pt x="28" y="28"/>
                  </a:cubicBezTo>
                  <a:cubicBezTo>
                    <a:pt x="52" y="19"/>
                    <a:pt x="74" y="4"/>
                    <a:pt x="94" y="33"/>
                  </a:cubicBezTo>
                  <a:cubicBezTo>
                    <a:pt x="91" y="27"/>
                    <a:pt x="89" y="21"/>
                    <a:pt x="86" y="14"/>
                  </a:cubicBezTo>
                  <a:cubicBezTo>
                    <a:pt x="112" y="0"/>
                    <a:pt x="122" y="16"/>
                    <a:pt x="131" y="35"/>
                  </a:cubicBezTo>
                  <a:cubicBezTo>
                    <a:pt x="129" y="28"/>
                    <a:pt x="128" y="20"/>
                    <a:pt x="125" y="9"/>
                  </a:cubicBezTo>
                  <a:cubicBezTo>
                    <a:pt x="147" y="9"/>
                    <a:pt x="169" y="9"/>
                    <a:pt x="190" y="9"/>
                  </a:cubicBezTo>
                  <a:cubicBezTo>
                    <a:pt x="194" y="9"/>
                    <a:pt x="198" y="9"/>
                    <a:pt x="200" y="11"/>
                  </a:cubicBezTo>
                  <a:cubicBezTo>
                    <a:pt x="209" y="18"/>
                    <a:pt x="219" y="24"/>
                    <a:pt x="226" y="33"/>
                  </a:cubicBezTo>
                  <a:cubicBezTo>
                    <a:pt x="232" y="41"/>
                    <a:pt x="235" y="52"/>
                    <a:pt x="239" y="62"/>
                  </a:cubicBezTo>
                  <a:cubicBezTo>
                    <a:pt x="244" y="71"/>
                    <a:pt x="249" y="81"/>
                    <a:pt x="254" y="90"/>
                  </a:cubicBezTo>
                  <a:cubicBezTo>
                    <a:pt x="252" y="91"/>
                    <a:pt x="250" y="92"/>
                    <a:pt x="247" y="94"/>
                  </a:cubicBezTo>
                  <a:cubicBezTo>
                    <a:pt x="243" y="85"/>
                    <a:pt x="238" y="77"/>
                    <a:pt x="234" y="69"/>
                  </a:cubicBezTo>
                  <a:cubicBezTo>
                    <a:pt x="216" y="80"/>
                    <a:pt x="216" y="88"/>
                    <a:pt x="230" y="130"/>
                  </a:cubicBezTo>
                  <a:cubicBezTo>
                    <a:pt x="210" y="149"/>
                    <a:pt x="210" y="149"/>
                    <a:pt x="229" y="170"/>
                  </a:cubicBezTo>
                  <a:cubicBezTo>
                    <a:pt x="236" y="178"/>
                    <a:pt x="244" y="186"/>
                    <a:pt x="252" y="195"/>
                  </a:cubicBezTo>
                  <a:cubicBezTo>
                    <a:pt x="251" y="197"/>
                    <a:pt x="251" y="198"/>
                    <a:pt x="250" y="20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24BC4C3-DF87-ACB5-0363-A32352E390F9}"/>
              </a:ext>
            </a:extLst>
          </p:cNvPr>
          <p:cNvSpPr txBox="1"/>
          <p:nvPr/>
        </p:nvSpPr>
        <p:spPr>
          <a:xfrm>
            <a:off x="270642" y="149469"/>
            <a:ext cx="116507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اسلاید آیکون ها</a:t>
            </a:r>
            <a:endParaRPr lang="fa-IR" altLang="en-US" sz="14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001196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77AC6FA7-3AC1-01BD-D614-6825837A618F}"/>
              </a:ext>
            </a:extLst>
          </p:cNvPr>
          <p:cNvSpPr>
            <a:spLocks noEditPoints="1"/>
          </p:cNvSpPr>
          <p:nvPr/>
        </p:nvSpPr>
        <p:spPr bwMode="auto">
          <a:xfrm>
            <a:off x="3092681" y="1808190"/>
            <a:ext cx="468581" cy="460991"/>
          </a:xfrm>
          <a:custGeom>
            <a:avLst/>
            <a:gdLst>
              <a:gd name="T0" fmla="*/ 76 w 587"/>
              <a:gd name="T1" fmla="*/ 490 h 578"/>
              <a:gd name="T2" fmla="*/ 204 w 587"/>
              <a:gd name="T3" fmla="*/ 444 h 578"/>
              <a:gd name="T4" fmla="*/ 226 w 587"/>
              <a:gd name="T5" fmla="*/ 577 h 578"/>
              <a:gd name="T6" fmla="*/ 383 w 587"/>
              <a:gd name="T7" fmla="*/ 553 h 578"/>
              <a:gd name="T8" fmla="*/ 480 w 587"/>
              <a:gd name="T9" fmla="*/ 501 h 578"/>
              <a:gd name="T10" fmla="*/ 576 w 587"/>
              <a:gd name="T11" fmla="*/ 377 h 578"/>
              <a:gd name="T12" fmla="*/ 468 w 587"/>
              <a:gd name="T13" fmla="*/ 289 h 578"/>
              <a:gd name="T14" fmla="*/ 578 w 587"/>
              <a:gd name="T15" fmla="*/ 202 h 578"/>
              <a:gd name="T16" fmla="*/ 482 w 587"/>
              <a:gd name="T17" fmla="*/ 75 h 578"/>
              <a:gd name="T18" fmla="*/ 383 w 587"/>
              <a:gd name="T19" fmla="*/ 24 h 578"/>
              <a:gd name="T20" fmla="*/ 227 w 587"/>
              <a:gd name="T21" fmla="*/ 1 h 578"/>
              <a:gd name="T22" fmla="*/ 204 w 587"/>
              <a:gd name="T23" fmla="*/ 134 h 578"/>
              <a:gd name="T24" fmla="*/ 80 w 587"/>
              <a:gd name="T25" fmla="*/ 81 h 578"/>
              <a:gd name="T26" fmla="*/ 19 w 587"/>
              <a:gd name="T27" fmla="*/ 230 h 578"/>
              <a:gd name="T28" fmla="*/ 17 w 587"/>
              <a:gd name="T29" fmla="*/ 348 h 578"/>
              <a:gd name="T30" fmla="*/ 238 w 587"/>
              <a:gd name="T31" fmla="*/ 445 h 578"/>
              <a:gd name="T32" fmla="*/ 254 w 587"/>
              <a:gd name="T33" fmla="*/ 410 h 578"/>
              <a:gd name="T34" fmla="*/ 238 w 587"/>
              <a:gd name="T35" fmla="*/ 445 h 578"/>
              <a:gd name="T36" fmla="*/ 386 w 587"/>
              <a:gd name="T37" fmla="*/ 229 h 578"/>
              <a:gd name="T38" fmla="*/ 340 w 587"/>
              <a:gd name="T39" fmla="*/ 294 h 578"/>
              <a:gd name="T40" fmla="*/ 342 w 587"/>
              <a:gd name="T41" fmla="*/ 267 h 578"/>
              <a:gd name="T42" fmla="*/ 228 w 587"/>
              <a:gd name="T43" fmla="*/ 279 h 578"/>
              <a:gd name="T44" fmla="*/ 241 w 587"/>
              <a:gd name="T45" fmla="*/ 301 h 578"/>
              <a:gd name="T46" fmla="*/ 256 w 587"/>
              <a:gd name="T47" fmla="*/ 337 h 578"/>
              <a:gd name="T48" fmla="*/ 270 w 587"/>
              <a:gd name="T49" fmla="*/ 289 h 578"/>
              <a:gd name="T50" fmla="*/ 260 w 587"/>
              <a:gd name="T51" fmla="*/ 180 h 578"/>
              <a:gd name="T52" fmla="*/ 335 w 587"/>
              <a:gd name="T53" fmla="*/ 229 h 578"/>
              <a:gd name="T54" fmla="*/ 310 w 587"/>
              <a:gd name="T55" fmla="*/ 382 h 578"/>
              <a:gd name="T56" fmla="*/ 343 w 587"/>
              <a:gd name="T57" fmla="*/ 395 h 578"/>
              <a:gd name="T58" fmla="*/ 333 w 587"/>
              <a:gd name="T59" fmla="*/ 358 h 578"/>
              <a:gd name="T60" fmla="*/ 362 w 587"/>
              <a:gd name="T61" fmla="*/ 393 h 578"/>
              <a:gd name="T62" fmla="*/ 305 w 587"/>
              <a:gd name="T63" fmla="*/ 443 h 578"/>
              <a:gd name="T64" fmla="*/ 279 w 587"/>
              <a:gd name="T65" fmla="*/ 444 h 578"/>
              <a:gd name="T66" fmla="*/ 237 w 587"/>
              <a:gd name="T67" fmla="*/ 359 h 578"/>
              <a:gd name="T68" fmla="*/ 228 w 587"/>
              <a:gd name="T69" fmla="*/ 279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7" h="578">
                <a:moveTo>
                  <a:pt x="10" y="377"/>
                </a:moveTo>
                <a:cubicBezTo>
                  <a:pt x="33" y="414"/>
                  <a:pt x="56" y="452"/>
                  <a:pt x="76" y="490"/>
                </a:cubicBezTo>
                <a:cubicBezTo>
                  <a:pt x="85" y="507"/>
                  <a:pt x="92" y="511"/>
                  <a:pt x="109" y="499"/>
                </a:cubicBezTo>
                <a:cubicBezTo>
                  <a:pt x="139" y="480"/>
                  <a:pt x="171" y="463"/>
                  <a:pt x="204" y="444"/>
                </a:cubicBezTo>
                <a:cubicBezTo>
                  <a:pt x="204" y="484"/>
                  <a:pt x="205" y="520"/>
                  <a:pt x="204" y="556"/>
                </a:cubicBezTo>
                <a:cubicBezTo>
                  <a:pt x="203" y="573"/>
                  <a:pt x="209" y="578"/>
                  <a:pt x="226" y="577"/>
                </a:cubicBezTo>
                <a:cubicBezTo>
                  <a:pt x="270" y="576"/>
                  <a:pt x="314" y="576"/>
                  <a:pt x="357" y="577"/>
                </a:cubicBezTo>
                <a:cubicBezTo>
                  <a:pt x="377" y="578"/>
                  <a:pt x="384" y="573"/>
                  <a:pt x="383" y="553"/>
                </a:cubicBezTo>
                <a:cubicBezTo>
                  <a:pt x="381" y="518"/>
                  <a:pt x="382" y="482"/>
                  <a:pt x="382" y="443"/>
                </a:cubicBezTo>
                <a:cubicBezTo>
                  <a:pt x="417" y="464"/>
                  <a:pt x="449" y="482"/>
                  <a:pt x="480" y="501"/>
                </a:cubicBezTo>
                <a:cubicBezTo>
                  <a:pt x="493" y="509"/>
                  <a:pt x="499" y="511"/>
                  <a:pt x="507" y="496"/>
                </a:cubicBezTo>
                <a:cubicBezTo>
                  <a:pt x="529" y="456"/>
                  <a:pt x="552" y="416"/>
                  <a:pt x="576" y="377"/>
                </a:cubicBezTo>
                <a:cubicBezTo>
                  <a:pt x="585" y="363"/>
                  <a:pt x="584" y="356"/>
                  <a:pt x="569" y="348"/>
                </a:cubicBezTo>
                <a:cubicBezTo>
                  <a:pt x="536" y="330"/>
                  <a:pt x="503" y="310"/>
                  <a:pt x="468" y="289"/>
                </a:cubicBezTo>
                <a:cubicBezTo>
                  <a:pt x="505" y="267"/>
                  <a:pt x="537" y="248"/>
                  <a:pt x="570" y="229"/>
                </a:cubicBezTo>
                <a:cubicBezTo>
                  <a:pt x="582" y="222"/>
                  <a:pt x="587" y="217"/>
                  <a:pt x="578" y="202"/>
                </a:cubicBezTo>
                <a:cubicBezTo>
                  <a:pt x="553" y="163"/>
                  <a:pt x="530" y="122"/>
                  <a:pt x="507" y="81"/>
                </a:cubicBezTo>
                <a:cubicBezTo>
                  <a:pt x="500" y="68"/>
                  <a:pt x="493" y="68"/>
                  <a:pt x="482" y="75"/>
                </a:cubicBezTo>
                <a:cubicBezTo>
                  <a:pt x="450" y="95"/>
                  <a:pt x="417" y="114"/>
                  <a:pt x="382" y="134"/>
                </a:cubicBezTo>
                <a:cubicBezTo>
                  <a:pt x="382" y="95"/>
                  <a:pt x="381" y="59"/>
                  <a:pt x="383" y="24"/>
                </a:cubicBezTo>
                <a:cubicBezTo>
                  <a:pt x="383" y="4"/>
                  <a:pt x="377" y="0"/>
                  <a:pt x="359" y="1"/>
                </a:cubicBezTo>
                <a:cubicBezTo>
                  <a:pt x="315" y="2"/>
                  <a:pt x="271" y="2"/>
                  <a:pt x="227" y="1"/>
                </a:cubicBezTo>
                <a:cubicBezTo>
                  <a:pt x="210" y="0"/>
                  <a:pt x="203" y="4"/>
                  <a:pt x="204" y="23"/>
                </a:cubicBezTo>
                <a:cubicBezTo>
                  <a:pt x="205" y="59"/>
                  <a:pt x="204" y="94"/>
                  <a:pt x="204" y="134"/>
                </a:cubicBezTo>
                <a:cubicBezTo>
                  <a:pt x="168" y="113"/>
                  <a:pt x="136" y="94"/>
                  <a:pt x="105" y="75"/>
                </a:cubicBezTo>
                <a:cubicBezTo>
                  <a:pt x="93" y="67"/>
                  <a:pt x="87" y="68"/>
                  <a:pt x="80" y="81"/>
                </a:cubicBezTo>
                <a:cubicBezTo>
                  <a:pt x="58" y="121"/>
                  <a:pt x="35" y="161"/>
                  <a:pt x="10" y="200"/>
                </a:cubicBezTo>
                <a:cubicBezTo>
                  <a:pt x="0" y="216"/>
                  <a:pt x="4" y="222"/>
                  <a:pt x="19" y="230"/>
                </a:cubicBezTo>
                <a:cubicBezTo>
                  <a:pt x="52" y="248"/>
                  <a:pt x="84" y="268"/>
                  <a:pt x="118" y="289"/>
                </a:cubicBezTo>
                <a:cubicBezTo>
                  <a:pt x="82" y="310"/>
                  <a:pt x="50" y="330"/>
                  <a:pt x="17" y="348"/>
                </a:cubicBezTo>
                <a:cubicBezTo>
                  <a:pt x="1" y="356"/>
                  <a:pt x="1" y="363"/>
                  <a:pt x="10" y="377"/>
                </a:cubicBezTo>
                <a:close/>
                <a:moveTo>
                  <a:pt x="238" y="445"/>
                </a:moveTo>
                <a:cubicBezTo>
                  <a:pt x="233" y="446"/>
                  <a:pt x="231" y="439"/>
                  <a:pt x="233" y="434"/>
                </a:cubicBezTo>
                <a:cubicBezTo>
                  <a:pt x="235" y="422"/>
                  <a:pt x="241" y="412"/>
                  <a:pt x="254" y="410"/>
                </a:cubicBezTo>
                <a:cubicBezTo>
                  <a:pt x="259" y="409"/>
                  <a:pt x="258" y="415"/>
                  <a:pt x="259" y="420"/>
                </a:cubicBezTo>
                <a:cubicBezTo>
                  <a:pt x="250" y="426"/>
                  <a:pt x="252" y="443"/>
                  <a:pt x="238" y="445"/>
                </a:cubicBezTo>
                <a:close/>
                <a:moveTo>
                  <a:pt x="370" y="237"/>
                </a:moveTo>
                <a:cubicBezTo>
                  <a:pt x="372" y="229"/>
                  <a:pt x="378" y="226"/>
                  <a:pt x="386" y="229"/>
                </a:cubicBezTo>
                <a:cubicBezTo>
                  <a:pt x="392" y="231"/>
                  <a:pt x="394" y="236"/>
                  <a:pt x="394" y="235"/>
                </a:cubicBezTo>
                <a:cubicBezTo>
                  <a:pt x="395" y="263"/>
                  <a:pt x="360" y="296"/>
                  <a:pt x="340" y="294"/>
                </a:cubicBezTo>
                <a:cubicBezTo>
                  <a:pt x="335" y="294"/>
                  <a:pt x="333" y="292"/>
                  <a:pt x="334" y="288"/>
                </a:cubicBezTo>
                <a:cubicBezTo>
                  <a:pt x="335" y="280"/>
                  <a:pt x="331" y="271"/>
                  <a:pt x="342" y="267"/>
                </a:cubicBezTo>
                <a:cubicBezTo>
                  <a:pt x="357" y="263"/>
                  <a:pt x="366" y="253"/>
                  <a:pt x="370" y="237"/>
                </a:cubicBezTo>
                <a:close/>
                <a:moveTo>
                  <a:pt x="228" y="279"/>
                </a:moveTo>
                <a:cubicBezTo>
                  <a:pt x="235" y="276"/>
                  <a:pt x="244" y="265"/>
                  <a:pt x="251" y="277"/>
                </a:cubicBezTo>
                <a:cubicBezTo>
                  <a:pt x="255" y="285"/>
                  <a:pt x="254" y="296"/>
                  <a:pt x="241" y="301"/>
                </a:cubicBezTo>
                <a:cubicBezTo>
                  <a:pt x="230" y="305"/>
                  <a:pt x="229" y="316"/>
                  <a:pt x="234" y="326"/>
                </a:cubicBezTo>
                <a:cubicBezTo>
                  <a:pt x="238" y="336"/>
                  <a:pt x="247" y="337"/>
                  <a:pt x="256" y="337"/>
                </a:cubicBezTo>
                <a:cubicBezTo>
                  <a:pt x="270" y="338"/>
                  <a:pt x="274" y="333"/>
                  <a:pt x="272" y="320"/>
                </a:cubicBezTo>
                <a:cubicBezTo>
                  <a:pt x="270" y="311"/>
                  <a:pt x="271" y="302"/>
                  <a:pt x="270" y="289"/>
                </a:cubicBezTo>
                <a:cubicBezTo>
                  <a:pt x="272" y="272"/>
                  <a:pt x="268" y="254"/>
                  <a:pt x="253" y="236"/>
                </a:cubicBezTo>
                <a:cubicBezTo>
                  <a:pt x="238" y="218"/>
                  <a:pt x="243" y="196"/>
                  <a:pt x="260" y="180"/>
                </a:cubicBezTo>
                <a:cubicBezTo>
                  <a:pt x="278" y="163"/>
                  <a:pt x="299" y="160"/>
                  <a:pt x="320" y="175"/>
                </a:cubicBezTo>
                <a:cubicBezTo>
                  <a:pt x="338" y="189"/>
                  <a:pt x="350" y="210"/>
                  <a:pt x="335" y="229"/>
                </a:cubicBezTo>
                <a:cubicBezTo>
                  <a:pt x="310" y="262"/>
                  <a:pt x="316" y="298"/>
                  <a:pt x="312" y="334"/>
                </a:cubicBezTo>
                <a:cubicBezTo>
                  <a:pt x="310" y="350"/>
                  <a:pt x="311" y="366"/>
                  <a:pt x="310" y="382"/>
                </a:cubicBezTo>
                <a:cubicBezTo>
                  <a:pt x="310" y="389"/>
                  <a:pt x="305" y="399"/>
                  <a:pt x="318" y="400"/>
                </a:cubicBezTo>
                <a:cubicBezTo>
                  <a:pt x="326" y="402"/>
                  <a:pt x="336" y="403"/>
                  <a:pt x="343" y="395"/>
                </a:cubicBezTo>
                <a:cubicBezTo>
                  <a:pt x="351" y="385"/>
                  <a:pt x="346" y="378"/>
                  <a:pt x="338" y="373"/>
                </a:cubicBezTo>
                <a:cubicBezTo>
                  <a:pt x="332" y="368"/>
                  <a:pt x="330" y="363"/>
                  <a:pt x="333" y="358"/>
                </a:cubicBezTo>
                <a:cubicBezTo>
                  <a:pt x="340" y="350"/>
                  <a:pt x="346" y="357"/>
                  <a:pt x="351" y="362"/>
                </a:cubicBezTo>
                <a:cubicBezTo>
                  <a:pt x="361" y="370"/>
                  <a:pt x="366" y="380"/>
                  <a:pt x="362" y="393"/>
                </a:cubicBezTo>
                <a:cubicBezTo>
                  <a:pt x="357" y="409"/>
                  <a:pt x="347" y="418"/>
                  <a:pt x="332" y="416"/>
                </a:cubicBezTo>
                <a:cubicBezTo>
                  <a:pt x="310" y="414"/>
                  <a:pt x="304" y="423"/>
                  <a:pt x="305" y="443"/>
                </a:cubicBezTo>
                <a:cubicBezTo>
                  <a:pt x="306" y="450"/>
                  <a:pt x="311" y="461"/>
                  <a:pt x="295" y="463"/>
                </a:cubicBezTo>
                <a:cubicBezTo>
                  <a:pt x="280" y="464"/>
                  <a:pt x="280" y="455"/>
                  <a:pt x="279" y="444"/>
                </a:cubicBezTo>
                <a:cubicBezTo>
                  <a:pt x="279" y="433"/>
                  <a:pt x="277" y="422"/>
                  <a:pt x="277" y="412"/>
                </a:cubicBezTo>
                <a:cubicBezTo>
                  <a:pt x="278" y="383"/>
                  <a:pt x="280" y="357"/>
                  <a:pt x="237" y="359"/>
                </a:cubicBezTo>
                <a:cubicBezTo>
                  <a:pt x="218" y="360"/>
                  <a:pt x="207" y="340"/>
                  <a:pt x="205" y="321"/>
                </a:cubicBezTo>
                <a:cubicBezTo>
                  <a:pt x="203" y="302"/>
                  <a:pt x="213" y="288"/>
                  <a:pt x="228" y="2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8D62BD73-1695-15EA-ED0B-136CF6516FB6}"/>
              </a:ext>
            </a:extLst>
          </p:cNvPr>
          <p:cNvSpPr>
            <a:spLocks noEditPoints="1"/>
          </p:cNvSpPr>
          <p:nvPr/>
        </p:nvSpPr>
        <p:spPr bwMode="auto">
          <a:xfrm>
            <a:off x="3033872" y="3747012"/>
            <a:ext cx="612760" cy="415461"/>
          </a:xfrm>
          <a:custGeom>
            <a:avLst/>
            <a:gdLst>
              <a:gd name="T0" fmla="*/ 530 w 769"/>
              <a:gd name="T1" fmla="*/ 19 h 521"/>
              <a:gd name="T2" fmla="*/ 373 w 769"/>
              <a:gd name="T3" fmla="*/ 97 h 521"/>
              <a:gd name="T4" fmla="*/ 356 w 769"/>
              <a:gd name="T5" fmla="*/ 78 h 521"/>
              <a:gd name="T6" fmla="*/ 110 w 769"/>
              <a:gd name="T7" fmla="*/ 50 h 521"/>
              <a:gd name="T8" fmla="*/ 32 w 769"/>
              <a:gd name="T9" fmla="*/ 282 h 521"/>
              <a:gd name="T10" fmla="*/ 135 w 769"/>
              <a:gd name="T11" fmla="*/ 435 h 521"/>
              <a:gd name="T12" fmla="*/ 323 w 769"/>
              <a:gd name="T13" fmla="*/ 264 h 521"/>
              <a:gd name="T14" fmla="*/ 452 w 769"/>
              <a:gd name="T15" fmla="*/ 380 h 521"/>
              <a:gd name="T16" fmla="*/ 473 w 769"/>
              <a:gd name="T17" fmla="*/ 400 h 521"/>
              <a:gd name="T18" fmla="*/ 515 w 769"/>
              <a:gd name="T19" fmla="*/ 521 h 521"/>
              <a:gd name="T20" fmla="*/ 707 w 769"/>
              <a:gd name="T21" fmla="*/ 296 h 521"/>
              <a:gd name="T22" fmla="*/ 530 w 769"/>
              <a:gd name="T23" fmla="*/ 19 h 521"/>
              <a:gd name="T24" fmla="*/ 574 w 769"/>
              <a:gd name="T25" fmla="*/ 346 h 521"/>
              <a:gd name="T26" fmla="*/ 503 w 769"/>
              <a:gd name="T27" fmla="*/ 351 h 521"/>
              <a:gd name="T28" fmla="*/ 397 w 769"/>
              <a:gd name="T29" fmla="*/ 330 h 521"/>
              <a:gd name="T30" fmla="*/ 356 w 769"/>
              <a:gd name="T31" fmla="*/ 268 h 521"/>
              <a:gd name="T32" fmla="*/ 347 w 769"/>
              <a:gd name="T33" fmla="*/ 230 h 521"/>
              <a:gd name="T34" fmla="*/ 378 w 769"/>
              <a:gd name="T35" fmla="*/ 151 h 521"/>
              <a:gd name="T36" fmla="*/ 558 w 769"/>
              <a:gd name="T37" fmla="*/ 231 h 521"/>
              <a:gd name="T38" fmla="*/ 583 w 769"/>
              <a:gd name="T39" fmla="*/ 266 h 521"/>
              <a:gd name="T40" fmla="*/ 574 w 769"/>
              <a:gd name="T41" fmla="*/ 346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9" h="521">
                <a:moveTo>
                  <a:pt x="530" y="19"/>
                </a:moveTo>
                <a:cubicBezTo>
                  <a:pt x="465" y="19"/>
                  <a:pt x="414" y="48"/>
                  <a:pt x="373" y="97"/>
                </a:cubicBezTo>
                <a:cubicBezTo>
                  <a:pt x="366" y="90"/>
                  <a:pt x="361" y="84"/>
                  <a:pt x="356" y="78"/>
                </a:cubicBezTo>
                <a:cubicBezTo>
                  <a:pt x="291" y="12"/>
                  <a:pt x="190" y="0"/>
                  <a:pt x="110" y="50"/>
                </a:cubicBezTo>
                <a:cubicBezTo>
                  <a:pt x="32" y="98"/>
                  <a:pt x="0" y="194"/>
                  <a:pt x="32" y="282"/>
                </a:cubicBezTo>
                <a:cubicBezTo>
                  <a:pt x="54" y="340"/>
                  <a:pt x="92" y="387"/>
                  <a:pt x="135" y="435"/>
                </a:cubicBezTo>
                <a:cubicBezTo>
                  <a:pt x="180" y="356"/>
                  <a:pt x="241" y="299"/>
                  <a:pt x="323" y="264"/>
                </a:cubicBezTo>
                <a:cubicBezTo>
                  <a:pt x="341" y="342"/>
                  <a:pt x="373" y="371"/>
                  <a:pt x="452" y="380"/>
                </a:cubicBezTo>
                <a:cubicBezTo>
                  <a:pt x="468" y="381"/>
                  <a:pt x="470" y="390"/>
                  <a:pt x="473" y="400"/>
                </a:cubicBezTo>
                <a:cubicBezTo>
                  <a:pt x="487" y="439"/>
                  <a:pt x="500" y="479"/>
                  <a:pt x="515" y="521"/>
                </a:cubicBezTo>
                <a:cubicBezTo>
                  <a:pt x="591" y="454"/>
                  <a:pt x="663" y="387"/>
                  <a:pt x="707" y="296"/>
                </a:cubicBezTo>
                <a:cubicBezTo>
                  <a:pt x="769" y="166"/>
                  <a:pt x="675" y="20"/>
                  <a:pt x="530" y="19"/>
                </a:cubicBezTo>
                <a:close/>
                <a:moveTo>
                  <a:pt x="574" y="346"/>
                </a:moveTo>
                <a:cubicBezTo>
                  <a:pt x="551" y="356"/>
                  <a:pt x="527" y="352"/>
                  <a:pt x="503" y="351"/>
                </a:cubicBezTo>
                <a:cubicBezTo>
                  <a:pt x="466" y="351"/>
                  <a:pt x="429" y="351"/>
                  <a:pt x="397" y="330"/>
                </a:cubicBezTo>
                <a:cubicBezTo>
                  <a:pt x="373" y="316"/>
                  <a:pt x="359" y="296"/>
                  <a:pt x="356" y="268"/>
                </a:cubicBezTo>
                <a:cubicBezTo>
                  <a:pt x="355" y="255"/>
                  <a:pt x="353" y="243"/>
                  <a:pt x="347" y="230"/>
                </a:cubicBezTo>
                <a:cubicBezTo>
                  <a:pt x="331" y="193"/>
                  <a:pt x="340" y="170"/>
                  <a:pt x="378" y="151"/>
                </a:cubicBezTo>
                <a:cubicBezTo>
                  <a:pt x="453" y="116"/>
                  <a:pt x="536" y="153"/>
                  <a:pt x="558" y="231"/>
                </a:cubicBezTo>
                <a:cubicBezTo>
                  <a:pt x="562" y="246"/>
                  <a:pt x="570" y="257"/>
                  <a:pt x="583" y="266"/>
                </a:cubicBezTo>
                <a:cubicBezTo>
                  <a:pt x="617" y="290"/>
                  <a:pt x="613" y="328"/>
                  <a:pt x="574" y="3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5FF14661-86DD-3121-7FE3-0626CD285CE9}"/>
              </a:ext>
            </a:extLst>
          </p:cNvPr>
          <p:cNvSpPr>
            <a:spLocks/>
          </p:cNvSpPr>
          <p:nvPr/>
        </p:nvSpPr>
        <p:spPr bwMode="auto">
          <a:xfrm>
            <a:off x="2149829" y="4682276"/>
            <a:ext cx="349064" cy="512213"/>
          </a:xfrm>
          <a:custGeom>
            <a:avLst/>
            <a:gdLst>
              <a:gd name="T0" fmla="*/ 116 w 438"/>
              <a:gd name="T1" fmla="*/ 539 h 643"/>
              <a:gd name="T2" fmla="*/ 188 w 438"/>
              <a:gd name="T3" fmla="*/ 540 h 643"/>
              <a:gd name="T4" fmla="*/ 222 w 438"/>
              <a:gd name="T5" fmla="*/ 511 h 643"/>
              <a:gd name="T6" fmla="*/ 419 w 438"/>
              <a:gd name="T7" fmla="*/ 365 h 643"/>
              <a:gd name="T8" fmla="*/ 438 w 438"/>
              <a:gd name="T9" fmla="*/ 347 h 643"/>
              <a:gd name="T10" fmla="*/ 438 w 438"/>
              <a:gd name="T11" fmla="*/ 216 h 643"/>
              <a:gd name="T12" fmla="*/ 409 w 438"/>
              <a:gd name="T13" fmla="*/ 148 h 643"/>
              <a:gd name="T14" fmla="*/ 407 w 438"/>
              <a:gd name="T15" fmla="*/ 129 h 643"/>
              <a:gd name="T16" fmla="*/ 419 w 438"/>
              <a:gd name="T17" fmla="*/ 106 h 643"/>
              <a:gd name="T18" fmla="*/ 420 w 438"/>
              <a:gd name="T19" fmla="*/ 44 h 643"/>
              <a:gd name="T20" fmla="*/ 390 w 438"/>
              <a:gd name="T21" fmla="*/ 12 h 643"/>
              <a:gd name="T22" fmla="*/ 108 w 438"/>
              <a:gd name="T23" fmla="*/ 13 h 643"/>
              <a:gd name="T24" fmla="*/ 23 w 438"/>
              <a:gd name="T25" fmla="*/ 18 h 643"/>
              <a:gd name="T26" fmla="*/ 18 w 438"/>
              <a:gd name="T27" fmla="*/ 111 h 643"/>
              <a:gd name="T28" fmla="*/ 18 w 438"/>
              <a:gd name="T29" fmla="*/ 120 h 643"/>
              <a:gd name="T30" fmla="*/ 23 w 438"/>
              <a:gd name="T31" fmla="*/ 126 h 643"/>
              <a:gd name="T32" fmla="*/ 24 w 438"/>
              <a:gd name="T33" fmla="*/ 153 h 643"/>
              <a:gd name="T34" fmla="*/ 0 w 438"/>
              <a:gd name="T35" fmla="*/ 209 h 643"/>
              <a:gd name="T36" fmla="*/ 0 w 438"/>
              <a:gd name="T37" fmla="*/ 565 h 643"/>
              <a:gd name="T38" fmla="*/ 74 w 438"/>
              <a:gd name="T39" fmla="*/ 642 h 643"/>
              <a:gd name="T40" fmla="*/ 242 w 438"/>
              <a:gd name="T41" fmla="*/ 642 h 643"/>
              <a:gd name="T42" fmla="*/ 192 w 438"/>
              <a:gd name="T43" fmla="*/ 603 h 643"/>
              <a:gd name="T44" fmla="*/ 87 w 438"/>
              <a:gd name="T45" fmla="*/ 603 h 643"/>
              <a:gd name="T46" fmla="*/ 39 w 438"/>
              <a:gd name="T47" fmla="*/ 554 h 643"/>
              <a:gd name="T48" fmla="*/ 39 w 438"/>
              <a:gd name="T49" fmla="*/ 219 h 643"/>
              <a:gd name="T50" fmla="*/ 87 w 438"/>
              <a:gd name="T51" fmla="*/ 171 h 643"/>
              <a:gd name="T52" fmla="*/ 341 w 438"/>
              <a:gd name="T53" fmla="*/ 171 h 643"/>
              <a:gd name="T54" fmla="*/ 371 w 438"/>
              <a:gd name="T55" fmla="*/ 172 h 643"/>
              <a:gd name="T56" fmla="*/ 400 w 438"/>
              <a:gd name="T57" fmla="*/ 223 h 643"/>
              <a:gd name="T58" fmla="*/ 368 w 438"/>
              <a:gd name="T59" fmla="*/ 236 h 643"/>
              <a:gd name="T60" fmla="*/ 123 w 438"/>
              <a:gd name="T61" fmla="*/ 236 h 643"/>
              <a:gd name="T62" fmla="*/ 89 w 438"/>
              <a:gd name="T63" fmla="*/ 263 h 643"/>
              <a:gd name="T64" fmla="*/ 89 w 438"/>
              <a:gd name="T65" fmla="*/ 511 h 643"/>
              <a:gd name="T66" fmla="*/ 116 w 438"/>
              <a:gd name="T67" fmla="*/ 539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8" h="643">
                <a:moveTo>
                  <a:pt x="116" y="539"/>
                </a:moveTo>
                <a:cubicBezTo>
                  <a:pt x="140" y="539"/>
                  <a:pt x="164" y="537"/>
                  <a:pt x="188" y="540"/>
                </a:cubicBezTo>
                <a:cubicBezTo>
                  <a:pt x="211" y="542"/>
                  <a:pt x="218" y="534"/>
                  <a:pt x="222" y="511"/>
                </a:cubicBezTo>
                <a:cubicBezTo>
                  <a:pt x="236" y="419"/>
                  <a:pt x="328" y="351"/>
                  <a:pt x="419" y="365"/>
                </a:cubicBezTo>
                <a:cubicBezTo>
                  <a:pt x="438" y="367"/>
                  <a:pt x="438" y="362"/>
                  <a:pt x="438" y="347"/>
                </a:cubicBezTo>
                <a:cubicBezTo>
                  <a:pt x="437" y="304"/>
                  <a:pt x="437" y="260"/>
                  <a:pt x="438" y="216"/>
                </a:cubicBezTo>
                <a:cubicBezTo>
                  <a:pt x="438" y="188"/>
                  <a:pt x="432" y="165"/>
                  <a:pt x="409" y="148"/>
                </a:cubicBezTo>
                <a:cubicBezTo>
                  <a:pt x="401" y="142"/>
                  <a:pt x="394" y="132"/>
                  <a:pt x="407" y="129"/>
                </a:cubicBezTo>
                <a:cubicBezTo>
                  <a:pt x="422" y="125"/>
                  <a:pt x="419" y="116"/>
                  <a:pt x="419" y="106"/>
                </a:cubicBezTo>
                <a:cubicBezTo>
                  <a:pt x="419" y="85"/>
                  <a:pt x="418" y="64"/>
                  <a:pt x="420" y="44"/>
                </a:cubicBezTo>
                <a:cubicBezTo>
                  <a:pt x="422" y="19"/>
                  <a:pt x="416" y="11"/>
                  <a:pt x="390" y="12"/>
                </a:cubicBezTo>
                <a:cubicBezTo>
                  <a:pt x="296" y="14"/>
                  <a:pt x="202" y="12"/>
                  <a:pt x="108" y="13"/>
                </a:cubicBezTo>
                <a:cubicBezTo>
                  <a:pt x="79" y="13"/>
                  <a:pt x="36" y="0"/>
                  <a:pt x="23" y="18"/>
                </a:cubicBezTo>
                <a:cubicBezTo>
                  <a:pt x="8" y="40"/>
                  <a:pt x="19" y="79"/>
                  <a:pt x="18" y="111"/>
                </a:cubicBezTo>
                <a:cubicBezTo>
                  <a:pt x="18" y="114"/>
                  <a:pt x="18" y="117"/>
                  <a:pt x="18" y="120"/>
                </a:cubicBezTo>
                <a:cubicBezTo>
                  <a:pt x="19" y="122"/>
                  <a:pt x="21" y="126"/>
                  <a:pt x="23" y="126"/>
                </a:cubicBezTo>
                <a:cubicBezTo>
                  <a:pt x="53" y="134"/>
                  <a:pt x="34" y="144"/>
                  <a:pt x="24" y="153"/>
                </a:cubicBezTo>
                <a:cubicBezTo>
                  <a:pt x="9" y="168"/>
                  <a:pt x="0" y="187"/>
                  <a:pt x="0" y="209"/>
                </a:cubicBezTo>
                <a:cubicBezTo>
                  <a:pt x="0" y="328"/>
                  <a:pt x="0" y="446"/>
                  <a:pt x="0" y="565"/>
                </a:cubicBezTo>
                <a:cubicBezTo>
                  <a:pt x="0" y="610"/>
                  <a:pt x="29" y="641"/>
                  <a:pt x="74" y="642"/>
                </a:cubicBezTo>
                <a:cubicBezTo>
                  <a:pt x="129" y="643"/>
                  <a:pt x="185" y="642"/>
                  <a:pt x="242" y="642"/>
                </a:cubicBezTo>
                <a:cubicBezTo>
                  <a:pt x="237" y="610"/>
                  <a:pt x="221" y="600"/>
                  <a:pt x="192" y="603"/>
                </a:cubicBezTo>
                <a:cubicBezTo>
                  <a:pt x="157" y="606"/>
                  <a:pt x="122" y="603"/>
                  <a:pt x="87" y="603"/>
                </a:cubicBezTo>
                <a:cubicBezTo>
                  <a:pt x="46" y="603"/>
                  <a:pt x="39" y="595"/>
                  <a:pt x="39" y="554"/>
                </a:cubicBezTo>
                <a:cubicBezTo>
                  <a:pt x="38" y="442"/>
                  <a:pt x="38" y="330"/>
                  <a:pt x="39" y="219"/>
                </a:cubicBezTo>
                <a:cubicBezTo>
                  <a:pt x="39" y="182"/>
                  <a:pt x="50" y="171"/>
                  <a:pt x="87" y="171"/>
                </a:cubicBezTo>
                <a:cubicBezTo>
                  <a:pt x="172" y="171"/>
                  <a:pt x="257" y="171"/>
                  <a:pt x="341" y="171"/>
                </a:cubicBezTo>
                <a:cubicBezTo>
                  <a:pt x="351" y="171"/>
                  <a:pt x="362" y="170"/>
                  <a:pt x="371" y="172"/>
                </a:cubicBezTo>
                <a:cubicBezTo>
                  <a:pt x="398" y="179"/>
                  <a:pt x="402" y="200"/>
                  <a:pt x="400" y="223"/>
                </a:cubicBezTo>
                <a:cubicBezTo>
                  <a:pt x="398" y="248"/>
                  <a:pt x="379" y="236"/>
                  <a:pt x="368" y="236"/>
                </a:cubicBezTo>
                <a:cubicBezTo>
                  <a:pt x="287" y="237"/>
                  <a:pt x="205" y="236"/>
                  <a:pt x="123" y="236"/>
                </a:cubicBezTo>
                <a:cubicBezTo>
                  <a:pt x="104" y="236"/>
                  <a:pt x="89" y="239"/>
                  <a:pt x="89" y="263"/>
                </a:cubicBezTo>
                <a:cubicBezTo>
                  <a:pt x="90" y="346"/>
                  <a:pt x="90" y="429"/>
                  <a:pt x="89" y="511"/>
                </a:cubicBezTo>
                <a:cubicBezTo>
                  <a:pt x="89" y="530"/>
                  <a:pt x="98" y="539"/>
                  <a:pt x="116" y="5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9A1BF14-44D1-A900-B15D-BE4110E0D058}"/>
              </a:ext>
            </a:extLst>
          </p:cNvPr>
          <p:cNvSpPr>
            <a:spLocks noEditPoints="1"/>
          </p:cNvSpPr>
          <p:nvPr/>
        </p:nvSpPr>
        <p:spPr bwMode="auto">
          <a:xfrm>
            <a:off x="4037430" y="4714526"/>
            <a:ext cx="519802" cy="447712"/>
          </a:xfrm>
          <a:custGeom>
            <a:avLst/>
            <a:gdLst>
              <a:gd name="T0" fmla="*/ 652 w 654"/>
              <a:gd name="T1" fmla="*/ 250 h 562"/>
              <a:gd name="T2" fmla="*/ 645 w 654"/>
              <a:gd name="T3" fmla="*/ 242 h 562"/>
              <a:gd name="T4" fmla="*/ 635 w 654"/>
              <a:gd name="T5" fmla="*/ 173 h 562"/>
              <a:gd name="T6" fmla="*/ 583 w 654"/>
              <a:gd name="T7" fmla="*/ 152 h 562"/>
              <a:gd name="T8" fmla="*/ 494 w 654"/>
              <a:gd name="T9" fmla="*/ 85 h 562"/>
              <a:gd name="T10" fmla="*/ 397 w 654"/>
              <a:gd name="T11" fmla="*/ 16 h 562"/>
              <a:gd name="T12" fmla="*/ 255 w 654"/>
              <a:gd name="T13" fmla="*/ 10 h 562"/>
              <a:gd name="T14" fmla="*/ 166 w 654"/>
              <a:gd name="T15" fmla="*/ 34 h 562"/>
              <a:gd name="T16" fmla="*/ 114 w 654"/>
              <a:gd name="T17" fmla="*/ 123 h 562"/>
              <a:gd name="T18" fmla="*/ 107 w 654"/>
              <a:gd name="T19" fmla="*/ 165 h 562"/>
              <a:gd name="T20" fmla="*/ 8 w 654"/>
              <a:gd name="T21" fmla="*/ 402 h 562"/>
              <a:gd name="T22" fmla="*/ 13 w 654"/>
              <a:gd name="T23" fmla="*/ 444 h 562"/>
              <a:gd name="T24" fmla="*/ 238 w 654"/>
              <a:gd name="T25" fmla="*/ 562 h 562"/>
              <a:gd name="T26" fmla="*/ 193 w 654"/>
              <a:gd name="T27" fmla="*/ 516 h 562"/>
              <a:gd name="T28" fmla="*/ 88 w 654"/>
              <a:gd name="T29" fmla="*/ 467 h 562"/>
              <a:gd name="T30" fmla="*/ 53 w 654"/>
              <a:gd name="T31" fmla="*/ 365 h 562"/>
              <a:gd name="T32" fmla="*/ 57 w 654"/>
              <a:gd name="T33" fmla="*/ 353 h 562"/>
              <a:gd name="T34" fmla="*/ 129 w 654"/>
              <a:gd name="T35" fmla="*/ 407 h 562"/>
              <a:gd name="T36" fmla="*/ 208 w 654"/>
              <a:gd name="T37" fmla="*/ 443 h 562"/>
              <a:gd name="T38" fmla="*/ 232 w 654"/>
              <a:gd name="T39" fmla="*/ 433 h 562"/>
              <a:gd name="T40" fmla="*/ 379 w 654"/>
              <a:gd name="T41" fmla="*/ 366 h 562"/>
              <a:gd name="T42" fmla="*/ 396 w 654"/>
              <a:gd name="T43" fmla="*/ 357 h 562"/>
              <a:gd name="T44" fmla="*/ 423 w 654"/>
              <a:gd name="T45" fmla="*/ 339 h 562"/>
              <a:gd name="T46" fmla="*/ 600 w 654"/>
              <a:gd name="T47" fmla="*/ 327 h 562"/>
              <a:gd name="T48" fmla="*/ 652 w 654"/>
              <a:gd name="T49" fmla="*/ 250 h 562"/>
              <a:gd name="T50" fmla="*/ 286 w 654"/>
              <a:gd name="T51" fmla="*/ 249 h 562"/>
              <a:gd name="T52" fmla="*/ 149 w 654"/>
              <a:gd name="T53" fmla="*/ 128 h 562"/>
              <a:gd name="T54" fmla="*/ 189 w 654"/>
              <a:gd name="T55" fmla="*/ 59 h 562"/>
              <a:gd name="T56" fmla="*/ 275 w 654"/>
              <a:gd name="T57" fmla="*/ 41 h 562"/>
              <a:gd name="T58" fmla="*/ 316 w 654"/>
              <a:gd name="T59" fmla="*/ 92 h 562"/>
              <a:gd name="T60" fmla="*/ 321 w 654"/>
              <a:gd name="T61" fmla="*/ 194 h 562"/>
              <a:gd name="T62" fmla="*/ 286 w 654"/>
              <a:gd name="T63" fmla="*/ 249 h 562"/>
              <a:gd name="T64" fmla="*/ 436 w 654"/>
              <a:gd name="T65" fmla="*/ 148 h 562"/>
              <a:gd name="T66" fmla="*/ 418 w 654"/>
              <a:gd name="T67" fmla="*/ 129 h 562"/>
              <a:gd name="T68" fmla="*/ 437 w 654"/>
              <a:gd name="T69" fmla="*/ 107 h 562"/>
              <a:gd name="T70" fmla="*/ 457 w 654"/>
              <a:gd name="T71" fmla="*/ 131 h 562"/>
              <a:gd name="T72" fmla="*/ 436 w 654"/>
              <a:gd name="T73" fmla="*/ 148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4" h="562">
                <a:moveTo>
                  <a:pt x="652" y="250"/>
                </a:moveTo>
                <a:cubicBezTo>
                  <a:pt x="651" y="244"/>
                  <a:pt x="648" y="244"/>
                  <a:pt x="645" y="242"/>
                </a:cubicBezTo>
                <a:cubicBezTo>
                  <a:pt x="616" y="220"/>
                  <a:pt x="614" y="205"/>
                  <a:pt x="635" y="173"/>
                </a:cubicBezTo>
                <a:cubicBezTo>
                  <a:pt x="619" y="163"/>
                  <a:pt x="602" y="156"/>
                  <a:pt x="583" y="152"/>
                </a:cubicBezTo>
                <a:cubicBezTo>
                  <a:pt x="543" y="143"/>
                  <a:pt x="514" y="122"/>
                  <a:pt x="494" y="85"/>
                </a:cubicBezTo>
                <a:cubicBezTo>
                  <a:pt x="473" y="48"/>
                  <a:pt x="436" y="29"/>
                  <a:pt x="397" y="16"/>
                </a:cubicBezTo>
                <a:cubicBezTo>
                  <a:pt x="350" y="0"/>
                  <a:pt x="302" y="10"/>
                  <a:pt x="255" y="10"/>
                </a:cubicBezTo>
                <a:cubicBezTo>
                  <a:pt x="223" y="10"/>
                  <a:pt x="194" y="19"/>
                  <a:pt x="166" y="34"/>
                </a:cubicBezTo>
                <a:cubicBezTo>
                  <a:pt x="131" y="53"/>
                  <a:pt x="109" y="81"/>
                  <a:pt x="114" y="123"/>
                </a:cubicBezTo>
                <a:cubicBezTo>
                  <a:pt x="117" y="139"/>
                  <a:pt x="113" y="151"/>
                  <a:pt x="107" y="165"/>
                </a:cubicBezTo>
                <a:cubicBezTo>
                  <a:pt x="74" y="244"/>
                  <a:pt x="29" y="318"/>
                  <a:pt x="8" y="402"/>
                </a:cubicBezTo>
                <a:cubicBezTo>
                  <a:pt x="4" y="417"/>
                  <a:pt x="0" y="430"/>
                  <a:pt x="13" y="444"/>
                </a:cubicBezTo>
                <a:cubicBezTo>
                  <a:pt x="74" y="511"/>
                  <a:pt x="151" y="543"/>
                  <a:pt x="238" y="562"/>
                </a:cubicBezTo>
                <a:cubicBezTo>
                  <a:pt x="233" y="534"/>
                  <a:pt x="218" y="522"/>
                  <a:pt x="193" y="516"/>
                </a:cubicBezTo>
                <a:cubicBezTo>
                  <a:pt x="155" y="507"/>
                  <a:pt x="121" y="489"/>
                  <a:pt x="88" y="467"/>
                </a:cubicBezTo>
                <a:cubicBezTo>
                  <a:pt x="33" y="429"/>
                  <a:pt x="32" y="429"/>
                  <a:pt x="53" y="365"/>
                </a:cubicBezTo>
                <a:cubicBezTo>
                  <a:pt x="54" y="362"/>
                  <a:pt x="55" y="359"/>
                  <a:pt x="57" y="353"/>
                </a:cubicBezTo>
                <a:cubicBezTo>
                  <a:pt x="82" y="375"/>
                  <a:pt x="104" y="393"/>
                  <a:pt x="129" y="407"/>
                </a:cubicBezTo>
                <a:cubicBezTo>
                  <a:pt x="154" y="421"/>
                  <a:pt x="181" y="433"/>
                  <a:pt x="208" y="443"/>
                </a:cubicBezTo>
                <a:cubicBezTo>
                  <a:pt x="221" y="448"/>
                  <a:pt x="226" y="445"/>
                  <a:pt x="232" y="433"/>
                </a:cubicBezTo>
                <a:cubicBezTo>
                  <a:pt x="264" y="375"/>
                  <a:pt x="314" y="352"/>
                  <a:pt x="379" y="366"/>
                </a:cubicBezTo>
                <a:cubicBezTo>
                  <a:pt x="390" y="369"/>
                  <a:pt x="396" y="370"/>
                  <a:pt x="396" y="357"/>
                </a:cubicBezTo>
                <a:cubicBezTo>
                  <a:pt x="395" y="336"/>
                  <a:pt x="407" y="337"/>
                  <a:pt x="423" y="339"/>
                </a:cubicBezTo>
                <a:cubicBezTo>
                  <a:pt x="483" y="344"/>
                  <a:pt x="542" y="349"/>
                  <a:pt x="600" y="327"/>
                </a:cubicBezTo>
                <a:cubicBezTo>
                  <a:pt x="624" y="319"/>
                  <a:pt x="654" y="272"/>
                  <a:pt x="652" y="250"/>
                </a:cubicBezTo>
                <a:close/>
                <a:moveTo>
                  <a:pt x="286" y="249"/>
                </a:moveTo>
                <a:cubicBezTo>
                  <a:pt x="221" y="248"/>
                  <a:pt x="159" y="192"/>
                  <a:pt x="149" y="128"/>
                </a:cubicBezTo>
                <a:cubicBezTo>
                  <a:pt x="145" y="96"/>
                  <a:pt x="155" y="76"/>
                  <a:pt x="189" y="59"/>
                </a:cubicBezTo>
                <a:cubicBezTo>
                  <a:pt x="216" y="46"/>
                  <a:pt x="245" y="40"/>
                  <a:pt x="275" y="41"/>
                </a:cubicBezTo>
                <a:cubicBezTo>
                  <a:pt x="307" y="42"/>
                  <a:pt x="324" y="62"/>
                  <a:pt x="316" y="92"/>
                </a:cubicBezTo>
                <a:cubicBezTo>
                  <a:pt x="306" y="128"/>
                  <a:pt x="310" y="160"/>
                  <a:pt x="321" y="194"/>
                </a:cubicBezTo>
                <a:cubicBezTo>
                  <a:pt x="334" y="233"/>
                  <a:pt x="322" y="250"/>
                  <a:pt x="286" y="249"/>
                </a:cubicBezTo>
                <a:close/>
                <a:moveTo>
                  <a:pt x="436" y="148"/>
                </a:moveTo>
                <a:cubicBezTo>
                  <a:pt x="424" y="147"/>
                  <a:pt x="419" y="140"/>
                  <a:pt x="418" y="129"/>
                </a:cubicBezTo>
                <a:cubicBezTo>
                  <a:pt x="417" y="116"/>
                  <a:pt x="425" y="108"/>
                  <a:pt x="437" y="107"/>
                </a:cubicBezTo>
                <a:cubicBezTo>
                  <a:pt x="449" y="107"/>
                  <a:pt x="456" y="115"/>
                  <a:pt x="457" y="131"/>
                </a:cubicBezTo>
                <a:cubicBezTo>
                  <a:pt x="456" y="140"/>
                  <a:pt x="450" y="148"/>
                  <a:pt x="436" y="1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478C57B-CFEC-812C-487B-8749A8D75DB4}"/>
              </a:ext>
            </a:extLst>
          </p:cNvPr>
          <p:cNvSpPr>
            <a:spLocks noEditPoints="1"/>
          </p:cNvSpPr>
          <p:nvPr/>
        </p:nvSpPr>
        <p:spPr bwMode="auto">
          <a:xfrm>
            <a:off x="4027945" y="5735159"/>
            <a:ext cx="553949" cy="415461"/>
          </a:xfrm>
          <a:custGeom>
            <a:avLst/>
            <a:gdLst>
              <a:gd name="T0" fmla="*/ 634 w 696"/>
              <a:gd name="T1" fmla="*/ 123 h 522"/>
              <a:gd name="T2" fmla="*/ 351 w 696"/>
              <a:gd name="T3" fmla="*/ 24 h 522"/>
              <a:gd name="T4" fmla="*/ 150 w 696"/>
              <a:gd name="T5" fmla="*/ 42 h 522"/>
              <a:gd name="T6" fmla="*/ 11 w 696"/>
              <a:gd name="T7" fmla="*/ 266 h 522"/>
              <a:gd name="T8" fmla="*/ 0 w 696"/>
              <a:gd name="T9" fmla="*/ 346 h 522"/>
              <a:gd name="T10" fmla="*/ 104 w 696"/>
              <a:gd name="T11" fmla="*/ 469 h 522"/>
              <a:gd name="T12" fmla="*/ 646 w 696"/>
              <a:gd name="T13" fmla="*/ 435 h 522"/>
              <a:gd name="T14" fmla="*/ 678 w 696"/>
              <a:gd name="T15" fmla="*/ 242 h 522"/>
              <a:gd name="T16" fmla="*/ 183 w 696"/>
              <a:gd name="T17" fmla="*/ 300 h 522"/>
              <a:gd name="T18" fmla="*/ 156 w 696"/>
              <a:gd name="T19" fmla="*/ 305 h 522"/>
              <a:gd name="T20" fmla="*/ 156 w 696"/>
              <a:gd name="T21" fmla="*/ 305 h 522"/>
              <a:gd name="T22" fmla="*/ 202 w 696"/>
              <a:gd name="T23" fmla="*/ 288 h 522"/>
              <a:gd name="T24" fmla="*/ 402 w 696"/>
              <a:gd name="T25" fmla="*/ 419 h 522"/>
              <a:gd name="T26" fmla="*/ 397 w 696"/>
              <a:gd name="T27" fmla="*/ 414 h 522"/>
              <a:gd name="T28" fmla="*/ 402 w 696"/>
              <a:gd name="T29" fmla="*/ 419 h 522"/>
              <a:gd name="T30" fmla="*/ 427 w 696"/>
              <a:gd name="T31" fmla="*/ 371 h 522"/>
              <a:gd name="T32" fmla="*/ 393 w 696"/>
              <a:gd name="T33" fmla="*/ 380 h 522"/>
              <a:gd name="T34" fmla="*/ 393 w 696"/>
              <a:gd name="T35" fmla="*/ 380 h 522"/>
              <a:gd name="T36" fmla="*/ 464 w 696"/>
              <a:gd name="T37" fmla="*/ 387 h 522"/>
              <a:gd name="T38" fmla="*/ 461 w 696"/>
              <a:gd name="T39" fmla="*/ 392 h 522"/>
              <a:gd name="T40" fmla="*/ 461 w 696"/>
              <a:gd name="T41" fmla="*/ 392 h 522"/>
              <a:gd name="T42" fmla="*/ 609 w 696"/>
              <a:gd name="T43" fmla="*/ 226 h 522"/>
              <a:gd name="T44" fmla="*/ 592 w 696"/>
              <a:gd name="T45" fmla="*/ 273 h 522"/>
              <a:gd name="T46" fmla="*/ 532 w 696"/>
              <a:gd name="T47" fmla="*/ 266 h 522"/>
              <a:gd name="T48" fmla="*/ 210 w 696"/>
              <a:gd name="T49" fmla="*/ 279 h 522"/>
              <a:gd name="T50" fmla="*/ 210 w 696"/>
              <a:gd name="T51" fmla="*/ 279 h 522"/>
              <a:gd name="T52" fmla="*/ 60 w 696"/>
              <a:gd name="T53" fmla="*/ 205 h 522"/>
              <a:gd name="T54" fmla="*/ 102 w 696"/>
              <a:gd name="T55" fmla="*/ 143 h 522"/>
              <a:gd name="T56" fmla="*/ 94 w 696"/>
              <a:gd name="T57" fmla="*/ 192 h 522"/>
              <a:gd name="T58" fmla="*/ 113 w 696"/>
              <a:gd name="T59" fmla="*/ 140 h 522"/>
              <a:gd name="T60" fmla="*/ 350 w 696"/>
              <a:gd name="T61" fmla="*/ 65 h 522"/>
              <a:gd name="T62" fmla="*/ 553 w 696"/>
              <a:gd name="T63" fmla="*/ 90 h 522"/>
              <a:gd name="T64" fmla="*/ 588 w 696"/>
              <a:gd name="T65" fmla="*/ 178 h 522"/>
              <a:gd name="T66" fmla="*/ 622 w 696"/>
              <a:gd name="T67" fmla="*/ 167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6" h="522">
                <a:moveTo>
                  <a:pt x="678" y="242"/>
                </a:moveTo>
                <a:cubicBezTo>
                  <a:pt x="675" y="197"/>
                  <a:pt x="671" y="158"/>
                  <a:pt x="634" y="123"/>
                </a:cubicBezTo>
                <a:cubicBezTo>
                  <a:pt x="590" y="81"/>
                  <a:pt x="548" y="43"/>
                  <a:pt x="486" y="25"/>
                </a:cubicBezTo>
                <a:cubicBezTo>
                  <a:pt x="438" y="11"/>
                  <a:pt x="396" y="0"/>
                  <a:pt x="351" y="24"/>
                </a:cubicBezTo>
                <a:cubicBezTo>
                  <a:pt x="335" y="33"/>
                  <a:pt x="323" y="32"/>
                  <a:pt x="307" y="26"/>
                </a:cubicBezTo>
                <a:cubicBezTo>
                  <a:pt x="253" y="7"/>
                  <a:pt x="198" y="11"/>
                  <a:pt x="150" y="42"/>
                </a:cubicBezTo>
                <a:cubicBezTo>
                  <a:pt x="105" y="72"/>
                  <a:pt x="68" y="113"/>
                  <a:pt x="33" y="154"/>
                </a:cubicBezTo>
                <a:cubicBezTo>
                  <a:pt x="7" y="184"/>
                  <a:pt x="13" y="227"/>
                  <a:pt x="11" y="266"/>
                </a:cubicBezTo>
                <a:cubicBezTo>
                  <a:pt x="7" y="277"/>
                  <a:pt x="5" y="289"/>
                  <a:pt x="7" y="302"/>
                </a:cubicBezTo>
                <a:cubicBezTo>
                  <a:pt x="4" y="317"/>
                  <a:pt x="0" y="331"/>
                  <a:pt x="0" y="346"/>
                </a:cubicBezTo>
                <a:cubicBezTo>
                  <a:pt x="0" y="380"/>
                  <a:pt x="8" y="410"/>
                  <a:pt x="41" y="428"/>
                </a:cubicBezTo>
                <a:cubicBezTo>
                  <a:pt x="56" y="450"/>
                  <a:pt x="81" y="459"/>
                  <a:pt x="104" y="469"/>
                </a:cubicBezTo>
                <a:cubicBezTo>
                  <a:pt x="224" y="519"/>
                  <a:pt x="349" y="522"/>
                  <a:pt x="476" y="502"/>
                </a:cubicBezTo>
                <a:cubicBezTo>
                  <a:pt x="537" y="492"/>
                  <a:pt x="597" y="475"/>
                  <a:pt x="646" y="435"/>
                </a:cubicBezTo>
                <a:cubicBezTo>
                  <a:pt x="675" y="411"/>
                  <a:pt x="696" y="379"/>
                  <a:pt x="689" y="339"/>
                </a:cubicBezTo>
                <a:cubicBezTo>
                  <a:pt x="682" y="307"/>
                  <a:pt x="680" y="274"/>
                  <a:pt x="678" y="242"/>
                </a:cubicBezTo>
                <a:close/>
                <a:moveTo>
                  <a:pt x="177" y="302"/>
                </a:moveTo>
                <a:cubicBezTo>
                  <a:pt x="179" y="301"/>
                  <a:pt x="181" y="301"/>
                  <a:pt x="183" y="300"/>
                </a:cubicBezTo>
                <a:cubicBezTo>
                  <a:pt x="181" y="301"/>
                  <a:pt x="179" y="301"/>
                  <a:pt x="177" y="302"/>
                </a:cubicBezTo>
                <a:close/>
                <a:moveTo>
                  <a:pt x="156" y="305"/>
                </a:moveTo>
                <a:cubicBezTo>
                  <a:pt x="159" y="305"/>
                  <a:pt x="162" y="304"/>
                  <a:pt x="166" y="304"/>
                </a:cubicBezTo>
                <a:cubicBezTo>
                  <a:pt x="162" y="304"/>
                  <a:pt x="159" y="305"/>
                  <a:pt x="156" y="305"/>
                </a:cubicBezTo>
                <a:close/>
                <a:moveTo>
                  <a:pt x="195" y="294"/>
                </a:moveTo>
                <a:cubicBezTo>
                  <a:pt x="198" y="292"/>
                  <a:pt x="200" y="290"/>
                  <a:pt x="202" y="288"/>
                </a:cubicBezTo>
                <a:cubicBezTo>
                  <a:pt x="200" y="290"/>
                  <a:pt x="198" y="292"/>
                  <a:pt x="195" y="294"/>
                </a:cubicBezTo>
                <a:close/>
                <a:moveTo>
                  <a:pt x="402" y="419"/>
                </a:moveTo>
                <a:cubicBezTo>
                  <a:pt x="402" y="419"/>
                  <a:pt x="402" y="419"/>
                  <a:pt x="402" y="419"/>
                </a:cubicBezTo>
                <a:cubicBezTo>
                  <a:pt x="400" y="418"/>
                  <a:pt x="398" y="416"/>
                  <a:pt x="397" y="414"/>
                </a:cubicBezTo>
                <a:cubicBezTo>
                  <a:pt x="397" y="414"/>
                  <a:pt x="397" y="414"/>
                  <a:pt x="397" y="414"/>
                </a:cubicBezTo>
                <a:cubicBezTo>
                  <a:pt x="398" y="416"/>
                  <a:pt x="400" y="418"/>
                  <a:pt x="402" y="419"/>
                </a:cubicBezTo>
                <a:close/>
                <a:moveTo>
                  <a:pt x="419" y="372"/>
                </a:moveTo>
                <a:cubicBezTo>
                  <a:pt x="422" y="371"/>
                  <a:pt x="424" y="371"/>
                  <a:pt x="427" y="371"/>
                </a:cubicBezTo>
                <a:cubicBezTo>
                  <a:pt x="424" y="371"/>
                  <a:pt x="422" y="371"/>
                  <a:pt x="419" y="372"/>
                </a:cubicBezTo>
                <a:close/>
                <a:moveTo>
                  <a:pt x="393" y="380"/>
                </a:moveTo>
                <a:cubicBezTo>
                  <a:pt x="398" y="375"/>
                  <a:pt x="406" y="373"/>
                  <a:pt x="419" y="372"/>
                </a:cubicBezTo>
                <a:cubicBezTo>
                  <a:pt x="406" y="373"/>
                  <a:pt x="398" y="375"/>
                  <a:pt x="393" y="380"/>
                </a:cubicBezTo>
                <a:close/>
                <a:moveTo>
                  <a:pt x="473" y="379"/>
                </a:moveTo>
                <a:cubicBezTo>
                  <a:pt x="468" y="381"/>
                  <a:pt x="466" y="384"/>
                  <a:pt x="464" y="387"/>
                </a:cubicBezTo>
                <a:cubicBezTo>
                  <a:pt x="466" y="384"/>
                  <a:pt x="468" y="381"/>
                  <a:pt x="473" y="379"/>
                </a:cubicBezTo>
                <a:close/>
                <a:moveTo>
                  <a:pt x="461" y="392"/>
                </a:moveTo>
                <a:cubicBezTo>
                  <a:pt x="462" y="391"/>
                  <a:pt x="462" y="390"/>
                  <a:pt x="463" y="389"/>
                </a:cubicBezTo>
                <a:cubicBezTo>
                  <a:pt x="462" y="390"/>
                  <a:pt x="462" y="391"/>
                  <a:pt x="461" y="392"/>
                </a:cubicBezTo>
                <a:close/>
                <a:moveTo>
                  <a:pt x="633" y="197"/>
                </a:moveTo>
                <a:cubicBezTo>
                  <a:pt x="629" y="210"/>
                  <a:pt x="620" y="218"/>
                  <a:pt x="609" y="226"/>
                </a:cubicBezTo>
                <a:cubicBezTo>
                  <a:pt x="595" y="235"/>
                  <a:pt x="581" y="244"/>
                  <a:pt x="567" y="253"/>
                </a:cubicBezTo>
                <a:cubicBezTo>
                  <a:pt x="577" y="259"/>
                  <a:pt x="585" y="266"/>
                  <a:pt x="592" y="273"/>
                </a:cubicBezTo>
                <a:cubicBezTo>
                  <a:pt x="585" y="266"/>
                  <a:pt x="577" y="259"/>
                  <a:pt x="567" y="253"/>
                </a:cubicBezTo>
                <a:cubicBezTo>
                  <a:pt x="554" y="254"/>
                  <a:pt x="543" y="259"/>
                  <a:pt x="532" y="266"/>
                </a:cubicBezTo>
                <a:cubicBezTo>
                  <a:pt x="466" y="282"/>
                  <a:pt x="399" y="294"/>
                  <a:pt x="330" y="291"/>
                </a:cubicBezTo>
                <a:cubicBezTo>
                  <a:pt x="290" y="288"/>
                  <a:pt x="250" y="283"/>
                  <a:pt x="210" y="279"/>
                </a:cubicBezTo>
                <a:cubicBezTo>
                  <a:pt x="208" y="282"/>
                  <a:pt x="205" y="285"/>
                  <a:pt x="203" y="288"/>
                </a:cubicBezTo>
                <a:cubicBezTo>
                  <a:pt x="205" y="285"/>
                  <a:pt x="208" y="282"/>
                  <a:pt x="210" y="279"/>
                </a:cubicBezTo>
                <a:cubicBezTo>
                  <a:pt x="201" y="276"/>
                  <a:pt x="193" y="273"/>
                  <a:pt x="184" y="271"/>
                </a:cubicBezTo>
                <a:cubicBezTo>
                  <a:pt x="139" y="256"/>
                  <a:pt x="93" y="243"/>
                  <a:pt x="60" y="205"/>
                </a:cubicBezTo>
                <a:cubicBezTo>
                  <a:pt x="44" y="182"/>
                  <a:pt x="65" y="175"/>
                  <a:pt x="77" y="164"/>
                </a:cubicBezTo>
                <a:cubicBezTo>
                  <a:pt x="83" y="153"/>
                  <a:pt x="92" y="147"/>
                  <a:pt x="102" y="143"/>
                </a:cubicBezTo>
                <a:cubicBezTo>
                  <a:pt x="92" y="147"/>
                  <a:pt x="83" y="153"/>
                  <a:pt x="77" y="164"/>
                </a:cubicBezTo>
                <a:cubicBezTo>
                  <a:pt x="77" y="177"/>
                  <a:pt x="76" y="192"/>
                  <a:pt x="94" y="192"/>
                </a:cubicBezTo>
                <a:cubicBezTo>
                  <a:pt x="109" y="192"/>
                  <a:pt x="110" y="178"/>
                  <a:pt x="110" y="166"/>
                </a:cubicBezTo>
                <a:cubicBezTo>
                  <a:pt x="110" y="157"/>
                  <a:pt x="112" y="148"/>
                  <a:pt x="113" y="140"/>
                </a:cubicBezTo>
                <a:cubicBezTo>
                  <a:pt x="139" y="56"/>
                  <a:pt x="243" y="28"/>
                  <a:pt x="318" y="68"/>
                </a:cubicBezTo>
                <a:cubicBezTo>
                  <a:pt x="331" y="76"/>
                  <a:pt x="339" y="77"/>
                  <a:pt x="350" y="65"/>
                </a:cubicBezTo>
                <a:cubicBezTo>
                  <a:pt x="366" y="50"/>
                  <a:pt x="387" y="42"/>
                  <a:pt x="410" y="43"/>
                </a:cubicBezTo>
                <a:cubicBezTo>
                  <a:pt x="461" y="47"/>
                  <a:pt x="507" y="71"/>
                  <a:pt x="553" y="90"/>
                </a:cubicBezTo>
                <a:cubicBezTo>
                  <a:pt x="576" y="99"/>
                  <a:pt x="582" y="126"/>
                  <a:pt x="581" y="152"/>
                </a:cubicBezTo>
                <a:cubicBezTo>
                  <a:pt x="581" y="161"/>
                  <a:pt x="576" y="172"/>
                  <a:pt x="588" y="178"/>
                </a:cubicBezTo>
                <a:cubicBezTo>
                  <a:pt x="600" y="184"/>
                  <a:pt x="606" y="179"/>
                  <a:pt x="611" y="168"/>
                </a:cubicBezTo>
                <a:cubicBezTo>
                  <a:pt x="614" y="161"/>
                  <a:pt x="619" y="163"/>
                  <a:pt x="622" y="167"/>
                </a:cubicBezTo>
                <a:cubicBezTo>
                  <a:pt x="629" y="176"/>
                  <a:pt x="637" y="184"/>
                  <a:pt x="633" y="1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013AE8E-4D07-1A38-95B9-E71354510806}"/>
              </a:ext>
            </a:extLst>
          </p:cNvPr>
          <p:cNvSpPr>
            <a:spLocks noEditPoints="1"/>
          </p:cNvSpPr>
          <p:nvPr/>
        </p:nvSpPr>
        <p:spPr bwMode="auto">
          <a:xfrm>
            <a:off x="5012532" y="1777838"/>
            <a:ext cx="525494" cy="521698"/>
          </a:xfrm>
          <a:custGeom>
            <a:avLst/>
            <a:gdLst>
              <a:gd name="T0" fmla="*/ 48 w 659"/>
              <a:gd name="T1" fmla="*/ 636 h 656"/>
              <a:gd name="T2" fmla="*/ 134 w 659"/>
              <a:gd name="T3" fmla="*/ 548 h 656"/>
              <a:gd name="T4" fmla="*/ 172 w 659"/>
              <a:gd name="T5" fmla="*/ 545 h 656"/>
              <a:gd name="T6" fmla="*/ 293 w 659"/>
              <a:gd name="T7" fmla="*/ 535 h 656"/>
              <a:gd name="T8" fmla="*/ 314 w 659"/>
              <a:gd name="T9" fmla="*/ 513 h 656"/>
              <a:gd name="T10" fmla="*/ 482 w 659"/>
              <a:gd name="T11" fmla="*/ 340 h 656"/>
              <a:gd name="T12" fmla="*/ 521 w 659"/>
              <a:gd name="T13" fmla="*/ 301 h 656"/>
              <a:gd name="T14" fmla="*/ 550 w 659"/>
              <a:gd name="T15" fmla="*/ 324 h 656"/>
              <a:gd name="T16" fmla="*/ 579 w 659"/>
              <a:gd name="T17" fmla="*/ 328 h 656"/>
              <a:gd name="T18" fmla="*/ 578 w 659"/>
              <a:gd name="T19" fmla="*/ 298 h 656"/>
              <a:gd name="T20" fmla="*/ 523 w 659"/>
              <a:gd name="T21" fmla="*/ 244 h 656"/>
              <a:gd name="T22" fmla="*/ 575 w 659"/>
              <a:gd name="T23" fmla="*/ 184 h 656"/>
              <a:gd name="T24" fmla="*/ 622 w 659"/>
              <a:gd name="T25" fmla="*/ 179 h 656"/>
              <a:gd name="T26" fmla="*/ 650 w 659"/>
              <a:gd name="T27" fmla="*/ 178 h 656"/>
              <a:gd name="T28" fmla="*/ 645 w 659"/>
              <a:gd name="T29" fmla="*/ 153 h 656"/>
              <a:gd name="T30" fmla="*/ 546 w 659"/>
              <a:gd name="T31" fmla="*/ 53 h 656"/>
              <a:gd name="T32" fmla="*/ 502 w 659"/>
              <a:gd name="T33" fmla="*/ 9 h 656"/>
              <a:gd name="T34" fmla="*/ 475 w 659"/>
              <a:gd name="T35" fmla="*/ 7 h 656"/>
              <a:gd name="T36" fmla="*/ 472 w 659"/>
              <a:gd name="T37" fmla="*/ 31 h 656"/>
              <a:gd name="T38" fmla="*/ 463 w 659"/>
              <a:gd name="T39" fmla="*/ 89 h 656"/>
              <a:gd name="T40" fmla="*/ 430 w 659"/>
              <a:gd name="T41" fmla="*/ 123 h 656"/>
              <a:gd name="T42" fmla="*/ 403 w 659"/>
              <a:gd name="T43" fmla="*/ 122 h 656"/>
              <a:gd name="T44" fmla="*/ 356 w 659"/>
              <a:gd name="T45" fmla="*/ 76 h 656"/>
              <a:gd name="T46" fmla="*/ 330 w 659"/>
              <a:gd name="T47" fmla="*/ 76 h 656"/>
              <a:gd name="T48" fmla="*/ 329 w 659"/>
              <a:gd name="T49" fmla="*/ 102 h 656"/>
              <a:gd name="T50" fmla="*/ 346 w 659"/>
              <a:gd name="T51" fmla="*/ 119 h 656"/>
              <a:gd name="T52" fmla="*/ 346 w 659"/>
              <a:gd name="T53" fmla="*/ 140 h 656"/>
              <a:gd name="T54" fmla="*/ 307 w 659"/>
              <a:gd name="T55" fmla="*/ 185 h 656"/>
              <a:gd name="T56" fmla="*/ 350 w 659"/>
              <a:gd name="T57" fmla="*/ 232 h 656"/>
              <a:gd name="T58" fmla="*/ 353 w 659"/>
              <a:gd name="T59" fmla="*/ 256 h 656"/>
              <a:gd name="T60" fmla="*/ 327 w 659"/>
              <a:gd name="T61" fmla="*/ 255 h 656"/>
              <a:gd name="T62" fmla="*/ 290 w 659"/>
              <a:gd name="T63" fmla="*/ 216 h 656"/>
              <a:gd name="T64" fmla="*/ 273 w 659"/>
              <a:gd name="T65" fmla="*/ 212 h 656"/>
              <a:gd name="T66" fmla="*/ 234 w 659"/>
              <a:gd name="T67" fmla="*/ 256 h 656"/>
              <a:gd name="T68" fmla="*/ 261 w 659"/>
              <a:gd name="T69" fmla="*/ 289 h 656"/>
              <a:gd name="T70" fmla="*/ 278 w 659"/>
              <a:gd name="T71" fmla="*/ 328 h 656"/>
              <a:gd name="T72" fmla="*/ 240 w 659"/>
              <a:gd name="T73" fmla="*/ 309 h 656"/>
              <a:gd name="T74" fmla="*/ 175 w 659"/>
              <a:gd name="T75" fmla="*/ 309 h 656"/>
              <a:gd name="T76" fmla="*/ 175 w 659"/>
              <a:gd name="T77" fmla="*/ 348 h 656"/>
              <a:gd name="T78" fmla="*/ 208 w 659"/>
              <a:gd name="T79" fmla="*/ 379 h 656"/>
              <a:gd name="T80" fmla="*/ 208 w 659"/>
              <a:gd name="T81" fmla="*/ 400 h 656"/>
              <a:gd name="T82" fmla="*/ 184 w 659"/>
              <a:gd name="T83" fmla="*/ 400 h 656"/>
              <a:gd name="T84" fmla="*/ 145 w 659"/>
              <a:gd name="T85" fmla="*/ 360 h 656"/>
              <a:gd name="T86" fmla="*/ 126 w 659"/>
              <a:gd name="T87" fmla="*/ 358 h 656"/>
              <a:gd name="T88" fmla="*/ 106 w 659"/>
              <a:gd name="T89" fmla="*/ 477 h 656"/>
              <a:gd name="T90" fmla="*/ 114 w 659"/>
              <a:gd name="T91" fmla="*/ 490 h 656"/>
              <a:gd name="T92" fmla="*/ 113 w 659"/>
              <a:gd name="T93" fmla="*/ 517 h 656"/>
              <a:gd name="T94" fmla="*/ 21 w 659"/>
              <a:gd name="T95" fmla="*/ 607 h 656"/>
              <a:gd name="T96" fmla="*/ 12 w 659"/>
              <a:gd name="T97" fmla="*/ 643 h 656"/>
              <a:gd name="T98" fmla="*/ 48 w 659"/>
              <a:gd name="T99" fmla="*/ 636 h 656"/>
              <a:gd name="T100" fmla="*/ 481 w 659"/>
              <a:gd name="T101" fmla="*/ 125 h 656"/>
              <a:gd name="T102" fmla="*/ 525 w 659"/>
              <a:gd name="T103" fmla="*/ 79 h 656"/>
              <a:gd name="T104" fmla="*/ 568 w 659"/>
              <a:gd name="T105" fmla="*/ 130 h 656"/>
              <a:gd name="T106" fmla="*/ 554 w 659"/>
              <a:gd name="T107" fmla="*/ 152 h 656"/>
              <a:gd name="T108" fmla="*/ 505 w 659"/>
              <a:gd name="T109" fmla="*/ 204 h 656"/>
              <a:gd name="T110" fmla="*/ 482 w 659"/>
              <a:gd name="T111" fmla="*/ 204 h 656"/>
              <a:gd name="T112" fmla="*/ 481 w 659"/>
              <a:gd name="T113" fmla="*/ 125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9" h="656">
                <a:moveTo>
                  <a:pt x="48" y="636"/>
                </a:moveTo>
                <a:cubicBezTo>
                  <a:pt x="76" y="606"/>
                  <a:pt x="106" y="578"/>
                  <a:pt x="134" y="548"/>
                </a:cubicBezTo>
                <a:cubicBezTo>
                  <a:pt x="147" y="535"/>
                  <a:pt x="155" y="533"/>
                  <a:pt x="172" y="545"/>
                </a:cubicBezTo>
                <a:cubicBezTo>
                  <a:pt x="236" y="590"/>
                  <a:pt x="238" y="589"/>
                  <a:pt x="293" y="535"/>
                </a:cubicBezTo>
                <a:cubicBezTo>
                  <a:pt x="300" y="528"/>
                  <a:pt x="307" y="521"/>
                  <a:pt x="314" y="513"/>
                </a:cubicBezTo>
                <a:cubicBezTo>
                  <a:pt x="369" y="455"/>
                  <a:pt x="430" y="402"/>
                  <a:pt x="482" y="340"/>
                </a:cubicBezTo>
                <a:cubicBezTo>
                  <a:pt x="498" y="330"/>
                  <a:pt x="512" y="318"/>
                  <a:pt x="521" y="301"/>
                </a:cubicBezTo>
                <a:cubicBezTo>
                  <a:pt x="535" y="303"/>
                  <a:pt x="541" y="315"/>
                  <a:pt x="550" y="324"/>
                </a:cubicBezTo>
                <a:cubicBezTo>
                  <a:pt x="559" y="332"/>
                  <a:pt x="568" y="338"/>
                  <a:pt x="579" y="328"/>
                </a:cubicBezTo>
                <a:cubicBezTo>
                  <a:pt x="590" y="318"/>
                  <a:pt x="588" y="307"/>
                  <a:pt x="578" y="298"/>
                </a:cubicBezTo>
                <a:cubicBezTo>
                  <a:pt x="560" y="279"/>
                  <a:pt x="541" y="262"/>
                  <a:pt x="523" y="244"/>
                </a:cubicBezTo>
                <a:cubicBezTo>
                  <a:pt x="535" y="219"/>
                  <a:pt x="558" y="204"/>
                  <a:pt x="575" y="184"/>
                </a:cubicBezTo>
                <a:cubicBezTo>
                  <a:pt x="589" y="169"/>
                  <a:pt x="602" y="154"/>
                  <a:pt x="622" y="179"/>
                </a:cubicBezTo>
                <a:cubicBezTo>
                  <a:pt x="629" y="189"/>
                  <a:pt x="641" y="189"/>
                  <a:pt x="650" y="178"/>
                </a:cubicBezTo>
                <a:cubicBezTo>
                  <a:pt x="659" y="168"/>
                  <a:pt x="653" y="160"/>
                  <a:pt x="645" y="153"/>
                </a:cubicBezTo>
                <a:cubicBezTo>
                  <a:pt x="612" y="120"/>
                  <a:pt x="579" y="86"/>
                  <a:pt x="546" y="53"/>
                </a:cubicBezTo>
                <a:cubicBezTo>
                  <a:pt x="531" y="39"/>
                  <a:pt x="517" y="23"/>
                  <a:pt x="502" y="9"/>
                </a:cubicBezTo>
                <a:cubicBezTo>
                  <a:pt x="494" y="1"/>
                  <a:pt x="484" y="0"/>
                  <a:pt x="475" y="7"/>
                </a:cubicBezTo>
                <a:cubicBezTo>
                  <a:pt x="467" y="14"/>
                  <a:pt x="464" y="26"/>
                  <a:pt x="472" y="31"/>
                </a:cubicBezTo>
                <a:cubicBezTo>
                  <a:pt x="507" y="57"/>
                  <a:pt x="481" y="72"/>
                  <a:pt x="463" y="89"/>
                </a:cubicBezTo>
                <a:cubicBezTo>
                  <a:pt x="452" y="100"/>
                  <a:pt x="439" y="111"/>
                  <a:pt x="430" y="123"/>
                </a:cubicBezTo>
                <a:cubicBezTo>
                  <a:pt x="419" y="137"/>
                  <a:pt x="413" y="133"/>
                  <a:pt x="403" y="122"/>
                </a:cubicBezTo>
                <a:cubicBezTo>
                  <a:pt x="388" y="106"/>
                  <a:pt x="372" y="91"/>
                  <a:pt x="356" y="76"/>
                </a:cubicBezTo>
                <a:cubicBezTo>
                  <a:pt x="348" y="68"/>
                  <a:pt x="338" y="67"/>
                  <a:pt x="330" y="76"/>
                </a:cubicBezTo>
                <a:cubicBezTo>
                  <a:pt x="321" y="84"/>
                  <a:pt x="323" y="94"/>
                  <a:pt x="329" y="102"/>
                </a:cubicBezTo>
                <a:cubicBezTo>
                  <a:pt x="334" y="108"/>
                  <a:pt x="340" y="114"/>
                  <a:pt x="346" y="119"/>
                </a:cubicBezTo>
                <a:cubicBezTo>
                  <a:pt x="356" y="127"/>
                  <a:pt x="354" y="131"/>
                  <a:pt x="346" y="140"/>
                </a:cubicBezTo>
                <a:cubicBezTo>
                  <a:pt x="332" y="155"/>
                  <a:pt x="304" y="168"/>
                  <a:pt x="307" y="185"/>
                </a:cubicBezTo>
                <a:cubicBezTo>
                  <a:pt x="310" y="203"/>
                  <a:pt x="334" y="217"/>
                  <a:pt x="350" y="232"/>
                </a:cubicBezTo>
                <a:cubicBezTo>
                  <a:pt x="358" y="240"/>
                  <a:pt x="364" y="245"/>
                  <a:pt x="353" y="256"/>
                </a:cubicBezTo>
                <a:cubicBezTo>
                  <a:pt x="342" y="266"/>
                  <a:pt x="336" y="265"/>
                  <a:pt x="327" y="255"/>
                </a:cubicBezTo>
                <a:cubicBezTo>
                  <a:pt x="316" y="241"/>
                  <a:pt x="303" y="229"/>
                  <a:pt x="290" y="216"/>
                </a:cubicBezTo>
                <a:cubicBezTo>
                  <a:pt x="286" y="212"/>
                  <a:pt x="281" y="203"/>
                  <a:pt x="273" y="212"/>
                </a:cubicBezTo>
                <a:cubicBezTo>
                  <a:pt x="260" y="226"/>
                  <a:pt x="241" y="239"/>
                  <a:pt x="234" y="256"/>
                </a:cubicBezTo>
                <a:cubicBezTo>
                  <a:pt x="230" y="266"/>
                  <a:pt x="254" y="276"/>
                  <a:pt x="261" y="289"/>
                </a:cubicBezTo>
                <a:cubicBezTo>
                  <a:pt x="268" y="301"/>
                  <a:pt x="301" y="306"/>
                  <a:pt x="278" y="328"/>
                </a:cubicBezTo>
                <a:cubicBezTo>
                  <a:pt x="255" y="350"/>
                  <a:pt x="250" y="318"/>
                  <a:pt x="240" y="309"/>
                </a:cubicBezTo>
                <a:cubicBezTo>
                  <a:pt x="206" y="280"/>
                  <a:pt x="209" y="279"/>
                  <a:pt x="175" y="309"/>
                </a:cubicBezTo>
                <a:cubicBezTo>
                  <a:pt x="158" y="324"/>
                  <a:pt x="158" y="334"/>
                  <a:pt x="175" y="348"/>
                </a:cubicBezTo>
                <a:cubicBezTo>
                  <a:pt x="187" y="357"/>
                  <a:pt x="196" y="369"/>
                  <a:pt x="208" y="379"/>
                </a:cubicBezTo>
                <a:cubicBezTo>
                  <a:pt x="216" y="386"/>
                  <a:pt x="216" y="391"/>
                  <a:pt x="208" y="400"/>
                </a:cubicBezTo>
                <a:cubicBezTo>
                  <a:pt x="199" y="409"/>
                  <a:pt x="193" y="410"/>
                  <a:pt x="184" y="400"/>
                </a:cubicBezTo>
                <a:cubicBezTo>
                  <a:pt x="172" y="386"/>
                  <a:pt x="158" y="373"/>
                  <a:pt x="145" y="360"/>
                </a:cubicBezTo>
                <a:cubicBezTo>
                  <a:pt x="138" y="352"/>
                  <a:pt x="134" y="351"/>
                  <a:pt x="126" y="358"/>
                </a:cubicBezTo>
                <a:cubicBezTo>
                  <a:pt x="71" y="404"/>
                  <a:pt x="69" y="416"/>
                  <a:pt x="106" y="477"/>
                </a:cubicBezTo>
                <a:cubicBezTo>
                  <a:pt x="109" y="481"/>
                  <a:pt x="111" y="486"/>
                  <a:pt x="114" y="490"/>
                </a:cubicBezTo>
                <a:cubicBezTo>
                  <a:pt x="125" y="500"/>
                  <a:pt x="122" y="507"/>
                  <a:pt x="113" y="517"/>
                </a:cubicBezTo>
                <a:cubicBezTo>
                  <a:pt x="82" y="547"/>
                  <a:pt x="52" y="577"/>
                  <a:pt x="21" y="607"/>
                </a:cubicBezTo>
                <a:cubicBezTo>
                  <a:pt x="11" y="618"/>
                  <a:pt x="0" y="629"/>
                  <a:pt x="12" y="643"/>
                </a:cubicBezTo>
                <a:cubicBezTo>
                  <a:pt x="25" y="656"/>
                  <a:pt x="37" y="646"/>
                  <a:pt x="48" y="636"/>
                </a:cubicBezTo>
                <a:close/>
                <a:moveTo>
                  <a:pt x="481" y="125"/>
                </a:moveTo>
                <a:cubicBezTo>
                  <a:pt x="494" y="112"/>
                  <a:pt x="506" y="98"/>
                  <a:pt x="525" y="79"/>
                </a:cubicBezTo>
                <a:cubicBezTo>
                  <a:pt x="540" y="97"/>
                  <a:pt x="556" y="112"/>
                  <a:pt x="568" y="130"/>
                </a:cubicBezTo>
                <a:cubicBezTo>
                  <a:pt x="575" y="141"/>
                  <a:pt x="559" y="145"/>
                  <a:pt x="554" y="152"/>
                </a:cubicBezTo>
                <a:cubicBezTo>
                  <a:pt x="538" y="170"/>
                  <a:pt x="521" y="186"/>
                  <a:pt x="505" y="204"/>
                </a:cubicBezTo>
                <a:cubicBezTo>
                  <a:pt x="496" y="214"/>
                  <a:pt x="491" y="213"/>
                  <a:pt x="482" y="204"/>
                </a:cubicBezTo>
                <a:cubicBezTo>
                  <a:pt x="441" y="165"/>
                  <a:pt x="441" y="166"/>
                  <a:pt x="481" y="1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FD44C407-5A8F-D5C0-2FDF-9F02E70A79CA}"/>
              </a:ext>
            </a:extLst>
          </p:cNvPr>
          <p:cNvSpPr>
            <a:spLocks noEditPoints="1"/>
          </p:cNvSpPr>
          <p:nvPr/>
        </p:nvSpPr>
        <p:spPr bwMode="auto">
          <a:xfrm>
            <a:off x="2072048" y="1918221"/>
            <a:ext cx="502729" cy="369931"/>
          </a:xfrm>
          <a:custGeom>
            <a:avLst/>
            <a:gdLst>
              <a:gd name="T0" fmla="*/ 411 w 632"/>
              <a:gd name="T1" fmla="*/ 455 h 465"/>
              <a:gd name="T2" fmla="*/ 410 w 632"/>
              <a:gd name="T3" fmla="*/ 354 h 465"/>
              <a:gd name="T4" fmla="*/ 291 w 632"/>
              <a:gd name="T5" fmla="*/ 337 h 465"/>
              <a:gd name="T6" fmla="*/ 296 w 632"/>
              <a:gd name="T7" fmla="*/ 310 h 465"/>
              <a:gd name="T8" fmla="*/ 422 w 632"/>
              <a:gd name="T9" fmla="*/ 305 h 465"/>
              <a:gd name="T10" fmla="*/ 452 w 632"/>
              <a:gd name="T11" fmla="*/ 293 h 465"/>
              <a:gd name="T12" fmla="*/ 580 w 632"/>
              <a:gd name="T13" fmla="*/ 450 h 465"/>
              <a:gd name="T14" fmla="*/ 570 w 632"/>
              <a:gd name="T15" fmla="*/ 235 h 465"/>
              <a:gd name="T16" fmla="*/ 541 w 632"/>
              <a:gd name="T17" fmla="*/ 151 h 465"/>
              <a:gd name="T18" fmla="*/ 404 w 632"/>
              <a:gd name="T19" fmla="*/ 107 h 465"/>
              <a:gd name="T20" fmla="*/ 357 w 632"/>
              <a:gd name="T21" fmla="*/ 64 h 465"/>
              <a:gd name="T22" fmla="*/ 357 w 632"/>
              <a:gd name="T23" fmla="*/ 25 h 465"/>
              <a:gd name="T24" fmla="*/ 230 w 632"/>
              <a:gd name="T25" fmla="*/ 79 h 465"/>
              <a:gd name="T26" fmla="*/ 241 w 632"/>
              <a:gd name="T27" fmla="*/ 88 h 465"/>
              <a:gd name="T28" fmla="*/ 241 w 632"/>
              <a:gd name="T29" fmla="*/ 88 h 465"/>
              <a:gd name="T30" fmla="*/ 230 w 632"/>
              <a:gd name="T31" fmla="*/ 79 h 465"/>
              <a:gd name="T32" fmla="*/ 104 w 632"/>
              <a:gd name="T33" fmla="*/ 270 h 465"/>
              <a:gd name="T34" fmla="*/ 99 w 632"/>
              <a:gd name="T35" fmla="*/ 306 h 465"/>
              <a:gd name="T36" fmla="*/ 117 w 632"/>
              <a:gd name="T37" fmla="*/ 303 h 465"/>
              <a:gd name="T38" fmla="*/ 99 w 632"/>
              <a:gd name="T39" fmla="*/ 306 h 465"/>
              <a:gd name="T40" fmla="*/ 99 w 632"/>
              <a:gd name="T41" fmla="*/ 342 h 465"/>
              <a:gd name="T42" fmla="*/ 106 w 632"/>
              <a:gd name="T43" fmla="*/ 388 h 465"/>
              <a:gd name="T44" fmla="*/ 60 w 632"/>
              <a:gd name="T45" fmla="*/ 356 h 465"/>
              <a:gd name="T46" fmla="*/ 15 w 632"/>
              <a:gd name="T47" fmla="*/ 391 h 465"/>
              <a:gd name="T48" fmla="*/ 157 w 632"/>
              <a:gd name="T49" fmla="*/ 324 h 465"/>
              <a:gd name="T50" fmla="*/ 146 w 632"/>
              <a:gd name="T51" fmla="*/ 312 h 465"/>
              <a:gd name="T52" fmla="*/ 152 w 632"/>
              <a:gd name="T53" fmla="*/ 317 h 465"/>
              <a:gd name="T54" fmla="*/ 590 w 632"/>
              <a:gd name="T55" fmla="*/ 374 h 465"/>
              <a:gd name="T56" fmla="*/ 521 w 632"/>
              <a:gd name="T57" fmla="*/ 408 h 465"/>
              <a:gd name="T58" fmla="*/ 496 w 632"/>
              <a:gd name="T59" fmla="*/ 276 h 465"/>
              <a:gd name="T60" fmla="*/ 590 w 632"/>
              <a:gd name="T61" fmla="*/ 374 h 465"/>
              <a:gd name="T62" fmla="*/ 344 w 632"/>
              <a:gd name="T63" fmla="*/ 6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2" h="465">
                <a:moveTo>
                  <a:pt x="105" y="450"/>
                </a:moveTo>
                <a:cubicBezTo>
                  <a:pt x="207" y="465"/>
                  <a:pt x="309" y="455"/>
                  <a:pt x="411" y="455"/>
                </a:cubicBezTo>
                <a:cubicBezTo>
                  <a:pt x="438" y="455"/>
                  <a:pt x="454" y="430"/>
                  <a:pt x="453" y="403"/>
                </a:cubicBezTo>
                <a:cubicBezTo>
                  <a:pt x="452" y="375"/>
                  <a:pt x="437" y="358"/>
                  <a:pt x="410" y="354"/>
                </a:cubicBezTo>
                <a:cubicBezTo>
                  <a:pt x="389" y="350"/>
                  <a:pt x="367" y="349"/>
                  <a:pt x="345" y="347"/>
                </a:cubicBezTo>
                <a:cubicBezTo>
                  <a:pt x="327" y="343"/>
                  <a:pt x="310" y="338"/>
                  <a:pt x="291" y="337"/>
                </a:cubicBezTo>
                <a:cubicBezTo>
                  <a:pt x="277" y="337"/>
                  <a:pt x="277" y="328"/>
                  <a:pt x="277" y="318"/>
                </a:cubicBezTo>
                <a:cubicBezTo>
                  <a:pt x="278" y="303"/>
                  <a:pt x="288" y="309"/>
                  <a:pt x="296" y="310"/>
                </a:cubicBezTo>
                <a:cubicBezTo>
                  <a:pt x="341" y="317"/>
                  <a:pt x="386" y="323"/>
                  <a:pt x="432" y="329"/>
                </a:cubicBezTo>
                <a:cubicBezTo>
                  <a:pt x="428" y="320"/>
                  <a:pt x="424" y="313"/>
                  <a:pt x="422" y="305"/>
                </a:cubicBezTo>
                <a:cubicBezTo>
                  <a:pt x="419" y="293"/>
                  <a:pt x="412" y="278"/>
                  <a:pt x="430" y="272"/>
                </a:cubicBezTo>
                <a:cubicBezTo>
                  <a:pt x="445" y="267"/>
                  <a:pt x="448" y="282"/>
                  <a:pt x="452" y="293"/>
                </a:cubicBezTo>
                <a:cubicBezTo>
                  <a:pt x="468" y="337"/>
                  <a:pt x="482" y="381"/>
                  <a:pt x="499" y="425"/>
                </a:cubicBezTo>
                <a:cubicBezTo>
                  <a:pt x="510" y="454"/>
                  <a:pt x="543" y="463"/>
                  <a:pt x="580" y="450"/>
                </a:cubicBezTo>
                <a:cubicBezTo>
                  <a:pt x="614" y="438"/>
                  <a:pt x="632" y="411"/>
                  <a:pt x="623" y="383"/>
                </a:cubicBezTo>
                <a:cubicBezTo>
                  <a:pt x="606" y="333"/>
                  <a:pt x="588" y="284"/>
                  <a:pt x="570" y="235"/>
                </a:cubicBezTo>
                <a:cubicBezTo>
                  <a:pt x="565" y="219"/>
                  <a:pt x="559" y="202"/>
                  <a:pt x="554" y="186"/>
                </a:cubicBezTo>
                <a:cubicBezTo>
                  <a:pt x="550" y="174"/>
                  <a:pt x="549" y="161"/>
                  <a:pt x="541" y="151"/>
                </a:cubicBezTo>
                <a:cubicBezTo>
                  <a:pt x="520" y="139"/>
                  <a:pt x="496" y="149"/>
                  <a:pt x="475" y="140"/>
                </a:cubicBezTo>
                <a:cubicBezTo>
                  <a:pt x="449" y="133"/>
                  <a:pt x="426" y="120"/>
                  <a:pt x="404" y="107"/>
                </a:cubicBezTo>
                <a:cubicBezTo>
                  <a:pt x="388" y="89"/>
                  <a:pt x="373" y="70"/>
                  <a:pt x="362" y="48"/>
                </a:cubicBezTo>
                <a:cubicBezTo>
                  <a:pt x="363" y="56"/>
                  <a:pt x="361" y="61"/>
                  <a:pt x="357" y="64"/>
                </a:cubicBezTo>
                <a:cubicBezTo>
                  <a:pt x="361" y="61"/>
                  <a:pt x="363" y="56"/>
                  <a:pt x="362" y="48"/>
                </a:cubicBezTo>
                <a:cubicBezTo>
                  <a:pt x="360" y="41"/>
                  <a:pt x="357" y="33"/>
                  <a:pt x="357" y="25"/>
                </a:cubicBezTo>
                <a:cubicBezTo>
                  <a:pt x="357" y="0"/>
                  <a:pt x="345" y="5"/>
                  <a:pt x="330" y="13"/>
                </a:cubicBezTo>
                <a:cubicBezTo>
                  <a:pt x="294" y="31"/>
                  <a:pt x="259" y="51"/>
                  <a:pt x="230" y="79"/>
                </a:cubicBezTo>
                <a:cubicBezTo>
                  <a:pt x="232" y="82"/>
                  <a:pt x="234" y="84"/>
                  <a:pt x="236" y="85"/>
                </a:cubicBezTo>
                <a:cubicBezTo>
                  <a:pt x="238" y="86"/>
                  <a:pt x="240" y="87"/>
                  <a:pt x="241" y="88"/>
                </a:cubicBezTo>
                <a:cubicBezTo>
                  <a:pt x="243" y="89"/>
                  <a:pt x="245" y="90"/>
                  <a:pt x="247" y="91"/>
                </a:cubicBezTo>
                <a:cubicBezTo>
                  <a:pt x="245" y="90"/>
                  <a:pt x="243" y="89"/>
                  <a:pt x="241" y="88"/>
                </a:cubicBezTo>
                <a:cubicBezTo>
                  <a:pt x="240" y="87"/>
                  <a:pt x="238" y="86"/>
                  <a:pt x="236" y="85"/>
                </a:cubicBezTo>
                <a:cubicBezTo>
                  <a:pt x="234" y="84"/>
                  <a:pt x="232" y="82"/>
                  <a:pt x="230" y="79"/>
                </a:cubicBezTo>
                <a:cubicBezTo>
                  <a:pt x="218" y="91"/>
                  <a:pt x="205" y="103"/>
                  <a:pt x="193" y="115"/>
                </a:cubicBezTo>
                <a:cubicBezTo>
                  <a:pt x="149" y="158"/>
                  <a:pt x="119" y="210"/>
                  <a:pt x="104" y="270"/>
                </a:cubicBezTo>
                <a:cubicBezTo>
                  <a:pt x="101" y="274"/>
                  <a:pt x="98" y="277"/>
                  <a:pt x="100" y="283"/>
                </a:cubicBezTo>
                <a:cubicBezTo>
                  <a:pt x="100" y="291"/>
                  <a:pt x="99" y="298"/>
                  <a:pt x="99" y="306"/>
                </a:cubicBezTo>
                <a:cubicBezTo>
                  <a:pt x="103" y="307"/>
                  <a:pt x="108" y="306"/>
                  <a:pt x="113" y="305"/>
                </a:cubicBezTo>
                <a:cubicBezTo>
                  <a:pt x="114" y="304"/>
                  <a:pt x="116" y="304"/>
                  <a:pt x="117" y="303"/>
                </a:cubicBezTo>
                <a:cubicBezTo>
                  <a:pt x="116" y="304"/>
                  <a:pt x="114" y="304"/>
                  <a:pt x="113" y="305"/>
                </a:cubicBezTo>
                <a:cubicBezTo>
                  <a:pt x="108" y="306"/>
                  <a:pt x="103" y="307"/>
                  <a:pt x="99" y="306"/>
                </a:cubicBezTo>
                <a:cubicBezTo>
                  <a:pt x="96" y="312"/>
                  <a:pt x="96" y="318"/>
                  <a:pt x="99" y="325"/>
                </a:cubicBezTo>
                <a:cubicBezTo>
                  <a:pt x="99" y="330"/>
                  <a:pt x="99" y="336"/>
                  <a:pt x="99" y="342"/>
                </a:cubicBezTo>
                <a:cubicBezTo>
                  <a:pt x="97" y="353"/>
                  <a:pt x="97" y="363"/>
                  <a:pt x="104" y="373"/>
                </a:cubicBezTo>
                <a:cubicBezTo>
                  <a:pt x="105" y="378"/>
                  <a:pt x="108" y="385"/>
                  <a:pt x="106" y="388"/>
                </a:cubicBezTo>
                <a:cubicBezTo>
                  <a:pt x="103" y="393"/>
                  <a:pt x="97" y="388"/>
                  <a:pt x="93" y="385"/>
                </a:cubicBezTo>
                <a:cubicBezTo>
                  <a:pt x="80" y="378"/>
                  <a:pt x="68" y="369"/>
                  <a:pt x="60" y="356"/>
                </a:cubicBezTo>
                <a:cubicBezTo>
                  <a:pt x="49" y="339"/>
                  <a:pt x="33" y="333"/>
                  <a:pt x="17" y="346"/>
                </a:cubicBezTo>
                <a:cubicBezTo>
                  <a:pt x="0" y="358"/>
                  <a:pt x="4" y="375"/>
                  <a:pt x="15" y="391"/>
                </a:cubicBezTo>
                <a:cubicBezTo>
                  <a:pt x="38" y="421"/>
                  <a:pt x="67" y="444"/>
                  <a:pt x="105" y="450"/>
                </a:cubicBezTo>
                <a:close/>
                <a:moveTo>
                  <a:pt x="157" y="324"/>
                </a:moveTo>
                <a:cubicBezTo>
                  <a:pt x="156" y="321"/>
                  <a:pt x="155" y="319"/>
                  <a:pt x="152" y="317"/>
                </a:cubicBezTo>
                <a:cubicBezTo>
                  <a:pt x="151" y="315"/>
                  <a:pt x="149" y="314"/>
                  <a:pt x="146" y="312"/>
                </a:cubicBezTo>
                <a:cubicBezTo>
                  <a:pt x="146" y="312"/>
                  <a:pt x="146" y="312"/>
                  <a:pt x="146" y="312"/>
                </a:cubicBezTo>
                <a:cubicBezTo>
                  <a:pt x="149" y="314"/>
                  <a:pt x="151" y="315"/>
                  <a:pt x="152" y="317"/>
                </a:cubicBezTo>
                <a:cubicBezTo>
                  <a:pt x="155" y="319"/>
                  <a:pt x="156" y="321"/>
                  <a:pt x="157" y="324"/>
                </a:cubicBezTo>
                <a:close/>
                <a:moveTo>
                  <a:pt x="590" y="374"/>
                </a:moveTo>
                <a:cubicBezTo>
                  <a:pt x="601" y="407"/>
                  <a:pt x="586" y="428"/>
                  <a:pt x="545" y="427"/>
                </a:cubicBezTo>
                <a:cubicBezTo>
                  <a:pt x="536" y="428"/>
                  <a:pt x="526" y="424"/>
                  <a:pt x="521" y="408"/>
                </a:cubicBezTo>
                <a:cubicBezTo>
                  <a:pt x="510" y="371"/>
                  <a:pt x="496" y="335"/>
                  <a:pt x="483" y="299"/>
                </a:cubicBezTo>
                <a:cubicBezTo>
                  <a:pt x="477" y="284"/>
                  <a:pt x="481" y="280"/>
                  <a:pt x="496" y="276"/>
                </a:cubicBezTo>
                <a:cubicBezTo>
                  <a:pt x="552" y="259"/>
                  <a:pt x="551" y="258"/>
                  <a:pt x="570" y="312"/>
                </a:cubicBezTo>
                <a:cubicBezTo>
                  <a:pt x="576" y="333"/>
                  <a:pt x="583" y="353"/>
                  <a:pt x="590" y="374"/>
                </a:cubicBezTo>
                <a:close/>
                <a:moveTo>
                  <a:pt x="349" y="67"/>
                </a:moveTo>
                <a:cubicBezTo>
                  <a:pt x="348" y="67"/>
                  <a:pt x="346" y="67"/>
                  <a:pt x="344" y="67"/>
                </a:cubicBezTo>
                <a:cubicBezTo>
                  <a:pt x="346" y="67"/>
                  <a:pt x="348" y="67"/>
                  <a:pt x="349" y="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15465713-E2C6-20BA-4F26-A9AE1C78957E}"/>
              </a:ext>
            </a:extLst>
          </p:cNvPr>
          <p:cNvSpPr>
            <a:spLocks noEditPoints="1"/>
          </p:cNvSpPr>
          <p:nvPr/>
        </p:nvSpPr>
        <p:spPr bwMode="auto">
          <a:xfrm>
            <a:off x="1114020" y="5862264"/>
            <a:ext cx="459095" cy="314916"/>
          </a:xfrm>
          <a:custGeom>
            <a:avLst/>
            <a:gdLst>
              <a:gd name="T0" fmla="*/ 562 w 578"/>
              <a:gd name="T1" fmla="*/ 310 h 394"/>
              <a:gd name="T2" fmla="*/ 513 w 578"/>
              <a:gd name="T3" fmla="*/ 228 h 394"/>
              <a:gd name="T4" fmla="*/ 482 w 578"/>
              <a:gd name="T5" fmla="*/ 215 h 394"/>
              <a:gd name="T6" fmla="*/ 473 w 578"/>
              <a:gd name="T7" fmla="*/ 246 h 394"/>
              <a:gd name="T8" fmla="*/ 488 w 578"/>
              <a:gd name="T9" fmla="*/ 286 h 394"/>
              <a:gd name="T10" fmla="*/ 390 w 578"/>
              <a:gd name="T11" fmla="*/ 277 h 394"/>
              <a:gd name="T12" fmla="*/ 361 w 578"/>
              <a:gd name="T13" fmla="*/ 253 h 394"/>
              <a:gd name="T14" fmla="*/ 287 w 578"/>
              <a:gd name="T15" fmla="*/ 87 h 394"/>
              <a:gd name="T16" fmla="*/ 111 w 578"/>
              <a:gd name="T17" fmla="*/ 34 h 394"/>
              <a:gd name="T18" fmla="*/ 63 w 578"/>
              <a:gd name="T19" fmla="*/ 75 h 394"/>
              <a:gd name="T20" fmla="*/ 34 w 578"/>
              <a:gd name="T21" fmla="*/ 142 h 394"/>
              <a:gd name="T22" fmla="*/ 2 w 578"/>
              <a:gd name="T23" fmla="*/ 356 h 394"/>
              <a:gd name="T24" fmla="*/ 17 w 578"/>
              <a:gd name="T25" fmla="*/ 376 h 394"/>
              <a:gd name="T26" fmla="*/ 230 w 578"/>
              <a:gd name="T27" fmla="*/ 375 h 394"/>
              <a:gd name="T28" fmla="*/ 152 w 578"/>
              <a:gd name="T29" fmla="*/ 220 h 394"/>
              <a:gd name="T30" fmla="*/ 154 w 578"/>
              <a:gd name="T31" fmla="*/ 214 h 394"/>
              <a:gd name="T32" fmla="*/ 201 w 578"/>
              <a:gd name="T33" fmla="*/ 236 h 394"/>
              <a:gd name="T34" fmla="*/ 257 w 578"/>
              <a:gd name="T35" fmla="*/ 351 h 394"/>
              <a:gd name="T36" fmla="*/ 314 w 578"/>
              <a:gd name="T37" fmla="*/ 393 h 394"/>
              <a:gd name="T38" fmla="*/ 523 w 578"/>
              <a:gd name="T39" fmla="*/ 393 h 394"/>
              <a:gd name="T40" fmla="*/ 566 w 578"/>
              <a:gd name="T41" fmla="*/ 366 h 394"/>
              <a:gd name="T42" fmla="*/ 562 w 578"/>
              <a:gd name="T43" fmla="*/ 310 h 394"/>
              <a:gd name="T44" fmla="*/ 40 w 578"/>
              <a:gd name="T45" fmla="*/ 234 h 394"/>
              <a:gd name="T46" fmla="*/ 41 w 578"/>
              <a:gd name="T47" fmla="*/ 230 h 394"/>
              <a:gd name="T48" fmla="*/ 40 w 578"/>
              <a:gd name="T49" fmla="*/ 234 h 394"/>
              <a:gd name="T50" fmla="*/ 56 w 578"/>
              <a:gd name="T51" fmla="*/ 262 h 394"/>
              <a:gd name="T52" fmla="*/ 56 w 578"/>
              <a:gd name="T53" fmla="*/ 262 h 394"/>
              <a:gd name="T54" fmla="*/ 90 w 578"/>
              <a:gd name="T55" fmla="*/ 263 h 394"/>
              <a:gd name="T56" fmla="*/ 90 w 578"/>
              <a:gd name="T57" fmla="*/ 263 h 394"/>
              <a:gd name="T58" fmla="*/ 90 w 578"/>
              <a:gd name="T59" fmla="*/ 26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8" h="394">
                <a:moveTo>
                  <a:pt x="562" y="310"/>
                </a:moveTo>
                <a:cubicBezTo>
                  <a:pt x="533" y="289"/>
                  <a:pt x="525" y="258"/>
                  <a:pt x="513" y="228"/>
                </a:cubicBezTo>
                <a:cubicBezTo>
                  <a:pt x="507" y="213"/>
                  <a:pt x="495" y="209"/>
                  <a:pt x="482" y="215"/>
                </a:cubicBezTo>
                <a:cubicBezTo>
                  <a:pt x="469" y="221"/>
                  <a:pt x="467" y="232"/>
                  <a:pt x="473" y="246"/>
                </a:cubicBezTo>
                <a:cubicBezTo>
                  <a:pt x="478" y="258"/>
                  <a:pt x="482" y="271"/>
                  <a:pt x="488" y="286"/>
                </a:cubicBezTo>
                <a:cubicBezTo>
                  <a:pt x="453" y="282"/>
                  <a:pt x="422" y="279"/>
                  <a:pt x="390" y="277"/>
                </a:cubicBezTo>
                <a:cubicBezTo>
                  <a:pt x="374" y="275"/>
                  <a:pt x="367" y="268"/>
                  <a:pt x="361" y="253"/>
                </a:cubicBezTo>
                <a:cubicBezTo>
                  <a:pt x="338" y="197"/>
                  <a:pt x="316" y="140"/>
                  <a:pt x="287" y="87"/>
                </a:cubicBezTo>
                <a:cubicBezTo>
                  <a:pt x="251" y="20"/>
                  <a:pt x="178" y="0"/>
                  <a:pt x="111" y="34"/>
                </a:cubicBezTo>
                <a:cubicBezTo>
                  <a:pt x="88" y="40"/>
                  <a:pt x="73" y="54"/>
                  <a:pt x="63" y="75"/>
                </a:cubicBezTo>
                <a:cubicBezTo>
                  <a:pt x="45" y="94"/>
                  <a:pt x="39" y="118"/>
                  <a:pt x="34" y="142"/>
                </a:cubicBezTo>
                <a:cubicBezTo>
                  <a:pt x="23" y="213"/>
                  <a:pt x="13" y="285"/>
                  <a:pt x="2" y="356"/>
                </a:cubicBezTo>
                <a:cubicBezTo>
                  <a:pt x="0" y="369"/>
                  <a:pt x="0" y="376"/>
                  <a:pt x="17" y="376"/>
                </a:cubicBezTo>
                <a:cubicBezTo>
                  <a:pt x="87" y="375"/>
                  <a:pt x="156" y="375"/>
                  <a:pt x="230" y="375"/>
                </a:cubicBezTo>
                <a:cubicBezTo>
                  <a:pt x="203" y="322"/>
                  <a:pt x="178" y="271"/>
                  <a:pt x="152" y="220"/>
                </a:cubicBezTo>
                <a:cubicBezTo>
                  <a:pt x="153" y="218"/>
                  <a:pt x="154" y="216"/>
                  <a:pt x="154" y="214"/>
                </a:cubicBezTo>
                <a:cubicBezTo>
                  <a:pt x="178" y="202"/>
                  <a:pt x="191" y="210"/>
                  <a:pt x="201" y="236"/>
                </a:cubicBezTo>
                <a:cubicBezTo>
                  <a:pt x="217" y="275"/>
                  <a:pt x="237" y="313"/>
                  <a:pt x="257" y="351"/>
                </a:cubicBezTo>
                <a:cubicBezTo>
                  <a:pt x="268" y="374"/>
                  <a:pt x="286" y="393"/>
                  <a:pt x="314" y="393"/>
                </a:cubicBezTo>
                <a:cubicBezTo>
                  <a:pt x="383" y="394"/>
                  <a:pt x="453" y="393"/>
                  <a:pt x="523" y="393"/>
                </a:cubicBezTo>
                <a:cubicBezTo>
                  <a:pt x="542" y="393"/>
                  <a:pt x="558" y="384"/>
                  <a:pt x="566" y="366"/>
                </a:cubicBezTo>
                <a:cubicBezTo>
                  <a:pt x="575" y="347"/>
                  <a:pt x="578" y="322"/>
                  <a:pt x="562" y="310"/>
                </a:cubicBezTo>
                <a:close/>
                <a:moveTo>
                  <a:pt x="40" y="234"/>
                </a:moveTo>
                <a:cubicBezTo>
                  <a:pt x="40" y="233"/>
                  <a:pt x="41" y="231"/>
                  <a:pt x="41" y="230"/>
                </a:cubicBezTo>
                <a:cubicBezTo>
                  <a:pt x="41" y="231"/>
                  <a:pt x="40" y="233"/>
                  <a:pt x="40" y="234"/>
                </a:cubicBezTo>
                <a:close/>
                <a:moveTo>
                  <a:pt x="56" y="262"/>
                </a:moveTo>
                <a:cubicBezTo>
                  <a:pt x="56" y="262"/>
                  <a:pt x="56" y="262"/>
                  <a:pt x="56" y="262"/>
                </a:cubicBezTo>
                <a:close/>
                <a:moveTo>
                  <a:pt x="90" y="263"/>
                </a:moveTo>
                <a:cubicBezTo>
                  <a:pt x="90" y="263"/>
                  <a:pt x="90" y="263"/>
                  <a:pt x="90" y="263"/>
                </a:cubicBezTo>
                <a:cubicBezTo>
                  <a:pt x="90" y="263"/>
                  <a:pt x="90" y="263"/>
                  <a:pt x="90" y="2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EE5D5E58-A387-50F7-4DA7-E056754BBA80}"/>
              </a:ext>
            </a:extLst>
          </p:cNvPr>
          <p:cNvSpPr>
            <a:spLocks noEditPoints="1"/>
          </p:cNvSpPr>
          <p:nvPr/>
        </p:nvSpPr>
        <p:spPr bwMode="auto">
          <a:xfrm>
            <a:off x="4976488" y="3735630"/>
            <a:ext cx="413565" cy="489448"/>
          </a:xfrm>
          <a:custGeom>
            <a:avLst/>
            <a:gdLst>
              <a:gd name="T0" fmla="*/ 83 w 520"/>
              <a:gd name="T1" fmla="*/ 608 h 614"/>
              <a:gd name="T2" fmla="*/ 133 w 520"/>
              <a:gd name="T3" fmla="*/ 599 h 614"/>
              <a:gd name="T4" fmla="*/ 328 w 520"/>
              <a:gd name="T5" fmla="*/ 404 h 614"/>
              <a:gd name="T6" fmla="*/ 344 w 520"/>
              <a:gd name="T7" fmla="*/ 371 h 614"/>
              <a:gd name="T8" fmla="*/ 379 w 520"/>
              <a:gd name="T9" fmla="*/ 327 h 614"/>
              <a:gd name="T10" fmla="*/ 519 w 520"/>
              <a:gd name="T11" fmla="*/ 133 h 614"/>
              <a:gd name="T12" fmla="*/ 505 w 520"/>
              <a:gd name="T13" fmla="*/ 64 h 614"/>
              <a:gd name="T14" fmla="*/ 409 w 520"/>
              <a:gd name="T15" fmla="*/ 40 h 614"/>
              <a:gd name="T16" fmla="*/ 299 w 520"/>
              <a:gd name="T17" fmla="*/ 233 h 614"/>
              <a:gd name="T18" fmla="*/ 251 w 520"/>
              <a:gd name="T19" fmla="*/ 271 h 614"/>
              <a:gd name="T20" fmla="*/ 212 w 520"/>
              <a:gd name="T21" fmla="*/ 288 h 614"/>
              <a:gd name="T22" fmla="*/ 19 w 520"/>
              <a:gd name="T23" fmla="*/ 479 h 614"/>
              <a:gd name="T24" fmla="*/ 5 w 520"/>
              <a:gd name="T25" fmla="*/ 528 h 614"/>
              <a:gd name="T26" fmla="*/ 83 w 520"/>
              <a:gd name="T27" fmla="*/ 608 h 614"/>
              <a:gd name="T28" fmla="*/ 440 w 520"/>
              <a:gd name="T29" fmla="*/ 108 h 614"/>
              <a:gd name="T30" fmla="*/ 458 w 520"/>
              <a:gd name="T31" fmla="*/ 134 h 614"/>
              <a:gd name="T32" fmla="*/ 429 w 520"/>
              <a:gd name="T33" fmla="*/ 183 h 614"/>
              <a:gd name="T34" fmla="*/ 409 w 520"/>
              <a:gd name="T35" fmla="*/ 159 h 614"/>
              <a:gd name="T36" fmla="*/ 440 w 520"/>
              <a:gd name="T37" fmla="*/ 108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0" h="614">
                <a:moveTo>
                  <a:pt x="83" y="608"/>
                </a:moveTo>
                <a:cubicBezTo>
                  <a:pt x="100" y="614"/>
                  <a:pt x="118" y="614"/>
                  <a:pt x="133" y="599"/>
                </a:cubicBezTo>
                <a:cubicBezTo>
                  <a:pt x="198" y="533"/>
                  <a:pt x="263" y="469"/>
                  <a:pt x="328" y="404"/>
                </a:cubicBezTo>
                <a:cubicBezTo>
                  <a:pt x="337" y="395"/>
                  <a:pt x="347" y="384"/>
                  <a:pt x="344" y="371"/>
                </a:cubicBezTo>
                <a:cubicBezTo>
                  <a:pt x="338" y="341"/>
                  <a:pt x="356" y="334"/>
                  <a:pt x="379" y="327"/>
                </a:cubicBezTo>
                <a:cubicBezTo>
                  <a:pt x="457" y="301"/>
                  <a:pt x="520" y="215"/>
                  <a:pt x="519" y="133"/>
                </a:cubicBezTo>
                <a:cubicBezTo>
                  <a:pt x="517" y="112"/>
                  <a:pt x="514" y="88"/>
                  <a:pt x="505" y="64"/>
                </a:cubicBezTo>
                <a:cubicBezTo>
                  <a:pt x="486" y="9"/>
                  <a:pt x="452" y="0"/>
                  <a:pt x="409" y="40"/>
                </a:cubicBezTo>
                <a:cubicBezTo>
                  <a:pt x="353" y="93"/>
                  <a:pt x="315" y="156"/>
                  <a:pt x="299" y="233"/>
                </a:cubicBezTo>
                <a:cubicBezTo>
                  <a:pt x="294" y="254"/>
                  <a:pt x="280" y="275"/>
                  <a:pt x="251" y="271"/>
                </a:cubicBezTo>
                <a:cubicBezTo>
                  <a:pt x="235" y="269"/>
                  <a:pt x="223" y="277"/>
                  <a:pt x="212" y="288"/>
                </a:cubicBezTo>
                <a:cubicBezTo>
                  <a:pt x="148" y="352"/>
                  <a:pt x="83" y="416"/>
                  <a:pt x="19" y="479"/>
                </a:cubicBezTo>
                <a:cubicBezTo>
                  <a:pt x="4" y="493"/>
                  <a:pt x="0" y="509"/>
                  <a:pt x="5" y="528"/>
                </a:cubicBezTo>
                <a:cubicBezTo>
                  <a:pt x="18" y="568"/>
                  <a:pt x="45" y="594"/>
                  <a:pt x="83" y="608"/>
                </a:cubicBezTo>
                <a:close/>
                <a:moveTo>
                  <a:pt x="440" y="108"/>
                </a:moveTo>
                <a:cubicBezTo>
                  <a:pt x="456" y="109"/>
                  <a:pt x="458" y="123"/>
                  <a:pt x="458" y="134"/>
                </a:cubicBezTo>
                <a:cubicBezTo>
                  <a:pt x="457" y="155"/>
                  <a:pt x="454" y="178"/>
                  <a:pt x="429" y="183"/>
                </a:cubicBezTo>
                <a:cubicBezTo>
                  <a:pt x="411" y="187"/>
                  <a:pt x="414" y="167"/>
                  <a:pt x="409" y="159"/>
                </a:cubicBezTo>
                <a:cubicBezTo>
                  <a:pt x="409" y="135"/>
                  <a:pt x="426" y="107"/>
                  <a:pt x="440" y="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15CDF092-4115-CE68-75BA-CFFA5D595072}"/>
              </a:ext>
            </a:extLst>
          </p:cNvPr>
          <p:cNvSpPr>
            <a:spLocks noEditPoints="1"/>
          </p:cNvSpPr>
          <p:nvPr/>
        </p:nvSpPr>
        <p:spPr bwMode="auto">
          <a:xfrm>
            <a:off x="1184212" y="4684173"/>
            <a:ext cx="349064" cy="510316"/>
          </a:xfrm>
          <a:custGeom>
            <a:avLst/>
            <a:gdLst>
              <a:gd name="T0" fmla="*/ 67 w 440"/>
              <a:gd name="T1" fmla="*/ 639 h 642"/>
              <a:gd name="T2" fmla="*/ 255 w 440"/>
              <a:gd name="T3" fmla="*/ 640 h 642"/>
              <a:gd name="T4" fmla="*/ 204 w 440"/>
              <a:gd name="T5" fmla="*/ 601 h 642"/>
              <a:gd name="T6" fmla="*/ 84 w 440"/>
              <a:gd name="T7" fmla="*/ 601 h 642"/>
              <a:gd name="T8" fmla="*/ 40 w 440"/>
              <a:gd name="T9" fmla="*/ 556 h 642"/>
              <a:gd name="T10" fmla="*/ 41 w 440"/>
              <a:gd name="T11" fmla="*/ 218 h 642"/>
              <a:gd name="T12" fmla="*/ 89 w 440"/>
              <a:gd name="T13" fmla="*/ 169 h 642"/>
              <a:gd name="T14" fmla="*/ 337 w 440"/>
              <a:gd name="T15" fmla="*/ 168 h 642"/>
              <a:gd name="T16" fmla="*/ 400 w 440"/>
              <a:gd name="T17" fmla="*/ 233 h 642"/>
              <a:gd name="T18" fmla="*/ 334 w 440"/>
              <a:gd name="T19" fmla="*/ 235 h 642"/>
              <a:gd name="T20" fmla="*/ 323 w 440"/>
              <a:gd name="T21" fmla="*/ 235 h 642"/>
              <a:gd name="T22" fmla="*/ 329 w 440"/>
              <a:gd name="T23" fmla="*/ 245 h 642"/>
              <a:gd name="T24" fmla="*/ 323 w 440"/>
              <a:gd name="T25" fmla="*/ 235 h 642"/>
              <a:gd name="T26" fmla="*/ 261 w 440"/>
              <a:gd name="T27" fmla="*/ 236 h 642"/>
              <a:gd name="T28" fmla="*/ 251 w 440"/>
              <a:gd name="T29" fmla="*/ 235 h 642"/>
              <a:gd name="T30" fmla="*/ 148 w 440"/>
              <a:gd name="T31" fmla="*/ 234 h 642"/>
              <a:gd name="T32" fmla="*/ 100 w 440"/>
              <a:gd name="T33" fmla="*/ 239 h 642"/>
              <a:gd name="T34" fmla="*/ 89 w 440"/>
              <a:gd name="T35" fmla="*/ 268 h 642"/>
              <a:gd name="T36" fmla="*/ 89 w 440"/>
              <a:gd name="T37" fmla="*/ 502 h 642"/>
              <a:gd name="T38" fmla="*/ 101 w 440"/>
              <a:gd name="T39" fmla="*/ 533 h 642"/>
              <a:gd name="T40" fmla="*/ 221 w 440"/>
              <a:gd name="T41" fmla="*/ 537 h 642"/>
              <a:gd name="T42" fmla="*/ 239 w 440"/>
              <a:gd name="T43" fmla="*/ 479 h 642"/>
              <a:gd name="T44" fmla="*/ 239 w 440"/>
              <a:gd name="T45" fmla="*/ 478 h 642"/>
              <a:gd name="T46" fmla="*/ 308 w 440"/>
              <a:gd name="T47" fmla="*/ 396 h 642"/>
              <a:gd name="T48" fmla="*/ 412 w 440"/>
              <a:gd name="T49" fmla="*/ 371 h 642"/>
              <a:gd name="T50" fmla="*/ 439 w 440"/>
              <a:gd name="T51" fmla="*/ 350 h 642"/>
              <a:gd name="T52" fmla="*/ 438 w 440"/>
              <a:gd name="T53" fmla="*/ 210 h 642"/>
              <a:gd name="T54" fmla="*/ 418 w 440"/>
              <a:gd name="T55" fmla="*/ 153 h 642"/>
              <a:gd name="T56" fmla="*/ 417 w 440"/>
              <a:gd name="T57" fmla="*/ 121 h 642"/>
              <a:gd name="T58" fmla="*/ 419 w 440"/>
              <a:gd name="T59" fmla="*/ 105 h 642"/>
              <a:gd name="T60" fmla="*/ 420 w 440"/>
              <a:gd name="T61" fmla="*/ 33 h 642"/>
              <a:gd name="T62" fmla="*/ 397 w 440"/>
              <a:gd name="T63" fmla="*/ 10 h 642"/>
              <a:gd name="T64" fmla="*/ 98 w 440"/>
              <a:gd name="T65" fmla="*/ 11 h 642"/>
              <a:gd name="T66" fmla="*/ 22 w 440"/>
              <a:gd name="T67" fmla="*/ 15 h 642"/>
              <a:gd name="T68" fmla="*/ 18 w 440"/>
              <a:gd name="T69" fmla="*/ 90 h 642"/>
              <a:gd name="T70" fmla="*/ 21 w 440"/>
              <a:gd name="T71" fmla="*/ 121 h 642"/>
              <a:gd name="T72" fmla="*/ 21 w 440"/>
              <a:gd name="T73" fmla="*/ 154 h 642"/>
              <a:gd name="T74" fmla="*/ 3 w 440"/>
              <a:gd name="T75" fmla="*/ 191 h 642"/>
              <a:gd name="T76" fmla="*/ 1 w 440"/>
              <a:gd name="T77" fmla="*/ 245 h 642"/>
              <a:gd name="T78" fmla="*/ 1 w 440"/>
              <a:gd name="T79" fmla="*/ 556 h 642"/>
              <a:gd name="T80" fmla="*/ 67 w 440"/>
              <a:gd name="T81" fmla="*/ 639 h 642"/>
              <a:gd name="T82" fmla="*/ 338 w 440"/>
              <a:gd name="T83" fmla="*/ 251 h 642"/>
              <a:gd name="T84" fmla="*/ 332 w 440"/>
              <a:gd name="T85" fmla="*/ 247 h 642"/>
              <a:gd name="T86" fmla="*/ 338 w 440"/>
              <a:gd name="T87" fmla="*/ 251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0" h="642">
                <a:moveTo>
                  <a:pt x="67" y="639"/>
                </a:moveTo>
                <a:cubicBezTo>
                  <a:pt x="130" y="642"/>
                  <a:pt x="192" y="640"/>
                  <a:pt x="255" y="640"/>
                </a:cubicBezTo>
                <a:cubicBezTo>
                  <a:pt x="241" y="601"/>
                  <a:pt x="241" y="601"/>
                  <a:pt x="204" y="601"/>
                </a:cubicBezTo>
                <a:cubicBezTo>
                  <a:pt x="164" y="601"/>
                  <a:pt x="124" y="602"/>
                  <a:pt x="84" y="601"/>
                </a:cubicBezTo>
                <a:cubicBezTo>
                  <a:pt x="48" y="601"/>
                  <a:pt x="40" y="592"/>
                  <a:pt x="40" y="556"/>
                </a:cubicBezTo>
                <a:cubicBezTo>
                  <a:pt x="40" y="444"/>
                  <a:pt x="40" y="331"/>
                  <a:pt x="41" y="218"/>
                </a:cubicBezTo>
                <a:cubicBezTo>
                  <a:pt x="41" y="178"/>
                  <a:pt x="50" y="169"/>
                  <a:pt x="89" y="169"/>
                </a:cubicBezTo>
                <a:cubicBezTo>
                  <a:pt x="172" y="168"/>
                  <a:pt x="255" y="168"/>
                  <a:pt x="337" y="168"/>
                </a:cubicBezTo>
                <a:cubicBezTo>
                  <a:pt x="396" y="167"/>
                  <a:pt x="402" y="173"/>
                  <a:pt x="400" y="233"/>
                </a:cubicBezTo>
                <a:cubicBezTo>
                  <a:pt x="378" y="234"/>
                  <a:pt x="356" y="234"/>
                  <a:pt x="334" y="235"/>
                </a:cubicBezTo>
                <a:cubicBezTo>
                  <a:pt x="330" y="235"/>
                  <a:pt x="326" y="235"/>
                  <a:pt x="323" y="235"/>
                </a:cubicBezTo>
                <a:cubicBezTo>
                  <a:pt x="324" y="239"/>
                  <a:pt x="327" y="242"/>
                  <a:pt x="329" y="245"/>
                </a:cubicBezTo>
                <a:cubicBezTo>
                  <a:pt x="327" y="242"/>
                  <a:pt x="324" y="239"/>
                  <a:pt x="323" y="235"/>
                </a:cubicBezTo>
                <a:cubicBezTo>
                  <a:pt x="302" y="235"/>
                  <a:pt x="282" y="236"/>
                  <a:pt x="261" y="236"/>
                </a:cubicBezTo>
                <a:cubicBezTo>
                  <a:pt x="258" y="236"/>
                  <a:pt x="254" y="235"/>
                  <a:pt x="251" y="235"/>
                </a:cubicBezTo>
                <a:cubicBezTo>
                  <a:pt x="216" y="234"/>
                  <a:pt x="182" y="233"/>
                  <a:pt x="148" y="234"/>
                </a:cubicBezTo>
                <a:cubicBezTo>
                  <a:pt x="132" y="234"/>
                  <a:pt x="115" y="228"/>
                  <a:pt x="100" y="239"/>
                </a:cubicBezTo>
                <a:cubicBezTo>
                  <a:pt x="89" y="246"/>
                  <a:pt x="89" y="257"/>
                  <a:pt x="89" y="268"/>
                </a:cubicBezTo>
                <a:cubicBezTo>
                  <a:pt x="89" y="346"/>
                  <a:pt x="89" y="424"/>
                  <a:pt x="89" y="502"/>
                </a:cubicBezTo>
                <a:cubicBezTo>
                  <a:pt x="89" y="513"/>
                  <a:pt x="88" y="526"/>
                  <a:pt x="101" y="533"/>
                </a:cubicBezTo>
                <a:cubicBezTo>
                  <a:pt x="140" y="544"/>
                  <a:pt x="181" y="538"/>
                  <a:pt x="221" y="537"/>
                </a:cubicBezTo>
                <a:cubicBezTo>
                  <a:pt x="240" y="521"/>
                  <a:pt x="231" y="498"/>
                  <a:pt x="239" y="479"/>
                </a:cubicBezTo>
                <a:cubicBezTo>
                  <a:pt x="239" y="479"/>
                  <a:pt x="239" y="478"/>
                  <a:pt x="239" y="478"/>
                </a:cubicBezTo>
                <a:cubicBezTo>
                  <a:pt x="257" y="446"/>
                  <a:pt x="279" y="418"/>
                  <a:pt x="308" y="396"/>
                </a:cubicBezTo>
                <a:cubicBezTo>
                  <a:pt x="341" y="380"/>
                  <a:pt x="375" y="369"/>
                  <a:pt x="412" y="371"/>
                </a:cubicBezTo>
                <a:cubicBezTo>
                  <a:pt x="431" y="377"/>
                  <a:pt x="440" y="374"/>
                  <a:pt x="439" y="350"/>
                </a:cubicBezTo>
                <a:cubicBezTo>
                  <a:pt x="437" y="304"/>
                  <a:pt x="438" y="257"/>
                  <a:pt x="438" y="210"/>
                </a:cubicBezTo>
                <a:cubicBezTo>
                  <a:pt x="438" y="189"/>
                  <a:pt x="434" y="169"/>
                  <a:pt x="418" y="153"/>
                </a:cubicBezTo>
                <a:cubicBezTo>
                  <a:pt x="408" y="143"/>
                  <a:pt x="382" y="133"/>
                  <a:pt x="417" y="121"/>
                </a:cubicBezTo>
                <a:cubicBezTo>
                  <a:pt x="420" y="121"/>
                  <a:pt x="419" y="110"/>
                  <a:pt x="419" y="105"/>
                </a:cubicBezTo>
                <a:cubicBezTo>
                  <a:pt x="420" y="81"/>
                  <a:pt x="418" y="57"/>
                  <a:pt x="420" y="33"/>
                </a:cubicBezTo>
                <a:cubicBezTo>
                  <a:pt x="422" y="13"/>
                  <a:pt x="414" y="10"/>
                  <a:pt x="397" y="10"/>
                </a:cubicBezTo>
                <a:cubicBezTo>
                  <a:pt x="297" y="11"/>
                  <a:pt x="197" y="10"/>
                  <a:pt x="98" y="11"/>
                </a:cubicBezTo>
                <a:cubicBezTo>
                  <a:pt x="72" y="11"/>
                  <a:pt x="38" y="0"/>
                  <a:pt x="22" y="15"/>
                </a:cubicBezTo>
                <a:cubicBezTo>
                  <a:pt x="7" y="31"/>
                  <a:pt x="19" y="65"/>
                  <a:pt x="18" y="90"/>
                </a:cubicBezTo>
                <a:cubicBezTo>
                  <a:pt x="17" y="101"/>
                  <a:pt x="13" y="118"/>
                  <a:pt x="21" y="121"/>
                </a:cubicBezTo>
                <a:cubicBezTo>
                  <a:pt x="54" y="134"/>
                  <a:pt x="31" y="143"/>
                  <a:pt x="21" y="154"/>
                </a:cubicBezTo>
                <a:cubicBezTo>
                  <a:pt x="12" y="164"/>
                  <a:pt x="4" y="176"/>
                  <a:pt x="3" y="191"/>
                </a:cubicBezTo>
                <a:cubicBezTo>
                  <a:pt x="2" y="209"/>
                  <a:pt x="1" y="227"/>
                  <a:pt x="1" y="245"/>
                </a:cubicBezTo>
                <a:cubicBezTo>
                  <a:pt x="0" y="348"/>
                  <a:pt x="0" y="452"/>
                  <a:pt x="1" y="556"/>
                </a:cubicBezTo>
                <a:cubicBezTo>
                  <a:pt x="1" y="605"/>
                  <a:pt x="25" y="638"/>
                  <a:pt x="67" y="639"/>
                </a:cubicBezTo>
                <a:close/>
                <a:moveTo>
                  <a:pt x="338" y="251"/>
                </a:moveTo>
                <a:cubicBezTo>
                  <a:pt x="336" y="250"/>
                  <a:pt x="334" y="249"/>
                  <a:pt x="332" y="247"/>
                </a:cubicBezTo>
                <a:cubicBezTo>
                  <a:pt x="334" y="249"/>
                  <a:pt x="336" y="250"/>
                  <a:pt x="338" y="25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B2FBE1FE-2FC0-E8C4-08FF-BCFB3EFDEC73}"/>
              </a:ext>
            </a:extLst>
          </p:cNvPr>
          <p:cNvSpPr>
            <a:spLocks noEditPoints="1"/>
          </p:cNvSpPr>
          <p:nvPr/>
        </p:nvSpPr>
        <p:spPr bwMode="auto">
          <a:xfrm>
            <a:off x="2026518" y="3788748"/>
            <a:ext cx="662084" cy="398388"/>
          </a:xfrm>
          <a:custGeom>
            <a:avLst/>
            <a:gdLst>
              <a:gd name="T0" fmla="*/ 133 w 831"/>
              <a:gd name="T1" fmla="*/ 209 h 500"/>
              <a:gd name="T2" fmla="*/ 103 w 831"/>
              <a:gd name="T3" fmla="*/ 435 h 500"/>
              <a:gd name="T4" fmla="*/ 166 w 831"/>
              <a:gd name="T5" fmla="*/ 317 h 500"/>
              <a:gd name="T6" fmla="*/ 195 w 831"/>
              <a:gd name="T7" fmla="*/ 291 h 500"/>
              <a:gd name="T8" fmla="*/ 168 w 831"/>
              <a:gd name="T9" fmla="*/ 386 h 500"/>
              <a:gd name="T10" fmla="*/ 169 w 831"/>
              <a:gd name="T11" fmla="*/ 394 h 500"/>
              <a:gd name="T12" fmla="*/ 155 w 831"/>
              <a:gd name="T13" fmla="*/ 443 h 500"/>
              <a:gd name="T14" fmla="*/ 208 w 831"/>
              <a:gd name="T15" fmla="*/ 470 h 500"/>
              <a:gd name="T16" fmla="*/ 231 w 831"/>
              <a:gd name="T17" fmla="*/ 302 h 500"/>
              <a:gd name="T18" fmla="*/ 274 w 831"/>
              <a:gd name="T19" fmla="*/ 317 h 500"/>
              <a:gd name="T20" fmla="*/ 255 w 831"/>
              <a:gd name="T21" fmla="*/ 496 h 500"/>
              <a:gd name="T22" fmla="*/ 336 w 831"/>
              <a:gd name="T23" fmla="*/ 312 h 500"/>
              <a:gd name="T24" fmla="*/ 345 w 831"/>
              <a:gd name="T25" fmla="*/ 365 h 500"/>
              <a:gd name="T26" fmla="*/ 328 w 831"/>
              <a:gd name="T27" fmla="*/ 422 h 500"/>
              <a:gd name="T28" fmla="*/ 383 w 831"/>
              <a:gd name="T29" fmla="*/ 433 h 500"/>
              <a:gd name="T30" fmla="*/ 450 w 831"/>
              <a:gd name="T31" fmla="*/ 442 h 500"/>
              <a:gd name="T32" fmla="*/ 505 w 831"/>
              <a:gd name="T33" fmla="*/ 425 h 500"/>
              <a:gd name="T34" fmla="*/ 492 w 831"/>
              <a:gd name="T35" fmla="*/ 392 h 500"/>
              <a:gd name="T36" fmla="*/ 486 w 831"/>
              <a:gd name="T37" fmla="*/ 369 h 500"/>
              <a:gd name="T38" fmla="*/ 476 w 831"/>
              <a:gd name="T39" fmla="*/ 300 h 500"/>
              <a:gd name="T40" fmla="*/ 538 w 831"/>
              <a:gd name="T41" fmla="*/ 473 h 500"/>
              <a:gd name="T42" fmla="*/ 598 w 831"/>
              <a:gd name="T43" fmla="*/ 459 h 500"/>
              <a:gd name="T44" fmla="*/ 581 w 831"/>
              <a:gd name="T45" fmla="*/ 400 h 500"/>
              <a:gd name="T46" fmla="*/ 580 w 831"/>
              <a:gd name="T47" fmla="*/ 317 h 500"/>
              <a:gd name="T48" fmla="*/ 659 w 831"/>
              <a:gd name="T49" fmla="*/ 489 h 500"/>
              <a:gd name="T50" fmla="*/ 663 w 831"/>
              <a:gd name="T51" fmla="*/ 383 h 500"/>
              <a:gd name="T52" fmla="*/ 650 w 831"/>
              <a:gd name="T53" fmla="*/ 365 h 500"/>
              <a:gd name="T54" fmla="*/ 656 w 831"/>
              <a:gd name="T55" fmla="*/ 362 h 500"/>
              <a:gd name="T56" fmla="*/ 642 w 831"/>
              <a:gd name="T57" fmla="*/ 316 h 500"/>
              <a:gd name="T58" fmla="*/ 652 w 831"/>
              <a:gd name="T59" fmla="*/ 269 h 500"/>
              <a:gd name="T60" fmla="*/ 682 w 831"/>
              <a:gd name="T61" fmla="*/ 383 h 500"/>
              <a:gd name="T62" fmla="*/ 705 w 831"/>
              <a:gd name="T63" fmla="*/ 432 h 500"/>
              <a:gd name="T64" fmla="*/ 742 w 831"/>
              <a:gd name="T65" fmla="*/ 371 h 500"/>
              <a:gd name="T66" fmla="*/ 711 w 831"/>
              <a:gd name="T67" fmla="*/ 275 h 500"/>
              <a:gd name="T68" fmla="*/ 701 w 831"/>
              <a:gd name="T69" fmla="*/ 218 h 500"/>
              <a:gd name="T70" fmla="*/ 701 w 831"/>
              <a:gd name="T71" fmla="*/ 218 h 500"/>
              <a:gd name="T72" fmla="*/ 712 w 831"/>
              <a:gd name="T73" fmla="*/ 214 h 500"/>
              <a:gd name="T74" fmla="*/ 772 w 831"/>
              <a:gd name="T75" fmla="*/ 245 h 500"/>
              <a:gd name="T76" fmla="*/ 802 w 831"/>
              <a:gd name="T77" fmla="*/ 197 h 500"/>
              <a:gd name="T78" fmla="*/ 698 w 831"/>
              <a:gd name="T79" fmla="*/ 102 h 500"/>
              <a:gd name="T80" fmla="*/ 398 w 831"/>
              <a:gd name="T81" fmla="*/ 70 h 500"/>
              <a:gd name="T82" fmla="*/ 137 w 831"/>
              <a:gd name="T83" fmla="*/ 100 h 500"/>
              <a:gd name="T84" fmla="*/ 13 w 831"/>
              <a:gd name="T85" fmla="*/ 231 h 500"/>
              <a:gd name="T86" fmla="*/ 187 w 831"/>
              <a:gd name="T87" fmla="*/ 385 h 500"/>
              <a:gd name="T88" fmla="*/ 187 w 831"/>
              <a:gd name="T89" fmla="*/ 385 h 500"/>
              <a:gd name="T90" fmla="*/ 170 w 831"/>
              <a:gd name="T91" fmla="*/ 394 h 500"/>
              <a:gd name="T92" fmla="*/ 182 w 831"/>
              <a:gd name="T93" fmla="*/ 385 h 500"/>
              <a:gd name="T94" fmla="*/ 561 w 831"/>
              <a:gd name="T95" fmla="*/ 425 h 500"/>
              <a:gd name="T96" fmla="*/ 561 w 831"/>
              <a:gd name="T97" fmla="*/ 425 h 500"/>
              <a:gd name="T98" fmla="*/ 368 w 831"/>
              <a:gd name="T99" fmla="*/ 102 h 500"/>
              <a:gd name="T100" fmla="*/ 510 w 831"/>
              <a:gd name="T101" fmla="*/ 126 h 500"/>
              <a:gd name="T102" fmla="*/ 460 w 831"/>
              <a:gd name="T103" fmla="*/ 256 h 500"/>
              <a:gd name="T104" fmla="*/ 440 w 831"/>
              <a:gd name="T105" fmla="*/ 303 h 500"/>
              <a:gd name="T106" fmla="*/ 440 w 831"/>
              <a:gd name="T107" fmla="*/ 303 h 500"/>
              <a:gd name="T108" fmla="*/ 371 w 831"/>
              <a:gd name="T109" fmla="*/ 257 h 500"/>
              <a:gd name="T110" fmla="*/ 337 w 831"/>
              <a:gd name="T111" fmla="*/ 221 h 500"/>
              <a:gd name="T112" fmla="*/ 309 w 831"/>
              <a:gd name="T113" fmla="*/ 151 h 500"/>
              <a:gd name="T114" fmla="*/ 324 w 831"/>
              <a:gd name="T115" fmla="*/ 121 h 500"/>
              <a:gd name="T116" fmla="*/ 356 w 831"/>
              <a:gd name="T117" fmla="*/ 91 h 500"/>
              <a:gd name="T118" fmla="*/ 340 w 831"/>
              <a:gd name="T119" fmla="*/ 79 h 500"/>
              <a:gd name="T120" fmla="*/ 340 w 831"/>
              <a:gd name="T121" fmla="*/ 79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1" h="500">
                <a:moveTo>
                  <a:pt x="97" y="234"/>
                </a:moveTo>
                <a:cubicBezTo>
                  <a:pt x="108" y="226"/>
                  <a:pt x="115" y="213"/>
                  <a:pt x="133" y="209"/>
                </a:cubicBezTo>
                <a:cubicBezTo>
                  <a:pt x="116" y="271"/>
                  <a:pt x="100" y="331"/>
                  <a:pt x="82" y="391"/>
                </a:cubicBezTo>
                <a:cubicBezTo>
                  <a:pt x="76" y="413"/>
                  <a:pt x="82" y="429"/>
                  <a:pt x="103" y="435"/>
                </a:cubicBezTo>
                <a:cubicBezTo>
                  <a:pt x="124" y="442"/>
                  <a:pt x="137" y="429"/>
                  <a:pt x="142" y="409"/>
                </a:cubicBezTo>
                <a:cubicBezTo>
                  <a:pt x="151" y="379"/>
                  <a:pt x="158" y="348"/>
                  <a:pt x="166" y="317"/>
                </a:cubicBezTo>
                <a:cubicBezTo>
                  <a:pt x="178" y="299"/>
                  <a:pt x="170" y="273"/>
                  <a:pt x="190" y="259"/>
                </a:cubicBezTo>
                <a:cubicBezTo>
                  <a:pt x="200" y="268"/>
                  <a:pt x="198" y="279"/>
                  <a:pt x="195" y="291"/>
                </a:cubicBezTo>
                <a:cubicBezTo>
                  <a:pt x="187" y="319"/>
                  <a:pt x="180" y="348"/>
                  <a:pt x="172" y="376"/>
                </a:cubicBezTo>
                <a:cubicBezTo>
                  <a:pt x="171" y="379"/>
                  <a:pt x="170" y="382"/>
                  <a:pt x="168" y="386"/>
                </a:cubicBezTo>
                <a:cubicBezTo>
                  <a:pt x="169" y="388"/>
                  <a:pt x="169" y="391"/>
                  <a:pt x="170" y="394"/>
                </a:cubicBezTo>
                <a:cubicBezTo>
                  <a:pt x="170" y="394"/>
                  <a:pt x="169" y="394"/>
                  <a:pt x="169" y="394"/>
                </a:cubicBezTo>
                <a:cubicBezTo>
                  <a:pt x="163" y="403"/>
                  <a:pt x="160" y="413"/>
                  <a:pt x="160" y="425"/>
                </a:cubicBezTo>
                <a:cubicBezTo>
                  <a:pt x="153" y="429"/>
                  <a:pt x="155" y="436"/>
                  <a:pt x="155" y="443"/>
                </a:cubicBezTo>
                <a:cubicBezTo>
                  <a:pt x="142" y="464"/>
                  <a:pt x="151" y="479"/>
                  <a:pt x="171" y="488"/>
                </a:cubicBezTo>
                <a:cubicBezTo>
                  <a:pt x="188" y="496"/>
                  <a:pt x="203" y="488"/>
                  <a:pt x="208" y="470"/>
                </a:cubicBezTo>
                <a:cubicBezTo>
                  <a:pt x="223" y="415"/>
                  <a:pt x="244" y="362"/>
                  <a:pt x="252" y="305"/>
                </a:cubicBezTo>
                <a:cubicBezTo>
                  <a:pt x="244" y="307"/>
                  <a:pt x="237" y="305"/>
                  <a:pt x="231" y="302"/>
                </a:cubicBezTo>
                <a:cubicBezTo>
                  <a:pt x="237" y="305"/>
                  <a:pt x="244" y="307"/>
                  <a:pt x="252" y="305"/>
                </a:cubicBezTo>
                <a:cubicBezTo>
                  <a:pt x="269" y="292"/>
                  <a:pt x="276" y="296"/>
                  <a:pt x="274" y="317"/>
                </a:cubicBezTo>
                <a:cubicBezTo>
                  <a:pt x="256" y="362"/>
                  <a:pt x="247" y="410"/>
                  <a:pt x="234" y="456"/>
                </a:cubicBezTo>
                <a:cubicBezTo>
                  <a:pt x="228" y="474"/>
                  <a:pt x="235" y="491"/>
                  <a:pt x="255" y="496"/>
                </a:cubicBezTo>
                <a:cubicBezTo>
                  <a:pt x="272" y="500"/>
                  <a:pt x="287" y="494"/>
                  <a:pt x="292" y="475"/>
                </a:cubicBezTo>
                <a:cubicBezTo>
                  <a:pt x="307" y="421"/>
                  <a:pt x="322" y="366"/>
                  <a:pt x="336" y="312"/>
                </a:cubicBezTo>
                <a:cubicBezTo>
                  <a:pt x="342" y="303"/>
                  <a:pt x="348" y="298"/>
                  <a:pt x="358" y="300"/>
                </a:cubicBezTo>
                <a:cubicBezTo>
                  <a:pt x="354" y="321"/>
                  <a:pt x="349" y="343"/>
                  <a:pt x="345" y="365"/>
                </a:cubicBezTo>
                <a:cubicBezTo>
                  <a:pt x="340" y="368"/>
                  <a:pt x="341" y="373"/>
                  <a:pt x="341" y="377"/>
                </a:cubicBezTo>
                <a:cubicBezTo>
                  <a:pt x="334" y="391"/>
                  <a:pt x="332" y="407"/>
                  <a:pt x="328" y="422"/>
                </a:cubicBezTo>
                <a:cubicBezTo>
                  <a:pt x="321" y="444"/>
                  <a:pt x="324" y="461"/>
                  <a:pt x="348" y="465"/>
                </a:cubicBezTo>
                <a:cubicBezTo>
                  <a:pt x="370" y="469"/>
                  <a:pt x="378" y="453"/>
                  <a:pt x="383" y="433"/>
                </a:cubicBezTo>
                <a:cubicBezTo>
                  <a:pt x="391" y="397"/>
                  <a:pt x="403" y="361"/>
                  <a:pt x="416" y="318"/>
                </a:cubicBezTo>
                <a:cubicBezTo>
                  <a:pt x="429" y="364"/>
                  <a:pt x="439" y="403"/>
                  <a:pt x="450" y="442"/>
                </a:cubicBezTo>
                <a:cubicBezTo>
                  <a:pt x="455" y="459"/>
                  <a:pt x="467" y="471"/>
                  <a:pt x="486" y="465"/>
                </a:cubicBezTo>
                <a:cubicBezTo>
                  <a:pt x="504" y="459"/>
                  <a:pt x="513" y="446"/>
                  <a:pt x="505" y="425"/>
                </a:cubicBezTo>
                <a:cubicBezTo>
                  <a:pt x="501" y="414"/>
                  <a:pt x="501" y="402"/>
                  <a:pt x="493" y="393"/>
                </a:cubicBezTo>
                <a:cubicBezTo>
                  <a:pt x="492" y="392"/>
                  <a:pt x="492" y="392"/>
                  <a:pt x="492" y="392"/>
                </a:cubicBezTo>
                <a:cubicBezTo>
                  <a:pt x="492" y="384"/>
                  <a:pt x="494" y="376"/>
                  <a:pt x="485" y="370"/>
                </a:cubicBezTo>
                <a:cubicBezTo>
                  <a:pt x="486" y="370"/>
                  <a:pt x="486" y="370"/>
                  <a:pt x="486" y="369"/>
                </a:cubicBezTo>
                <a:cubicBezTo>
                  <a:pt x="486" y="351"/>
                  <a:pt x="481" y="333"/>
                  <a:pt x="473" y="317"/>
                </a:cubicBezTo>
                <a:cubicBezTo>
                  <a:pt x="476" y="312"/>
                  <a:pt x="465" y="302"/>
                  <a:pt x="476" y="300"/>
                </a:cubicBezTo>
                <a:cubicBezTo>
                  <a:pt x="490" y="297"/>
                  <a:pt x="491" y="310"/>
                  <a:pt x="497" y="317"/>
                </a:cubicBezTo>
                <a:cubicBezTo>
                  <a:pt x="510" y="369"/>
                  <a:pt x="524" y="421"/>
                  <a:pt x="538" y="473"/>
                </a:cubicBezTo>
                <a:cubicBezTo>
                  <a:pt x="544" y="493"/>
                  <a:pt x="558" y="500"/>
                  <a:pt x="577" y="495"/>
                </a:cubicBezTo>
                <a:cubicBezTo>
                  <a:pt x="595" y="491"/>
                  <a:pt x="602" y="477"/>
                  <a:pt x="598" y="459"/>
                </a:cubicBezTo>
                <a:cubicBezTo>
                  <a:pt x="594" y="441"/>
                  <a:pt x="588" y="424"/>
                  <a:pt x="583" y="407"/>
                </a:cubicBezTo>
                <a:cubicBezTo>
                  <a:pt x="582" y="405"/>
                  <a:pt x="582" y="402"/>
                  <a:pt x="581" y="400"/>
                </a:cubicBezTo>
                <a:cubicBezTo>
                  <a:pt x="573" y="367"/>
                  <a:pt x="565" y="333"/>
                  <a:pt x="557" y="300"/>
                </a:cubicBezTo>
                <a:cubicBezTo>
                  <a:pt x="574" y="292"/>
                  <a:pt x="575" y="308"/>
                  <a:pt x="580" y="317"/>
                </a:cubicBezTo>
                <a:cubicBezTo>
                  <a:pt x="593" y="364"/>
                  <a:pt x="605" y="411"/>
                  <a:pt x="618" y="457"/>
                </a:cubicBezTo>
                <a:cubicBezTo>
                  <a:pt x="624" y="478"/>
                  <a:pt x="634" y="497"/>
                  <a:pt x="659" y="489"/>
                </a:cubicBezTo>
                <a:cubicBezTo>
                  <a:pt x="682" y="481"/>
                  <a:pt x="687" y="464"/>
                  <a:pt x="678" y="441"/>
                </a:cubicBezTo>
                <a:cubicBezTo>
                  <a:pt x="671" y="422"/>
                  <a:pt x="668" y="403"/>
                  <a:pt x="663" y="383"/>
                </a:cubicBezTo>
                <a:cubicBezTo>
                  <a:pt x="665" y="377"/>
                  <a:pt x="659" y="374"/>
                  <a:pt x="657" y="370"/>
                </a:cubicBezTo>
                <a:cubicBezTo>
                  <a:pt x="655" y="368"/>
                  <a:pt x="652" y="367"/>
                  <a:pt x="650" y="365"/>
                </a:cubicBezTo>
                <a:cubicBezTo>
                  <a:pt x="650" y="365"/>
                  <a:pt x="650" y="365"/>
                  <a:pt x="650" y="365"/>
                </a:cubicBezTo>
                <a:cubicBezTo>
                  <a:pt x="653" y="366"/>
                  <a:pt x="656" y="365"/>
                  <a:pt x="656" y="362"/>
                </a:cubicBezTo>
                <a:cubicBezTo>
                  <a:pt x="658" y="357"/>
                  <a:pt x="656" y="354"/>
                  <a:pt x="652" y="352"/>
                </a:cubicBezTo>
                <a:cubicBezTo>
                  <a:pt x="649" y="340"/>
                  <a:pt x="645" y="328"/>
                  <a:pt x="642" y="316"/>
                </a:cubicBezTo>
                <a:cubicBezTo>
                  <a:pt x="638" y="300"/>
                  <a:pt x="635" y="285"/>
                  <a:pt x="632" y="269"/>
                </a:cubicBezTo>
                <a:cubicBezTo>
                  <a:pt x="639" y="260"/>
                  <a:pt x="646" y="253"/>
                  <a:pt x="652" y="269"/>
                </a:cubicBezTo>
                <a:cubicBezTo>
                  <a:pt x="656" y="283"/>
                  <a:pt x="660" y="297"/>
                  <a:pt x="664" y="311"/>
                </a:cubicBezTo>
                <a:cubicBezTo>
                  <a:pt x="665" y="336"/>
                  <a:pt x="677" y="359"/>
                  <a:pt x="682" y="383"/>
                </a:cubicBezTo>
                <a:cubicBezTo>
                  <a:pt x="685" y="393"/>
                  <a:pt x="685" y="405"/>
                  <a:pt x="693" y="414"/>
                </a:cubicBezTo>
                <a:cubicBezTo>
                  <a:pt x="693" y="422"/>
                  <a:pt x="696" y="429"/>
                  <a:pt x="705" y="432"/>
                </a:cubicBezTo>
                <a:cubicBezTo>
                  <a:pt x="707" y="433"/>
                  <a:pt x="709" y="436"/>
                  <a:pt x="711" y="437"/>
                </a:cubicBezTo>
                <a:cubicBezTo>
                  <a:pt x="749" y="440"/>
                  <a:pt x="760" y="417"/>
                  <a:pt x="742" y="371"/>
                </a:cubicBezTo>
                <a:cubicBezTo>
                  <a:pt x="734" y="339"/>
                  <a:pt x="725" y="307"/>
                  <a:pt x="717" y="275"/>
                </a:cubicBezTo>
                <a:cubicBezTo>
                  <a:pt x="714" y="275"/>
                  <a:pt x="712" y="275"/>
                  <a:pt x="711" y="275"/>
                </a:cubicBezTo>
                <a:cubicBezTo>
                  <a:pt x="712" y="275"/>
                  <a:pt x="714" y="275"/>
                  <a:pt x="717" y="275"/>
                </a:cubicBezTo>
                <a:cubicBezTo>
                  <a:pt x="712" y="256"/>
                  <a:pt x="706" y="237"/>
                  <a:pt x="701" y="218"/>
                </a:cubicBezTo>
                <a:cubicBezTo>
                  <a:pt x="702" y="215"/>
                  <a:pt x="702" y="212"/>
                  <a:pt x="702" y="209"/>
                </a:cubicBezTo>
                <a:cubicBezTo>
                  <a:pt x="702" y="212"/>
                  <a:pt x="702" y="215"/>
                  <a:pt x="701" y="218"/>
                </a:cubicBezTo>
                <a:cubicBezTo>
                  <a:pt x="703" y="216"/>
                  <a:pt x="706" y="215"/>
                  <a:pt x="708" y="213"/>
                </a:cubicBezTo>
                <a:cubicBezTo>
                  <a:pt x="709" y="214"/>
                  <a:pt x="711" y="214"/>
                  <a:pt x="712" y="214"/>
                </a:cubicBezTo>
                <a:cubicBezTo>
                  <a:pt x="718" y="218"/>
                  <a:pt x="721" y="226"/>
                  <a:pt x="730" y="228"/>
                </a:cubicBezTo>
                <a:cubicBezTo>
                  <a:pt x="742" y="239"/>
                  <a:pt x="753" y="250"/>
                  <a:pt x="772" y="245"/>
                </a:cubicBezTo>
                <a:cubicBezTo>
                  <a:pt x="794" y="249"/>
                  <a:pt x="814" y="244"/>
                  <a:pt x="823" y="222"/>
                </a:cubicBezTo>
                <a:cubicBezTo>
                  <a:pt x="831" y="205"/>
                  <a:pt x="811" y="204"/>
                  <a:pt x="802" y="197"/>
                </a:cubicBezTo>
                <a:cubicBezTo>
                  <a:pt x="788" y="189"/>
                  <a:pt x="775" y="181"/>
                  <a:pt x="761" y="173"/>
                </a:cubicBezTo>
                <a:cubicBezTo>
                  <a:pt x="740" y="149"/>
                  <a:pt x="720" y="125"/>
                  <a:pt x="698" y="102"/>
                </a:cubicBezTo>
                <a:cubicBezTo>
                  <a:pt x="624" y="25"/>
                  <a:pt x="515" y="0"/>
                  <a:pt x="427" y="77"/>
                </a:cubicBezTo>
                <a:cubicBezTo>
                  <a:pt x="411" y="90"/>
                  <a:pt x="406" y="76"/>
                  <a:pt x="398" y="70"/>
                </a:cubicBezTo>
                <a:cubicBezTo>
                  <a:pt x="330" y="17"/>
                  <a:pt x="241" y="17"/>
                  <a:pt x="172" y="71"/>
                </a:cubicBezTo>
                <a:cubicBezTo>
                  <a:pt x="158" y="78"/>
                  <a:pt x="146" y="87"/>
                  <a:pt x="137" y="100"/>
                </a:cubicBezTo>
                <a:cubicBezTo>
                  <a:pt x="100" y="140"/>
                  <a:pt x="64" y="182"/>
                  <a:pt x="14" y="206"/>
                </a:cubicBezTo>
                <a:cubicBezTo>
                  <a:pt x="0" y="213"/>
                  <a:pt x="7" y="223"/>
                  <a:pt x="13" y="231"/>
                </a:cubicBezTo>
                <a:cubicBezTo>
                  <a:pt x="32" y="254"/>
                  <a:pt x="66" y="254"/>
                  <a:pt x="97" y="234"/>
                </a:cubicBezTo>
                <a:close/>
                <a:moveTo>
                  <a:pt x="187" y="385"/>
                </a:moveTo>
                <a:cubicBezTo>
                  <a:pt x="186" y="385"/>
                  <a:pt x="186" y="385"/>
                  <a:pt x="186" y="385"/>
                </a:cubicBezTo>
                <a:cubicBezTo>
                  <a:pt x="186" y="385"/>
                  <a:pt x="186" y="385"/>
                  <a:pt x="187" y="385"/>
                </a:cubicBezTo>
                <a:close/>
                <a:moveTo>
                  <a:pt x="182" y="385"/>
                </a:moveTo>
                <a:cubicBezTo>
                  <a:pt x="178" y="386"/>
                  <a:pt x="173" y="389"/>
                  <a:pt x="170" y="394"/>
                </a:cubicBezTo>
                <a:cubicBezTo>
                  <a:pt x="170" y="394"/>
                  <a:pt x="170" y="394"/>
                  <a:pt x="170" y="394"/>
                </a:cubicBezTo>
                <a:cubicBezTo>
                  <a:pt x="173" y="389"/>
                  <a:pt x="178" y="386"/>
                  <a:pt x="182" y="385"/>
                </a:cubicBezTo>
                <a:close/>
                <a:moveTo>
                  <a:pt x="561" y="425"/>
                </a:moveTo>
                <a:cubicBezTo>
                  <a:pt x="561" y="425"/>
                  <a:pt x="561" y="425"/>
                  <a:pt x="561" y="425"/>
                </a:cubicBezTo>
                <a:cubicBezTo>
                  <a:pt x="559" y="421"/>
                  <a:pt x="556" y="416"/>
                  <a:pt x="553" y="412"/>
                </a:cubicBezTo>
                <a:cubicBezTo>
                  <a:pt x="556" y="416"/>
                  <a:pt x="559" y="421"/>
                  <a:pt x="561" y="425"/>
                </a:cubicBezTo>
                <a:close/>
                <a:moveTo>
                  <a:pt x="365" y="101"/>
                </a:moveTo>
                <a:cubicBezTo>
                  <a:pt x="366" y="102"/>
                  <a:pt x="367" y="102"/>
                  <a:pt x="368" y="102"/>
                </a:cubicBezTo>
                <a:cubicBezTo>
                  <a:pt x="396" y="108"/>
                  <a:pt x="421" y="128"/>
                  <a:pt x="454" y="105"/>
                </a:cubicBezTo>
                <a:cubicBezTo>
                  <a:pt x="470" y="93"/>
                  <a:pt x="496" y="107"/>
                  <a:pt x="510" y="126"/>
                </a:cubicBezTo>
                <a:cubicBezTo>
                  <a:pt x="525" y="146"/>
                  <a:pt x="525" y="168"/>
                  <a:pt x="515" y="191"/>
                </a:cubicBezTo>
                <a:cubicBezTo>
                  <a:pt x="502" y="217"/>
                  <a:pt x="478" y="234"/>
                  <a:pt x="460" y="256"/>
                </a:cubicBezTo>
                <a:cubicBezTo>
                  <a:pt x="446" y="266"/>
                  <a:pt x="431" y="276"/>
                  <a:pt x="417" y="286"/>
                </a:cubicBezTo>
                <a:cubicBezTo>
                  <a:pt x="426" y="290"/>
                  <a:pt x="433" y="297"/>
                  <a:pt x="440" y="303"/>
                </a:cubicBezTo>
                <a:cubicBezTo>
                  <a:pt x="442" y="305"/>
                  <a:pt x="444" y="307"/>
                  <a:pt x="446" y="308"/>
                </a:cubicBezTo>
                <a:cubicBezTo>
                  <a:pt x="444" y="307"/>
                  <a:pt x="442" y="305"/>
                  <a:pt x="440" y="303"/>
                </a:cubicBezTo>
                <a:cubicBezTo>
                  <a:pt x="433" y="297"/>
                  <a:pt x="426" y="290"/>
                  <a:pt x="417" y="286"/>
                </a:cubicBezTo>
                <a:cubicBezTo>
                  <a:pt x="402" y="276"/>
                  <a:pt x="386" y="267"/>
                  <a:pt x="371" y="257"/>
                </a:cubicBezTo>
                <a:cubicBezTo>
                  <a:pt x="371" y="257"/>
                  <a:pt x="371" y="257"/>
                  <a:pt x="371" y="257"/>
                </a:cubicBezTo>
                <a:cubicBezTo>
                  <a:pt x="359" y="245"/>
                  <a:pt x="348" y="233"/>
                  <a:pt x="337" y="221"/>
                </a:cubicBezTo>
                <a:cubicBezTo>
                  <a:pt x="317" y="201"/>
                  <a:pt x="308" y="177"/>
                  <a:pt x="310" y="149"/>
                </a:cubicBezTo>
                <a:cubicBezTo>
                  <a:pt x="310" y="150"/>
                  <a:pt x="310" y="150"/>
                  <a:pt x="309" y="151"/>
                </a:cubicBezTo>
                <a:cubicBezTo>
                  <a:pt x="310" y="150"/>
                  <a:pt x="310" y="150"/>
                  <a:pt x="310" y="149"/>
                </a:cubicBezTo>
                <a:cubicBezTo>
                  <a:pt x="311" y="138"/>
                  <a:pt x="319" y="130"/>
                  <a:pt x="324" y="121"/>
                </a:cubicBezTo>
                <a:cubicBezTo>
                  <a:pt x="336" y="111"/>
                  <a:pt x="349" y="104"/>
                  <a:pt x="365" y="101"/>
                </a:cubicBezTo>
                <a:cubicBezTo>
                  <a:pt x="362" y="98"/>
                  <a:pt x="359" y="94"/>
                  <a:pt x="356" y="91"/>
                </a:cubicBezTo>
                <a:cubicBezTo>
                  <a:pt x="359" y="94"/>
                  <a:pt x="362" y="98"/>
                  <a:pt x="365" y="101"/>
                </a:cubicBezTo>
                <a:close/>
                <a:moveTo>
                  <a:pt x="340" y="79"/>
                </a:moveTo>
                <a:cubicBezTo>
                  <a:pt x="338" y="78"/>
                  <a:pt x="336" y="78"/>
                  <a:pt x="335" y="77"/>
                </a:cubicBezTo>
                <a:cubicBezTo>
                  <a:pt x="336" y="78"/>
                  <a:pt x="338" y="78"/>
                  <a:pt x="340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234AD983-EB12-7792-2838-F4F9F983C937}"/>
              </a:ext>
            </a:extLst>
          </p:cNvPr>
          <p:cNvSpPr>
            <a:spLocks/>
          </p:cNvSpPr>
          <p:nvPr/>
        </p:nvSpPr>
        <p:spPr bwMode="auto">
          <a:xfrm>
            <a:off x="1131093" y="2714997"/>
            <a:ext cx="491346" cy="553949"/>
          </a:xfrm>
          <a:custGeom>
            <a:avLst/>
            <a:gdLst>
              <a:gd name="T0" fmla="*/ 486 w 617"/>
              <a:gd name="T1" fmla="*/ 195 h 695"/>
              <a:gd name="T2" fmla="*/ 240 w 617"/>
              <a:gd name="T3" fmla="*/ 50 h 695"/>
              <a:gd name="T4" fmla="*/ 136 w 617"/>
              <a:gd name="T5" fmla="*/ 204 h 695"/>
              <a:gd name="T6" fmla="*/ 152 w 617"/>
              <a:gd name="T7" fmla="*/ 352 h 695"/>
              <a:gd name="T8" fmla="*/ 101 w 617"/>
              <a:gd name="T9" fmla="*/ 443 h 695"/>
              <a:gd name="T10" fmla="*/ 33 w 617"/>
              <a:gd name="T11" fmla="*/ 518 h 695"/>
              <a:gd name="T12" fmla="*/ 6 w 617"/>
              <a:gd name="T13" fmla="*/ 673 h 695"/>
              <a:gd name="T14" fmla="*/ 17 w 617"/>
              <a:gd name="T15" fmla="*/ 694 h 695"/>
              <a:gd name="T16" fmla="*/ 42 w 617"/>
              <a:gd name="T17" fmla="*/ 675 h 695"/>
              <a:gd name="T18" fmla="*/ 71 w 617"/>
              <a:gd name="T19" fmla="*/ 520 h 695"/>
              <a:gd name="T20" fmla="*/ 86 w 617"/>
              <a:gd name="T21" fmla="*/ 492 h 695"/>
              <a:gd name="T22" fmla="*/ 181 w 617"/>
              <a:gd name="T23" fmla="*/ 456 h 695"/>
              <a:gd name="T24" fmla="*/ 159 w 617"/>
              <a:gd name="T25" fmla="*/ 554 h 695"/>
              <a:gd name="T26" fmla="*/ 178 w 617"/>
              <a:gd name="T27" fmla="*/ 575 h 695"/>
              <a:gd name="T28" fmla="*/ 215 w 617"/>
              <a:gd name="T29" fmla="*/ 603 h 695"/>
              <a:gd name="T30" fmla="*/ 239 w 617"/>
              <a:gd name="T31" fmla="*/ 694 h 695"/>
              <a:gd name="T32" fmla="*/ 286 w 617"/>
              <a:gd name="T33" fmla="*/ 609 h 695"/>
              <a:gd name="T34" fmla="*/ 284 w 617"/>
              <a:gd name="T35" fmla="*/ 579 h 695"/>
              <a:gd name="T36" fmla="*/ 235 w 617"/>
              <a:gd name="T37" fmla="*/ 478 h 695"/>
              <a:gd name="T38" fmla="*/ 242 w 617"/>
              <a:gd name="T39" fmla="*/ 431 h 695"/>
              <a:gd name="T40" fmla="*/ 244 w 617"/>
              <a:gd name="T41" fmla="*/ 423 h 695"/>
              <a:gd name="T42" fmla="*/ 233 w 617"/>
              <a:gd name="T43" fmla="*/ 350 h 695"/>
              <a:gd name="T44" fmla="*/ 207 w 617"/>
              <a:gd name="T45" fmla="*/ 213 h 695"/>
              <a:gd name="T46" fmla="*/ 236 w 617"/>
              <a:gd name="T47" fmla="*/ 197 h 695"/>
              <a:gd name="T48" fmla="*/ 381 w 617"/>
              <a:gd name="T49" fmla="*/ 201 h 695"/>
              <a:gd name="T50" fmla="*/ 347 w 617"/>
              <a:gd name="T51" fmla="*/ 164 h 695"/>
              <a:gd name="T52" fmla="*/ 412 w 617"/>
              <a:gd name="T53" fmla="*/ 192 h 695"/>
              <a:gd name="T54" fmla="*/ 419 w 617"/>
              <a:gd name="T55" fmla="*/ 234 h 695"/>
              <a:gd name="T56" fmla="*/ 417 w 617"/>
              <a:gd name="T57" fmla="*/ 275 h 695"/>
              <a:gd name="T58" fmla="*/ 414 w 617"/>
              <a:gd name="T59" fmla="*/ 288 h 695"/>
              <a:gd name="T60" fmla="*/ 413 w 617"/>
              <a:gd name="T61" fmla="*/ 300 h 695"/>
              <a:gd name="T62" fmla="*/ 444 w 617"/>
              <a:gd name="T63" fmla="*/ 310 h 695"/>
              <a:gd name="T64" fmla="*/ 451 w 617"/>
              <a:gd name="T65" fmla="*/ 314 h 695"/>
              <a:gd name="T66" fmla="*/ 444 w 617"/>
              <a:gd name="T67" fmla="*/ 310 h 695"/>
              <a:gd name="T68" fmla="*/ 413 w 617"/>
              <a:gd name="T69" fmla="*/ 300 h 695"/>
              <a:gd name="T70" fmla="*/ 398 w 617"/>
              <a:gd name="T71" fmla="*/ 340 h 695"/>
              <a:gd name="T72" fmla="*/ 381 w 617"/>
              <a:gd name="T73" fmla="*/ 371 h 695"/>
              <a:gd name="T74" fmla="*/ 378 w 617"/>
              <a:gd name="T75" fmla="*/ 390 h 695"/>
              <a:gd name="T76" fmla="*/ 378 w 617"/>
              <a:gd name="T77" fmla="*/ 401 h 695"/>
              <a:gd name="T78" fmla="*/ 401 w 617"/>
              <a:gd name="T79" fmla="*/ 444 h 695"/>
              <a:gd name="T80" fmla="*/ 370 w 617"/>
              <a:gd name="T81" fmla="*/ 510 h 695"/>
              <a:gd name="T82" fmla="*/ 342 w 617"/>
              <a:gd name="T83" fmla="*/ 564 h 695"/>
              <a:gd name="T84" fmla="*/ 339 w 617"/>
              <a:gd name="T85" fmla="*/ 585 h 695"/>
              <a:gd name="T86" fmla="*/ 337 w 617"/>
              <a:gd name="T87" fmla="*/ 586 h 695"/>
              <a:gd name="T88" fmla="*/ 278 w 617"/>
              <a:gd name="T89" fmla="*/ 693 h 695"/>
              <a:gd name="T90" fmla="*/ 329 w 617"/>
              <a:gd name="T91" fmla="*/ 693 h 695"/>
              <a:gd name="T92" fmla="*/ 406 w 617"/>
              <a:gd name="T93" fmla="*/ 633 h 695"/>
              <a:gd name="T94" fmla="*/ 471 w 617"/>
              <a:gd name="T95" fmla="*/ 573 h 695"/>
              <a:gd name="T96" fmla="*/ 446 w 617"/>
              <a:gd name="T97" fmla="*/ 455 h 695"/>
              <a:gd name="T98" fmla="*/ 495 w 617"/>
              <a:gd name="T99" fmla="*/ 472 h 695"/>
              <a:gd name="T100" fmla="*/ 559 w 617"/>
              <a:gd name="T101" fmla="*/ 542 h 695"/>
              <a:gd name="T102" fmla="*/ 579 w 617"/>
              <a:gd name="T103" fmla="*/ 677 h 695"/>
              <a:gd name="T104" fmla="*/ 600 w 617"/>
              <a:gd name="T105" fmla="*/ 694 h 695"/>
              <a:gd name="T106" fmla="*/ 616 w 617"/>
              <a:gd name="T107" fmla="*/ 676 h 695"/>
              <a:gd name="T108" fmla="*/ 599 w 617"/>
              <a:gd name="T109" fmla="*/ 562 h 695"/>
              <a:gd name="T110" fmla="*/ 494 w 617"/>
              <a:gd name="T111" fmla="*/ 432 h 695"/>
              <a:gd name="T112" fmla="*/ 474 w 617"/>
              <a:gd name="T113" fmla="*/ 412 h 695"/>
              <a:gd name="T114" fmla="*/ 472 w 617"/>
              <a:gd name="T115" fmla="*/ 324 h 695"/>
              <a:gd name="T116" fmla="*/ 486 w 617"/>
              <a:gd name="T117" fmla="*/ 1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7" h="695">
                <a:moveTo>
                  <a:pt x="486" y="195"/>
                </a:moveTo>
                <a:cubicBezTo>
                  <a:pt x="476" y="74"/>
                  <a:pt x="350" y="0"/>
                  <a:pt x="240" y="50"/>
                </a:cubicBezTo>
                <a:cubicBezTo>
                  <a:pt x="174" y="79"/>
                  <a:pt x="140" y="132"/>
                  <a:pt x="136" y="204"/>
                </a:cubicBezTo>
                <a:cubicBezTo>
                  <a:pt x="133" y="254"/>
                  <a:pt x="144" y="303"/>
                  <a:pt x="152" y="352"/>
                </a:cubicBezTo>
                <a:cubicBezTo>
                  <a:pt x="159" y="403"/>
                  <a:pt x="149" y="425"/>
                  <a:pt x="101" y="443"/>
                </a:cubicBezTo>
                <a:cubicBezTo>
                  <a:pt x="64" y="456"/>
                  <a:pt x="43" y="480"/>
                  <a:pt x="33" y="518"/>
                </a:cubicBezTo>
                <a:cubicBezTo>
                  <a:pt x="19" y="569"/>
                  <a:pt x="12" y="621"/>
                  <a:pt x="6" y="673"/>
                </a:cubicBezTo>
                <a:cubicBezTo>
                  <a:pt x="4" y="681"/>
                  <a:pt x="0" y="694"/>
                  <a:pt x="17" y="694"/>
                </a:cubicBezTo>
                <a:cubicBezTo>
                  <a:pt x="31" y="694"/>
                  <a:pt x="40" y="694"/>
                  <a:pt x="42" y="675"/>
                </a:cubicBezTo>
                <a:cubicBezTo>
                  <a:pt x="48" y="622"/>
                  <a:pt x="53" y="570"/>
                  <a:pt x="71" y="520"/>
                </a:cubicBezTo>
                <a:cubicBezTo>
                  <a:pt x="74" y="510"/>
                  <a:pt x="76" y="498"/>
                  <a:pt x="86" y="492"/>
                </a:cubicBezTo>
                <a:cubicBezTo>
                  <a:pt x="115" y="476"/>
                  <a:pt x="146" y="463"/>
                  <a:pt x="181" y="456"/>
                </a:cubicBezTo>
                <a:cubicBezTo>
                  <a:pt x="174" y="491"/>
                  <a:pt x="169" y="524"/>
                  <a:pt x="159" y="554"/>
                </a:cubicBezTo>
                <a:cubicBezTo>
                  <a:pt x="152" y="577"/>
                  <a:pt x="161" y="578"/>
                  <a:pt x="178" y="575"/>
                </a:cubicBezTo>
                <a:cubicBezTo>
                  <a:pt x="201" y="571"/>
                  <a:pt x="211" y="579"/>
                  <a:pt x="215" y="603"/>
                </a:cubicBezTo>
                <a:cubicBezTo>
                  <a:pt x="220" y="632"/>
                  <a:pt x="230" y="660"/>
                  <a:pt x="239" y="694"/>
                </a:cubicBezTo>
                <a:cubicBezTo>
                  <a:pt x="256" y="662"/>
                  <a:pt x="271" y="635"/>
                  <a:pt x="286" y="609"/>
                </a:cubicBezTo>
                <a:cubicBezTo>
                  <a:pt x="292" y="598"/>
                  <a:pt x="291" y="589"/>
                  <a:pt x="284" y="579"/>
                </a:cubicBezTo>
                <a:cubicBezTo>
                  <a:pt x="263" y="548"/>
                  <a:pt x="251" y="512"/>
                  <a:pt x="235" y="478"/>
                </a:cubicBezTo>
                <a:cubicBezTo>
                  <a:pt x="227" y="462"/>
                  <a:pt x="205" y="441"/>
                  <a:pt x="242" y="431"/>
                </a:cubicBezTo>
                <a:cubicBezTo>
                  <a:pt x="243" y="430"/>
                  <a:pt x="245" y="425"/>
                  <a:pt x="244" y="423"/>
                </a:cubicBezTo>
                <a:cubicBezTo>
                  <a:pt x="244" y="398"/>
                  <a:pt x="247" y="374"/>
                  <a:pt x="233" y="350"/>
                </a:cubicBezTo>
                <a:cubicBezTo>
                  <a:pt x="209" y="308"/>
                  <a:pt x="199" y="263"/>
                  <a:pt x="207" y="213"/>
                </a:cubicBezTo>
                <a:cubicBezTo>
                  <a:pt x="210" y="190"/>
                  <a:pt x="216" y="188"/>
                  <a:pt x="236" y="197"/>
                </a:cubicBezTo>
                <a:cubicBezTo>
                  <a:pt x="286" y="219"/>
                  <a:pt x="348" y="220"/>
                  <a:pt x="381" y="201"/>
                </a:cubicBezTo>
                <a:cubicBezTo>
                  <a:pt x="370" y="189"/>
                  <a:pt x="351" y="185"/>
                  <a:pt x="347" y="164"/>
                </a:cubicBezTo>
                <a:cubicBezTo>
                  <a:pt x="373" y="166"/>
                  <a:pt x="399" y="165"/>
                  <a:pt x="412" y="192"/>
                </a:cubicBezTo>
                <a:cubicBezTo>
                  <a:pt x="414" y="206"/>
                  <a:pt x="416" y="220"/>
                  <a:pt x="419" y="234"/>
                </a:cubicBezTo>
                <a:cubicBezTo>
                  <a:pt x="418" y="248"/>
                  <a:pt x="418" y="262"/>
                  <a:pt x="417" y="275"/>
                </a:cubicBezTo>
                <a:cubicBezTo>
                  <a:pt x="416" y="280"/>
                  <a:pt x="415" y="284"/>
                  <a:pt x="414" y="288"/>
                </a:cubicBezTo>
                <a:cubicBezTo>
                  <a:pt x="414" y="292"/>
                  <a:pt x="414" y="296"/>
                  <a:pt x="413" y="300"/>
                </a:cubicBezTo>
                <a:cubicBezTo>
                  <a:pt x="425" y="299"/>
                  <a:pt x="435" y="304"/>
                  <a:pt x="444" y="310"/>
                </a:cubicBezTo>
                <a:cubicBezTo>
                  <a:pt x="446" y="311"/>
                  <a:pt x="448" y="313"/>
                  <a:pt x="451" y="314"/>
                </a:cubicBezTo>
                <a:cubicBezTo>
                  <a:pt x="448" y="313"/>
                  <a:pt x="446" y="311"/>
                  <a:pt x="444" y="310"/>
                </a:cubicBezTo>
                <a:cubicBezTo>
                  <a:pt x="435" y="304"/>
                  <a:pt x="425" y="299"/>
                  <a:pt x="413" y="300"/>
                </a:cubicBezTo>
                <a:cubicBezTo>
                  <a:pt x="408" y="313"/>
                  <a:pt x="403" y="327"/>
                  <a:pt x="398" y="340"/>
                </a:cubicBezTo>
                <a:cubicBezTo>
                  <a:pt x="392" y="350"/>
                  <a:pt x="382" y="358"/>
                  <a:pt x="381" y="371"/>
                </a:cubicBezTo>
                <a:cubicBezTo>
                  <a:pt x="376" y="377"/>
                  <a:pt x="376" y="383"/>
                  <a:pt x="378" y="390"/>
                </a:cubicBezTo>
                <a:cubicBezTo>
                  <a:pt x="378" y="394"/>
                  <a:pt x="378" y="398"/>
                  <a:pt x="378" y="401"/>
                </a:cubicBezTo>
                <a:cubicBezTo>
                  <a:pt x="371" y="424"/>
                  <a:pt x="386" y="434"/>
                  <a:pt x="401" y="444"/>
                </a:cubicBezTo>
                <a:cubicBezTo>
                  <a:pt x="391" y="466"/>
                  <a:pt x="380" y="488"/>
                  <a:pt x="370" y="510"/>
                </a:cubicBezTo>
                <a:cubicBezTo>
                  <a:pt x="361" y="528"/>
                  <a:pt x="351" y="546"/>
                  <a:pt x="342" y="564"/>
                </a:cubicBezTo>
                <a:cubicBezTo>
                  <a:pt x="342" y="571"/>
                  <a:pt x="331" y="576"/>
                  <a:pt x="339" y="585"/>
                </a:cubicBezTo>
                <a:cubicBezTo>
                  <a:pt x="339" y="585"/>
                  <a:pt x="337" y="586"/>
                  <a:pt x="337" y="586"/>
                </a:cubicBezTo>
                <a:cubicBezTo>
                  <a:pt x="310" y="617"/>
                  <a:pt x="300" y="656"/>
                  <a:pt x="278" y="693"/>
                </a:cubicBezTo>
                <a:cubicBezTo>
                  <a:pt x="299" y="693"/>
                  <a:pt x="314" y="693"/>
                  <a:pt x="329" y="693"/>
                </a:cubicBezTo>
                <a:cubicBezTo>
                  <a:pt x="392" y="694"/>
                  <a:pt x="392" y="694"/>
                  <a:pt x="406" y="633"/>
                </a:cubicBezTo>
                <a:cubicBezTo>
                  <a:pt x="418" y="579"/>
                  <a:pt x="418" y="579"/>
                  <a:pt x="471" y="573"/>
                </a:cubicBezTo>
                <a:cubicBezTo>
                  <a:pt x="463" y="535"/>
                  <a:pt x="455" y="497"/>
                  <a:pt x="446" y="455"/>
                </a:cubicBezTo>
                <a:cubicBezTo>
                  <a:pt x="465" y="462"/>
                  <a:pt x="480" y="468"/>
                  <a:pt x="495" y="472"/>
                </a:cubicBezTo>
                <a:cubicBezTo>
                  <a:pt x="531" y="482"/>
                  <a:pt x="551" y="504"/>
                  <a:pt x="559" y="542"/>
                </a:cubicBezTo>
                <a:cubicBezTo>
                  <a:pt x="568" y="586"/>
                  <a:pt x="576" y="631"/>
                  <a:pt x="579" y="677"/>
                </a:cubicBezTo>
                <a:cubicBezTo>
                  <a:pt x="580" y="693"/>
                  <a:pt x="588" y="693"/>
                  <a:pt x="600" y="694"/>
                </a:cubicBezTo>
                <a:cubicBezTo>
                  <a:pt x="614" y="695"/>
                  <a:pt x="617" y="689"/>
                  <a:pt x="616" y="676"/>
                </a:cubicBezTo>
                <a:cubicBezTo>
                  <a:pt x="612" y="638"/>
                  <a:pt x="605" y="600"/>
                  <a:pt x="599" y="562"/>
                </a:cubicBezTo>
                <a:cubicBezTo>
                  <a:pt x="589" y="496"/>
                  <a:pt x="564" y="447"/>
                  <a:pt x="494" y="432"/>
                </a:cubicBezTo>
                <a:cubicBezTo>
                  <a:pt x="482" y="430"/>
                  <a:pt x="479" y="421"/>
                  <a:pt x="474" y="412"/>
                </a:cubicBezTo>
                <a:cubicBezTo>
                  <a:pt x="463" y="383"/>
                  <a:pt x="471" y="354"/>
                  <a:pt x="472" y="324"/>
                </a:cubicBezTo>
                <a:cubicBezTo>
                  <a:pt x="483" y="282"/>
                  <a:pt x="489" y="239"/>
                  <a:pt x="486" y="1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07DEA442-0561-10E1-3532-2946D28B1EA4}"/>
              </a:ext>
            </a:extLst>
          </p:cNvPr>
          <p:cNvSpPr>
            <a:spLocks noEditPoints="1"/>
          </p:cNvSpPr>
          <p:nvPr/>
        </p:nvSpPr>
        <p:spPr bwMode="auto">
          <a:xfrm>
            <a:off x="5071343" y="2768116"/>
            <a:ext cx="438228" cy="354755"/>
          </a:xfrm>
          <a:custGeom>
            <a:avLst/>
            <a:gdLst>
              <a:gd name="T0" fmla="*/ 263 w 550"/>
              <a:gd name="T1" fmla="*/ 427 h 447"/>
              <a:gd name="T2" fmla="*/ 332 w 550"/>
              <a:gd name="T3" fmla="*/ 423 h 447"/>
              <a:gd name="T4" fmla="*/ 517 w 550"/>
              <a:gd name="T5" fmla="*/ 229 h 447"/>
              <a:gd name="T6" fmla="*/ 545 w 550"/>
              <a:gd name="T7" fmla="*/ 166 h 447"/>
              <a:gd name="T8" fmla="*/ 549 w 550"/>
              <a:gd name="T9" fmla="*/ 22 h 447"/>
              <a:gd name="T10" fmla="*/ 528 w 550"/>
              <a:gd name="T11" fmla="*/ 0 h 447"/>
              <a:gd name="T12" fmla="*/ 391 w 550"/>
              <a:gd name="T13" fmla="*/ 0 h 447"/>
              <a:gd name="T14" fmla="*/ 353 w 550"/>
              <a:gd name="T15" fmla="*/ 26 h 447"/>
              <a:gd name="T16" fmla="*/ 318 w 550"/>
              <a:gd name="T17" fmla="*/ 73 h 447"/>
              <a:gd name="T18" fmla="*/ 197 w 550"/>
              <a:gd name="T19" fmla="*/ 164 h 447"/>
              <a:gd name="T20" fmla="*/ 197 w 550"/>
              <a:gd name="T21" fmla="*/ 197 h 447"/>
              <a:gd name="T22" fmla="*/ 197 w 550"/>
              <a:gd name="T23" fmla="*/ 164 h 447"/>
              <a:gd name="T24" fmla="*/ 154 w 550"/>
              <a:gd name="T25" fmla="*/ 202 h 447"/>
              <a:gd name="T26" fmla="*/ 46 w 550"/>
              <a:gd name="T27" fmla="*/ 329 h 447"/>
              <a:gd name="T28" fmla="*/ 22 w 550"/>
              <a:gd name="T29" fmla="*/ 364 h 447"/>
              <a:gd name="T30" fmla="*/ 29 w 550"/>
              <a:gd name="T31" fmla="*/ 421 h 447"/>
              <a:gd name="T32" fmla="*/ 80 w 550"/>
              <a:gd name="T33" fmla="*/ 419 h 447"/>
              <a:gd name="T34" fmla="*/ 155 w 550"/>
              <a:gd name="T35" fmla="*/ 343 h 447"/>
              <a:gd name="T36" fmla="*/ 213 w 550"/>
              <a:gd name="T37" fmla="*/ 285 h 447"/>
              <a:gd name="T38" fmla="*/ 256 w 550"/>
              <a:gd name="T39" fmla="*/ 265 h 447"/>
              <a:gd name="T40" fmla="*/ 335 w 550"/>
              <a:gd name="T41" fmla="*/ 265 h 447"/>
              <a:gd name="T42" fmla="*/ 286 w 550"/>
              <a:gd name="T43" fmla="*/ 330 h 447"/>
              <a:gd name="T44" fmla="*/ 259 w 550"/>
              <a:gd name="T45" fmla="*/ 363 h 447"/>
              <a:gd name="T46" fmla="*/ 263 w 550"/>
              <a:gd name="T47" fmla="*/ 427 h 447"/>
              <a:gd name="T48" fmla="*/ 197 w 550"/>
              <a:gd name="T49" fmla="*/ 197 h 447"/>
              <a:gd name="T50" fmla="*/ 197 w 550"/>
              <a:gd name="T51" fmla="*/ 213 h 447"/>
              <a:gd name="T52" fmla="*/ 197 w 550"/>
              <a:gd name="T53" fmla="*/ 19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50" h="447">
                <a:moveTo>
                  <a:pt x="263" y="427"/>
                </a:moveTo>
                <a:cubicBezTo>
                  <a:pt x="286" y="447"/>
                  <a:pt x="313" y="447"/>
                  <a:pt x="332" y="423"/>
                </a:cubicBezTo>
                <a:cubicBezTo>
                  <a:pt x="388" y="353"/>
                  <a:pt x="452" y="291"/>
                  <a:pt x="517" y="229"/>
                </a:cubicBezTo>
                <a:cubicBezTo>
                  <a:pt x="535" y="212"/>
                  <a:pt x="544" y="191"/>
                  <a:pt x="545" y="166"/>
                </a:cubicBezTo>
                <a:cubicBezTo>
                  <a:pt x="546" y="118"/>
                  <a:pt x="547" y="70"/>
                  <a:pt x="549" y="22"/>
                </a:cubicBezTo>
                <a:cubicBezTo>
                  <a:pt x="550" y="5"/>
                  <a:pt x="545" y="0"/>
                  <a:pt x="528" y="0"/>
                </a:cubicBezTo>
                <a:cubicBezTo>
                  <a:pt x="482" y="2"/>
                  <a:pt x="436" y="2"/>
                  <a:pt x="391" y="0"/>
                </a:cubicBezTo>
                <a:cubicBezTo>
                  <a:pt x="370" y="0"/>
                  <a:pt x="356" y="4"/>
                  <a:pt x="353" y="26"/>
                </a:cubicBezTo>
                <a:cubicBezTo>
                  <a:pt x="349" y="47"/>
                  <a:pt x="335" y="60"/>
                  <a:pt x="318" y="73"/>
                </a:cubicBezTo>
                <a:cubicBezTo>
                  <a:pt x="277" y="102"/>
                  <a:pt x="237" y="133"/>
                  <a:pt x="197" y="164"/>
                </a:cubicBezTo>
                <a:cubicBezTo>
                  <a:pt x="197" y="175"/>
                  <a:pt x="197" y="186"/>
                  <a:pt x="197" y="197"/>
                </a:cubicBezTo>
                <a:cubicBezTo>
                  <a:pt x="197" y="186"/>
                  <a:pt x="197" y="175"/>
                  <a:pt x="197" y="164"/>
                </a:cubicBezTo>
                <a:cubicBezTo>
                  <a:pt x="181" y="175"/>
                  <a:pt x="163" y="183"/>
                  <a:pt x="154" y="202"/>
                </a:cubicBezTo>
                <a:cubicBezTo>
                  <a:pt x="118" y="244"/>
                  <a:pt x="82" y="287"/>
                  <a:pt x="46" y="329"/>
                </a:cubicBezTo>
                <a:cubicBezTo>
                  <a:pt x="36" y="340"/>
                  <a:pt x="27" y="350"/>
                  <a:pt x="22" y="364"/>
                </a:cubicBezTo>
                <a:cubicBezTo>
                  <a:pt x="0" y="386"/>
                  <a:pt x="11" y="404"/>
                  <a:pt x="29" y="421"/>
                </a:cubicBezTo>
                <a:cubicBezTo>
                  <a:pt x="47" y="438"/>
                  <a:pt x="66" y="432"/>
                  <a:pt x="80" y="419"/>
                </a:cubicBezTo>
                <a:cubicBezTo>
                  <a:pt x="107" y="395"/>
                  <a:pt x="130" y="368"/>
                  <a:pt x="155" y="343"/>
                </a:cubicBezTo>
                <a:cubicBezTo>
                  <a:pt x="174" y="323"/>
                  <a:pt x="194" y="305"/>
                  <a:pt x="213" y="285"/>
                </a:cubicBezTo>
                <a:cubicBezTo>
                  <a:pt x="225" y="273"/>
                  <a:pt x="238" y="264"/>
                  <a:pt x="256" y="265"/>
                </a:cubicBezTo>
                <a:cubicBezTo>
                  <a:pt x="280" y="265"/>
                  <a:pt x="305" y="265"/>
                  <a:pt x="335" y="265"/>
                </a:cubicBezTo>
                <a:cubicBezTo>
                  <a:pt x="315" y="291"/>
                  <a:pt x="301" y="310"/>
                  <a:pt x="286" y="330"/>
                </a:cubicBezTo>
                <a:cubicBezTo>
                  <a:pt x="277" y="341"/>
                  <a:pt x="268" y="352"/>
                  <a:pt x="259" y="363"/>
                </a:cubicBezTo>
                <a:cubicBezTo>
                  <a:pt x="240" y="390"/>
                  <a:pt x="241" y="408"/>
                  <a:pt x="263" y="427"/>
                </a:cubicBezTo>
                <a:close/>
                <a:moveTo>
                  <a:pt x="197" y="197"/>
                </a:moveTo>
                <a:cubicBezTo>
                  <a:pt x="197" y="202"/>
                  <a:pt x="197" y="208"/>
                  <a:pt x="197" y="213"/>
                </a:cubicBezTo>
                <a:cubicBezTo>
                  <a:pt x="197" y="208"/>
                  <a:pt x="197" y="202"/>
                  <a:pt x="197" y="1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0BB9DC7A-401B-CE22-78C2-0DED318B45F7}"/>
              </a:ext>
            </a:extLst>
          </p:cNvPr>
          <p:cNvSpPr>
            <a:spLocks noEditPoints="1"/>
          </p:cNvSpPr>
          <p:nvPr/>
        </p:nvSpPr>
        <p:spPr bwMode="auto">
          <a:xfrm>
            <a:off x="4090548" y="1895456"/>
            <a:ext cx="421153" cy="385108"/>
          </a:xfrm>
          <a:custGeom>
            <a:avLst/>
            <a:gdLst>
              <a:gd name="T0" fmla="*/ 503 w 528"/>
              <a:gd name="T1" fmla="*/ 478 h 484"/>
              <a:gd name="T2" fmla="*/ 502 w 528"/>
              <a:gd name="T3" fmla="*/ 437 h 484"/>
              <a:gd name="T4" fmla="*/ 496 w 528"/>
              <a:gd name="T5" fmla="*/ 397 h 484"/>
              <a:gd name="T6" fmla="*/ 499 w 528"/>
              <a:gd name="T7" fmla="*/ 366 h 484"/>
              <a:gd name="T8" fmla="*/ 495 w 528"/>
              <a:gd name="T9" fmla="*/ 332 h 484"/>
              <a:gd name="T10" fmla="*/ 499 w 528"/>
              <a:gd name="T11" fmla="*/ 366 h 484"/>
              <a:gd name="T12" fmla="*/ 486 w 528"/>
              <a:gd name="T13" fmla="*/ 199 h 484"/>
              <a:gd name="T14" fmla="*/ 279 w 528"/>
              <a:gd name="T15" fmla="*/ 11 h 484"/>
              <a:gd name="T16" fmla="*/ 142 w 528"/>
              <a:gd name="T17" fmla="*/ 113 h 484"/>
              <a:gd name="T18" fmla="*/ 36 w 528"/>
              <a:gd name="T19" fmla="*/ 211 h 484"/>
              <a:gd name="T20" fmla="*/ 33 w 528"/>
              <a:gd name="T21" fmla="*/ 416 h 484"/>
              <a:gd name="T22" fmla="*/ 6 w 528"/>
              <a:gd name="T23" fmla="*/ 463 h 484"/>
              <a:gd name="T24" fmla="*/ 409 w 528"/>
              <a:gd name="T25" fmla="*/ 359 h 484"/>
              <a:gd name="T26" fmla="*/ 409 w 528"/>
              <a:gd name="T27" fmla="*/ 359 h 484"/>
              <a:gd name="T28" fmla="*/ 394 w 528"/>
              <a:gd name="T29" fmla="*/ 350 h 484"/>
              <a:gd name="T30" fmla="*/ 394 w 528"/>
              <a:gd name="T31" fmla="*/ 350 h 484"/>
              <a:gd name="T32" fmla="*/ 400 w 528"/>
              <a:gd name="T33" fmla="*/ 383 h 484"/>
              <a:gd name="T34" fmla="*/ 400 w 528"/>
              <a:gd name="T35" fmla="*/ 383 h 484"/>
              <a:gd name="T36" fmla="*/ 394 w 528"/>
              <a:gd name="T37" fmla="*/ 377 h 484"/>
              <a:gd name="T38" fmla="*/ 399 w 528"/>
              <a:gd name="T39" fmla="*/ 384 h 484"/>
              <a:gd name="T40" fmla="*/ 399 w 528"/>
              <a:gd name="T41" fmla="*/ 384 h 484"/>
              <a:gd name="T42" fmla="*/ 375 w 528"/>
              <a:gd name="T43" fmla="*/ 276 h 484"/>
              <a:gd name="T44" fmla="*/ 394 w 528"/>
              <a:gd name="T45" fmla="*/ 341 h 484"/>
              <a:gd name="T46" fmla="*/ 382 w 528"/>
              <a:gd name="T47" fmla="*/ 347 h 484"/>
              <a:gd name="T48" fmla="*/ 319 w 528"/>
              <a:gd name="T49" fmla="*/ 437 h 484"/>
              <a:gd name="T50" fmla="*/ 149 w 528"/>
              <a:gd name="T51" fmla="*/ 404 h 484"/>
              <a:gd name="T52" fmla="*/ 141 w 528"/>
              <a:gd name="T53" fmla="*/ 390 h 484"/>
              <a:gd name="T54" fmla="*/ 148 w 528"/>
              <a:gd name="T55" fmla="*/ 335 h 484"/>
              <a:gd name="T56" fmla="*/ 238 w 528"/>
              <a:gd name="T57" fmla="*/ 204 h 484"/>
              <a:gd name="T58" fmla="*/ 308 w 528"/>
              <a:gd name="T59" fmla="*/ 97 h 484"/>
              <a:gd name="T60" fmla="*/ 240 w 528"/>
              <a:gd name="T61" fmla="*/ 155 h 484"/>
              <a:gd name="T62" fmla="*/ 240 w 528"/>
              <a:gd name="T63" fmla="*/ 155 h 484"/>
              <a:gd name="T64" fmla="*/ 308 w 528"/>
              <a:gd name="T65" fmla="*/ 9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8" h="484">
                <a:moveTo>
                  <a:pt x="31" y="478"/>
                </a:moveTo>
                <a:cubicBezTo>
                  <a:pt x="188" y="478"/>
                  <a:pt x="346" y="478"/>
                  <a:pt x="503" y="478"/>
                </a:cubicBezTo>
                <a:cubicBezTo>
                  <a:pt x="518" y="478"/>
                  <a:pt x="525" y="477"/>
                  <a:pt x="526" y="458"/>
                </a:cubicBezTo>
                <a:cubicBezTo>
                  <a:pt x="528" y="437"/>
                  <a:pt x="518" y="435"/>
                  <a:pt x="502" y="437"/>
                </a:cubicBezTo>
                <a:cubicBezTo>
                  <a:pt x="501" y="419"/>
                  <a:pt x="500" y="401"/>
                  <a:pt x="499" y="383"/>
                </a:cubicBezTo>
                <a:cubicBezTo>
                  <a:pt x="498" y="388"/>
                  <a:pt x="497" y="392"/>
                  <a:pt x="496" y="397"/>
                </a:cubicBezTo>
                <a:cubicBezTo>
                  <a:pt x="497" y="392"/>
                  <a:pt x="498" y="388"/>
                  <a:pt x="499" y="383"/>
                </a:cubicBezTo>
                <a:cubicBezTo>
                  <a:pt x="499" y="377"/>
                  <a:pt x="499" y="371"/>
                  <a:pt x="499" y="366"/>
                </a:cubicBezTo>
                <a:cubicBezTo>
                  <a:pt x="496" y="356"/>
                  <a:pt x="495" y="347"/>
                  <a:pt x="495" y="337"/>
                </a:cubicBezTo>
                <a:cubicBezTo>
                  <a:pt x="495" y="336"/>
                  <a:pt x="495" y="334"/>
                  <a:pt x="495" y="332"/>
                </a:cubicBezTo>
                <a:cubicBezTo>
                  <a:pt x="495" y="334"/>
                  <a:pt x="495" y="336"/>
                  <a:pt x="495" y="337"/>
                </a:cubicBezTo>
                <a:cubicBezTo>
                  <a:pt x="495" y="347"/>
                  <a:pt x="496" y="356"/>
                  <a:pt x="499" y="366"/>
                </a:cubicBezTo>
                <a:cubicBezTo>
                  <a:pt x="505" y="317"/>
                  <a:pt x="497" y="268"/>
                  <a:pt x="500" y="220"/>
                </a:cubicBezTo>
                <a:cubicBezTo>
                  <a:pt x="501" y="208"/>
                  <a:pt x="493" y="204"/>
                  <a:pt x="486" y="199"/>
                </a:cubicBezTo>
                <a:cubicBezTo>
                  <a:pt x="446" y="162"/>
                  <a:pt x="405" y="126"/>
                  <a:pt x="364" y="90"/>
                </a:cubicBezTo>
                <a:cubicBezTo>
                  <a:pt x="336" y="64"/>
                  <a:pt x="307" y="38"/>
                  <a:pt x="279" y="11"/>
                </a:cubicBezTo>
                <a:cubicBezTo>
                  <a:pt x="270" y="1"/>
                  <a:pt x="264" y="0"/>
                  <a:pt x="253" y="10"/>
                </a:cubicBezTo>
                <a:cubicBezTo>
                  <a:pt x="217" y="45"/>
                  <a:pt x="179" y="79"/>
                  <a:pt x="142" y="113"/>
                </a:cubicBezTo>
                <a:cubicBezTo>
                  <a:pt x="131" y="122"/>
                  <a:pt x="119" y="131"/>
                  <a:pt x="112" y="143"/>
                </a:cubicBezTo>
                <a:cubicBezTo>
                  <a:pt x="83" y="162"/>
                  <a:pt x="60" y="187"/>
                  <a:pt x="36" y="211"/>
                </a:cubicBezTo>
                <a:cubicBezTo>
                  <a:pt x="31" y="228"/>
                  <a:pt x="34" y="246"/>
                  <a:pt x="34" y="264"/>
                </a:cubicBezTo>
                <a:cubicBezTo>
                  <a:pt x="34" y="314"/>
                  <a:pt x="34" y="365"/>
                  <a:pt x="33" y="416"/>
                </a:cubicBezTo>
                <a:cubicBezTo>
                  <a:pt x="33" y="423"/>
                  <a:pt x="38" y="437"/>
                  <a:pt x="24" y="436"/>
                </a:cubicBezTo>
                <a:cubicBezTo>
                  <a:pt x="0" y="434"/>
                  <a:pt x="6" y="451"/>
                  <a:pt x="6" y="463"/>
                </a:cubicBezTo>
                <a:cubicBezTo>
                  <a:pt x="5" y="484"/>
                  <a:pt x="21" y="478"/>
                  <a:pt x="31" y="478"/>
                </a:cubicBezTo>
                <a:close/>
                <a:moveTo>
                  <a:pt x="409" y="359"/>
                </a:moveTo>
                <a:cubicBezTo>
                  <a:pt x="410" y="359"/>
                  <a:pt x="412" y="359"/>
                  <a:pt x="414" y="359"/>
                </a:cubicBezTo>
                <a:cubicBezTo>
                  <a:pt x="412" y="359"/>
                  <a:pt x="410" y="359"/>
                  <a:pt x="409" y="359"/>
                </a:cubicBezTo>
                <a:close/>
                <a:moveTo>
                  <a:pt x="394" y="345"/>
                </a:moveTo>
                <a:cubicBezTo>
                  <a:pt x="394" y="347"/>
                  <a:pt x="394" y="349"/>
                  <a:pt x="394" y="350"/>
                </a:cubicBezTo>
                <a:cubicBezTo>
                  <a:pt x="395" y="352"/>
                  <a:pt x="395" y="353"/>
                  <a:pt x="396" y="354"/>
                </a:cubicBezTo>
                <a:cubicBezTo>
                  <a:pt x="395" y="353"/>
                  <a:pt x="395" y="352"/>
                  <a:pt x="394" y="350"/>
                </a:cubicBezTo>
                <a:cubicBezTo>
                  <a:pt x="394" y="349"/>
                  <a:pt x="394" y="347"/>
                  <a:pt x="394" y="345"/>
                </a:cubicBezTo>
                <a:close/>
                <a:moveTo>
                  <a:pt x="400" y="383"/>
                </a:moveTo>
                <a:cubicBezTo>
                  <a:pt x="400" y="383"/>
                  <a:pt x="399" y="383"/>
                  <a:pt x="399" y="384"/>
                </a:cubicBezTo>
                <a:cubicBezTo>
                  <a:pt x="399" y="383"/>
                  <a:pt x="400" y="383"/>
                  <a:pt x="400" y="383"/>
                </a:cubicBezTo>
                <a:close/>
                <a:moveTo>
                  <a:pt x="399" y="384"/>
                </a:moveTo>
                <a:cubicBezTo>
                  <a:pt x="397" y="382"/>
                  <a:pt x="395" y="380"/>
                  <a:pt x="394" y="377"/>
                </a:cubicBezTo>
                <a:cubicBezTo>
                  <a:pt x="394" y="377"/>
                  <a:pt x="394" y="377"/>
                  <a:pt x="394" y="377"/>
                </a:cubicBezTo>
                <a:cubicBezTo>
                  <a:pt x="395" y="380"/>
                  <a:pt x="397" y="382"/>
                  <a:pt x="399" y="384"/>
                </a:cubicBezTo>
                <a:cubicBezTo>
                  <a:pt x="405" y="389"/>
                  <a:pt x="410" y="391"/>
                  <a:pt x="416" y="391"/>
                </a:cubicBezTo>
                <a:cubicBezTo>
                  <a:pt x="410" y="391"/>
                  <a:pt x="405" y="389"/>
                  <a:pt x="399" y="384"/>
                </a:cubicBezTo>
                <a:close/>
                <a:moveTo>
                  <a:pt x="357" y="246"/>
                </a:moveTo>
                <a:cubicBezTo>
                  <a:pt x="363" y="256"/>
                  <a:pt x="369" y="266"/>
                  <a:pt x="375" y="276"/>
                </a:cubicBezTo>
                <a:cubicBezTo>
                  <a:pt x="385" y="299"/>
                  <a:pt x="380" y="323"/>
                  <a:pt x="382" y="347"/>
                </a:cubicBezTo>
                <a:cubicBezTo>
                  <a:pt x="386" y="345"/>
                  <a:pt x="390" y="343"/>
                  <a:pt x="394" y="341"/>
                </a:cubicBezTo>
                <a:cubicBezTo>
                  <a:pt x="394" y="341"/>
                  <a:pt x="394" y="341"/>
                  <a:pt x="394" y="341"/>
                </a:cubicBezTo>
                <a:cubicBezTo>
                  <a:pt x="390" y="343"/>
                  <a:pt x="386" y="345"/>
                  <a:pt x="382" y="347"/>
                </a:cubicBezTo>
                <a:cubicBezTo>
                  <a:pt x="382" y="357"/>
                  <a:pt x="382" y="367"/>
                  <a:pt x="382" y="378"/>
                </a:cubicBezTo>
                <a:cubicBezTo>
                  <a:pt x="380" y="437"/>
                  <a:pt x="380" y="437"/>
                  <a:pt x="319" y="437"/>
                </a:cubicBezTo>
                <a:cubicBezTo>
                  <a:pt x="273" y="437"/>
                  <a:pt x="228" y="435"/>
                  <a:pt x="182" y="438"/>
                </a:cubicBezTo>
                <a:cubicBezTo>
                  <a:pt x="156" y="439"/>
                  <a:pt x="143" y="432"/>
                  <a:pt x="149" y="404"/>
                </a:cubicBezTo>
                <a:cubicBezTo>
                  <a:pt x="149" y="400"/>
                  <a:pt x="148" y="394"/>
                  <a:pt x="148" y="389"/>
                </a:cubicBezTo>
                <a:cubicBezTo>
                  <a:pt x="146" y="389"/>
                  <a:pt x="143" y="390"/>
                  <a:pt x="141" y="390"/>
                </a:cubicBezTo>
                <a:cubicBezTo>
                  <a:pt x="143" y="390"/>
                  <a:pt x="146" y="389"/>
                  <a:pt x="148" y="389"/>
                </a:cubicBezTo>
                <a:cubicBezTo>
                  <a:pt x="148" y="371"/>
                  <a:pt x="148" y="353"/>
                  <a:pt x="148" y="335"/>
                </a:cubicBezTo>
                <a:cubicBezTo>
                  <a:pt x="147" y="294"/>
                  <a:pt x="160" y="258"/>
                  <a:pt x="190" y="228"/>
                </a:cubicBezTo>
                <a:cubicBezTo>
                  <a:pt x="206" y="220"/>
                  <a:pt x="222" y="212"/>
                  <a:pt x="238" y="204"/>
                </a:cubicBezTo>
                <a:cubicBezTo>
                  <a:pt x="285" y="199"/>
                  <a:pt x="327" y="206"/>
                  <a:pt x="357" y="246"/>
                </a:cubicBezTo>
                <a:close/>
                <a:moveTo>
                  <a:pt x="308" y="97"/>
                </a:moveTo>
                <a:cubicBezTo>
                  <a:pt x="327" y="115"/>
                  <a:pt x="326" y="134"/>
                  <a:pt x="303" y="148"/>
                </a:cubicBezTo>
                <a:cubicBezTo>
                  <a:pt x="283" y="160"/>
                  <a:pt x="261" y="160"/>
                  <a:pt x="240" y="155"/>
                </a:cubicBezTo>
                <a:cubicBezTo>
                  <a:pt x="229" y="163"/>
                  <a:pt x="224" y="173"/>
                  <a:pt x="225" y="182"/>
                </a:cubicBezTo>
                <a:cubicBezTo>
                  <a:pt x="224" y="173"/>
                  <a:pt x="229" y="163"/>
                  <a:pt x="240" y="155"/>
                </a:cubicBezTo>
                <a:cubicBezTo>
                  <a:pt x="224" y="146"/>
                  <a:pt x="211" y="134"/>
                  <a:pt x="212" y="113"/>
                </a:cubicBezTo>
                <a:cubicBezTo>
                  <a:pt x="237" y="77"/>
                  <a:pt x="280" y="70"/>
                  <a:pt x="308" y="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F32BFCD9-7058-3EF5-BCD3-7DFCF2A7E8E5}"/>
              </a:ext>
            </a:extLst>
          </p:cNvPr>
          <p:cNvSpPr>
            <a:spLocks/>
          </p:cNvSpPr>
          <p:nvPr/>
        </p:nvSpPr>
        <p:spPr bwMode="auto">
          <a:xfrm>
            <a:off x="2128961" y="2716895"/>
            <a:ext cx="438228" cy="588097"/>
          </a:xfrm>
          <a:custGeom>
            <a:avLst/>
            <a:gdLst>
              <a:gd name="T0" fmla="*/ 154 w 549"/>
              <a:gd name="T1" fmla="*/ 256 h 738"/>
              <a:gd name="T2" fmla="*/ 30 w 549"/>
              <a:gd name="T3" fmla="*/ 541 h 738"/>
              <a:gd name="T4" fmla="*/ 283 w 549"/>
              <a:gd name="T5" fmla="*/ 733 h 738"/>
              <a:gd name="T6" fmla="*/ 523 w 549"/>
              <a:gd name="T7" fmla="*/ 539 h 738"/>
              <a:gd name="T8" fmla="*/ 398 w 549"/>
              <a:gd name="T9" fmla="*/ 257 h 738"/>
              <a:gd name="T10" fmla="*/ 361 w 549"/>
              <a:gd name="T11" fmla="*/ 218 h 738"/>
              <a:gd name="T12" fmla="*/ 300 w 549"/>
              <a:gd name="T13" fmla="*/ 170 h 738"/>
              <a:gd name="T14" fmla="*/ 202 w 549"/>
              <a:gd name="T15" fmla="*/ 196 h 738"/>
              <a:gd name="T16" fmla="*/ 208 w 549"/>
              <a:gd name="T17" fmla="*/ 79 h 738"/>
              <a:gd name="T18" fmla="*/ 315 w 549"/>
              <a:gd name="T19" fmla="*/ 58 h 738"/>
              <a:gd name="T20" fmla="*/ 366 w 549"/>
              <a:gd name="T21" fmla="*/ 159 h 738"/>
              <a:gd name="T22" fmla="*/ 382 w 549"/>
              <a:gd name="T23" fmla="*/ 208 h 738"/>
              <a:gd name="T24" fmla="*/ 387 w 549"/>
              <a:gd name="T25" fmla="*/ 199 h 738"/>
              <a:gd name="T26" fmla="*/ 330 w 549"/>
              <a:gd name="T27" fmla="*/ 29 h 738"/>
              <a:gd name="T28" fmla="*/ 164 w 549"/>
              <a:gd name="T29" fmla="*/ 85 h 738"/>
              <a:gd name="T30" fmla="*/ 223 w 549"/>
              <a:gd name="T31" fmla="*/ 255 h 738"/>
              <a:gd name="T32" fmla="*/ 245 w 549"/>
              <a:gd name="T33" fmla="*/ 275 h 738"/>
              <a:gd name="T34" fmla="*/ 295 w 549"/>
              <a:gd name="T35" fmla="*/ 288 h 738"/>
              <a:gd name="T36" fmla="*/ 310 w 549"/>
              <a:gd name="T37" fmla="*/ 244 h 738"/>
              <a:gd name="T38" fmla="*/ 263 w 549"/>
              <a:gd name="T39" fmla="*/ 223 h 738"/>
              <a:gd name="T40" fmla="*/ 253 w 549"/>
              <a:gd name="T41" fmla="*/ 228 h 738"/>
              <a:gd name="T42" fmla="*/ 235 w 549"/>
              <a:gd name="T43" fmla="*/ 222 h 738"/>
              <a:gd name="T44" fmla="*/ 245 w 549"/>
              <a:gd name="T45" fmla="*/ 210 h 738"/>
              <a:gd name="T46" fmla="*/ 335 w 549"/>
              <a:gd name="T47" fmla="*/ 247 h 738"/>
              <a:gd name="T48" fmla="*/ 362 w 549"/>
              <a:gd name="T49" fmla="*/ 278 h 738"/>
              <a:gd name="T50" fmla="*/ 493 w 549"/>
              <a:gd name="T51" fmla="*/ 498 h 738"/>
              <a:gd name="T52" fmla="*/ 257 w 549"/>
              <a:gd name="T53" fmla="*/ 698 h 738"/>
              <a:gd name="T54" fmla="*/ 58 w 549"/>
              <a:gd name="T55" fmla="*/ 455 h 738"/>
              <a:gd name="T56" fmla="*/ 205 w 549"/>
              <a:gd name="T57" fmla="*/ 271 h 738"/>
              <a:gd name="T58" fmla="*/ 154 w 549"/>
              <a:gd name="T59" fmla="*/ 256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49" h="738">
                <a:moveTo>
                  <a:pt x="154" y="256"/>
                </a:moveTo>
                <a:cubicBezTo>
                  <a:pt x="55" y="309"/>
                  <a:pt x="0" y="434"/>
                  <a:pt x="30" y="541"/>
                </a:cubicBezTo>
                <a:cubicBezTo>
                  <a:pt x="62" y="658"/>
                  <a:pt x="168" y="738"/>
                  <a:pt x="283" y="733"/>
                </a:cubicBezTo>
                <a:cubicBezTo>
                  <a:pt x="399" y="728"/>
                  <a:pt x="497" y="648"/>
                  <a:pt x="523" y="539"/>
                </a:cubicBezTo>
                <a:cubicBezTo>
                  <a:pt x="549" y="426"/>
                  <a:pt x="500" y="313"/>
                  <a:pt x="398" y="257"/>
                </a:cubicBezTo>
                <a:cubicBezTo>
                  <a:pt x="381" y="247"/>
                  <a:pt x="369" y="236"/>
                  <a:pt x="361" y="218"/>
                </a:cubicBezTo>
                <a:cubicBezTo>
                  <a:pt x="349" y="193"/>
                  <a:pt x="328" y="178"/>
                  <a:pt x="300" y="170"/>
                </a:cubicBezTo>
                <a:cubicBezTo>
                  <a:pt x="261" y="158"/>
                  <a:pt x="231" y="176"/>
                  <a:pt x="202" y="196"/>
                </a:cubicBezTo>
                <a:cubicBezTo>
                  <a:pt x="175" y="152"/>
                  <a:pt x="178" y="113"/>
                  <a:pt x="208" y="79"/>
                </a:cubicBezTo>
                <a:cubicBezTo>
                  <a:pt x="233" y="51"/>
                  <a:pt x="280" y="42"/>
                  <a:pt x="315" y="58"/>
                </a:cubicBezTo>
                <a:cubicBezTo>
                  <a:pt x="353" y="76"/>
                  <a:pt x="377" y="117"/>
                  <a:pt x="366" y="159"/>
                </a:cubicBezTo>
                <a:cubicBezTo>
                  <a:pt x="360" y="182"/>
                  <a:pt x="367" y="194"/>
                  <a:pt x="382" y="208"/>
                </a:cubicBezTo>
                <a:cubicBezTo>
                  <a:pt x="384" y="204"/>
                  <a:pt x="386" y="201"/>
                  <a:pt x="387" y="199"/>
                </a:cubicBezTo>
                <a:cubicBezTo>
                  <a:pt x="418" y="133"/>
                  <a:pt x="393" y="60"/>
                  <a:pt x="330" y="29"/>
                </a:cubicBezTo>
                <a:cubicBezTo>
                  <a:pt x="269" y="0"/>
                  <a:pt x="194" y="25"/>
                  <a:pt x="164" y="85"/>
                </a:cubicBezTo>
                <a:cubicBezTo>
                  <a:pt x="133" y="149"/>
                  <a:pt x="158" y="223"/>
                  <a:pt x="223" y="255"/>
                </a:cubicBezTo>
                <a:cubicBezTo>
                  <a:pt x="233" y="260"/>
                  <a:pt x="239" y="265"/>
                  <a:pt x="245" y="275"/>
                </a:cubicBezTo>
                <a:cubicBezTo>
                  <a:pt x="257" y="294"/>
                  <a:pt x="276" y="298"/>
                  <a:pt x="295" y="288"/>
                </a:cubicBezTo>
                <a:cubicBezTo>
                  <a:pt x="310" y="278"/>
                  <a:pt x="317" y="263"/>
                  <a:pt x="310" y="244"/>
                </a:cubicBezTo>
                <a:cubicBezTo>
                  <a:pt x="301" y="223"/>
                  <a:pt x="285" y="217"/>
                  <a:pt x="263" y="223"/>
                </a:cubicBezTo>
                <a:cubicBezTo>
                  <a:pt x="260" y="224"/>
                  <a:pt x="256" y="227"/>
                  <a:pt x="253" y="228"/>
                </a:cubicBezTo>
                <a:cubicBezTo>
                  <a:pt x="245" y="232"/>
                  <a:pt x="237" y="227"/>
                  <a:pt x="235" y="222"/>
                </a:cubicBezTo>
                <a:cubicBezTo>
                  <a:pt x="232" y="216"/>
                  <a:pt x="240" y="213"/>
                  <a:pt x="245" y="210"/>
                </a:cubicBezTo>
                <a:cubicBezTo>
                  <a:pt x="279" y="189"/>
                  <a:pt x="326" y="207"/>
                  <a:pt x="335" y="247"/>
                </a:cubicBezTo>
                <a:cubicBezTo>
                  <a:pt x="339" y="264"/>
                  <a:pt x="348" y="271"/>
                  <a:pt x="362" y="278"/>
                </a:cubicBezTo>
                <a:cubicBezTo>
                  <a:pt x="453" y="320"/>
                  <a:pt x="499" y="398"/>
                  <a:pt x="493" y="498"/>
                </a:cubicBezTo>
                <a:cubicBezTo>
                  <a:pt x="487" y="614"/>
                  <a:pt x="375" y="709"/>
                  <a:pt x="257" y="698"/>
                </a:cubicBezTo>
                <a:cubicBezTo>
                  <a:pt x="136" y="686"/>
                  <a:pt x="41" y="572"/>
                  <a:pt x="58" y="455"/>
                </a:cubicBezTo>
                <a:cubicBezTo>
                  <a:pt x="71" y="365"/>
                  <a:pt x="121" y="304"/>
                  <a:pt x="205" y="271"/>
                </a:cubicBezTo>
                <a:cubicBezTo>
                  <a:pt x="174" y="246"/>
                  <a:pt x="174" y="246"/>
                  <a:pt x="154" y="2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F66C6000-96B9-CD7F-1FB5-75A87B586BB9}"/>
              </a:ext>
            </a:extLst>
          </p:cNvPr>
          <p:cNvSpPr>
            <a:spLocks noEditPoints="1"/>
          </p:cNvSpPr>
          <p:nvPr/>
        </p:nvSpPr>
        <p:spPr bwMode="auto">
          <a:xfrm>
            <a:off x="1271478" y="2013075"/>
            <a:ext cx="398388" cy="229547"/>
          </a:xfrm>
          <a:custGeom>
            <a:avLst/>
            <a:gdLst>
              <a:gd name="T0" fmla="*/ 391 w 500"/>
              <a:gd name="T1" fmla="*/ 55 h 289"/>
              <a:gd name="T2" fmla="*/ 245 w 500"/>
              <a:gd name="T3" fmla="*/ 24 h 289"/>
              <a:gd name="T4" fmla="*/ 111 w 500"/>
              <a:gd name="T5" fmla="*/ 1 h 289"/>
              <a:gd name="T6" fmla="*/ 72 w 500"/>
              <a:gd name="T7" fmla="*/ 6 h 289"/>
              <a:gd name="T8" fmla="*/ 0 w 500"/>
              <a:gd name="T9" fmla="*/ 116 h 289"/>
              <a:gd name="T10" fmla="*/ 86 w 500"/>
              <a:gd name="T11" fmla="*/ 221 h 289"/>
              <a:gd name="T12" fmla="*/ 354 w 500"/>
              <a:gd name="T13" fmla="*/ 277 h 289"/>
              <a:gd name="T14" fmla="*/ 491 w 500"/>
              <a:gd name="T15" fmla="*/ 178 h 289"/>
              <a:gd name="T16" fmla="*/ 391 w 500"/>
              <a:gd name="T17" fmla="*/ 55 h 289"/>
              <a:gd name="T18" fmla="*/ 369 w 500"/>
              <a:gd name="T19" fmla="*/ 245 h 289"/>
              <a:gd name="T20" fmla="*/ 238 w 500"/>
              <a:gd name="T21" fmla="*/ 219 h 289"/>
              <a:gd name="T22" fmla="*/ 225 w 500"/>
              <a:gd name="T23" fmla="*/ 199 h 289"/>
              <a:gd name="T24" fmla="*/ 250 w 500"/>
              <a:gd name="T25" fmla="*/ 83 h 289"/>
              <a:gd name="T26" fmla="*/ 277 w 500"/>
              <a:gd name="T27" fmla="*/ 65 h 289"/>
              <a:gd name="T28" fmla="*/ 399 w 500"/>
              <a:gd name="T29" fmla="*/ 92 h 289"/>
              <a:gd name="T30" fmla="*/ 457 w 500"/>
              <a:gd name="T31" fmla="*/ 166 h 289"/>
              <a:gd name="T32" fmla="*/ 369 w 500"/>
              <a:gd name="T33" fmla="*/ 2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0" h="289">
                <a:moveTo>
                  <a:pt x="391" y="55"/>
                </a:moveTo>
                <a:cubicBezTo>
                  <a:pt x="343" y="44"/>
                  <a:pt x="294" y="32"/>
                  <a:pt x="245" y="24"/>
                </a:cubicBezTo>
                <a:cubicBezTo>
                  <a:pt x="202" y="18"/>
                  <a:pt x="163" y="0"/>
                  <a:pt x="111" y="1"/>
                </a:cubicBezTo>
                <a:cubicBezTo>
                  <a:pt x="104" y="2"/>
                  <a:pt x="88" y="0"/>
                  <a:pt x="72" y="6"/>
                </a:cubicBezTo>
                <a:cubicBezTo>
                  <a:pt x="30" y="22"/>
                  <a:pt x="0" y="68"/>
                  <a:pt x="0" y="116"/>
                </a:cubicBezTo>
                <a:cubicBezTo>
                  <a:pt x="0" y="164"/>
                  <a:pt x="34" y="209"/>
                  <a:pt x="86" y="221"/>
                </a:cubicBezTo>
                <a:cubicBezTo>
                  <a:pt x="175" y="242"/>
                  <a:pt x="264" y="261"/>
                  <a:pt x="354" y="277"/>
                </a:cubicBezTo>
                <a:cubicBezTo>
                  <a:pt x="428" y="289"/>
                  <a:pt x="479" y="250"/>
                  <a:pt x="491" y="178"/>
                </a:cubicBezTo>
                <a:cubicBezTo>
                  <a:pt x="500" y="122"/>
                  <a:pt x="458" y="69"/>
                  <a:pt x="391" y="55"/>
                </a:cubicBezTo>
                <a:close/>
                <a:moveTo>
                  <a:pt x="369" y="245"/>
                </a:moveTo>
                <a:cubicBezTo>
                  <a:pt x="325" y="238"/>
                  <a:pt x="282" y="226"/>
                  <a:pt x="238" y="219"/>
                </a:cubicBezTo>
                <a:cubicBezTo>
                  <a:pt x="224" y="216"/>
                  <a:pt x="222" y="209"/>
                  <a:pt x="225" y="199"/>
                </a:cubicBezTo>
                <a:cubicBezTo>
                  <a:pt x="238" y="161"/>
                  <a:pt x="243" y="122"/>
                  <a:pt x="250" y="83"/>
                </a:cubicBezTo>
                <a:cubicBezTo>
                  <a:pt x="252" y="72"/>
                  <a:pt x="256" y="58"/>
                  <a:pt x="277" y="65"/>
                </a:cubicBezTo>
                <a:cubicBezTo>
                  <a:pt x="317" y="76"/>
                  <a:pt x="359" y="82"/>
                  <a:pt x="399" y="92"/>
                </a:cubicBezTo>
                <a:cubicBezTo>
                  <a:pt x="434" y="101"/>
                  <a:pt x="457" y="132"/>
                  <a:pt x="457" y="166"/>
                </a:cubicBezTo>
                <a:cubicBezTo>
                  <a:pt x="457" y="214"/>
                  <a:pt x="415" y="253"/>
                  <a:pt x="369" y="2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75E3D60A-310E-35A5-2E04-5FA6395B8533}"/>
              </a:ext>
            </a:extLst>
          </p:cNvPr>
          <p:cNvSpPr>
            <a:spLocks noEditPoints="1"/>
          </p:cNvSpPr>
          <p:nvPr/>
        </p:nvSpPr>
        <p:spPr bwMode="auto">
          <a:xfrm>
            <a:off x="2307287" y="5947632"/>
            <a:ext cx="404080" cy="227650"/>
          </a:xfrm>
          <a:custGeom>
            <a:avLst/>
            <a:gdLst>
              <a:gd name="T0" fmla="*/ 496 w 508"/>
              <a:gd name="T1" fmla="*/ 31 h 286"/>
              <a:gd name="T2" fmla="*/ 412 w 508"/>
              <a:gd name="T3" fmla="*/ 14 h 286"/>
              <a:gd name="T4" fmla="*/ 348 w 508"/>
              <a:gd name="T5" fmla="*/ 7 h 286"/>
              <a:gd name="T6" fmla="*/ 148 w 508"/>
              <a:gd name="T7" fmla="*/ 81 h 286"/>
              <a:gd name="T8" fmla="*/ 125 w 508"/>
              <a:gd name="T9" fmla="*/ 121 h 286"/>
              <a:gd name="T10" fmla="*/ 161 w 508"/>
              <a:gd name="T11" fmla="*/ 155 h 286"/>
              <a:gd name="T12" fmla="*/ 175 w 508"/>
              <a:gd name="T13" fmla="*/ 152 h 286"/>
              <a:gd name="T14" fmla="*/ 197 w 508"/>
              <a:gd name="T15" fmla="*/ 144 h 286"/>
              <a:gd name="T16" fmla="*/ 209 w 508"/>
              <a:gd name="T17" fmla="*/ 139 h 286"/>
              <a:gd name="T18" fmla="*/ 227 w 508"/>
              <a:gd name="T19" fmla="*/ 132 h 286"/>
              <a:gd name="T20" fmla="*/ 234 w 508"/>
              <a:gd name="T21" fmla="*/ 132 h 286"/>
              <a:gd name="T22" fmla="*/ 244 w 508"/>
              <a:gd name="T23" fmla="*/ 131 h 286"/>
              <a:gd name="T24" fmla="*/ 248 w 508"/>
              <a:gd name="T25" fmla="*/ 136 h 286"/>
              <a:gd name="T26" fmla="*/ 96 w 508"/>
              <a:gd name="T27" fmla="*/ 162 h 286"/>
              <a:gd name="T28" fmla="*/ 47 w 508"/>
              <a:gd name="T29" fmla="*/ 133 h 286"/>
              <a:gd name="T30" fmla="*/ 22 w 508"/>
              <a:gd name="T31" fmla="*/ 156 h 286"/>
              <a:gd name="T32" fmla="*/ 23 w 508"/>
              <a:gd name="T33" fmla="*/ 201 h 286"/>
              <a:gd name="T34" fmla="*/ 132 w 508"/>
              <a:gd name="T35" fmla="*/ 275 h 286"/>
              <a:gd name="T36" fmla="*/ 160 w 508"/>
              <a:gd name="T37" fmla="*/ 282 h 286"/>
              <a:gd name="T38" fmla="*/ 340 w 508"/>
              <a:gd name="T39" fmla="*/ 216 h 286"/>
              <a:gd name="T40" fmla="*/ 450 w 508"/>
              <a:gd name="T41" fmla="*/ 166 h 286"/>
              <a:gd name="T42" fmla="*/ 495 w 508"/>
              <a:gd name="T43" fmla="*/ 115 h 286"/>
              <a:gd name="T44" fmla="*/ 505 w 508"/>
              <a:gd name="T45" fmla="*/ 44 h 286"/>
              <a:gd name="T46" fmla="*/ 496 w 508"/>
              <a:gd name="T47" fmla="*/ 31 h 286"/>
              <a:gd name="T48" fmla="*/ 369 w 508"/>
              <a:gd name="T49" fmla="*/ 116 h 286"/>
              <a:gd name="T50" fmla="*/ 369 w 508"/>
              <a:gd name="T51" fmla="*/ 116 h 286"/>
              <a:gd name="T52" fmla="*/ 372 w 508"/>
              <a:gd name="T53" fmla="*/ 113 h 286"/>
              <a:gd name="T54" fmla="*/ 369 w 508"/>
              <a:gd name="T55" fmla="*/ 116 h 286"/>
              <a:gd name="T56" fmla="*/ 341 w 508"/>
              <a:gd name="T57" fmla="*/ 139 h 286"/>
              <a:gd name="T58" fmla="*/ 341 w 508"/>
              <a:gd name="T59" fmla="*/ 147 h 286"/>
              <a:gd name="T60" fmla="*/ 341 w 508"/>
              <a:gd name="T61" fmla="*/ 139 h 286"/>
              <a:gd name="T62" fmla="*/ 341 w 508"/>
              <a:gd name="T63" fmla="*/ 139 h 286"/>
              <a:gd name="T64" fmla="*/ 348 w 508"/>
              <a:gd name="T65" fmla="*/ 118 h 286"/>
              <a:gd name="T66" fmla="*/ 341 w 508"/>
              <a:gd name="T67" fmla="*/ 13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8" h="286">
                <a:moveTo>
                  <a:pt x="496" y="31"/>
                </a:moveTo>
                <a:cubicBezTo>
                  <a:pt x="469" y="21"/>
                  <a:pt x="441" y="17"/>
                  <a:pt x="412" y="14"/>
                </a:cubicBezTo>
                <a:cubicBezTo>
                  <a:pt x="391" y="7"/>
                  <a:pt x="369" y="0"/>
                  <a:pt x="348" y="7"/>
                </a:cubicBezTo>
                <a:cubicBezTo>
                  <a:pt x="281" y="31"/>
                  <a:pt x="215" y="56"/>
                  <a:pt x="148" y="81"/>
                </a:cubicBezTo>
                <a:cubicBezTo>
                  <a:pt x="129" y="88"/>
                  <a:pt x="122" y="103"/>
                  <a:pt x="125" y="121"/>
                </a:cubicBezTo>
                <a:cubicBezTo>
                  <a:pt x="128" y="140"/>
                  <a:pt x="135" y="158"/>
                  <a:pt x="161" y="155"/>
                </a:cubicBezTo>
                <a:cubicBezTo>
                  <a:pt x="166" y="156"/>
                  <a:pt x="171" y="158"/>
                  <a:pt x="175" y="152"/>
                </a:cubicBezTo>
                <a:cubicBezTo>
                  <a:pt x="182" y="149"/>
                  <a:pt x="190" y="147"/>
                  <a:pt x="197" y="144"/>
                </a:cubicBezTo>
                <a:cubicBezTo>
                  <a:pt x="202" y="145"/>
                  <a:pt x="206" y="144"/>
                  <a:pt x="209" y="139"/>
                </a:cubicBezTo>
                <a:cubicBezTo>
                  <a:pt x="216" y="140"/>
                  <a:pt x="222" y="137"/>
                  <a:pt x="227" y="132"/>
                </a:cubicBezTo>
                <a:cubicBezTo>
                  <a:pt x="229" y="132"/>
                  <a:pt x="231" y="132"/>
                  <a:pt x="234" y="132"/>
                </a:cubicBezTo>
                <a:cubicBezTo>
                  <a:pt x="237" y="131"/>
                  <a:pt x="240" y="131"/>
                  <a:pt x="244" y="131"/>
                </a:cubicBezTo>
                <a:cubicBezTo>
                  <a:pt x="245" y="133"/>
                  <a:pt x="247" y="134"/>
                  <a:pt x="248" y="136"/>
                </a:cubicBezTo>
                <a:cubicBezTo>
                  <a:pt x="200" y="158"/>
                  <a:pt x="156" y="207"/>
                  <a:pt x="96" y="162"/>
                </a:cubicBezTo>
                <a:cubicBezTo>
                  <a:pt x="82" y="148"/>
                  <a:pt x="68" y="135"/>
                  <a:pt x="47" y="133"/>
                </a:cubicBezTo>
                <a:cubicBezTo>
                  <a:pt x="32" y="132"/>
                  <a:pt x="32" y="149"/>
                  <a:pt x="22" y="156"/>
                </a:cubicBezTo>
                <a:cubicBezTo>
                  <a:pt x="0" y="173"/>
                  <a:pt x="0" y="185"/>
                  <a:pt x="23" y="201"/>
                </a:cubicBezTo>
                <a:cubicBezTo>
                  <a:pt x="59" y="227"/>
                  <a:pt x="96" y="251"/>
                  <a:pt x="132" y="275"/>
                </a:cubicBezTo>
                <a:cubicBezTo>
                  <a:pt x="140" y="282"/>
                  <a:pt x="150" y="286"/>
                  <a:pt x="160" y="282"/>
                </a:cubicBezTo>
                <a:cubicBezTo>
                  <a:pt x="220" y="261"/>
                  <a:pt x="285" y="253"/>
                  <a:pt x="340" y="216"/>
                </a:cubicBezTo>
                <a:cubicBezTo>
                  <a:pt x="374" y="193"/>
                  <a:pt x="409" y="171"/>
                  <a:pt x="450" y="166"/>
                </a:cubicBezTo>
                <a:cubicBezTo>
                  <a:pt x="480" y="162"/>
                  <a:pt x="493" y="145"/>
                  <a:pt x="495" y="115"/>
                </a:cubicBezTo>
                <a:cubicBezTo>
                  <a:pt x="496" y="91"/>
                  <a:pt x="501" y="68"/>
                  <a:pt x="505" y="44"/>
                </a:cubicBezTo>
                <a:cubicBezTo>
                  <a:pt x="506" y="37"/>
                  <a:pt x="508" y="30"/>
                  <a:pt x="496" y="31"/>
                </a:cubicBezTo>
                <a:close/>
                <a:moveTo>
                  <a:pt x="369" y="116"/>
                </a:moveTo>
                <a:cubicBezTo>
                  <a:pt x="369" y="116"/>
                  <a:pt x="369" y="116"/>
                  <a:pt x="369" y="116"/>
                </a:cubicBezTo>
                <a:cubicBezTo>
                  <a:pt x="370" y="115"/>
                  <a:pt x="371" y="114"/>
                  <a:pt x="372" y="113"/>
                </a:cubicBezTo>
                <a:cubicBezTo>
                  <a:pt x="371" y="114"/>
                  <a:pt x="370" y="115"/>
                  <a:pt x="369" y="116"/>
                </a:cubicBezTo>
                <a:close/>
                <a:moveTo>
                  <a:pt x="341" y="139"/>
                </a:moveTo>
                <a:cubicBezTo>
                  <a:pt x="341" y="142"/>
                  <a:pt x="341" y="144"/>
                  <a:pt x="341" y="147"/>
                </a:cubicBezTo>
                <a:cubicBezTo>
                  <a:pt x="341" y="144"/>
                  <a:pt x="341" y="142"/>
                  <a:pt x="341" y="139"/>
                </a:cubicBezTo>
                <a:close/>
                <a:moveTo>
                  <a:pt x="341" y="139"/>
                </a:moveTo>
                <a:cubicBezTo>
                  <a:pt x="341" y="130"/>
                  <a:pt x="342" y="122"/>
                  <a:pt x="348" y="118"/>
                </a:cubicBezTo>
                <a:cubicBezTo>
                  <a:pt x="342" y="122"/>
                  <a:pt x="341" y="130"/>
                  <a:pt x="341" y="1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" name="Freeform 24">
            <a:extLst>
              <a:ext uri="{FF2B5EF4-FFF2-40B4-BE49-F238E27FC236}">
                <a16:creationId xmlns:a16="http://schemas.microsoft.com/office/drawing/2014/main" id="{403A0D48-08C5-DA55-E51D-C88293FBC806}"/>
              </a:ext>
            </a:extLst>
          </p:cNvPr>
          <p:cNvSpPr>
            <a:spLocks noEditPoints="1"/>
          </p:cNvSpPr>
          <p:nvPr/>
        </p:nvSpPr>
        <p:spPr bwMode="auto">
          <a:xfrm>
            <a:off x="3333611" y="5959015"/>
            <a:ext cx="267490" cy="187811"/>
          </a:xfrm>
          <a:custGeom>
            <a:avLst/>
            <a:gdLst>
              <a:gd name="T0" fmla="*/ 287 w 337"/>
              <a:gd name="T1" fmla="*/ 30 h 236"/>
              <a:gd name="T2" fmla="*/ 187 w 337"/>
              <a:gd name="T3" fmla="*/ 1 h 236"/>
              <a:gd name="T4" fmla="*/ 56 w 337"/>
              <a:gd name="T5" fmla="*/ 29 h 236"/>
              <a:gd name="T6" fmla="*/ 53 w 337"/>
              <a:gd name="T7" fmla="*/ 199 h 236"/>
              <a:gd name="T8" fmla="*/ 290 w 337"/>
              <a:gd name="T9" fmla="*/ 196 h 236"/>
              <a:gd name="T10" fmla="*/ 287 w 337"/>
              <a:gd name="T11" fmla="*/ 30 h 236"/>
              <a:gd name="T12" fmla="*/ 127 w 337"/>
              <a:gd name="T13" fmla="*/ 130 h 236"/>
              <a:gd name="T14" fmla="*/ 91 w 337"/>
              <a:gd name="T15" fmla="*/ 119 h 236"/>
              <a:gd name="T16" fmla="*/ 203 w 337"/>
              <a:gd name="T17" fmla="*/ 55 h 236"/>
              <a:gd name="T18" fmla="*/ 248 w 337"/>
              <a:gd name="T19" fmla="*/ 60 h 236"/>
              <a:gd name="T20" fmla="*/ 127 w 337"/>
              <a:gd name="T21" fmla="*/ 13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7" h="236">
                <a:moveTo>
                  <a:pt x="287" y="30"/>
                </a:moveTo>
                <a:cubicBezTo>
                  <a:pt x="249" y="12"/>
                  <a:pt x="212" y="0"/>
                  <a:pt x="187" y="1"/>
                </a:cubicBezTo>
                <a:cubicBezTo>
                  <a:pt x="125" y="1"/>
                  <a:pt x="87" y="14"/>
                  <a:pt x="56" y="29"/>
                </a:cubicBezTo>
                <a:cubicBezTo>
                  <a:pt x="5" y="52"/>
                  <a:pt x="0" y="168"/>
                  <a:pt x="53" y="199"/>
                </a:cubicBezTo>
                <a:cubicBezTo>
                  <a:pt x="117" y="236"/>
                  <a:pt x="226" y="235"/>
                  <a:pt x="290" y="196"/>
                </a:cubicBezTo>
                <a:cubicBezTo>
                  <a:pt x="337" y="167"/>
                  <a:pt x="337" y="54"/>
                  <a:pt x="287" y="30"/>
                </a:cubicBezTo>
                <a:close/>
                <a:moveTo>
                  <a:pt x="127" y="130"/>
                </a:moveTo>
                <a:cubicBezTo>
                  <a:pt x="112" y="139"/>
                  <a:pt x="104" y="128"/>
                  <a:pt x="91" y="119"/>
                </a:cubicBezTo>
                <a:cubicBezTo>
                  <a:pt x="131" y="97"/>
                  <a:pt x="167" y="76"/>
                  <a:pt x="203" y="55"/>
                </a:cubicBezTo>
                <a:cubicBezTo>
                  <a:pt x="224" y="43"/>
                  <a:pt x="224" y="43"/>
                  <a:pt x="248" y="60"/>
                </a:cubicBezTo>
                <a:cubicBezTo>
                  <a:pt x="207" y="83"/>
                  <a:pt x="167" y="106"/>
                  <a:pt x="127" y="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2" name="Freeform 25">
            <a:extLst>
              <a:ext uri="{FF2B5EF4-FFF2-40B4-BE49-F238E27FC236}">
                <a16:creationId xmlns:a16="http://schemas.microsoft.com/office/drawing/2014/main" id="{6242EABC-26E3-9342-2176-10C0176CB6FF}"/>
              </a:ext>
            </a:extLst>
          </p:cNvPr>
          <p:cNvSpPr>
            <a:spLocks noEditPoints="1"/>
          </p:cNvSpPr>
          <p:nvPr/>
        </p:nvSpPr>
        <p:spPr bwMode="auto">
          <a:xfrm>
            <a:off x="3052842" y="5854676"/>
            <a:ext cx="269386" cy="191605"/>
          </a:xfrm>
          <a:custGeom>
            <a:avLst/>
            <a:gdLst>
              <a:gd name="T0" fmla="*/ 278 w 338"/>
              <a:gd name="T1" fmla="*/ 30 h 241"/>
              <a:gd name="T2" fmla="*/ 164 w 338"/>
              <a:gd name="T3" fmla="*/ 2 h 241"/>
              <a:gd name="T4" fmla="*/ 95 w 338"/>
              <a:gd name="T5" fmla="*/ 10 h 241"/>
              <a:gd name="T6" fmla="*/ 10 w 338"/>
              <a:gd name="T7" fmla="*/ 88 h 241"/>
              <a:gd name="T8" fmla="*/ 55 w 338"/>
              <a:gd name="T9" fmla="*/ 202 h 241"/>
              <a:gd name="T10" fmla="*/ 285 w 338"/>
              <a:gd name="T11" fmla="*/ 195 h 241"/>
              <a:gd name="T12" fmla="*/ 278 w 338"/>
              <a:gd name="T13" fmla="*/ 30 h 241"/>
              <a:gd name="T14" fmla="*/ 199 w 338"/>
              <a:gd name="T15" fmla="*/ 126 h 241"/>
              <a:gd name="T16" fmla="*/ 88 w 338"/>
              <a:gd name="T17" fmla="*/ 61 h 241"/>
              <a:gd name="T18" fmla="*/ 129 w 338"/>
              <a:gd name="T19" fmla="*/ 53 h 241"/>
              <a:gd name="T20" fmla="*/ 242 w 338"/>
              <a:gd name="T21" fmla="*/ 119 h 241"/>
              <a:gd name="T22" fmla="*/ 199 w 338"/>
              <a:gd name="T23" fmla="*/ 12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241">
                <a:moveTo>
                  <a:pt x="278" y="30"/>
                </a:moveTo>
                <a:cubicBezTo>
                  <a:pt x="243" y="9"/>
                  <a:pt x="206" y="1"/>
                  <a:pt x="164" y="2"/>
                </a:cubicBezTo>
                <a:cubicBezTo>
                  <a:pt x="142" y="0"/>
                  <a:pt x="118" y="3"/>
                  <a:pt x="95" y="10"/>
                </a:cubicBezTo>
                <a:cubicBezTo>
                  <a:pt x="55" y="22"/>
                  <a:pt x="19" y="42"/>
                  <a:pt x="10" y="88"/>
                </a:cubicBezTo>
                <a:cubicBezTo>
                  <a:pt x="0" y="142"/>
                  <a:pt x="15" y="177"/>
                  <a:pt x="55" y="202"/>
                </a:cubicBezTo>
                <a:cubicBezTo>
                  <a:pt x="117" y="241"/>
                  <a:pt x="225" y="238"/>
                  <a:pt x="285" y="195"/>
                </a:cubicBezTo>
                <a:cubicBezTo>
                  <a:pt x="338" y="157"/>
                  <a:pt x="334" y="63"/>
                  <a:pt x="278" y="30"/>
                </a:cubicBezTo>
                <a:close/>
                <a:moveTo>
                  <a:pt x="199" y="126"/>
                </a:moveTo>
                <a:cubicBezTo>
                  <a:pt x="163" y="104"/>
                  <a:pt x="126" y="83"/>
                  <a:pt x="88" y="61"/>
                </a:cubicBezTo>
                <a:cubicBezTo>
                  <a:pt x="101" y="45"/>
                  <a:pt x="113" y="43"/>
                  <a:pt x="129" y="53"/>
                </a:cubicBezTo>
                <a:cubicBezTo>
                  <a:pt x="165" y="76"/>
                  <a:pt x="203" y="96"/>
                  <a:pt x="242" y="119"/>
                </a:cubicBezTo>
                <a:cubicBezTo>
                  <a:pt x="227" y="135"/>
                  <a:pt x="215" y="136"/>
                  <a:pt x="199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" name="Freeform 26">
            <a:extLst>
              <a:ext uri="{FF2B5EF4-FFF2-40B4-BE49-F238E27FC236}">
                <a16:creationId xmlns:a16="http://schemas.microsoft.com/office/drawing/2014/main" id="{26DFA029-31B5-C5AC-B582-D04E9D62F4D5}"/>
              </a:ext>
            </a:extLst>
          </p:cNvPr>
          <p:cNvSpPr>
            <a:spLocks noEditPoints="1"/>
          </p:cNvSpPr>
          <p:nvPr/>
        </p:nvSpPr>
        <p:spPr bwMode="auto">
          <a:xfrm>
            <a:off x="3227374" y="5704805"/>
            <a:ext cx="261798" cy="189709"/>
          </a:xfrm>
          <a:custGeom>
            <a:avLst/>
            <a:gdLst>
              <a:gd name="T0" fmla="*/ 274 w 329"/>
              <a:gd name="T1" fmla="*/ 208 h 239"/>
              <a:gd name="T2" fmla="*/ 272 w 329"/>
              <a:gd name="T3" fmla="*/ 35 h 239"/>
              <a:gd name="T4" fmla="*/ 78 w 329"/>
              <a:gd name="T5" fmla="*/ 22 h 239"/>
              <a:gd name="T6" fmla="*/ 6 w 329"/>
              <a:gd name="T7" fmla="*/ 129 h 239"/>
              <a:gd name="T8" fmla="*/ 44 w 329"/>
              <a:gd name="T9" fmla="*/ 185 h 239"/>
              <a:gd name="T10" fmla="*/ 98 w 329"/>
              <a:gd name="T11" fmla="*/ 221 h 239"/>
              <a:gd name="T12" fmla="*/ 115 w 329"/>
              <a:gd name="T13" fmla="*/ 232 h 239"/>
              <a:gd name="T14" fmla="*/ 274 w 329"/>
              <a:gd name="T15" fmla="*/ 208 h 239"/>
              <a:gd name="T16" fmla="*/ 82 w 329"/>
              <a:gd name="T17" fmla="*/ 127 h 239"/>
              <a:gd name="T18" fmla="*/ 199 w 329"/>
              <a:gd name="T19" fmla="*/ 58 h 239"/>
              <a:gd name="T20" fmla="*/ 239 w 329"/>
              <a:gd name="T21" fmla="*/ 67 h 239"/>
              <a:gd name="T22" fmla="*/ 122 w 329"/>
              <a:gd name="T23" fmla="*/ 136 h 239"/>
              <a:gd name="T24" fmla="*/ 82 w 329"/>
              <a:gd name="T25" fmla="*/ 12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9" h="239">
                <a:moveTo>
                  <a:pt x="274" y="208"/>
                </a:moveTo>
                <a:cubicBezTo>
                  <a:pt x="328" y="180"/>
                  <a:pt x="329" y="61"/>
                  <a:pt x="272" y="35"/>
                </a:cubicBezTo>
                <a:cubicBezTo>
                  <a:pt x="208" y="5"/>
                  <a:pt x="144" y="0"/>
                  <a:pt x="78" y="22"/>
                </a:cubicBezTo>
                <a:cubicBezTo>
                  <a:pt x="23" y="41"/>
                  <a:pt x="6" y="66"/>
                  <a:pt x="6" y="129"/>
                </a:cubicBezTo>
                <a:cubicBezTo>
                  <a:pt x="0" y="156"/>
                  <a:pt x="9" y="177"/>
                  <a:pt x="44" y="185"/>
                </a:cubicBezTo>
                <a:cubicBezTo>
                  <a:pt x="65" y="190"/>
                  <a:pt x="83" y="205"/>
                  <a:pt x="98" y="221"/>
                </a:cubicBezTo>
                <a:cubicBezTo>
                  <a:pt x="103" y="226"/>
                  <a:pt x="107" y="232"/>
                  <a:pt x="115" y="232"/>
                </a:cubicBezTo>
                <a:cubicBezTo>
                  <a:pt x="170" y="239"/>
                  <a:pt x="223" y="234"/>
                  <a:pt x="274" y="208"/>
                </a:cubicBezTo>
                <a:close/>
                <a:moveTo>
                  <a:pt x="82" y="127"/>
                </a:moveTo>
                <a:cubicBezTo>
                  <a:pt x="122" y="104"/>
                  <a:pt x="161" y="82"/>
                  <a:pt x="199" y="58"/>
                </a:cubicBezTo>
                <a:cubicBezTo>
                  <a:pt x="215" y="48"/>
                  <a:pt x="224" y="58"/>
                  <a:pt x="239" y="67"/>
                </a:cubicBezTo>
                <a:cubicBezTo>
                  <a:pt x="197" y="91"/>
                  <a:pt x="159" y="112"/>
                  <a:pt x="122" y="136"/>
                </a:cubicBezTo>
                <a:cubicBezTo>
                  <a:pt x="105" y="146"/>
                  <a:pt x="95" y="138"/>
                  <a:pt x="82" y="1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4" name="Freeform 27">
            <a:extLst>
              <a:ext uri="{FF2B5EF4-FFF2-40B4-BE49-F238E27FC236}">
                <a16:creationId xmlns:a16="http://schemas.microsoft.com/office/drawing/2014/main" id="{47DD9980-0FD9-D400-7897-FF9CB67A31C1}"/>
              </a:ext>
            </a:extLst>
          </p:cNvPr>
          <p:cNvSpPr>
            <a:spLocks/>
          </p:cNvSpPr>
          <p:nvPr/>
        </p:nvSpPr>
        <p:spPr bwMode="auto">
          <a:xfrm>
            <a:off x="1237330" y="5670658"/>
            <a:ext cx="199195" cy="201091"/>
          </a:xfrm>
          <a:custGeom>
            <a:avLst/>
            <a:gdLst>
              <a:gd name="T0" fmla="*/ 126 w 251"/>
              <a:gd name="T1" fmla="*/ 252 h 252"/>
              <a:gd name="T2" fmla="*/ 250 w 251"/>
              <a:gd name="T3" fmla="*/ 127 h 252"/>
              <a:gd name="T4" fmla="*/ 128 w 251"/>
              <a:gd name="T5" fmla="*/ 0 h 252"/>
              <a:gd name="T6" fmla="*/ 0 w 251"/>
              <a:gd name="T7" fmla="*/ 126 h 252"/>
              <a:gd name="T8" fmla="*/ 126 w 251"/>
              <a:gd name="T9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" h="252">
                <a:moveTo>
                  <a:pt x="126" y="252"/>
                </a:moveTo>
                <a:cubicBezTo>
                  <a:pt x="194" y="252"/>
                  <a:pt x="250" y="196"/>
                  <a:pt x="250" y="127"/>
                </a:cubicBezTo>
                <a:cubicBezTo>
                  <a:pt x="251" y="56"/>
                  <a:pt x="198" y="1"/>
                  <a:pt x="128" y="0"/>
                </a:cubicBezTo>
                <a:cubicBezTo>
                  <a:pt x="57" y="0"/>
                  <a:pt x="0" y="56"/>
                  <a:pt x="0" y="126"/>
                </a:cubicBezTo>
                <a:cubicBezTo>
                  <a:pt x="1" y="195"/>
                  <a:pt x="57" y="251"/>
                  <a:pt x="126" y="2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7" name="Freeform 30">
            <a:extLst>
              <a:ext uri="{FF2B5EF4-FFF2-40B4-BE49-F238E27FC236}">
                <a16:creationId xmlns:a16="http://schemas.microsoft.com/office/drawing/2014/main" id="{596F1711-C09E-836A-CD10-753FDBA25056}"/>
              </a:ext>
            </a:extLst>
          </p:cNvPr>
          <p:cNvSpPr>
            <a:spLocks/>
          </p:cNvSpPr>
          <p:nvPr/>
        </p:nvSpPr>
        <p:spPr bwMode="auto">
          <a:xfrm>
            <a:off x="4974591" y="4906133"/>
            <a:ext cx="591891" cy="337681"/>
          </a:xfrm>
          <a:custGeom>
            <a:avLst/>
            <a:gdLst>
              <a:gd name="T0" fmla="*/ 347 w 742"/>
              <a:gd name="T1" fmla="*/ 415 h 425"/>
              <a:gd name="T2" fmla="*/ 558 w 742"/>
              <a:gd name="T3" fmla="*/ 291 h 425"/>
              <a:gd name="T4" fmla="*/ 742 w 742"/>
              <a:gd name="T5" fmla="*/ 184 h 425"/>
              <a:gd name="T6" fmla="*/ 456 w 742"/>
              <a:gd name="T7" fmla="*/ 20 h 425"/>
              <a:gd name="T8" fmla="*/ 426 w 742"/>
              <a:gd name="T9" fmla="*/ 21 h 425"/>
              <a:gd name="T10" fmla="*/ 442 w 742"/>
              <a:gd name="T11" fmla="*/ 47 h 425"/>
              <a:gd name="T12" fmla="*/ 680 w 742"/>
              <a:gd name="T13" fmla="*/ 184 h 425"/>
              <a:gd name="T14" fmla="*/ 350 w 742"/>
              <a:gd name="T15" fmla="*/ 378 h 425"/>
              <a:gd name="T16" fmla="*/ 309 w 742"/>
              <a:gd name="T17" fmla="*/ 379 h 425"/>
              <a:gd name="T18" fmla="*/ 136 w 742"/>
              <a:gd name="T19" fmla="*/ 279 h 425"/>
              <a:gd name="T20" fmla="*/ 66 w 742"/>
              <a:gd name="T21" fmla="*/ 238 h 425"/>
              <a:gd name="T22" fmla="*/ 167 w 742"/>
              <a:gd name="T23" fmla="*/ 177 h 425"/>
              <a:gd name="T24" fmla="*/ 190 w 742"/>
              <a:gd name="T25" fmla="*/ 126 h 425"/>
              <a:gd name="T26" fmla="*/ 0 w 742"/>
              <a:gd name="T27" fmla="*/ 240 h 425"/>
              <a:gd name="T28" fmla="*/ 307 w 742"/>
              <a:gd name="T29" fmla="*/ 416 h 425"/>
              <a:gd name="T30" fmla="*/ 347 w 742"/>
              <a:gd name="T31" fmla="*/ 41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42" h="425">
                <a:moveTo>
                  <a:pt x="347" y="415"/>
                </a:moveTo>
                <a:cubicBezTo>
                  <a:pt x="417" y="373"/>
                  <a:pt x="488" y="332"/>
                  <a:pt x="558" y="291"/>
                </a:cubicBezTo>
                <a:cubicBezTo>
                  <a:pt x="619" y="256"/>
                  <a:pt x="679" y="221"/>
                  <a:pt x="742" y="184"/>
                </a:cubicBezTo>
                <a:cubicBezTo>
                  <a:pt x="644" y="127"/>
                  <a:pt x="550" y="74"/>
                  <a:pt x="456" y="20"/>
                </a:cubicBezTo>
                <a:cubicBezTo>
                  <a:pt x="447" y="14"/>
                  <a:pt x="437" y="0"/>
                  <a:pt x="426" y="21"/>
                </a:cubicBezTo>
                <a:cubicBezTo>
                  <a:pt x="416" y="41"/>
                  <a:pt x="432" y="41"/>
                  <a:pt x="442" y="47"/>
                </a:cubicBezTo>
                <a:cubicBezTo>
                  <a:pt x="520" y="92"/>
                  <a:pt x="598" y="137"/>
                  <a:pt x="680" y="184"/>
                </a:cubicBezTo>
                <a:cubicBezTo>
                  <a:pt x="567" y="250"/>
                  <a:pt x="458" y="314"/>
                  <a:pt x="350" y="378"/>
                </a:cubicBezTo>
                <a:cubicBezTo>
                  <a:pt x="335" y="387"/>
                  <a:pt x="324" y="388"/>
                  <a:pt x="309" y="379"/>
                </a:cubicBezTo>
                <a:cubicBezTo>
                  <a:pt x="252" y="345"/>
                  <a:pt x="194" y="312"/>
                  <a:pt x="136" y="279"/>
                </a:cubicBezTo>
                <a:cubicBezTo>
                  <a:pt x="113" y="265"/>
                  <a:pt x="89" y="252"/>
                  <a:pt x="66" y="238"/>
                </a:cubicBezTo>
                <a:cubicBezTo>
                  <a:pt x="98" y="211"/>
                  <a:pt x="134" y="196"/>
                  <a:pt x="167" y="177"/>
                </a:cubicBezTo>
                <a:cubicBezTo>
                  <a:pt x="188" y="166"/>
                  <a:pt x="199" y="153"/>
                  <a:pt x="190" y="126"/>
                </a:cubicBezTo>
                <a:cubicBezTo>
                  <a:pt x="127" y="164"/>
                  <a:pt x="64" y="202"/>
                  <a:pt x="0" y="240"/>
                </a:cubicBezTo>
                <a:cubicBezTo>
                  <a:pt x="103" y="299"/>
                  <a:pt x="205" y="357"/>
                  <a:pt x="307" y="416"/>
                </a:cubicBezTo>
                <a:cubicBezTo>
                  <a:pt x="322" y="425"/>
                  <a:pt x="333" y="423"/>
                  <a:pt x="347" y="4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8" name="Freeform 31">
            <a:extLst>
              <a:ext uri="{FF2B5EF4-FFF2-40B4-BE49-F238E27FC236}">
                <a16:creationId xmlns:a16="http://schemas.microsoft.com/office/drawing/2014/main" id="{F56B346D-0637-FB31-8D3A-7BEE06CC20E2}"/>
              </a:ext>
            </a:extLst>
          </p:cNvPr>
          <p:cNvSpPr>
            <a:spLocks noEditPoints="1"/>
          </p:cNvSpPr>
          <p:nvPr/>
        </p:nvSpPr>
        <p:spPr bwMode="auto">
          <a:xfrm>
            <a:off x="2364199" y="1794911"/>
            <a:ext cx="267490" cy="220062"/>
          </a:xfrm>
          <a:custGeom>
            <a:avLst/>
            <a:gdLst>
              <a:gd name="T0" fmla="*/ 35 w 337"/>
              <a:gd name="T1" fmla="*/ 199 h 277"/>
              <a:gd name="T2" fmla="*/ 53 w 337"/>
              <a:gd name="T3" fmla="*/ 224 h 277"/>
              <a:gd name="T4" fmla="*/ 97 w 337"/>
              <a:gd name="T5" fmla="*/ 252 h 277"/>
              <a:gd name="T6" fmla="*/ 127 w 337"/>
              <a:gd name="T7" fmla="*/ 259 h 277"/>
              <a:gd name="T8" fmla="*/ 277 w 337"/>
              <a:gd name="T9" fmla="*/ 263 h 277"/>
              <a:gd name="T10" fmla="*/ 327 w 337"/>
              <a:gd name="T11" fmla="*/ 219 h 277"/>
              <a:gd name="T12" fmla="*/ 311 w 337"/>
              <a:gd name="T13" fmla="*/ 168 h 277"/>
              <a:gd name="T14" fmla="*/ 267 w 337"/>
              <a:gd name="T15" fmla="*/ 105 h 277"/>
              <a:gd name="T16" fmla="*/ 176 w 337"/>
              <a:gd name="T17" fmla="*/ 17 h 277"/>
              <a:gd name="T18" fmla="*/ 20 w 337"/>
              <a:gd name="T19" fmla="*/ 45 h 277"/>
              <a:gd name="T20" fmla="*/ 4 w 337"/>
              <a:gd name="T21" fmla="*/ 88 h 277"/>
              <a:gd name="T22" fmla="*/ 35 w 337"/>
              <a:gd name="T23" fmla="*/ 199 h 277"/>
              <a:gd name="T24" fmla="*/ 223 w 337"/>
              <a:gd name="T25" fmla="*/ 105 h 277"/>
              <a:gd name="T26" fmla="*/ 240 w 337"/>
              <a:gd name="T27" fmla="*/ 117 h 277"/>
              <a:gd name="T28" fmla="*/ 225 w 337"/>
              <a:gd name="T29" fmla="*/ 139 h 277"/>
              <a:gd name="T30" fmla="*/ 207 w 337"/>
              <a:gd name="T31" fmla="*/ 123 h 277"/>
              <a:gd name="T32" fmla="*/ 223 w 337"/>
              <a:gd name="T33" fmla="*/ 105 h 277"/>
              <a:gd name="T34" fmla="*/ 40 w 337"/>
              <a:gd name="T35" fmla="*/ 64 h 277"/>
              <a:gd name="T36" fmla="*/ 134 w 337"/>
              <a:gd name="T37" fmla="*/ 38 h 277"/>
              <a:gd name="T38" fmla="*/ 145 w 337"/>
              <a:gd name="T39" fmla="*/ 79 h 277"/>
              <a:gd name="T40" fmla="*/ 155 w 337"/>
              <a:gd name="T41" fmla="*/ 128 h 277"/>
              <a:gd name="T42" fmla="*/ 153 w 337"/>
              <a:gd name="T43" fmla="*/ 162 h 277"/>
              <a:gd name="T44" fmla="*/ 118 w 337"/>
              <a:gd name="T45" fmla="*/ 171 h 277"/>
              <a:gd name="T46" fmla="*/ 35 w 337"/>
              <a:gd name="T47" fmla="*/ 97 h 277"/>
              <a:gd name="T48" fmla="*/ 40 w 337"/>
              <a:gd name="T49" fmla="*/ 6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7" h="277">
                <a:moveTo>
                  <a:pt x="35" y="199"/>
                </a:moveTo>
                <a:cubicBezTo>
                  <a:pt x="38" y="209"/>
                  <a:pt x="43" y="219"/>
                  <a:pt x="53" y="224"/>
                </a:cubicBezTo>
                <a:cubicBezTo>
                  <a:pt x="65" y="238"/>
                  <a:pt x="80" y="247"/>
                  <a:pt x="97" y="252"/>
                </a:cubicBezTo>
                <a:cubicBezTo>
                  <a:pt x="107" y="257"/>
                  <a:pt x="116" y="261"/>
                  <a:pt x="127" y="259"/>
                </a:cubicBezTo>
                <a:cubicBezTo>
                  <a:pt x="177" y="270"/>
                  <a:pt x="227" y="277"/>
                  <a:pt x="277" y="263"/>
                </a:cubicBezTo>
                <a:cubicBezTo>
                  <a:pt x="312" y="269"/>
                  <a:pt x="316" y="240"/>
                  <a:pt x="327" y="219"/>
                </a:cubicBezTo>
                <a:cubicBezTo>
                  <a:pt x="337" y="199"/>
                  <a:pt x="332" y="180"/>
                  <a:pt x="311" y="168"/>
                </a:cubicBezTo>
                <a:cubicBezTo>
                  <a:pt x="286" y="154"/>
                  <a:pt x="273" y="134"/>
                  <a:pt x="267" y="105"/>
                </a:cubicBezTo>
                <a:cubicBezTo>
                  <a:pt x="256" y="58"/>
                  <a:pt x="223" y="29"/>
                  <a:pt x="176" y="17"/>
                </a:cubicBezTo>
                <a:cubicBezTo>
                  <a:pt x="120" y="4"/>
                  <a:pt x="66" y="0"/>
                  <a:pt x="20" y="45"/>
                </a:cubicBezTo>
                <a:cubicBezTo>
                  <a:pt x="8" y="56"/>
                  <a:pt x="0" y="71"/>
                  <a:pt x="4" y="88"/>
                </a:cubicBezTo>
                <a:cubicBezTo>
                  <a:pt x="13" y="125"/>
                  <a:pt x="24" y="162"/>
                  <a:pt x="35" y="199"/>
                </a:cubicBezTo>
                <a:close/>
                <a:moveTo>
                  <a:pt x="223" y="105"/>
                </a:moveTo>
                <a:cubicBezTo>
                  <a:pt x="233" y="105"/>
                  <a:pt x="239" y="111"/>
                  <a:pt x="240" y="117"/>
                </a:cubicBezTo>
                <a:cubicBezTo>
                  <a:pt x="242" y="132"/>
                  <a:pt x="235" y="138"/>
                  <a:pt x="225" y="139"/>
                </a:cubicBezTo>
                <a:cubicBezTo>
                  <a:pt x="215" y="140"/>
                  <a:pt x="208" y="132"/>
                  <a:pt x="207" y="123"/>
                </a:cubicBezTo>
                <a:cubicBezTo>
                  <a:pt x="206" y="113"/>
                  <a:pt x="214" y="106"/>
                  <a:pt x="223" y="105"/>
                </a:cubicBezTo>
                <a:close/>
                <a:moveTo>
                  <a:pt x="40" y="64"/>
                </a:moveTo>
                <a:cubicBezTo>
                  <a:pt x="57" y="45"/>
                  <a:pt x="110" y="30"/>
                  <a:pt x="134" y="38"/>
                </a:cubicBezTo>
                <a:cubicBezTo>
                  <a:pt x="157" y="47"/>
                  <a:pt x="143" y="66"/>
                  <a:pt x="145" y="79"/>
                </a:cubicBezTo>
                <a:cubicBezTo>
                  <a:pt x="144" y="97"/>
                  <a:pt x="145" y="113"/>
                  <a:pt x="155" y="128"/>
                </a:cubicBezTo>
                <a:cubicBezTo>
                  <a:pt x="161" y="138"/>
                  <a:pt x="162" y="152"/>
                  <a:pt x="153" y="162"/>
                </a:cubicBezTo>
                <a:cubicBezTo>
                  <a:pt x="145" y="173"/>
                  <a:pt x="133" y="174"/>
                  <a:pt x="118" y="171"/>
                </a:cubicBezTo>
                <a:cubicBezTo>
                  <a:pt x="77" y="161"/>
                  <a:pt x="50" y="137"/>
                  <a:pt x="35" y="97"/>
                </a:cubicBezTo>
                <a:cubicBezTo>
                  <a:pt x="30" y="85"/>
                  <a:pt x="30" y="75"/>
                  <a:pt x="40" y="6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9" name="Freeform 32">
            <a:extLst>
              <a:ext uri="{FF2B5EF4-FFF2-40B4-BE49-F238E27FC236}">
                <a16:creationId xmlns:a16="http://schemas.microsoft.com/office/drawing/2014/main" id="{264DE633-2FF2-1294-E568-46B80AD6ED66}"/>
              </a:ext>
            </a:extLst>
          </p:cNvPr>
          <p:cNvSpPr>
            <a:spLocks/>
          </p:cNvSpPr>
          <p:nvPr/>
        </p:nvSpPr>
        <p:spPr bwMode="auto">
          <a:xfrm>
            <a:off x="2235198" y="3022325"/>
            <a:ext cx="229548" cy="176428"/>
          </a:xfrm>
          <a:custGeom>
            <a:avLst/>
            <a:gdLst>
              <a:gd name="T0" fmla="*/ 26 w 289"/>
              <a:gd name="T1" fmla="*/ 106 h 220"/>
              <a:gd name="T2" fmla="*/ 134 w 289"/>
              <a:gd name="T3" fmla="*/ 215 h 220"/>
              <a:gd name="T4" fmla="*/ 153 w 289"/>
              <a:gd name="T5" fmla="*/ 215 h 220"/>
              <a:gd name="T6" fmla="*/ 263 w 289"/>
              <a:gd name="T7" fmla="*/ 104 h 220"/>
              <a:gd name="T8" fmla="*/ 198 w 289"/>
              <a:gd name="T9" fmla="*/ 2 h 220"/>
              <a:gd name="T10" fmla="*/ 143 w 289"/>
              <a:gd name="T11" fmla="*/ 24 h 220"/>
              <a:gd name="T12" fmla="*/ 89 w 289"/>
              <a:gd name="T13" fmla="*/ 3 h 220"/>
              <a:gd name="T14" fmla="*/ 26 w 289"/>
              <a:gd name="T15" fmla="*/ 106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220">
                <a:moveTo>
                  <a:pt x="26" y="106"/>
                </a:moveTo>
                <a:cubicBezTo>
                  <a:pt x="50" y="154"/>
                  <a:pt x="92" y="185"/>
                  <a:pt x="134" y="215"/>
                </a:cubicBezTo>
                <a:cubicBezTo>
                  <a:pt x="141" y="219"/>
                  <a:pt x="146" y="220"/>
                  <a:pt x="153" y="215"/>
                </a:cubicBezTo>
                <a:cubicBezTo>
                  <a:pt x="196" y="184"/>
                  <a:pt x="238" y="151"/>
                  <a:pt x="263" y="104"/>
                </a:cubicBezTo>
                <a:cubicBezTo>
                  <a:pt x="289" y="55"/>
                  <a:pt x="253" y="3"/>
                  <a:pt x="198" y="2"/>
                </a:cubicBezTo>
                <a:cubicBezTo>
                  <a:pt x="175" y="2"/>
                  <a:pt x="159" y="27"/>
                  <a:pt x="143" y="24"/>
                </a:cubicBezTo>
                <a:cubicBezTo>
                  <a:pt x="125" y="22"/>
                  <a:pt x="110" y="0"/>
                  <a:pt x="89" y="3"/>
                </a:cubicBezTo>
                <a:cubicBezTo>
                  <a:pt x="32" y="3"/>
                  <a:pt x="0" y="56"/>
                  <a:pt x="26" y="1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" name="Freeform 33">
            <a:extLst>
              <a:ext uri="{FF2B5EF4-FFF2-40B4-BE49-F238E27FC236}">
                <a16:creationId xmlns:a16="http://schemas.microsoft.com/office/drawing/2014/main" id="{1F650F39-256F-EF16-FD8E-9EDC0233C885}"/>
              </a:ext>
            </a:extLst>
          </p:cNvPr>
          <p:cNvSpPr>
            <a:spLocks noEditPoints="1"/>
          </p:cNvSpPr>
          <p:nvPr/>
        </p:nvSpPr>
        <p:spPr bwMode="auto">
          <a:xfrm>
            <a:off x="4143667" y="3729939"/>
            <a:ext cx="309226" cy="132796"/>
          </a:xfrm>
          <a:custGeom>
            <a:avLst/>
            <a:gdLst>
              <a:gd name="T0" fmla="*/ 298 w 388"/>
              <a:gd name="T1" fmla="*/ 72 h 167"/>
              <a:gd name="T2" fmla="*/ 247 w 388"/>
              <a:gd name="T3" fmla="*/ 39 h 167"/>
              <a:gd name="T4" fmla="*/ 198 w 388"/>
              <a:gd name="T5" fmla="*/ 1 h 167"/>
              <a:gd name="T6" fmla="*/ 144 w 388"/>
              <a:gd name="T7" fmla="*/ 31 h 167"/>
              <a:gd name="T8" fmla="*/ 77 w 388"/>
              <a:gd name="T9" fmla="*/ 72 h 167"/>
              <a:gd name="T10" fmla="*/ 9 w 388"/>
              <a:gd name="T11" fmla="*/ 140 h 167"/>
              <a:gd name="T12" fmla="*/ 33 w 388"/>
              <a:gd name="T13" fmla="*/ 163 h 167"/>
              <a:gd name="T14" fmla="*/ 194 w 388"/>
              <a:gd name="T15" fmla="*/ 162 h 167"/>
              <a:gd name="T16" fmla="*/ 275 w 388"/>
              <a:gd name="T17" fmla="*/ 162 h 167"/>
              <a:gd name="T18" fmla="*/ 356 w 388"/>
              <a:gd name="T19" fmla="*/ 162 h 167"/>
              <a:gd name="T20" fmla="*/ 379 w 388"/>
              <a:gd name="T21" fmla="*/ 149 h 167"/>
              <a:gd name="T22" fmla="*/ 313 w 388"/>
              <a:gd name="T23" fmla="*/ 72 h 167"/>
              <a:gd name="T24" fmla="*/ 298 w 388"/>
              <a:gd name="T25" fmla="*/ 72 h 167"/>
              <a:gd name="T26" fmla="*/ 194 w 388"/>
              <a:gd name="T27" fmla="*/ 85 h 167"/>
              <a:gd name="T28" fmla="*/ 170 w 388"/>
              <a:gd name="T29" fmla="*/ 61 h 167"/>
              <a:gd name="T30" fmla="*/ 192 w 388"/>
              <a:gd name="T31" fmla="*/ 36 h 167"/>
              <a:gd name="T32" fmla="*/ 219 w 388"/>
              <a:gd name="T33" fmla="*/ 60 h 167"/>
              <a:gd name="T34" fmla="*/ 194 w 388"/>
              <a:gd name="T35" fmla="*/ 8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8" h="167">
                <a:moveTo>
                  <a:pt x="298" y="72"/>
                </a:moveTo>
                <a:cubicBezTo>
                  <a:pt x="272" y="74"/>
                  <a:pt x="255" y="68"/>
                  <a:pt x="247" y="39"/>
                </a:cubicBezTo>
                <a:cubicBezTo>
                  <a:pt x="241" y="16"/>
                  <a:pt x="222" y="3"/>
                  <a:pt x="198" y="1"/>
                </a:cubicBezTo>
                <a:cubicBezTo>
                  <a:pt x="174" y="0"/>
                  <a:pt x="150" y="9"/>
                  <a:pt x="144" y="31"/>
                </a:cubicBezTo>
                <a:cubicBezTo>
                  <a:pt x="134" y="70"/>
                  <a:pt x="109" y="73"/>
                  <a:pt x="77" y="72"/>
                </a:cubicBezTo>
                <a:cubicBezTo>
                  <a:pt x="0" y="72"/>
                  <a:pt x="11" y="59"/>
                  <a:pt x="9" y="140"/>
                </a:cubicBezTo>
                <a:cubicBezTo>
                  <a:pt x="8" y="161"/>
                  <a:pt x="16" y="163"/>
                  <a:pt x="33" y="163"/>
                </a:cubicBezTo>
                <a:cubicBezTo>
                  <a:pt x="87" y="162"/>
                  <a:pt x="141" y="162"/>
                  <a:pt x="194" y="162"/>
                </a:cubicBezTo>
                <a:cubicBezTo>
                  <a:pt x="221" y="162"/>
                  <a:pt x="248" y="162"/>
                  <a:pt x="275" y="162"/>
                </a:cubicBezTo>
                <a:cubicBezTo>
                  <a:pt x="302" y="162"/>
                  <a:pt x="329" y="162"/>
                  <a:pt x="356" y="162"/>
                </a:cubicBezTo>
                <a:cubicBezTo>
                  <a:pt x="365" y="162"/>
                  <a:pt x="377" y="167"/>
                  <a:pt x="379" y="149"/>
                </a:cubicBezTo>
                <a:cubicBezTo>
                  <a:pt x="388" y="79"/>
                  <a:pt x="382" y="72"/>
                  <a:pt x="313" y="72"/>
                </a:cubicBezTo>
                <a:cubicBezTo>
                  <a:pt x="308" y="72"/>
                  <a:pt x="303" y="71"/>
                  <a:pt x="298" y="72"/>
                </a:cubicBezTo>
                <a:close/>
                <a:moveTo>
                  <a:pt x="194" y="85"/>
                </a:moveTo>
                <a:cubicBezTo>
                  <a:pt x="180" y="84"/>
                  <a:pt x="170" y="76"/>
                  <a:pt x="170" y="61"/>
                </a:cubicBezTo>
                <a:cubicBezTo>
                  <a:pt x="169" y="46"/>
                  <a:pt x="177" y="36"/>
                  <a:pt x="192" y="36"/>
                </a:cubicBezTo>
                <a:cubicBezTo>
                  <a:pt x="208" y="35"/>
                  <a:pt x="219" y="43"/>
                  <a:pt x="219" y="60"/>
                </a:cubicBezTo>
                <a:cubicBezTo>
                  <a:pt x="219" y="76"/>
                  <a:pt x="209" y="83"/>
                  <a:pt x="194" y="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2" name="Freeform 35">
            <a:extLst>
              <a:ext uri="{FF2B5EF4-FFF2-40B4-BE49-F238E27FC236}">
                <a16:creationId xmlns:a16="http://schemas.microsoft.com/office/drawing/2014/main" id="{20044E81-1642-7009-C047-6B6AD307D00F}"/>
              </a:ext>
            </a:extLst>
          </p:cNvPr>
          <p:cNvSpPr>
            <a:spLocks noEditPoints="1"/>
          </p:cNvSpPr>
          <p:nvPr/>
        </p:nvSpPr>
        <p:spPr bwMode="auto">
          <a:xfrm>
            <a:off x="4234727" y="5008575"/>
            <a:ext cx="265592" cy="244724"/>
          </a:xfrm>
          <a:custGeom>
            <a:avLst/>
            <a:gdLst>
              <a:gd name="T0" fmla="*/ 180 w 334"/>
              <a:gd name="T1" fmla="*/ 36 h 307"/>
              <a:gd name="T2" fmla="*/ 146 w 334"/>
              <a:gd name="T3" fmla="*/ 36 h 307"/>
              <a:gd name="T4" fmla="*/ 2 w 334"/>
              <a:gd name="T5" fmla="*/ 121 h 307"/>
              <a:gd name="T6" fmla="*/ 17 w 334"/>
              <a:gd name="T7" fmla="*/ 173 h 307"/>
              <a:gd name="T8" fmla="*/ 151 w 334"/>
              <a:gd name="T9" fmla="*/ 301 h 307"/>
              <a:gd name="T10" fmla="*/ 173 w 334"/>
              <a:gd name="T11" fmla="*/ 302 h 307"/>
              <a:gd name="T12" fmla="*/ 313 w 334"/>
              <a:gd name="T13" fmla="*/ 162 h 307"/>
              <a:gd name="T14" fmla="*/ 295 w 334"/>
              <a:gd name="T15" fmla="*/ 50 h 307"/>
              <a:gd name="T16" fmla="*/ 180 w 334"/>
              <a:gd name="T17" fmla="*/ 36 h 307"/>
              <a:gd name="T18" fmla="*/ 268 w 334"/>
              <a:gd name="T19" fmla="*/ 72 h 307"/>
              <a:gd name="T20" fmla="*/ 277 w 334"/>
              <a:gd name="T21" fmla="*/ 158 h 307"/>
              <a:gd name="T22" fmla="*/ 173 w 334"/>
              <a:gd name="T23" fmla="*/ 260 h 307"/>
              <a:gd name="T24" fmla="*/ 151 w 334"/>
              <a:gd name="T25" fmla="*/ 260 h 307"/>
              <a:gd name="T26" fmla="*/ 46 w 334"/>
              <a:gd name="T27" fmla="*/ 155 h 307"/>
              <a:gd name="T28" fmla="*/ 99 w 334"/>
              <a:gd name="T29" fmla="*/ 56 h 307"/>
              <a:gd name="T30" fmla="*/ 144 w 334"/>
              <a:gd name="T31" fmla="*/ 77 h 307"/>
              <a:gd name="T32" fmla="*/ 180 w 334"/>
              <a:gd name="T33" fmla="*/ 79 h 307"/>
              <a:gd name="T34" fmla="*/ 268 w 334"/>
              <a:gd name="T35" fmla="*/ 72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4" h="307">
                <a:moveTo>
                  <a:pt x="180" y="36"/>
                </a:moveTo>
                <a:cubicBezTo>
                  <a:pt x="167" y="43"/>
                  <a:pt x="159" y="43"/>
                  <a:pt x="146" y="36"/>
                </a:cubicBezTo>
                <a:cubicBezTo>
                  <a:pt x="81" y="0"/>
                  <a:pt x="3" y="44"/>
                  <a:pt x="2" y="121"/>
                </a:cubicBezTo>
                <a:cubicBezTo>
                  <a:pt x="0" y="137"/>
                  <a:pt x="7" y="155"/>
                  <a:pt x="17" y="173"/>
                </a:cubicBezTo>
                <a:cubicBezTo>
                  <a:pt x="49" y="229"/>
                  <a:pt x="99" y="266"/>
                  <a:pt x="151" y="301"/>
                </a:cubicBezTo>
                <a:cubicBezTo>
                  <a:pt x="159" y="306"/>
                  <a:pt x="166" y="307"/>
                  <a:pt x="173" y="302"/>
                </a:cubicBezTo>
                <a:cubicBezTo>
                  <a:pt x="228" y="263"/>
                  <a:pt x="281" y="223"/>
                  <a:pt x="313" y="162"/>
                </a:cubicBezTo>
                <a:cubicBezTo>
                  <a:pt x="334" y="124"/>
                  <a:pt x="325" y="79"/>
                  <a:pt x="295" y="50"/>
                </a:cubicBezTo>
                <a:cubicBezTo>
                  <a:pt x="264" y="20"/>
                  <a:pt x="218" y="14"/>
                  <a:pt x="180" y="36"/>
                </a:cubicBezTo>
                <a:close/>
                <a:moveTo>
                  <a:pt x="268" y="72"/>
                </a:moveTo>
                <a:cubicBezTo>
                  <a:pt x="294" y="94"/>
                  <a:pt x="298" y="126"/>
                  <a:pt x="277" y="158"/>
                </a:cubicBezTo>
                <a:cubicBezTo>
                  <a:pt x="250" y="200"/>
                  <a:pt x="212" y="231"/>
                  <a:pt x="173" y="260"/>
                </a:cubicBezTo>
                <a:cubicBezTo>
                  <a:pt x="165" y="266"/>
                  <a:pt x="159" y="265"/>
                  <a:pt x="151" y="260"/>
                </a:cubicBezTo>
                <a:cubicBezTo>
                  <a:pt x="111" y="230"/>
                  <a:pt x="71" y="200"/>
                  <a:pt x="46" y="155"/>
                </a:cubicBezTo>
                <a:cubicBezTo>
                  <a:pt x="20" y="108"/>
                  <a:pt x="49" y="55"/>
                  <a:pt x="99" y="56"/>
                </a:cubicBezTo>
                <a:cubicBezTo>
                  <a:pt x="116" y="58"/>
                  <a:pt x="132" y="64"/>
                  <a:pt x="144" y="77"/>
                </a:cubicBezTo>
                <a:cubicBezTo>
                  <a:pt x="156" y="91"/>
                  <a:pt x="165" y="94"/>
                  <a:pt x="180" y="79"/>
                </a:cubicBezTo>
                <a:cubicBezTo>
                  <a:pt x="210" y="50"/>
                  <a:pt x="241" y="49"/>
                  <a:pt x="268" y="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3" name="Freeform 36">
            <a:extLst>
              <a:ext uri="{FF2B5EF4-FFF2-40B4-BE49-F238E27FC236}">
                <a16:creationId xmlns:a16="http://schemas.microsoft.com/office/drawing/2014/main" id="{832F405C-CAEC-0BAA-EBE1-D194EF1C5B32}"/>
              </a:ext>
            </a:extLst>
          </p:cNvPr>
          <p:cNvSpPr>
            <a:spLocks noEditPoints="1"/>
          </p:cNvSpPr>
          <p:nvPr/>
        </p:nvSpPr>
        <p:spPr bwMode="auto">
          <a:xfrm>
            <a:off x="2349023" y="4999089"/>
            <a:ext cx="235239" cy="233341"/>
          </a:xfrm>
          <a:custGeom>
            <a:avLst/>
            <a:gdLst>
              <a:gd name="T0" fmla="*/ 148 w 295"/>
              <a:gd name="T1" fmla="*/ 294 h 295"/>
              <a:gd name="T2" fmla="*/ 295 w 295"/>
              <a:gd name="T3" fmla="*/ 147 h 295"/>
              <a:gd name="T4" fmla="*/ 150 w 295"/>
              <a:gd name="T5" fmla="*/ 0 h 295"/>
              <a:gd name="T6" fmla="*/ 1 w 295"/>
              <a:gd name="T7" fmla="*/ 146 h 295"/>
              <a:gd name="T8" fmla="*/ 148 w 295"/>
              <a:gd name="T9" fmla="*/ 294 h 295"/>
              <a:gd name="T10" fmla="*/ 150 w 295"/>
              <a:gd name="T11" fmla="*/ 32 h 295"/>
              <a:gd name="T12" fmla="*/ 263 w 295"/>
              <a:gd name="T13" fmla="*/ 147 h 295"/>
              <a:gd name="T14" fmla="*/ 147 w 295"/>
              <a:gd name="T15" fmla="*/ 263 h 295"/>
              <a:gd name="T16" fmla="*/ 34 w 295"/>
              <a:gd name="T17" fmla="*/ 148 h 295"/>
              <a:gd name="T18" fmla="*/ 150 w 295"/>
              <a:gd name="T19" fmla="*/ 32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5" h="295">
                <a:moveTo>
                  <a:pt x="148" y="294"/>
                </a:moveTo>
                <a:cubicBezTo>
                  <a:pt x="231" y="295"/>
                  <a:pt x="295" y="230"/>
                  <a:pt x="295" y="147"/>
                </a:cubicBezTo>
                <a:cubicBezTo>
                  <a:pt x="295" y="66"/>
                  <a:pt x="231" y="1"/>
                  <a:pt x="150" y="0"/>
                </a:cubicBezTo>
                <a:cubicBezTo>
                  <a:pt x="68" y="0"/>
                  <a:pt x="1" y="65"/>
                  <a:pt x="1" y="146"/>
                </a:cubicBezTo>
                <a:cubicBezTo>
                  <a:pt x="0" y="228"/>
                  <a:pt x="66" y="294"/>
                  <a:pt x="148" y="294"/>
                </a:cubicBezTo>
                <a:close/>
                <a:moveTo>
                  <a:pt x="150" y="32"/>
                </a:moveTo>
                <a:cubicBezTo>
                  <a:pt x="211" y="33"/>
                  <a:pt x="264" y="86"/>
                  <a:pt x="263" y="147"/>
                </a:cubicBezTo>
                <a:cubicBezTo>
                  <a:pt x="263" y="210"/>
                  <a:pt x="209" y="264"/>
                  <a:pt x="147" y="263"/>
                </a:cubicBezTo>
                <a:cubicBezTo>
                  <a:pt x="86" y="262"/>
                  <a:pt x="33" y="209"/>
                  <a:pt x="34" y="148"/>
                </a:cubicBezTo>
                <a:cubicBezTo>
                  <a:pt x="34" y="84"/>
                  <a:pt x="87" y="31"/>
                  <a:pt x="150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4" name="Freeform 37">
            <a:extLst>
              <a:ext uri="{FF2B5EF4-FFF2-40B4-BE49-F238E27FC236}">
                <a16:creationId xmlns:a16="http://schemas.microsoft.com/office/drawing/2014/main" id="{FB1E506C-1E53-938D-8A82-ACD980CE9315}"/>
              </a:ext>
            </a:extLst>
          </p:cNvPr>
          <p:cNvSpPr>
            <a:spLocks/>
          </p:cNvSpPr>
          <p:nvPr/>
        </p:nvSpPr>
        <p:spPr bwMode="auto">
          <a:xfrm>
            <a:off x="5185168" y="4701247"/>
            <a:ext cx="197297" cy="254210"/>
          </a:xfrm>
          <a:custGeom>
            <a:avLst/>
            <a:gdLst>
              <a:gd name="T0" fmla="*/ 205 w 246"/>
              <a:gd name="T1" fmla="*/ 129 h 319"/>
              <a:gd name="T2" fmla="*/ 165 w 246"/>
              <a:gd name="T3" fmla="*/ 10 h 319"/>
              <a:gd name="T4" fmla="*/ 162 w 246"/>
              <a:gd name="T5" fmla="*/ 8 h 319"/>
              <a:gd name="T6" fmla="*/ 133 w 246"/>
              <a:gd name="T7" fmla="*/ 16 h 319"/>
              <a:gd name="T8" fmla="*/ 53 w 246"/>
              <a:gd name="T9" fmla="*/ 159 h 319"/>
              <a:gd name="T10" fmla="*/ 30 w 246"/>
              <a:gd name="T11" fmla="*/ 203 h 319"/>
              <a:gd name="T12" fmla="*/ 59 w 246"/>
              <a:gd name="T13" fmla="*/ 296 h 319"/>
              <a:gd name="T14" fmla="*/ 79 w 246"/>
              <a:gd name="T15" fmla="*/ 307 h 319"/>
              <a:gd name="T16" fmla="*/ 107 w 246"/>
              <a:gd name="T17" fmla="*/ 296 h 319"/>
              <a:gd name="T18" fmla="*/ 137 w 246"/>
              <a:gd name="T19" fmla="*/ 249 h 319"/>
              <a:gd name="T20" fmla="*/ 162 w 246"/>
              <a:gd name="T21" fmla="*/ 207 h 319"/>
              <a:gd name="T22" fmla="*/ 205 w 246"/>
              <a:gd name="T23" fmla="*/ 12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6" h="319">
                <a:moveTo>
                  <a:pt x="205" y="129"/>
                </a:moveTo>
                <a:cubicBezTo>
                  <a:pt x="246" y="49"/>
                  <a:pt x="246" y="48"/>
                  <a:pt x="165" y="10"/>
                </a:cubicBezTo>
                <a:cubicBezTo>
                  <a:pt x="164" y="9"/>
                  <a:pt x="163" y="9"/>
                  <a:pt x="162" y="8"/>
                </a:cubicBezTo>
                <a:cubicBezTo>
                  <a:pt x="149" y="0"/>
                  <a:pt x="140" y="3"/>
                  <a:pt x="133" y="16"/>
                </a:cubicBezTo>
                <a:cubicBezTo>
                  <a:pt x="104" y="63"/>
                  <a:pt x="75" y="108"/>
                  <a:pt x="53" y="159"/>
                </a:cubicBezTo>
                <a:cubicBezTo>
                  <a:pt x="46" y="174"/>
                  <a:pt x="37" y="188"/>
                  <a:pt x="30" y="203"/>
                </a:cubicBezTo>
                <a:cubicBezTo>
                  <a:pt x="0" y="264"/>
                  <a:pt x="1" y="264"/>
                  <a:pt x="59" y="296"/>
                </a:cubicBezTo>
                <a:cubicBezTo>
                  <a:pt x="66" y="300"/>
                  <a:pt x="73" y="302"/>
                  <a:pt x="79" y="307"/>
                </a:cubicBezTo>
                <a:cubicBezTo>
                  <a:pt x="95" y="319"/>
                  <a:pt x="102" y="311"/>
                  <a:pt x="107" y="296"/>
                </a:cubicBezTo>
                <a:cubicBezTo>
                  <a:pt x="120" y="282"/>
                  <a:pt x="130" y="266"/>
                  <a:pt x="137" y="249"/>
                </a:cubicBezTo>
                <a:cubicBezTo>
                  <a:pt x="148" y="236"/>
                  <a:pt x="156" y="222"/>
                  <a:pt x="162" y="207"/>
                </a:cubicBezTo>
                <a:cubicBezTo>
                  <a:pt x="176" y="181"/>
                  <a:pt x="191" y="156"/>
                  <a:pt x="205" y="1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5" name="Freeform 38">
            <a:extLst>
              <a:ext uri="{FF2B5EF4-FFF2-40B4-BE49-F238E27FC236}">
                <a16:creationId xmlns:a16="http://schemas.microsoft.com/office/drawing/2014/main" id="{3AA278BD-0D92-0B35-E790-48D5C115DA5A}"/>
              </a:ext>
            </a:extLst>
          </p:cNvPr>
          <p:cNvSpPr>
            <a:spLocks/>
          </p:cNvSpPr>
          <p:nvPr/>
        </p:nvSpPr>
        <p:spPr bwMode="auto">
          <a:xfrm>
            <a:off x="1411862" y="5907794"/>
            <a:ext cx="242827" cy="191605"/>
          </a:xfrm>
          <a:custGeom>
            <a:avLst/>
            <a:gdLst>
              <a:gd name="T0" fmla="*/ 282 w 305"/>
              <a:gd name="T1" fmla="*/ 84 h 240"/>
              <a:gd name="T2" fmla="*/ 110 w 305"/>
              <a:gd name="T3" fmla="*/ 8 h 240"/>
              <a:gd name="T4" fmla="*/ 73 w 305"/>
              <a:gd name="T5" fmla="*/ 19 h 240"/>
              <a:gd name="T6" fmla="*/ 16 w 305"/>
              <a:gd name="T7" fmla="*/ 110 h 240"/>
              <a:gd name="T8" fmla="*/ 16 w 305"/>
              <a:gd name="T9" fmla="*/ 168 h 240"/>
              <a:gd name="T10" fmla="*/ 89 w 305"/>
              <a:gd name="T11" fmla="*/ 53 h 240"/>
              <a:gd name="T12" fmla="*/ 114 w 305"/>
              <a:gd name="T13" fmla="*/ 43 h 240"/>
              <a:gd name="T14" fmla="*/ 245 w 305"/>
              <a:gd name="T15" fmla="*/ 102 h 240"/>
              <a:gd name="T16" fmla="*/ 251 w 305"/>
              <a:gd name="T17" fmla="*/ 125 h 240"/>
              <a:gd name="T18" fmla="*/ 201 w 305"/>
              <a:gd name="T19" fmla="*/ 203 h 240"/>
              <a:gd name="T20" fmla="*/ 211 w 305"/>
              <a:gd name="T21" fmla="*/ 230 h 240"/>
              <a:gd name="T22" fmla="*/ 226 w 305"/>
              <a:gd name="T23" fmla="*/ 220 h 240"/>
              <a:gd name="T24" fmla="*/ 293 w 305"/>
              <a:gd name="T25" fmla="*/ 118 h 240"/>
              <a:gd name="T26" fmla="*/ 282 w 305"/>
              <a:gd name="T27" fmla="*/ 8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5" h="240">
                <a:moveTo>
                  <a:pt x="282" y="84"/>
                </a:moveTo>
                <a:cubicBezTo>
                  <a:pt x="224" y="59"/>
                  <a:pt x="167" y="34"/>
                  <a:pt x="110" y="8"/>
                </a:cubicBezTo>
                <a:cubicBezTo>
                  <a:pt x="93" y="0"/>
                  <a:pt x="83" y="4"/>
                  <a:pt x="73" y="19"/>
                </a:cubicBezTo>
                <a:cubicBezTo>
                  <a:pt x="55" y="50"/>
                  <a:pt x="37" y="81"/>
                  <a:pt x="16" y="110"/>
                </a:cubicBezTo>
                <a:cubicBezTo>
                  <a:pt x="1" y="130"/>
                  <a:pt x="0" y="147"/>
                  <a:pt x="16" y="168"/>
                </a:cubicBezTo>
                <a:cubicBezTo>
                  <a:pt x="41" y="128"/>
                  <a:pt x="66" y="91"/>
                  <a:pt x="89" y="53"/>
                </a:cubicBezTo>
                <a:cubicBezTo>
                  <a:pt x="96" y="41"/>
                  <a:pt x="101" y="37"/>
                  <a:pt x="114" y="43"/>
                </a:cubicBezTo>
                <a:cubicBezTo>
                  <a:pt x="157" y="63"/>
                  <a:pt x="201" y="83"/>
                  <a:pt x="245" y="102"/>
                </a:cubicBezTo>
                <a:cubicBezTo>
                  <a:pt x="260" y="108"/>
                  <a:pt x="259" y="114"/>
                  <a:pt x="251" y="125"/>
                </a:cubicBezTo>
                <a:cubicBezTo>
                  <a:pt x="234" y="151"/>
                  <a:pt x="219" y="178"/>
                  <a:pt x="201" y="203"/>
                </a:cubicBezTo>
                <a:cubicBezTo>
                  <a:pt x="191" y="218"/>
                  <a:pt x="204" y="223"/>
                  <a:pt x="211" y="230"/>
                </a:cubicBezTo>
                <a:cubicBezTo>
                  <a:pt x="222" y="240"/>
                  <a:pt x="223" y="225"/>
                  <a:pt x="226" y="220"/>
                </a:cubicBezTo>
                <a:cubicBezTo>
                  <a:pt x="249" y="186"/>
                  <a:pt x="270" y="151"/>
                  <a:pt x="293" y="118"/>
                </a:cubicBezTo>
                <a:cubicBezTo>
                  <a:pt x="305" y="100"/>
                  <a:pt x="299" y="92"/>
                  <a:pt x="282" y="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6" name="Freeform 39">
            <a:extLst>
              <a:ext uri="{FF2B5EF4-FFF2-40B4-BE49-F238E27FC236}">
                <a16:creationId xmlns:a16="http://schemas.microsoft.com/office/drawing/2014/main" id="{2C985D44-363A-54C4-4418-B1570BB970A0}"/>
              </a:ext>
            </a:extLst>
          </p:cNvPr>
          <p:cNvSpPr>
            <a:spLocks/>
          </p:cNvSpPr>
          <p:nvPr/>
        </p:nvSpPr>
        <p:spPr bwMode="auto">
          <a:xfrm>
            <a:off x="2257963" y="5714291"/>
            <a:ext cx="273180" cy="151767"/>
          </a:xfrm>
          <a:custGeom>
            <a:avLst/>
            <a:gdLst>
              <a:gd name="T0" fmla="*/ 213 w 345"/>
              <a:gd name="T1" fmla="*/ 8 h 190"/>
              <a:gd name="T2" fmla="*/ 0 w 345"/>
              <a:gd name="T3" fmla="*/ 163 h 190"/>
              <a:gd name="T4" fmla="*/ 51 w 345"/>
              <a:gd name="T5" fmla="*/ 155 h 190"/>
              <a:gd name="T6" fmla="*/ 195 w 345"/>
              <a:gd name="T7" fmla="*/ 49 h 190"/>
              <a:gd name="T8" fmla="*/ 244 w 345"/>
              <a:gd name="T9" fmla="*/ 57 h 190"/>
              <a:gd name="T10" fmla="*/ 245 w 345"/>
              <a:gd name="T11" fmla="*/ 63 h 190"/>
              <a:gd name="T12" fmla="*/ 165 w 345"/>
              <a:gd name="T13" fmla="*/ 107 h 190"/>
              <a:gd name="T14" fmla="*/ 165 w 345"/>
              <a:gd name="T15" fmla="*/ 107 h 190"/>
              <a:gd name="T16" fmla="*/ 122 w 345"/>
              <a:gd name="T17" fmla="*/ 130 h 190"/>
              <a:gd name="T18" fmla="*/ 50 w 345"/>
              <a:gd name="T19" fmla="*/ 168 h 190"/>
              <a:gd name="T20" fmla="*/ 129 w 345"/>
              <a:gd name="T21" fmla="*/ 149 h 190"/>
              <a:gd name="T22" fmla="*/ 177 w 345"/>
              <a:gd name="T23" fmla="*/ 125 h 190"/>
              <a:gd name="T24" fmla="*/ 191 w 345"/>
              <a:gd name="T25" fmla="*/ 118 h 190"/>
              <a:gd name="T26" fmla="*/ 291 w 345"/>
              <a:gd name="T27" fmla="*/ 147 h 190"/>
              <a:gd name="T28" fmla="*/ 300 w 345"/>
              <a:gd name="T29" fmla="*/ 161 h 190"/>
              <a:gd name="T30" fmla="*/ 345 w 345"/>
              <a:gd name="T31" fmla="*/ 160 h 190"/>
              <a:gd name="T32" fmla="*/ 240 w 345"/>
              <a:gd name="T33" fmla="*/ 12 h 190"/>
              <a:gd name="T34" fmla="*/ 213 w 345"/>
              <a:gd name="T35" fmla="*/ 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5" h="190">
                <a:moveTo>
                  <a:pt x="213" y="8"/>
                </a:moveTo>
                <a:cubicBezTo>
                  <a:pt x="143" y="60"/>
                  <a:pt x="73" y="111"/>
                  <a:pt x="0" y="163"/>
                </a:cubicBezTo>
                <a:cubicBezTo>
                  <a:pt x="21" y="170"/>
                  <a:pt x="35" y="168"/>
                  <a:pt x="51" y="155"/>
                </a:cubicBezTo>
                <a:cubicBezTo>
                  <a:pt x="98" y="119"/>
                  <a:pt x="148" y="86"/>
                  <a:pt x="195" y="49"/>
                </a:cubicBezTo>
                <a:cubicBezTo>
                  <a:pt x="217" y="31"/>
                  <a:pt x="232" y="28"/>
                  <a:pt x="244" y="57"/>
                </a:cubicBezTo>
                <a:cubicBezTo>
                  <a:pt x="245" y="58"/>
                  <a:pt x="245" y="60"/>
                  <a:pt x="245" y="63"/>
                </a:cubicBezTo>
                <a:cubicBezTo>
                  <a:pt x="219" y="78"/>
                  <a:pt x="192" y="92"/>
                  <a:pt x="165" y="107"/>
                </a:cubicBezTo>
                <a:cubicBezTo>
                  <a:pt x="165" y="107"/>
                  <a:pt x="165" y="107"/>
                  <a:pt x="165" y="107"/>
                </a:cubicBezTo>
                <a:cubicBezTo>
                  <a:pt x="151" y="115"/>
                  <a:pt x="137" y="122"/>
                  <a:pt x="122" y="130"/>
                </a:cubicBezTo>
                <a:cubicBezTo>
                  <a:pt x="99" y="142"/>
                  <a:pt x="75" y="155"/>
                  <a:pt x="50" y="168"/>
                </a:cubicBezTo>
                <a:cubicBezTo>
                  <a:pt x="85" y="190"/>
                  <a:pt x="105" y="160"/>
                  <a:pt x="129" y="149"/>
                </a:cubicBezTo>
                <a:cubicBezTo>
                  <a:pt x="147" y="144"/>
                  <a:pt x="162" y="134"/>
                  <a:pt x="177" y="125"/>
                </a:cubicBezTo>
                <a:cubicBezTo>
                  <a:pt x="182" y="123"/>
                  <a:pt x="186" y="121"/>
                  <a:pt x="191" y="118"/>
                </a:cubicBezTo>
                <a:cubicBezTo>
                  <a:pt x="244" y="89"/>
                  <a:pt x="261" y="94"/>
                  <a:pt x="291" y="147"/>
                </a:cubicBezTo>
                <a:cubicBezTo>
                  <a:pt x="294" y="152"/>
                  <a:pt x="297" y="156"/>
                  <a:pt x="300" y="161"/>
                </a:cubicBezTo>
                <a:cubicBezTo>
                  <a:pt x="315" y="161"/>
                  <a:pt x="330" y="160"/>
                  <a:pt x="345" y="160"/>
                </a:cubicBezTo>
                <a:cubicBezTo>
                  <a:pt x="310" y="111"/>
                  <a:pt x="275" y="61"/>
                  <a:pt x="240" y="12"/>
                </a:cubicBezTo>
                <a:cubicBezTo>
                  <a:pt x="232" y="1"/>
                  <a:pt x="225" y="0"/>
                  <a:pt x="213" y="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7" name="Freeform 40">
            <a:extLst>
              <a:ext uri="{FF2B5EF4-FFF2-40B4-BE49-F238E27FC236}">
                <a16:creationId xmlns:a16="http://schemas.microsoft.com/office/drawing/2014/main" id="{385C011F-0953-4865-4C0D-A2101B28777C}"/>
              </a:ext>
            </a:extLst>
          </p:cNvPr>
          <p:cNvSpPr>
            <a:spLocks/>
          </p:cNvSpPr>
          <p:nvPr/>
        </p:nvSpPr>
        <p:spPr bwMode="auto">
          <a:xfrm>
            <a:off x="1463084" y="5033237"/>
            <a:ext cx="178326" cy="212474"/>
          </a:xfrm>
          <a:custGeom>
            <a:avLst/>
            <a:gdLst>
              <a:gd name="T0" fmla="*/ 72 w 224"/>
              <a:gd name="T1" fmla="*/ 243 h 268"/>
              <a:gd name="T2" fmla="*/ 154 w 224"/>
              <a:gd name="T3" fmla="*/ 17 h 268"/>
              <a:gd name="T4" fmla="*/ 122 w 224"/>
              <a:gd name="T5" fmla="*/ 12 h 268"/>
              <a:gd name="T6" fmla="*/ 126 w 224"/>
              <a:gd name="T7" fmla="*/ 38 h 268"/>
              <a:gd name="T8" fmla="*/ 75 w 224"/>
              <a:gd name="T9" fmla="*/ 207 h 268"/>
              <a:gd name="T10" fmla="*/ 51 w 224"/>
              <a:gd name="T11" fmla="*/ 205 h 268"/>
              <a:gd name="T12" fmla="*/ 30 w 224"/>
              <a:gd name="T13" fmla="*/ 203 h 268"/>
              <a:gd name="T14" fmla="*/ 0 w 224"/>
              <a:gd name="T15" fmla="*/ 228 h 268"/>
              <a:gd name="T16" fmla="*/ 47 w 224"/>
              <a:gd name="T17" fmla="*/ 268 h 268"/>
              <a:gd name="T18" fmla="*/ 72 w 224"/>
              <a:gd name="T19" fmla="*/ 24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4" h="268">
                <a:moveTo>
                  <a:pt x="72" y="243"/>
                </a:moveTo>
                <a:cubicBezTo>
                  <a:pt x="180" y="221"/>
                  <a:pt x="224" y="98"/>
                  <a:pt x="154" y="17"/>
                </a:cubicBezTo>
                <a:cubicBezTo>
                  <a:pt x="144" y="5"/>
                  <a:pt x="137" y="0"/>
                  <a:pt x="122" y="12"/>
                </a:cubicBezTo>
                <a:cubicBezTo>
                  <a:pt x="106" y="25"/>
                  <a:pt x="119" y="30"/>
                  <a:pt x="126" y="38"/>
                </a:cubicBezTo>
                <a:cubicBezTo>
                  <a:pt x="176" y="98"/>
                  <a:pt x="149" y="187"/>
                  <a:pt x="75" y="207"/>
                </a:cubicBezTo>
                <a:cubicBezTo>
                  <a:pt x="67" y="209"/>
                  <a:pt x="52" y="214"/>
                  <a:pt x="51" y="205"/>
                </a:cubicBezTo>
                <a:cubicBezTo>
                  <a:pt x="46" y="175"/>
                  <a:pt x="36" y="199"/>
                  <a:pt x="30" y="203"/>
                </a:cubicBezTo>
                <a:cubicBezTo>
                  <a:pt x="19" y="210"/>
                  <a:pt x="10" y="219"/>
                  <a:pt x="0" y="228"/>
                </a:cubicBezTo>
                <a:cubicBezTo>
                  <a:pt x="16" y="241"/>
                  <a:pt x="30" y="253"/>
                  <a:pt x="47" y="268"/>
                </a:cubicBezTo>
                <a:cubicBezTo>
                  <a:pt x="46" y="247"/>
                  <a:pt x="57" y="246"/>
                  <a:pt x="72" y="24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8" name="Freeform 41">
            <a:extLst>
              <a:ext uri="{FF2B5EF4-FFF2-40B4-BE49-F238E27FC236}">
                <a16:creationId xmlns:a16="http://schemas.microsoft.com/office/drawing/2014/main" id="{B1286763-B457-6346-245D-E01C75C00DEA}"/>
              </a:ext>
            </a:extLst>
          </p:cNvPr>
          <p:cNvSpPr>
            <a:spLocks/>
          </p:cNvSpPr>
          <p:nvPr/>
        </p:nvSpPr>
        <p:spPr bwMode="auto">
          <a:xfrm>
            <a:off x="1383406" y="4989604"/>
            <a:ext cx="159355" cy="212474"/>
          </a:xfrm>
          <a:custGeom>
            <a:avLst/>
            <a:gdLst>
              <a:gd name="T0" fmla="*/ 118 w 200"/>
              <a:gd name="T1" fmla="*/ 62 h 266"/>
              <a:gd name="T2" fmla="*/ 146 w 200"/>
              <a:gd name="T3" fmla="*/ 64 h 266"/>
              <a:gd name="T4" fmla="*/ 160 w 200"/>
              <a:gd name="T5" fmla="*/ 69 h 266"/>
              <a:gd name="T6" fmla="*/ 164 w 200"/>
              <a:gd name="T7" fmla="*/ 12 h 266"/>
              <a:gd name="T8" fmla="*/ 150 w 200"/>
              <a:gd name="T9" fmla="*/ 0 h 266"/>
              <a:gd name="T10" fmla="*/ 128 w 200"/>
              <a:gd name="T11" fmla="*/ 23 h 266"/>
              <a:gd name="T12" fmla="*/ 15 w 200"/>
              <a:gd name="T13" fmla="*/ 120 h 266"/>
              <a:gd name="T14" fmla="*/ 43 w 200"/>
              <a:gd name="T15" fmla="*/ 252 h 266"/>
              <a:gd name="T16" fmla="*/ 75 w 200"/>
              <a:gd name="T17" fmla="*/ 252 h 266"/>
              <a:gd name="T18" fmla="*/ 71 w 200"/>
              <a:gd name="T19" fmla="*/ 230 h 266"/>
              <a:gd name="T20" fmla="*/ 118 w 200"/>
              <a:gd name="T21" fmla="*/ 6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266">
                <a:moveTo>
                  <a:pt x="118" y="62"/>
                </a:moveTo>
                <a:cubicBezTo>
                  <a:pt x="128" y="59"/>
                  <a:pt x="142" y="53"/>
                  <a:pt x="146" y="64"/>
                </a:cubicBezTo>
                <a:cubicBezTo>
                  <a:pt x="151" y="77"/>
                  <a:pt x="152" y="74"/>
                  <a:pt x="160" y="69"/>
                </a:cubicBezTo>
                <a:cubicBezTo>
                  <a:pt x="200" y="43"/>
                  <a:pt x="200" y="43"/>
                  <a:pt x="164" y="12"/>
                </a:cubicBezTo>
                <a:cubicBezTo>
                  <a:pt x="160" y="9"/>
                  <a:pt x="156" y="6"/>
                  <a:pt x="150" y="0"/>
                </a:cubicBezTo>
                <a:cubicBezTo>
                  <a:pt x="145" y="20"/>
                  <a:pt x="145" y="20"/>
                  <a:pt x="128" y="23"/>
                </a:cubicBezTo>
                <a:cubicBezTo>
                  <a:pt x="72" y="34"/>
                  <a:pt x="32" y="65"/>
                  <a:pt x="15" y="120"/>
                </a:cubicBezTo>
                <a:cubicBezTo>
                  <a:pt x="0" y="169"/>
                  <a:pt x="12" y="212"/>
                  <a:pt x="43" y="252"/>
                </a:cubicBezTo>
                <a:cubicBezTo>
                  <a:pt x="55" y="266"/>
                  <a:pt x="63" y="260"/>
                  <a:pt x="75" y="252"/>
                </a:cubicBezTo>
                <a:cubicBezTo>
                  <a:pt x="91" y="240"/>
                  <a:pt x="76" y="236"/>
                  <a:pt x="71" y="230"/>
                </a:cubicBezTo>
                <a:cubicBezTo>
                  <a:pt x="20" y="170"/>
                  <a:pt x="45" y="83"/>
                  <a:pt x="118" y="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9" name="Freeform 42">
            <a:extLst>
              <a:ext uri="{FF2B5EF4-FFF2-40B4-BE49-F238E27FC236}">
                <a16:creationId xmlns:a16="http://schemas.microsoft.com/office/drawing/2014/main" id="{36E28D17-31C7-B570-449D-2A990CFB4C1E}"/>
              </a:ext>
            </a:extLst>
          </p:cNvPr>
          <p:cNvSpPr>
            <a:spLocks/>
          </p:cNvSpPr>
          <p:nvPr/>
        </p:nvSpPr>
        <p:spPr bwMode="auto">
          <a:xfrm>
            <a:off x="1091255" y="1832853"/>
            <a:ext cx="385109" cy="303534"/>
          </a:xfrm>
          <a:custGeom>
            <a:avLst/>
            <a:gdLst>
              <a:gd name="T0" fmla="*/ 120 w 484"/>
              <a:gd name="T1" fmla="*/ 377 h 382"/>
              <a:gd name="T2" fmla="*/ 191 w 484"/>
              <a:gd name="T3" fmla="*/ 324 h 382"/>
              <a:gd name="T4" fmla="*/ 51 w 484"/>
              <a:gd name="T5" fmla="*/ 247 h 382"/>
              <a:gd name="T6" fmla="*/ 54 w 484"/>
              <a:gd name="T7" fmla="*/ 240 h 382"/>
              <a:gd name="T8" fmla="*/ 56 w 484"/>
              <a:gd name="T9" fmla="*/ 230 h 382"/>
              <a:gd name="T10" fmla="*/ 104 w 484"/>
              <a:gd name="T11" fmla="*/ 187 h 382"/>
              <a:gd name="T12" fmla="*/ 193 w 484"/>
              <a:gd name="T13" fmla="*/ 134 h 382"/>
              <a:gd name="T14" fmla="*/ 218 w 484"/>
              <a:gd name="T15" fmla="*/ 140 h 382"/>
              <a:gd name="T16" fmla="*/ 255 w 484"/>
              <a:gd name="T17" fmla="*/ 202 h 382"/>
              <a:gd name="T18" fmla="*/ 274 w 484"/>
              <a:gd name="T19" fmla="*/ 212 h 382"/>
              <a:gd name="T20" fmla="*/ 418 w 484"/>
              <a:gd name="T21" fmla="*/ 204 h 382"/>
              <a:gd name="T22" fmla="*/ 458 w 484"/>
              <a:gd name="T23" fmla="*/ 188 h 382"/>
              <a:gd name="T24" fmla="*/ 448 w 484"/>
              <a:gd name="T25" fmla="*/ 52 h 382"/>
              <a:gd name="T26" fmla="*/ 315 w 484"/>
              <a:gd name="T27" fmla="*/ 25 h 382"/>
              <a:gd name="T28" fmla="*/ 92 w 484"/>
              <a:gd name="T29" fmla="*/ 157 h 382"/>
              <a:gd name="T30" fmla="*/ 96 w 484"/>
              <a:gd name="T31" fmla="*/ 172 h 382"/>
              <a:gd name="T32" fmla="*/ 92 w 484"/>
              <a:gd name="T33" fmla="*/ 157 h 382"/>
              <a:gd name="T34" fmla="*/ 50 w 484"/>
              <a:gd name="T35" fmla="*/ 186 h 382"/>
              <a:gd name="T36" fmla="*/ 47 w 484"/>
              <a:gd name="T37" fmla="*/ 341 h 382"/>
              <a:gd name="T38" fmla="*/ 120 w 484"/>
              <a:gd name="T39" fmla="*/ 377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4" h="382">
                <a:moveTo>
                  <a:pt x="120" y="377"/>
                </a:moveTo>
                <a:cubicBezTo>
                  <a:pt x="168" y="382"/>
                  <a:pt x="193" y="362"/>
                  <a:pt x="191" y="324"/>
                </a:cubicBezTo>
                <a:cubicBezTo>
                  <a:pt x="105" y="362"/>
                  <a:pt x="47" y="330"/>
                  <a:pt x="51" y="247"/>
                </a:cubicBezTo>
                <a:cubicBezTo>
                  <a:pt x="52" y="245"/>
                  <a:pt x="53" y="242"/>
                  <a:pt x="54" y="240"/>
                </a:cubicBezTo>
                <a:cubicBezTo>
                  <a:pt x="55" y="237"/>
                  <a:pt x="55" y="233"/>
                  <a:pt x="56" y="230"/>
                </a:cubicBezTo>
                <a:cubicBezTo>
                  <a:pt x="69" y="212"/>
                  <a:pt x="84" y="197"/>
                  <a:pt x="104" y="187"/>
                </a:cubicBezTo>
                <a:cubicBezTo>
                  <a:pt x="134" y="169"/>
                  <a:pt x="164" y="152"/>
                  <a:pt x="193" y="134"/>
                </a:cubicBezTo>
                <a:cubicBezTo>
                  <a:pt x="205" y="126"/>
                  <a:pt x="211" y="126"/>
                  <a:pt x="218" y="140"/>
                </a:cubicBezTo>
                <a:cubicBezTo>
                  <a:pt x="229" y="161"/>
                  <a:pt x="242" y="181"/>
                  <a:pt x="255" y="202"/>
                </a:cubicBezTo>
                <a:cubicBezTo>
                  <a:pt x="259" y="208"/>
                  <a:pt x="260" y="219"/>
                  <a:pt x="274" y="212"/>
                </a:cubicBezTo>
                <a:cubicBezTo>
                  <a:pt x="321" y="186"/>
                  <a:pt x="369" y="189"/>
                  <a:pt x="418" y="204"/>
                </a:cubicBezTo>
                <a:cubicBezTo>
                  <a:pt x="435" y="209"/>
                  <a:pt x="448" y="204"/>
                  <a:pt x="458" y="188"/>
                </a:cubicBezTo>
                <a:cubicBezTo>
                  <a:pt x="484" y="145"/>
                  <a:pt x="480" y="89"/>
                  <a:pt x="448" y="52"/>
                </a:cubicBezTo>
                <a:cubicBezTo>
                  <a:pt x="415" y="13"/>
                  <a:pt x="362" y="0"/>
                  <a:pt x="315" y="25"/>
                </a:cubicBezTo>
                <a:cubicBezTo>
                  <a:pt x="238" y="65"/>
                  <a:pt x="164" y="109"/>
                  <a:pt x="92" y="157"/>
                </a:cubicBezTo>
                <a:cubicBezTo>
                  <a:pt x="96" y="161"/>
                  <a:pt x="96" y="167"/>
                  <a:pt x="96" y="172"/>
                </a:cubicBezTo>
                <a:cubicBezTo>
                  <a:pt x="96" y="167"/>
                  <a:pt x="96" y="161"/>
                  <a:pt x="92" y="157"/>
                </a:cubicBezTo>
                <a:cubicBezTo>
                  <a:pt x="75" y="162"/>
                  <a:pt x="60" y="171"/>
                  <a:pt x="50" y="186"/>
                </a:cubicBezTo>
                <a:cubicBezTo>
                  <a:pt x="0" y="239"/>
                  <a:pt x="1" y="286"/>
                  <a:pt x="47" y="341"/>
                </a:cubicBezTo>
                <a:cubicBezTo>
                  <a:pt x="67" y="363"/>
                  <a:pt x="92" y="374"/>
                  <a:pt x="120" y="3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0" name="Freeform 43">
            <a:extLst>
              <a:ext uri="{FF2B5EF4-FFF2-40B4-BE49-F238E27FC236}">
                <a16:creationId xmlns:a16="http://schemas.microsoft.com/office/drawing/2014/main" id="{9F7BC327-FFC5-BFCD-074C-307AA19B525F}"/>
              </a:ext>
            </a:extLst>
          </p:cNvPr>
          <p:cNvSpPr>
            <a:spLocks/>
          </p:cNvSpPr>
          <p:nvPr/>
        </p:nvSpPr>
        <p:spPr bwMode="auto">
          <a:xfrm>
            <a:off x="5376773" y="2971104"/>
            <a:ext cx="140384" cy="123310"/>
          </a:xfrm>
          <a:custGeom>
            <a:avLst/>
            <a:gdLst>
              <a:gd name="T0" fmla="*/ 111 w 175"/>
              <a:gd name="T1" fmla="*/ 102 h 155"/>
              <a:gd name="T2" fmla="*/ 138 w 175"/>
              <a:gd name="T3" fmla="*/ 69 h 155"/>
              <a:gd name="T4" fmla="*/ 159 w 175"/>
              <a:gd name="T5" fmla="*/ 13 h 155"/>
              <a:gd name="T6" fmla="*/ 137 w 175"/>
              <a:gd name="T7" fmla="*/ 10 h 155"/>
              <a:gd name="T8" fmla="*/ 0 w 175"/>
              <a:gd name="T9" fmla="*/ 155 h 155"/>
              <a:gd name="T10" fmla="*/ 87 w 175"/>
              <a:gd name="T11" fmla="*/ 135 h 155"/>
              <a:gd name="T12" fmla="*/ 111 w 175"/>
              <a:gd name="T13" fmla="*/ 10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155">
                <a:moveTo>
                  <a:pt x="111" y="102"/>
                </a:moveTo>
                <a:cubicBezTo>
                  <a:pt x="101" y="72"/>
                  <a:pt x="121" y="73"/>
                  <a:pt x="138" y="69"/>
                </a:cubicBezTo>
                <a:cubicBezTo>
                  <a:pt x="164" y="62"/>
                  <a:pt x="175" y="34"/>
                  <a:pt x="159" y="13"/>
                </a:cubicBezTo>
                <a:cubicBezTo>
                  <a:pt x="153" y="6"/>
                  <a:pt x="146" y="0"/>
                  <a:pt x="137" y="10"/>
                </a:cubicBezTo>
                <a:cubicBezTo>
                  <a:pt x="92" y="57"/>
                  <a:pt x="41" y="97"/>
                  <a:pt x="0" y="155"/>
                </a:cubicBezTo>
                <a:cubicBezTo>
                  <a:pt x="32" y="148"/>
                  <a:pt x="59" y="139"/>
                  <a:pt x="87" y="135"/>
                </a:cubicBezTo>
                <a:cubicBezTo>
                  <a:pt x="108" y="131"/>
                  <a:pt x="116" y="117"/>
                  <a:pt x="111" y="1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1" name="Freeform 44">
            <a:extLst>
              <a:ext uri="{FF2B5EF4-FFF2-40B4-BE49-F238E27FC236}">
                <a16:creationId xmlns:a16="http://schemas.microsoft.com/office/drawing/2014/main" id="{B6BDB11E-CA8A-E001-A864-456DB242991D}"/>
              </a:ext>
            </a:extLst>
          </p:cNvPr>
          <p:cNvSpPr>
            <a:spLocks/>
          </p:cNvSpPr>
          <p:nvPr/>
        </p:nvSpPr>
        <p:spPr bwMode="auto">
          <a:xfrm>
            <a:off x="3240653" y="4124533"/>
            <a:ext cx="146076" cy="100545"/>
          </a:xfrm>
          <a:custGeom>
            <a:avLst/>
            <a:gdLst>
              <a:gd name="T0" fmla="*/ 2 w 185"/>
              <a:gd name="T1" fmla="*/ 47 h 128"/>
              <a:gd name="T2" fmla="*/ 23 w 185"/>
              <a:gd name="T3" fmla="*/ 69 h 128"/>
              <a:gd name="T4" fmla="*/ 100 w 185"/>
              <a:gd name="T5" fmla="*/ 77 h 128"/>
              <a:gd name="T6" fmla="*/ 152 w 185"/>
              <a:gd name="T7" fmla="*/ 128 h 128"/>
              <a:gd name="T8" fmla="*/ 179 w 185"/>
              <a:gd name="T9" fmla="*/ 98 h 128"/>
              <a:gd name="T10" fmla="*/ 147 w 185"/>
              <a:gd name="T11" fmla="*/ 12 h 128"/>
              <a:gd name="T12" fmla="*/ 126 w 185"/>
              <a:gd name="T13" fmla="*/ 3 h 128"/>
              <a:gd name="T14" fmla="*/ 116 w 185"/>
              <a:gd name="T15" fmla="*/ 25 h 128"/>
              <a:gd name="T16" fmla="*/ 126 w 185"/>
              <a:gd name="T17" fmla="*/ 50 h 128"/>
              <a:gd name="T18" fmla="*/ 25 w 185"/>
              <a:gd name="T19" fmla="*/ 35 h 128"/>
              <a:gd name="T20" fmla="*/ 2 w 185"/>
              <a:gd name="T21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128">
                <a:moveTo>
                  <a:pt x="2" y="47"/>
                </a:moveTo>
                <a:cubicBezTo>
                  <a:pt x="0" y="65"/>
                  <a:pt x="7" y="68"/>
                  <a:pt x="23" y="69"/>
                </a:cubicBezTo>
                <a:cubicBezTo>
                  <a:pt x="49" y="70"/>
                  <a:pt x="75" y="75"/>
                  <a:pt x="100" y="77"/>
                </a:cubicBezTo>
                <a:cubicBezTo>
                  <a:pt x="130" y="80"/>
                  <a:pt x="148" y="94"/>
                  <a:pt x="152" y="128"/>
                </a:cubicBezTo>
                <a:cubicBezTo>
                  <a:pt x="159" y="115"/>
                  <a:pt x="185" y="118"/>
                  <a:pt x="179" y="98"/>
                </a:cubicBezTo>
                <a:cubicBezTo>
                  <a:pt x="171" y="69"/>
                  <a:pt x="158" y="41"/>
                  <a:pt x="147" y="12"/>
                </a:cubicBezTo>
                <a:cubicBezTo>
                  <a:pt x="143" y="0"/>
                  <a:pt x="135" y="0"/>
                  <a:pt x="126" y="3"/>
                </a:cubicBezTo>
                <a:cubicBezTo>
                  <a:pt x="114" y="6"/>
                  <a:pt x="114" y="15"/>
                  <a:pt x="116" y="25"/>
                </a:cubicBezTo>
                <a:cubicBezTo>
                  <a:pt x="119" y="33"/>
                  <a:pt x="122" y="40"/>
                  <a:pt x="126" y="50"/>
                </a:cubicBezTo>
                <a:cubicBezTo>
                  <a:pt x="90" y="45"/>
                  <a:pt x="58" y="40"/>
                  <a:pt x="25" y="35"/>
                </a:cubicBezTo>
                <a:cubicBezTo>
                  <a:pt x="15" y="34"/>
                  <a:pt x="4" y="28"/>
                  <a:pt x="2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2" name="Freeform 45">
            <a:extLst>
              <a:ext uri="{FF2B5EF4-FFF2-40B4-BE49-F238E27FC236}">
                <a16:creationId xmlns:a16="http://schemas.microsoft.com/office/drawing/2014/main" id="{9800366D-4352-1558-D355-730468BB7236}"/>
              </a:ext>
            </a:extLst>
          </p:cNvPr>
          <p:cNvSpPr>
            <a:spLocks/>
          </p:cNvSpPr>
          <p:nvPr/>
        </p:nvSpPr>
        <p:spPr bwMode="auto">
          <a:xfrm>
            <a:off x="5264845" y="4982016"/>
            <a:ext cx="193503" cy="102443"/>
          </a:xfrm>
          <a:custGeom>
            <a:avLst/>
            <a:gdLst>
              <a:gd name="T0" fmla="*/ 112 w 243"/>
              <a:gd name="T1" fmla="*/ 102 h 130"/>
              <a:gd name="T2" fmla="*/ 93 w 243"/>
              <a:gd name="T3" fmla="*/ 117 h 130"/>
              <a:gd name="T4" fmla="*/ 119 w 243"/>
              <a:gd name="T5" fmla="*/ 122 h 130"/>
              <a:gd name="T6" fmla="*/ 199 w 243"/>
              <a:gd name="T7" fmla="*/ 112 h 130"/>
              <a:gd name="T8" fmla="*/ 219 w 243"/>
              <a:gd name="T9" fmla="*/ 112 h 130"/>
              <a:gd name="T10" fmla="*/ 243 w 243"/>
              <a:gd name="T11" fmla="*/ 104 h 130"/>
              <a:gd name="T12" fmla="*/ 219 w 243"/>
              <a:gd name="T13" fmla="*/ 94 h 130"/>
              <a:gd name="T14" fmla="*/ 162 w 243"/>
              <a:gd name="T15" fmla="*/ 69 h 130"/>
              <a:gd name="T16" fmla="*/ 129 w 243"/>
              <a:gd name="T17" fmla="*/ 57 h 130"/>
              <a:gd name="T18" fmla="*/ 101 w 243"/>
              <a:gd name="T19" fmla="*/ 50 h 130"/>
              <a:gd name="T20" fmla="*/ 22 w 243"/>
              <a:gd name="T21" fmla="*/ 7 h 130"/>
              <a:gd name="T22" fmla="*/ 5 w 243"/>
              <a:gd name="T23" fmla="*/ 4 h 130"/>
              <a:gd name="T24" fmla="*/ 0 w 243"/>
              <a:gd name="T25" fmla="*/ 14 h 130"/>
              <a:gd name="T26" fmla="*/ 35 w 243"/>
              <a:gd name="T27" fmla="*/ 52 h 130"/>
              <a:gd name="T28" fmla="*/ 72 w 243"/>
              <a:gd name="T29" fmla="*/ 67 h 130"/>
              <a:gd name="T30" fmla="*/ 103 w 243"/>
              <a:gd name="T31" fmla="*/ 80 h 130"/>
              <a:gd name="T32" fmla="*/ 137 w 243"/>
              <a:gd name="T33" fmla="*/ 83 h 130"/>
              <a:gd name="T34" fmla="*/ 112 w 243"/>
              <a:gd name="T35" fmla="*/ 10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3" h="130">
                <a:moveTo>
                  <a:pt x="112" y="102"/>
                </a:moveTo>
                <a:cubicBezTo>
                  <a:pt x="105" y="106"/>
                  <a:pt x="90" y="106"/>
                  <a:pt x="93" y="117"/>
                </a:cubicBezTo>
                <a:cubicBezTo>
                  <a:pt x="97" y="130"/>
                  <a:pt x="111" y="125"/>
                  <a:pt x="119" y="122"/>
                </a:cubicBezTo>
                <a:cubicBezTo>
                  <a:pt x="144" y="113"/>
                  <a:pt x="169" y="109"/>
                  <a:pt x="199" y="112"/>
                </a:cubicBezTo>
                <a:cubicBezTo>
                  <a:pt x="203" y="112"/>
                  <a:pt x="211" y="113"/>
                  <a:pt x="219" y="112"/>
                </a:cubicBezTo>
                <a:cubicBezTo>
                  <a:pt x="227" y="110"/>
                  <a:pt x="243" y="120"/>
                  <a:pt x="243" y="104"/>
                </a:cubicBezTo>
                <a:cubicBezTo>
                  <a:pt x="243" y="92"/>
                  <a:pt x="228" y="95"/>
                  <a:pt x="219" y="94"/>
                </a:cubicBezTo>
                <a:cubicBezTo>
                  <a:pt x="197" y="92"/>
                  <a:pt x="172" y="101"/>
                  <a:pt x="162" y="69"/>
                </a:cubicBezTo>
                <a:cubicBezTo>
                  <a:pt x="158" y="60"/>
                  <a:pt x="142" y="57"/>
                  <a:pt x="129" y="57"/>
                </a:cubicBezTo>
                <a:cubicBezTo>
                  <a:pt x="119" y="57"/>
                  <a:pt x="111" y="53"/>
                  <a:pt x="101" y="50"/>
                </a:cubicBezTo>
                <a:cubicBezTo>
                  <a:pt x="71" y="41"/>
                  <a:pt x="49" y="19"/>
                  <a:pt x="22" y="7"/>
                </a:cubicBezTo>
                <a:cubicBezTo>
                  <a:pt x="16" y="4"/>
                  <a:pt x="11" y="0"/>
                  <a:pt x="5" y="4"/>
                </a:cubicBezTo>
                <a:cubicBezTo>
                  <a:pt x="3" y="6"/>
                  <a:pt x="2" y="11"/>
                  <a:pt x="0" y="14"/>
                </a:cubicBezTo>
                <a:cubicBezTo>
                  <a:pt x="16" y="22"/>
                  <a:pt x="18" y="44"/>
                  <a:pt x="35" y="52"/>
                </a:cubicBezTo>
                <a:cubicBezTo>
                  <a:pt x="47" y="58"/>
                  <a:pt x="65" y="59"/>
                  <a:pt x="72" y="67"/>
                </a:cubicBezTo>
                <a:cubicBezTo>
                  <a:pt x="86" y="83"/>
                  <a:pt x="84" y="86"/>
                  <a:pt x="103" y="80"/>
                </a:cubicBezTo>
                <a:cubicBezTo>
                  <a:pt x="115" y="75"/>
                  <a:pt x="132" y="69"/>
                  <a:pt x="137" y="83"/>
                </a:cubicBezTo>
                <a:cubicBezTo>
                  <a:pt x="141" y="96"/>
                  <a:pt x="121" y="95"/>
                  <a:pt x="112" y="1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3" name="Freeform 46">
            <a:extLst>
              <a:ext uri="{FF2B5EF4-FFF2-40B4-BE49-F238E27FC236}">
                <a16:creationId xmlns:a16="http://schemas.microsoft.com/office/drawing/2014/main" id="{3E0E38D1-2E86-8FE9-BB80-1A48DA4CF383}"/>
              </a:ext>
            </a:extLst>
          </p:cNvPr>
          <p:cNvSpPr>
            <a:spLocks/>
          </p:cNvSpPr>
          <p:nvPr/>
        </p:nvSpPr>
        <p:spPr bwMode="auto">
          <a:xfrm>
            <a:off x="5323654" y="4761954"/>
            <a:ext cx="85369" cy="127104"/>
          </a:xfrm>
          <a:custGeom>
            <a:avLst/>
            <a:gdLst>
              <a:gd name="T0" fmla="*/ 15 w 105"/>
              <a:gd name="T1" fmla="*/ 159 h 160"/>
              <a:gd name="T2" fmla="*/ 31 w 105"/>
              <a:gd name="T3" fmla="*/ 153 h 160"/>
              <a:gd name="T4" fmla="*/ 102 w 105"/>
              <a:gd name="T5" fmla="*/ 23 h 160"/>
              <a:gd name="T6" fmla="*/ 95 w 105"/>
              <a:gd name="T7" fmla="*/ 3 h 160"/>
              <a:gd name="T8" fmla="*/ 73 w 105"/>
              <a:gd name="T9" fmla="*/ 13 h 160"/>
              <a:gd name="T10" fmla="*/ 7 w 105"/>
              <a:gd name="T11" fmla="*/ 133 h 160"/>
              <a:gd name="T12" fmla="*/ 15 w 105"/>
              <a:gd name="T13" fmla="*/ 15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160">
                <a:moveTo>
                  <a:pt x="15" y="159"/>
                </a:moveTo>
                <a:cubicBezTo>
                  <a:pt x="24" y="160"/>
                  <a:pt x="29" y="158"/>
                  <a:pt x="31" y="153"/>
                </a:cubicBezTo>
                <a:cubicBezTo>
                  <a:pt x="59" y="112"/>
                  <a:pt x="83" y="69"/>
                  <a:pt x="102" y="23"/>
                </a:cubicBezTo>
                <a:cubicBezTo>
                  <a:pt x="105" y="15"/>
                  <a:pt x="104" y="7"/>
                  <a:pt x="95" y="3"/>
                </a:cubicBezTo>
                <a:cubicBezTo>
                  <a:pt x="85" y="0"/>
                  <a:pt x="77" y="4"/>
                  <a:pt x="73" y="13"/>
                </a:cubicBezTo>
                <a:cubicBezTo>
                  <a:pt x="54" y="55"/>
                  <a:pt x="33" y="95"/>
                  <a:pt x="7" y="133"/>
                </a:cubicBezTo>
                <a:cubicBezTo>
                  <a:pt x="0" y="144"/>
                  <a:pt x="2" y="156"/>
                  <a:pt x="15" y="1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4" name="Freeform 47">
            <a:extLst>
              <a:ext uri="{FF2B5EF4-FFF2-40B4-BE49-F238E27FC236}">
                <a16:creationId xmlns:a16="http://schemas.microsoft.com/office/drawing/2014/main" id="{60B2F9BB-FFC4-1B1B-8E2E-15434B10711C}"/>
              </a:ext>
            </a:extLst>
          </p:cNvPr>
          <p:cNvSpPr>
            <a:spLocks/>
          </p:cNvSpPr>
          <p:nvPr/>
        </p:nvSpPr>
        <p:spPr bwMode="auto">
          <a:xfrm>
            <a:off x="2326258" y="5843293"/>
            <a:ext cx="111929" cy="106237"/>
          </a:xfrm>
          <a:custGeom>
            <a:avLst/>
            <a:gdLst>
              <a:gd name="T0" fmla="*/ 84 w 141"/>
              <a:gd name="T1" fmla="*/ 123 h 133"/>
              <a:gd name="T2" fmla="*/ 114 w 141"/>
              <a:gd name="T3" fmla="*/ 33 h 133"/>
              <a:gd name="T4" fmla="*/ 23 w 141"/>
              <a:gd name="T5" fmla="*/ 34 h 133"/>
              <a:gd name="T6" fmla="*/ 41 w 141"/>
              <a:gd name="T7" fmla="*/ 120 h 133"/>
              <a:gd name="T8" fmla="*/ 84 w 141"/>
              <a:gd name="T9" fmla="*/ 12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33">
                <a:moveTo>
                  <a:pt x="84" y="123"/>
                </a:moveTo>
                <a:cubicBezTo>
                  <a:pt x="127" y="114"/>
                  <a:pt x="141" y="71"/>
                  <a:pt x="114" y="33"/>
                </a:cubicBezTo>
                <a:cubicBezTo>
                  <a:pt x="84" y="0"/>
                  <a:pt x="54" y="0"/>
                  <a:pt x="23" y="34"/>
                </a:cubicBezTo>
                <a:cubicBezTo>
                  <a:pt x="0" y="67"/>
                  <a:pt x="6" y="95"/>
                  <a:pt x="41" y="120"/>
                </a:cubicBezTo>
                <a:cubicBezTo>
                  <a:pt x="55" y="126"/>
                  <a:pt x="69" y="133"/>
                  <a:pt x="84" y="12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5" name="Freeform 48">
            <a:extLst>
              <a:ext uri="{FF2B5EF4-FFF2-40B4-BE49-F238E27FC236}">
                <a16:creationId xmlns:a16="http://schemas.microsoft.com/office/drawing/2014/main" id="{9B360E43-FD95-496E-397D-39A65404F5D4}"/>
              </a:ext>
            </a:extLst>
          </p:cNvPr>
          <p:cNvSpPr>
            <a:spLocks noEditPoints="1"/>
          </p:cNvSpPr>
          <p:nvPr/>
        </p:nvSpPr>
        <p:spPr bwMode="auto">
          <a:xfrm>
            <a:off x="5295199" y="3764087"/>
            <a:ext cx="191606" cy="267489"/>
          </a:xfrm>
          <a:custGeom>
            <a:avLst/>
            <a:gdLst>
              <a:gd name="T0" fmla="*/ 167 w 239"/>
              <a:gd name="T1" fmla="*/ 272 h 334"/>
              <a:gd name="T2" fmla="*/ 209 w 239"/>
              <a:gd name="T3" fmla="*/ 221 h 334"/>
              <a:gd name="T4" fmla="*/ 227 w 239"/>
              <a:gd name="T5" fmla="*/ 94 h 334"/>
              <a:gd name="T6" fmla="*/ 120 w 239"/>
              <a:gd name="T7" fmla="*/ 0 h 334"/>
              <a:gd name="T8" fmla="*/ 145 w 239"/>
              <a:gd name="T9" fmla="*/ 106 h 334"/>
              <a:gd name="T10" fmla="*/ 137 w 239"/>
              <a:gd name="T11" fmla="*/ 161 h 334"/>
              <a:gd name="T12" fmla="*/ 131 w 239"/>
              <a:gd name="T13" fmla="*/ 178 h 334"/>
              <a:gd name="T14" fmla="*/ 152 w 239"/>
              <a:gd name="T15" fmla="*/ 179 h 334"/>
              <a:gd name="T16" fmla="*/ 131 w 239"/>
              <a:gd name="T17" fmla="*/ 178 h 334"/>
              <a:gd name="T18" fmla="*/ 120 w 239"/>
              <a:gd name="T19" fmla="*/ 203 h 334"/>
              <a:gd name="T20" fmla="*/ 120 w 239"/>
              <a:gd name="T21" fmla="*/ 203 h 334"/>
              <a:gd name="T22" fmla="*/ 0 w 239"/>
              <a:gd name="T23" fmla="*/ 312 h 334"/>
              <a:gd name="T24" fmla="*/ 118 w 239"/>
              <a:gd name="T25" fmla="*/ 309 h 334"/>
              <a:gd name="T26" fmla="*/ 167 w 239"/>
              <a:gd name="T27" fmla="*/ 272 h 334"/>
              <a:gd name="T28" fmla="*/ 167 w 239"/>
              <a:gd name="T29" fmla="*/ 199 h 334"/>
              <a:gd name="T30" fmla="*/ 166 w 239"/>
              <a:gd name="T31" fmla="*/ 191 h 334"/>
              <a:gd name="T32" fmla="*/ 167 w 239"/>
              <a:gd name="T33" fmla="*/ 199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9" h="334">
                <a:moveTo>
                  <a:pt x="167" y="272"/>
                </a:moveTo>
                <a:cubicBezTo>
                  <a:pt x="185" y="258"/>
                  <a:pt x="198" y="240"/>
                  <a:pt x="209" y="221"/>
                </a:cubicBezTo>
                <a:cubicBezTo>
                  <a:pt x="230" y="181"/>
                  <a:pt x="239" y="139"/>
                  <a:pt x="227" y="94"/>
                </a:cubicBezTo>
                <a:cubicBezTo>
                  <a:pt x="215" y="24"/>
                  <a:pt x="193" y="3"/>
                  <a:pt x="120" y="0"/>
                </a:cubicBezTo>
                <a:cubicBezTo>
                  <a:pt x="138" y="33"/>
                  <a:pt x="142" y="69"/>
                  <a:pt x="145" y="106"/>
                </a:cubicBezTo>
                <a:cubicBezTo>
                  <a:pt x="142" y="124"/>
                  <a:pt x="139" y="142"/>
                  <a:pt x="137" y="161"/>
                </a:cubicBezTo>
                <a:cubicBezTo>
                  <a:pt x="135" y="166"/>
                  <a:pt x="133" y="172"/>
                  <a:pt x="131" y="178"/>
                </a:cubicBezTo>
                <a:cubicBezTo>
                  <a:pt x="140" y="177"/>
                  <a:pt x="147" y="177"/>
                  <a:pt x="152" y="179"/>
                </a:cubicBezTo>
                <a:cubicBezTo>
                  <a:pt x="147" y="177"/>
                  <a:pt x="140" y="177"/>
                  <a:pt x="131" y="178"/>
                </a:cubicBezTo>
                <a:cubicBezTo>
                  <a:pt x="127" y="187"/>
                  <a:pt x="123" y="195"/>
                  <a:pt x="120" y="203"/>
                </a:cubicBezTo>
                <a:cubicBezTo>
                  <a:pt x="120" y="203"/>
                  <a:pt x="120" y="203"/>
                  <a:pt x="120" y="203"/>
                </a:cubicBezTo>
                <a:cubicBezTo>
                  <a:pt x="90" y="249"/>
                  <a:pt x="52" y="286"/>
                  <a:pt x="0" y="312"/>
                </a:cubicBezTo>
                <a:cubicBezTo>
                  <a:pt x="43" y="328"/>
                  <a:pt x="82" y="334"/>
                  <a:pt x="118" y="309"/>
                </a:cubicBezTo>
                <a:cubicBezTo>
                  <a:pt x="137" y="300"/>
                  <a:pt x="153" y="287"/>
                  <a:pt x="167" y="272"/>
                </a:cubicBezTo>
                <a:close/>
                <a:moveTo>
                  <a:pt x="167" y="199"/>
                </a:moveTo>
                <a:cubicBezTo>
                  <a:pt x="167" y="196"/>
                  <a:pt x="167" y="193"/>
                  <a:pt x="166" y="191"/>
                </a:cubicBezTo>
                <a:cubicBezTo>
                  <a:pt x="167" y="193"/>
                  <a:pt x="167" y="196"/>
                  <a:pt x="167" y="1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6" name="Freeform 49">
            <a:extLst>
              <a:ext uri="{FF2B5EF4-FFF2-40B4-BE49-F238E27FC236}">
                <a16:creationId xmlns:a16="http://schemas.microsoft.com/office/drawing/2014/main" id="{F9A3073D-EA49-76D4-1A1C-51E94CB44623}"/>
              </a:ext>
            </a:extLst>
          </p:cNvPr>
          <p:cNvSpPr>
            <a:spLocks/>
          </p:cNvSpPr>
          <p:nvPr/>
        </p:nvSpPr>
        <p:spPr bwMode="auto">
          <a:xfrm>
            <a:off x="5464039" y="3910162"/>
            <a:ext cx="98649" cy="75883"/>
          </a:xfrm>
          <a:custGeom>
            <a:avLst/>
            <a:gdLst>
              <a:gd name="T0" fmla="*/ 23 w 124"/>
              <a:gd name="T1" fmla="*/ 50 h 95"/>
              <a:gd name="T2" fmla="*/ 0 w 124"/>
              <a:gd name="T3" fmla="*/ 85 h 95"/>
              <a:gd name="T4" fmla="*/ 63 w 124"/>
              <a:gd name="T5" fmla="*/ 85 h 95"/>
              <a:gd name="T6" fmla="*/ 104 w 124"/>
              <a:gd name="T7" fmla="*/ 89 h 95"/>
              <a:gd name="T8" fmla="*/ 123 w 124"/>
              <a:gd name="T9" fmla="*/ 63 h 95"/>
              <a:gd name="T10" fmla="*/ 105 w 124"/>
              <a:gd name="T11" fmla="*/ 32 h 95"/>
              <a:gd name="T12" fmla="*/ 50 w 124"/>
              <a:gd name="T13" fmla="*/ 1 h 95"/>
              <a:gd name="T14" fmla="*/ 23 w 124"/>
              <a:gd name="T15" fmla="*/ 5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" h="95">
                <a:moveTo>
                  <a:pt x="23" y="50"/>
                </a:moveTo>
                <a:cubicBezTo>
                  <a:pt x="16" y="61"/>
                  <a:pt x="9" y="72"/>
                  <a:pt x="0" y="85"/>
                </a:cubicBezTo>
                <a:cubicBezTo>
                  <a:pt x="24" y="85"/>
                  <a:pt x="44" y="85"/>
                  <a:pt x="63" y="85"/>
                </a:cubicBezTo>
                <a:cubicBezTo>
                  <a:pt x="77" y="89"/>
                  <a:pt x="90" y="95"/>
                  <a:pt x="104" y="89"/>
                </a:cubicBezTo>
                <a:cubicBezTo>
                  <a:pt x="115" y="85"/>
                  <a:pt x="124" y="77"/>
                  <a:pt x="123" y="63"/>
                </a:cubicBezTo>
                <a:cubicBezTo>
                  <a:pt x="123" y="49"/>
                  <a:pt x="120" y="37"/>
                  <a:pt x="105" y="32"/>
                </a:cubicBezTo>
                <a:cubicBezTo>
                  <a:pt x="84" y="26"/>
                  <a:pt x="67" y="2"/>
                  <a:pt x="50" y="1"/>
                </a:cubicBezTo>
                <a:cubicBezTo>
                  <a:pt x="31" y="0"/>
                  <a:pt x="36" y="35"/>
                  <a:pt x="23" y="5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7" name="Freeform 50">
            <a:extLst>
              <a:ext uri="{FF2B5EF4-FFF2-40B4-BE49-F238E27FC236}">
                <a16:creationId xmlns:a16="http://schemas.microsoft.com/office/drawing/2014/main" id="{319F8351-368A-76EC-96C0-BE674054C83E}"/>
              </a:ext>
            </a:extLst>
          </p:cNvPr>
          <p:cNvSpPr>
            <a:spLocks/>
          </p:cNvSpPr>
          <p:nvPr/>
        </p:nvSpPr>
        <p:spPr bwMode="auto">
          <a:xfrm>
            <a:off x="1986680" y="5748439"/>
            <a:ext cx="331991" cy="185914"/>
          </a:xfrm>
          <a:custGeom>
            <a:avLst/>
            <a:gdLst>
              <a:gd name="T0" fmla="*/ 242 w 419"/>
              <a:gd name="T1" fmla="*/ 219 h 233"/>
              <a:gd name="T2" fmla="*/ 380 w 419"/>
              <a:gd name="T3" fmla="*/ 226 h 233"/>
              <a:gd name="T4" fmla="*/ 416 w 419"/>
              <a:gd name="T5" fmla="*/ 186 h 233"/>
              <a:gd name="T6" fmla="*/ 385 w 419"/>
              <a:gd name="T7" fmla="*/ 149 h 233"/>
              <a:gd name="T8" fmla="*/ 284 w 419"/>
              <a:gd name="T9" fmla="*/ 142 h 233"/>
              <a:gd name="T10" fmla="*/ 275 w 419"/>
              <a:gd name="T11" fmla="*/ 125 h 233"/>
              <a:gd name="T12" fmla="*/ 319 w 419"/>
              <a:gd name="T13" fmla="*/ 89 h 233"/>
              <a:gd name="T14" fmla="*/ 392 w 419"/>
              <a:gd name="T15" fmla="*/ 46 h 233"/>
              <a:gd name="T16" fmla="*/ 415 w 419"/>
              <a:gd name="T17" fmla="*/ 27 h 233"/>
              <a:gd name="T18" fmla="*/ 224 w 419"/>
              <a:gd name="T19" fmla="*/ 14 h 233"/>
              <a:gd name="T20" fmla="*/ 137 w 419"/>
              <a:gd name="T21" fmla="*/ 21 h 233"/>
              <a:gd name="T22" fmla="*/ 75 w 419"/>
              <a:gd name="T23" fmla="*/ 37 h 233"/>
              <a:gd name="T24" fmla="*/ 47 w 419"/>
              <a:gd name="T25" fmla="*/ 64 h 233"/>
              <a:gd name="T26" fmla="*/ 46 w 419"/>
              <a:gd name="T27" fmla="*/ 156 h 233"/>
              <a:gd name="T28" fmla="*/ 194 w 419"/>
              <a:gd name="T29" fmla="*/ 219 h 233"/>
              <a:gd name="T30" fmla="*/ 242 w 419"/>
              <a:gd name="T31" fmla="*/ 2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9" h="233">
                <a:moveTo>
                  <a:pt x="242" y="219"/>
                </a:moveTo>
                <a:cubicBezTo>
                  <a:pt x="288" y="221"/>
                  <a:pt x="334" y="223"/>
                  <a:pt x="380" y="226"/>
                </a:cubicBezTo>
                <a:cubicBezTo>
                  <a:pt x="408" y="227"/>
                  <a:pt x="414" y="208"/>
                  <a:pt x="416" y="186"/>
                </a:cubicBezTo>
                <a:cubicBezTo>
                  <a:pt x="419" y="163"/>
                  <a:pt x="401" y="150"/>
                  <a:pt x="385" y="149"/>
                </a:cubicBezTo>
                <a:cubicBezTo>
                  <a:pt x="351" y="146"/>
                  <a:pt x="318" y="137"/>
                  <a:pt x="284" y="142"/>
                </a:cubicBezTo>
                <a:cubicBezTo>
                  <a:pt x="275" y="139"/>
                  <a:pt x="266" y="137"/>
                  <a:pt x="275" y="125"/>
                </a:cubicBezTo>
                <a:cubicBezTo>
                  <a:pt x="293" y="116"/>
                  <a:pt x="303" y="90"/>
                  <a:pt x="319" y="89"/>
                </a:cubicBezTo>
                <a:cubicBezTo>
                  <a:pt x="352" y="86"/>
                  <a:pt x="368" y="61"/>
                  <a:pt x="392" y="46"/>
                </a:cubicBezTo>
                <a:cubicBezTo>
                  <a:pt x="401" y="41"/>
                  <a:pt x="410" y="37"/>
                  <a:pt x="415" y="27"/>
                </a:cubicBezTo>
                <a:cubicBezTo>
                  <a:pt x="351" y="2"/>
                  <a:pt x="288" y="0"/>
                  <a:pt x="224" y="14"/>
                </a:cubicBezTo>
                <a:cubicBezTo>
                  <a:pt x="195" y="20"/>
                  <a:pt x="164" y="34"/>
                  <a:pt x="137" y="21"/>
                </a:cubicBezTo>
                <a:cubicBezTo>
                  <a:pt x="108" y="7"/>
                  <a:pt x="92" y="15"/>
                  <a:pt x="75" y="37"/>
                </a:cubicBezTo>
                <a:cubicBezTo>
                  <a:pt x="67" y="47"/>
                  <a:pt x="56" y="55"/>
                  <a:pt x="47" y="64"/>
                </a:cubicBezTo>
                <a:cubicBezTo>
                  <a:pt x="0" y="110"/>
                  <a:pt x="2" y="108"/>
                  <a:pt x="46" y="156"/>
                </a:cubicBezTo>
                <a:cubicBezTo>
                  <a:pt x="87" y="200"/>
                  <a:pt x="130" y="233"/>
                  <a:pt x="194" y="219"/>
                </a:cubicBezTo>
                <a:cubicBezTo>
                  <a:pt x="210" y="219"/>
                  <a:pt x="226" y="219"/>
                  <a:pt x="242" y="2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5CC7816-6352-298B-B6F9-D4CD4F774456}"/>
              </a:ext>
            </a:extLst>
          </p:cNvPr>
          <p:cNvGrpSpPr/>
          <p:nvPr/>
        </p:nvGrpSpPr>
        <p:grpSpPr>
          <a:xfrm>
            <a:off x="4035533" y="2743454"/>
            <a:ext cx="531184" cy="540669"/>
            <a:chOff x="4035533" y="2743454"/>
            <a:chExt cx="531184" cy="540669"/>
          </a:xfrm>
        </p:grpSpPr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A3A81346-149A-D37C-FEFE-1C4534D9E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226" y="2743454"/>
              <a:ext cx="267490" cy="206782"/>
            </a:xfrm>
            <a:custGeom>
              <a:avLst/>
              <a:gdLst>
                <a:gd name="T0" fmla="*/ 152 w 334"/>
                <a:gd name="T1" fmla="*/ 165 h 258"/>
                <a:gd name="T2" fmla="*/ 253 w 334"/>
                <a:gd name="T3" fmla="*/ 166 h 258"/>
                <a:gd name="T4" fmla="*/ 275 w 334"/>
                <a:gd name="T5" fmla="*/ 175 h 258"/>
                <a:gd name="T6" fmla="*/ 282 w 334"/>
                <a:gd name="T7" fmla="*/ 258 h 258"/>
                <a:gd name="T8" fmla="*/ 312 w 334"/>
                <a:gd name="T9" fmla="*/ 107 h 258"/>
                <a:gd name="T10" fmla="*/ 150 w 334"/>
                <a:gd name="T11" fmla="*/ 6 h 258"/>
                <a:gd name="T12" fmla="*/ 11 w 334"/>
                <a:gd name="T13" fmla="*/ 132 h 258"/>
                <a:gd name="T14" fmla="*/ 51 w 334"/>
                <a:gd name="T15" fmla="*/ 258 h 258"/>
                <a:gd name="T16" fmla="*/ 52 w 334"/>
                <a:gd name="T17" fmla="*/ 252 h 258"/>
                <a:gd name="T18" fmla="*/ 152 w 334"/>
                <a:gd name="T19" fmla="*/ 16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4" h="258">
                  <a:moveTo>
                    <a:pt x="152" y="165"/>
                  </a:moveTo>
                  <a:cubicBezTo>
                    <a:pt x="186" y="177"/>
                    <a:pt x="220" y="182"/>
                    <a:pt x="253" y="166"/>
                  </a:cubicBezTo>
                  <a:cubicBezTo>
                    <a:pt x="266" y="160"/>
                    <a:pt x="270" y="163"/>
                    <a:pt x="275" y="175"/>
                  </a:cubicBezTo>
                  <a:cubicBezTo>
                    <a:pt x="286" y="202"/>
                    <a:pt x="279" y="229"/>
                    <a:pt x="282" y="258"/>
                  </a:cubicBezTo>
                  <a:cubicBezTo>
                    <a:pt x="322" y="226"/>
                    <a:pt x="334" y="162"/>
                    <a:pt x="312" y="107"/>
                  </a:cubicBezTo>
                  <a:cubicBezTo>
                    <a:pt x="286" y="40"/>
                    <a:pt x="220" y="0"/>
                    <a:pt x="150" y="6"/>
                  </a:cubicBezTo>
                  <a:cubicBezTo>
                    <a:pt x="85" y="12"/>
                    <a:pt x="24" y="68"/>
                    <a:pt x="11" y="132"/>
                  </a:cubicBezTo>
                  <a:cubicBezTo>
                    <a:pt x="0" y="186"/>
                    <a:pt x="17" y="240"/>
                    <a:pt x="51" y="258"/>
                  </a:cubicBezTo>
                  <a:cubicBezTo>
                    <a:pt x="51" y="256"/>
                    <a:pt x="52" y="254"/>
                    <a:pt x="52" y="252"/>
                  </a:cubicBezTo>
                  <a:cubicBezTo>
                    <a:pt x="37" y="162"/>
                    <a:pt x="67" y="136"/>
                    <a:pt x="152" y="1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432A3B5D-3DE4-4140-9881-D6D2A8219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533" y="3009046"/>
              <a:ext cx="303534" cy="275077"/>
            </a:xfrm>
            <a:custGeom>
              <a:avLst/>
              <a:gdLst>
                <a:gd name="T0" fmla="*/ 11 w 381"/>
                <a:gd name="T1" fmla="*/ 337 h 346"/>
                <a:gd name="T2" fmla="*/ 39 w 381"/>
                <a:gd name="T3" fmla="*/ 315 h 346"/>
                <a:gd name="T4" fmla="*/ 68 w 381"/>
                <a:gd name="T5" fmla="*/ 146 h 346"/>
                <a:gd name="T6" fmla="*/ 87 w 381"/>
                <a:gd name="T7" fmla="*/ 117 h 346"/>
                <a:gd name="T8" fmla="*/ 194 w 381"/>
                <a:gd name="T9" fmla="*/ 81 h 346"/>
                <a:gd name="T10" fmla="*/ 165 w 381"/>
                <a:gd name="T11" fmla="*/ 211 h 346"/>
                <a:gd name="T12" fmla="*/ 192 w 381"/>
                <a:gd name="T13" fmla="*/ 209 h 346"/>
                <a:gd name="T14" fmla="*/ 226 w 381"/>
                <a:gd name="T15" fmla="*/ 234 h 346"/>
                <a:gd name="T16" fmla="*/ 236 w 381"/>
                <a:gd name="T17" fmla="*/ 298 h 346"/>
                <a:gd name="T18" fmla="*/ 281 w 381"/>
                <a:gd name="T19" fmla="*/ 337 h 346"/>
                <a:gd name="T20" fmla="*/ 318 w 381"/>
                <a:gd name="T21" fmla="*/ 328 h 346"/>
                <a:gd name="T22" fmla="*/ 356 w 381"/>
                <a:gd name="T23" fmla="*/ 177 h 346"/>
                <a:gd name="T24" fmla="*/ 368 w 381"/>
                <a:gd name="T25" fmla="*/ 133 h 346"/>
                <a:gd name="T26" fmla="*/ 375 w 381"/>
                <a:gd name="T27" fmla="*/ 116 h 346"/>
                <a:gd name="T28" fmla="*/ 335 w 381"/>
                <a:gd name="T29" fmla="*/ 86 h 346"/>
                <a:gd name="T30" fmla="*/ 293 w 381"/>
                <a:gd name="T31" fmla="*/ 114 h 346"/>
                <a:gd name="T32" fmla="*/ 305 w 381"/>
                <a:gd name="T33" fmla="*/ 144 h 346"/>
                <a:gd name="T34" fmla="*/ 311 w 381"/>
                <a:gd name="T35" fmla="*/ 157 h 346"/>
                <a:gd name="T36" fmla="*/ 298 w 381"/>
                <a:gd name="T37" fmla="*/ 279 h 346"/>
                <a:gd name="T38" fmla="*/ 284 w 381"/>
                <a:gd name="T39" fmla="*/ 246 h 346"/>
                <a:gd name="T40" fmla="*/ 236 w 381"/>
                <a:gd name="T41" fmla="*/ 108 h 346"/>
                <a:gd name="T42" fmla="*/ 240 w 381"/>
                <a:gd name="T43" fmla="*/ 36 h 346"/>
                <a:gd name="T44" fmla="*/ 239 w 381"/>
                <a:gd name="T45" fmla="*/ 0 h 346"/>
                <a:gd name="T46" fmla="*/ 73 w 381"/>
                <a:gd name="T47" fmla="*/ 81 h 346"/>
                <a:gd name="T48" fmla="*/ 39 w 381"/>
                <a:gd name="T49" fmla="*/ 116 h 346"/>
                <a:gd name="T50" fmla="*/ 1 w 381"/>
                <a:gd name="T51" fmla="*/ 324 h 346"/>
                <a:gd name="T52" fmla="*/ 11 w 381"/>
                <a:gd name="T53" fmla="*/ 337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1" h="346">
                  <a:moveTo>
                    <a:pt x="11" y="337"/>
                  </a:moveTo>
                  <a:cubicBezTo>
                    <a:pt x="27" y="338"/>
                    <a:pt x="38" y="339"/>
                    <a:pt x="39" y="315"/>
                  </a:cubicBezTo>
                  <a:cubicBezTo>
                    <a:pt x="42" y="258"/>
                    <a:pt x="51" y="201"/>
                    <a:pt x="68" y="146"/>
                  </a:cubicBezTo>
                  <a:cubicBezTo>
                    <a:pt x="72" y="135"/>
                    <a:pt x="74" y="122"/>
                    <a:pt x="87" y="117"/>
                  </a:cubicBezTo>
                  <a:cubicBezTo>
                    <a:pt x="121" y="103"/>
                    <a:pt x="156" y="89"/>
                    <a:pt x="194" y="81"/>
                  </a:cubicBezTo>
                  <a:cubicBezTo>
                    <a:pt x="184" y="125"/>
                    <a:pt x="175" y="167"/>
                    <a:pt x="165" y="211"/>
                  </a:cubicBezTo>
                  <a:cubicBezTo>
                    <a:pt x="177" y="210"/>
                    <a:pt x="185" y="211"/>
                    <a:pt x="192" y="209"/>
                  </a:cubicBezTo>
                  <a:cubicBezTo>
                    <a:pt x="213" y="204"/>
                    <a:pt x="226" y="207"/>
                    <a:pt x="226" y="234"/>
                  </a:cubicBezTo>
                  <a:cubicBezTo>
                    <a:pt x="227" y="255"/>
                    <a:pt x="234" y="277"/>
                    <a:pt x="236" y="298"/>
                  </a:cubicBezTo>
                  <a:cubicBezTo>
                    <a:pt x="238" y="328"/>
                    <a:pt x="248" y="345"/>
                    <a:pt x="281" y="337"/>
                  </a:cubicBezTo>
                  <a:cubicBezTo>
                    <a:pt x="294" y="334"/>
                    <a:pt x="314" y="346"/>
                    <a:pt x="318" y="328"/>
                  </a:cubicBezTo>
                  <a:cubicBezTo>
                    <a:pt x="331" y="278"/>
                    <a:pt x="363" y="233"/>
                    <a:pt x="356" y="177"/>
                  </a:cubicBezTo>
                  <a:cubicBezTo>
                    <a:pt x="354" y="161"/>
                    <a:pt x="355" y="146"/>
                    <a:pt x="368" y="133"/>
                  </a:cubicBezTo>
                  <a:cubicBezTo>
                    <a:pt x="373" y="129"/>
                    <a:pt x="381" y="121"/>
                    <a:pt x="375" y="116"/>
                  </a:cubicBezTo>
                  <a:cubicBezTo>
                    <a:pt x="363" y="104"/>
                    <a:pt x="350" y="89"/>
                    <a:pt x="335" y="86"/>
                  </a:cubicBezTo>
                  <a:cubicBezTo>
                    <a:pt x="317" y="82"/>
                    <a:pt x="304" y="101"/>
                    <a:pt x="293" y="114"/>
                  </a:cubicBezTo>
                  <a:cubicBezTo>
                    <a:pt x="283" y="126"/>
                    <a:pt x="300" y="134"/>
                    <a:pt x="305" y="144"/>
                  </a:cubicBezTo>
                  <a:cubicBezTo>
                    <a:pt x="307" y="148"/>
                    <a:pt x="311" y="153"/>
                    <a:pt x="311" y="157"/>
                  </a:cubicBezTo>
                  <a:cubicBezTo>
                    <a:pt x="307" y="195"/>
                    <a:pt x="303" y="232"/>
                    <a:pt x="298" y="279"/>
                  </a:cubicBezTo>
                  <a:cubicBezTo>
                    <a:pt x="291" y="262"/>
                    <a:pt x="287" y="254"/>
                    <a:pt x="284" y="246"/>
                  </a:cubicBezTo>
                  <a:cubicBezTo>
                    <a:pt x="268" y="200"/>
                    <a:pt x="252" y="154"/>
                    <a:pt x="236" y="108"/>
                  </a:cubicBezTo>
                  <a:cubicBezTo>
                    <a:pt x="228" y="84"/>
                    <a:pt x="219" y="60"/>
                    <a:pt x="240" y="36"/>
                  </a:cubicBezTo>
                  <a:cubicBezTo>
                    <a:pt x="246" y="29"/>
                    <a:pt x="243" y="17"/>
                    <a:pt x="239" y="0"/>
                  </a:cubicBezTo>
                  <a:cubicBezTo>
                    <a:pt x="196" y="57"/>
                    <a:pt x="128" y="54"/>
                    <a:pt x="73" y="81"/>
                  </a:cubicBezTo>
                  <a:cubicBezTo>
                    <a:pt x="57" y="89"/>
                    <a:pt x="45" y="99"/>
                    <a:pt x="39" y="116"/>
                  </a:cubicBezTo>
                  <a:cubicBezTo>
                    <a:pt x="15" y="184"/>
                    <a:pt x="6" y="253"/>
                    <a:pt x="1" y="324"/>
                  </a:cubicBezTo>
                  <a:cubicBezTo>
                    <a:pt x="0" y="332"/>
                    <a:pt x="1" y="337"/>
                    <a:pt x="11" y="3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004D484D-D731-D846-BFB5-3724DB2E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302" y="3014737"/>
              <a:ext cx="250415" cy="265592"/>
            </a:xfrm>
            <a:custGeom>
              <a:avLst/>
              <a:gdLst>
                <a:gd name="T0" fmla="*/ 221 w 315"/>
                <a:gd name="T1" fmla="*/ 66 h 334"/>
                <a:gd name="T2" fmla="*/ 78 w 315"/>
                <a:gd name="T3" fmla="*/ 1 h 334"/>
                <a:gd name="T4" fmla="*/ 72 w 315"/>
                <a:gd name="T5" fmla="*/ 0 h 334"/>
                <a:gd name="T6" fmla="*/ 72 w 315"/>
                <a:gd name="T7" fmla="*/ 28 h 334"/>
                <a:gd name="T8" fmla="*/ 77 w 315"/>
                <a:gd name="T9" fmla="*/ 100 h 334"/>
                <a:gd name="T10" fmla="*/ 59 w 315"/>
                <a:gd name="T11" fmla="*/ 157 h 334"/>
                <a:gd name="T12" fmla="*/ 0 w 315"/>
                <a:gd name="T13" fmla="*/ 330 h 334"/>
                <a:gd name="T14" fmla="*/ 53 w 315"/>
                <a:gd name="T15" fmla="*/ 331 h 334"/>
                <a:gd name="T16" fmla="*/ 79 w 315"/>
                <a:gd name="T17" fmla="*/ 308 h 334"/>
                <a:gd name="T18" fmla="*/ 91 w 315"/>
                <a:gd name="T19" fmla="*/ 235 h 334"/>
                <a:gd name="T20" fmla="*/ 133 w 315"/>
                <a:gd name="T21" fmla="*/ 203 h 334"/>
                <a:gd name="T22" fmla="*/ 149 w 315"/>
                <a:gd name="T23" fmla="*/ 182 h 334"/>
                <a:gd name="T24" fmla="*/ 126 w 315"/>
                <a:gd name="T25" fmla="*/ 80 h 334"/>
                <a:gd name="T26" fmla="*/ 131 w 315"/>
                <a:gd name="T27" fmla="*/ 78 h 334"/>
                <a:gd name="T28" fmla="*/ 261 w 315"/>
                <a:gd name="T29" fmla="*/ 209 h 334"/>
                <a:gd name="T30" fmla="*/ 275 w 315"/>
                <a:gd name="T31" fmla="*/ 315 h 334"/>
                <a:gd name="T32" fmla="*/ 301 w 315"/>
                <a:gd name="T33" fmla="*/ 330 h 334"/>
                <a:gd name="T34" fmla="*/ 313 w 315"/>
                <a:gd name="T35" fmla="*/ 314 h 334"/>
                <a:gd name="T36" fmla="*/ 281 w 315"/>
                <a:gd name="T37" fmla="*/ 129 h 334"/>
                <a:gd name="T38" fmla="*/ 221 w 315"/>
                <a:gd name="T39" fmla="*/ 6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5" h="334">
                  <a:moveTo>
                    <a:pt x="221" y="66"/>
                  </a:moveTo>
                  <a:cubicBezTo>
                    <a:pt x="172" y="48"/>
                    <a:pt x="116" y="44"/>
                    <a:pt x="78" y="1"/>
                  </a:cubicBezTo>
                  <a:cubicBezTo>
                    <a:pt x="77" y="0"/>
                    <a:pt x="74" y="0"/>
                    <a:pt x="72" y="0"/>
                  </a:cubicBezTo>
                  <a:cubicBezTo>
                    <a:pt x="68" y="10"/>
                    <a:pt x="66" y="22"/>
                    <a:pt x="72" y="28"/>
                  </a:cubicBezTo>
                  <a:cubicBezTo>
                    <a:pt x="95" y="52"/>
                    <a:pt x="84" y="76"/>
                    <a:pt x="77" y="100"/>
                  </a:cubicBezTo>
                  <a:cubicBezTo>
                    <a:pt x="71" y="119"/>
                    <a:pt x="65" y="138"/>
                    <a:pt x="59" y="157"/>
                  </a:cubicBezTo>
                  <a:cubicBezTo>
                    <a:pt x="40" y="214"/>
                    <a:pt x="21" y="271"/>
                    <a:pt x="0" y="330"/>
                  </a:cubicBezTo>
                  <a:cubicBezTo>
                    <a:pt x="19" y="330"/>
                    <a:pt x="36" y="328"/>
                    <a:pt x="53" y="331"/>
                  </a:cubicBezTo>
                  <a:cubicBezTo>
                    <a:pt x="72" y="333"/>
                    <a:pt x="77" y="324"/>
                    <a:pt x="79" y="308"/>
                  </a:cubicBezTo>
                  <a:cubicBezTo>
                    <a:pt x="83" y="284"/>
                    <a:pt x="90" y="259"/>
                    <a:pt x="91" y="235"/>
                  </a:cubicBezTo>
                  <a:cubicBezTo>
                    <a:pt x="91" y="203"/>
                    <a:pt x="104" y="195"/>
                    <a:pt x="133" y="203"/>
                  </a:cubicBezTo>
                  <a:cubicBezTo>
                    <a:pt x="151" y="208"/>
                    <a:pt x="154" y="200"/>
                    <a:pt x="149" y="182"/>
                  </a:cubicBezTo>
                  <a:cubicBezTo>
                    <a:pt x="140" y="149"/>
                    <a:pt x="133" y="115"/>
                    <a:pt x="126" y="80"/>
                  </a:cubicBezTo>
                  <a:cubicBezTo>
                    <a:pt x="130" y="78"/>
                    <a:pt x="131" y="78"/>
                    <a:pt x="131" y="78"/>
                  </a:cubicBezTo>
                  <a:cubicBezTo>
                    <a:pt x="231" y="96"/>
                    <a:pt x="244" y="109"/>
                    <a:pt x="261" y="209"/>
                  </a:cubicBezTo>
                  <a:cubicBezTo>
                    <a:pt x="267" y="244"/>
                    <a:pt x="271" y="280"/>
                    <a:pt x="275" y="315"/>
                  </a:cubicBezTo>
                  <a:cubicBezTo>
                    <a:pt x="277" y="334"/>
                    <a:pt x="289" y="329"/>
                    <a:pt x="301" y="330"/>
                  </a:cubicBezTo>
                  <a:cubicBezTo>
                    <a:pt x="315" y="332"/>
                    <a:pt x="315" y="323"/>
                    <a:pt x="313" y="314"/>
                  </a:cubicBezTo>
                  <a:cubicBezTo>
                    <a:pt x="304" y="252"/>
                    <a:pt x="299" y="190"/>
                    <a:pt x="281" y="129"/>
                  </a:cubicBezTo>
                  <a:cubicBezTo>
                    <a:pt x="270" y="96"/>
                    <a:pt x="252" y="78"/>
                    <a:pt x="221" y="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" name="Freeform 51">
              <a:extLst>
                <a:ext uri="{FF2B5EF4-FFF2-40B4-BE49-F238E27FC236}">
                  <a16:creationId xmlns:a16="http://schemas.microsoft.com/office/drawing/2014/main" id="{8D3B0386-0B9B-A89C-B87B-CEA55CBB3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847" y="3244285"/>
              <a:ext cx="89164" cy="28456"/>
            </a:xfrm>
            <a:custGeom>
              <a:avLst/>
              <a:gdLst>
                <a:gd name="T0" fmla="*/ 97 w 112"/>
                <a:gd name="T1" fmla="*/ 1 h 36"/>
                <a:gd name="T2" fmla="*/ 17 w 112"/>
                <a:gd name="T3" fmla="*/ 1 h 36"/>
                <a:gd name="T4" fmla="*/ 0 w 112"/>
                <a:gd name="T5" fmla="*/ 18 h 36"/>
                <a:gd name="T6" fmla="*/ 17 w 112"/>
                <a:gd name="T7" fmla="*/ 35 h 36"/>
                <a:gd name="T8" fmla="*/ 56 w 112"/>
                <a:gd name="T9" fmla="*/ 35 h 36"/>
                <a:gd name="T10" fmla="*/ 56 w 112"/>
                <a:gd name="T11" fmla="*/ 35 h 36"/>
                <a:gd name="T12" fmla="*/ 97 w 112"/>
                <a:gd name="T13" fmla="*/ 35 h 36"/>
                <a:gd name="T14" fmla="*/ 110 w 112"/>
                <a:gd name="T15" fmla="*/ 17 h 36"/>
                <a:gd name="T16" fmla="*/ 97 w 112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36">
                  <a:moveTo>
                    <a:pt x="97" y="1"/>
                  </a:moveTo>
                  <a:cubicBezTo>
                    <a:pt x="70" y="2"/>
                    <a:pt x="43" y="2"/>
                    <a:pt x="17" y="1"/>
                  </a:cubicBezTo>
                  <a:cubicBezTo>
                    <a:pt x="3" y="1"/>
                    <a:pt x="0" y="6"/>
                    <a:pt x="0" y="18"/>
                  </a:cubicBezTo>
                  <a:cubicBezTo>
                    <a:pt x="0" y="31"/>
                    <a:pt x="3" y="36"/>
                    <a:pt x="17" y="35"/>
                  </a:cubicBezTo>
                  <a:cubicBezTo>
                    <a:pt x="30" y="34"/>
                    <a:pt x="43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70" y="35"/>
                    <a:pt x="84" y="34"/>
                    <a:pt x="97" y="35"/>
                  </a:cubicBezTo>
                  <a:cubicBezTo>
                    <a:pt x="112" y="36"/>
                    <a:pt x="110" y="26"/>
                    <a:pt x="110" y="17"/>
                  </a:cubicBezTo>
                  <a:cubicBezTo>
                    <a:pt x="110" y="8"/>
                    <a:pt x="112" y="0"/>
                    <a:pt x="9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49" name="Freeform 52">
            <a:extLst>
              <a:ext uri="{FF2B5EF4-FFF2-40B4-BE49-F238E27FC236}">
                <a16:creationId xmlns:a16="http://schemas.microsoft.com/office/drawing/2014/main" id="{E526A1FC-AC05-F494-837F-E5FFDE8E21C3}"/>
              </a:ext>
            </a:extLst>
          </p:cNvPr>
          <p:cNvSpPr>
            <a:spLocks/>
          </p:cNvSpPr>
          <p:nvPr/>
        </p:nvSpPr>
        <p:spPr bwMode="auto">
          <a:xfrm>
            <a:off x="4234727" y="4022090"/>
            <a:ext cx="180224" cy="28456"/>
          </a:xfrm>
          <a:custGeom>
            <a:avLst/>
            <a:gdLst>
              <a:gd name="T0" fmla="*/ 213 w 225"/>
              <a:gd name="T1" fmla="*/ 31 h 37"/>
              <a:gd name="T2" fmla="*/ 216 w 225"/>
              <a:gd name="T3" fmla="*/ 31 h 37"/>
              <a:gd name="T4" fmla="*/ 218 w 225"/>
              <a:gd name="T5" fmla="*/ 30 h 37"/>
              <a:gd name="T6" fmla="*/ 181 w 225"/>
              <a:gd name="T7" fmla="*/ 1 h 37"/>
              <a:gd name="T8" fmla="*/ 152 w 225"/>
              <a:gd name="T9" fmla="*/ 1 h 37"/>
              <a:gd name="T10" fmla="*/ 134 w 225"/>
              <a:gd name="T11" fmla="*/ 16 h 37"/>
              <a:gd name="T12" fmla="*/ 127 w 225"/>
              <a:gd name="T13" fmla="*/ 19 h 37"/>
              <a:gd name="T14" fmla="*/ 134 w 225"/>
              <a:gd name="T15" fmla="*/ 16 h 37"/>
              <a:gd name="T16" fmla="*/ 152 w 225"/>
              <a:gd name="T17" fmla="*/ 1 h 37"/>
              <a:gd name="T18" fmla="*/ 26 w 225"/>
              <a:gd name="T19" fmla="*/ 2 h 37"/>
              <a:gd name="T20" fmla="*/ 15 w 225"/>
              <a:gd name="T21" fmla="*/ 30 h 37"/>
              <a:gd name="T22" fmla="*/ 213 w 225"/>
              <a:gd name="T23" fmla="*/ 3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37">
                <a:moveTo>
                  <a:pt x="213" y="31"/>
                </a:moveTo>
                <a:cubicBezTo>
                  <a:pt x="216" y="31"/>
                  <a:pt x="216" y="31"/>
                  <a:pt x="216" y="31"/>
                </a:cubicBezTo>
                <a:cubicBezTo>
                  <a:pt x="218" y="30"/>
                  <a:pt x="218" y="30"/>
                  <a:pt x="218" y="30"/>
                </a:cubicBezTo>
                <a:cubicBezTo>
                  <a:pt x="225" y="0"/>
                  <a:pt x="225" y="0"/>
                  <a:pt x="181" y="1"/>
                </a:cubicBezTo>
                <a:cubicBezTo>
                  <a:pt x="172" y="1"/>
                  <a:pt x="162" y="1"/>
                  <a:pt x="152" y="1"/>
                </a:cubicBezTo>
                <a:cubicBezTo>
                  <a:pt x="147" y="7"/>
                  <a:pt x="141" y="12"/>
                  <a:pt x="134" y="16"/>
                </a:cubicBezTo>
                <a:cubicBezTo>
                  <a:pt x="132" y="17"/>
                  <a:pt x="130" y="18"/>
                  <a:pt x="127" y="19"/>
                </a:cubicBezTo>
                <a:cubicBezTo>
                  <a:pt x="130" y="18"/>
                  <a:pt x="132" y="17"/>
                  <a:pt x="134" y="16"/>
                </a:cubicBezTo>
                <a:cubicBezTo>
                  <a:pt x="141" y="12"/>
                  <a:pt x="147" y="7"/>
                  <a:pt x="152" y="1"/>
                </a:cubicBezTo>
                <a:cubicBezTo>
                  <a:pt x="110" y="2"/>
                  <a:pt x="68" y="2"/>
                  <a:pt x="26" y="2"/>
                </a:cubicBezTo>
                <a:cubicBezTo>
                  <a:pt x="0" y="3"/>
                  <a:pt x="17" y="20"/>
                  <a:pt x="15" y="30"/>
                </a:cubicBezTo>
                <a:cubicBezTo>
                  <a:pt x="81" y="37"/>
                  <a:pt x="147" y="32"/>
                  <a:pt x="213" y="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0" name="Freeform 53">
            <a:extLst>
              <a:ext uri="{FF2B5EF4-FFF2-40B4-BE49-F238E27FC236}">
                <a16:creationId xmlns:a16="http://schemas.microsoft.com/office/drawing/2014/main" id="{20EEE4AC-7FA6-6A38-4FC4-FDD216158428}"/>
              </a:ext>
            </a:extLst>
          </p:cNvPr>
          <p:cNvSpPr>
            <a:spLocks/>
          </p:cNvSpPr>
          <p:nvPr/>
        </p:nvSpPr>
        <p:spPr bwMode="auto">
          <a:xfrm>
            <a:off x="1482055" y="3229108"/>
            <a:ext cx="81575" cy="28456"/>
          </a:xfrm>
          <a:custGeom>
            <a:avLst/>
            <a:gdLst>
              <a:gd name="T0" fmla="*/ 17 w 102"/>
              <a:gd name="T1" fmla="*/ 33 h 34"/>
              <a:gd name="T2" fmla="*/ 50 w 102"/>
              <a:gd name="T3" fmla="*/ 33 h 34"/>
              <a:gd name="T4" fmla="*/ 85 w 102"/>
              <a:gd name="T5" fmla="*/ 33 h 34"/>
              <a:gd name="T6" fmla="*/ 102 w 102"/>
              <a:gd name="T7" fmla="*/ 18 h 34"/>
              <a:gd name="T8" fmla="*/ 85 w 102"/>
              <a:gd name="T9" fmla="*/ 0 h 34"/>
              <a:gd name="T10" fmla="*/ 16 w 102"/>
              <a:gd name="T11" fmla="*/ 0 h 34"/>
              <a:gd name="T12" fmla="*/ 1 w 102"/>
              <a:gd name="T13" fmla="*/ 16 h 34"/>
              <a:gd name="T14" fmla="*/ 17 w 102"/>
              <a:gd name="T15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34">
                <a:moveTo>
                  <a:pt x="17" y="33"/>
                </a:moveTo>
                <a:cubicBezTo>
                  <a:pt x="28" y="32"/>
                  <a:pt x="39" y="33"/>
                  <a:pt x="50" y="33"/>
                </a:cubicBezTo>
                <a:cubicBezTo>
                  <a:pt x="62" y="32"/>
                  <a:pt x="73" y="32"/>
                  <a:pt x="85" y="33"/>
                </a:cubicBezTo>
                <a:cubicBezTo>
                  <a:pt x="96" y="33"/>
                  <a:pt x="102" y="30"/>
                  <a:pt x="102" y="18"/>
                </a:cubicBezTo>
                <a:cubicBezTo>
                  <a:pt x="102" y="5"/>
                  <a:pt x="98" y="0"/>
                  <a:pt x="85" y="0"/>
                </a:cubicBezTo>
                <a:cubicBezTo>
                  <a:pt x="62" y="1"/>
                  <a:pt x="39" y="1"/>
                  <a:pt x="16" y="0"/>
                </a:cubicBezTo>
                <a:cubicBezTo>
                  <a:pt x="5" y="0"/>
                  <a:pt x="0" y="3"/>
                  <a:pt x="1" y="16"/>
                </a:cubicBezTo>
                <a:cubicBezTo>
                  <a:pt x="1" y="27"/>
                  <a:pt x="3" y="34"/>
                  <a:pt x="17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1" name="Freeform 54">
            <a:extLst>
              <a:ext uri="{FF2B5EF4-FFF2-40B4-BE49-F238E27FC236}">
                <a16:creationId xmlns:a16="http://schemas.microsoft.com/office/drawing/2014/main" id="{24897924-958D-93FF-1800-A7A46830352D}"/>
              </a:ext>
            </a:extLst>
          </p:cNvPr>
          <p:cNvSpPr>
            <a:spLocks noEditPoints="1"/>
          </p:cNvSpPr>
          <p:nvPr/>
        </p:nvSpPr>
        <p:spPr bwMode="auto">
          <a:xfrm>
            <a:off x="4999253" y="5657379"/>
            <a:ext cx="553949" cy="493242"/>
          </a:xfrm>
          <a:custGeom>
            <a:avLst/>
            <a:gdLst>
              <a:gd name="T0" fmla="*/ 647 w 696"/>
              <a:gd name="T1" fmla="*/ 154 h 620"/>
              <a:gd name="T2" fmla="*/ 647 w 696"/>
              <a:gd name="T3" fmla="*/ 154 h 620"/>
              <a:gd name="T4" fmla="*/ 526 w 696"/>
              <a:gd name="T5" fmla="*/ 89 h 620"/>
              <a:gd name="T6" fmla="*/ 323 w 696"/>
              <a:gd name="T7" fmla="*/ 6 h 620"/>
              <a:gd name="T8" fmla="*/ 88 w 696"/>
              <a:gd name="T9" fmla="*/ 135 h 620"/>
              <a:gd name="T10" fmla="*/ 48 w 696"/>
              <a:gd name="T11" fmla="*/ 149 h 620"/>
              <a:gd name="T12" fmla="*/ 19 w 696"/>
              <a:gd name="T13" fmla="*/ 286 h 620"/>
              <a:gd name="T14" fmla="*/ 41 w 696"/>
              <a:gd name="T15" fmla="*/ 561 h 620"/>
              <a:gd name="T16" fmla="*/ 23 w 696"/>
              <a:gd name="T17" fmla="*/ 607 h 620"/>
              <a:gd name="T18" fmla="*/ 654 w 696"/>
              <a:gd name="T19" fmla="*/ 615 h 620"/>
              <a:gd name="T20" fmla="*/ 665 w 696"/>
              <a:gd name="T21" fmla="*/ 584 h 620"/>
              <a:gd name="T22" fmla="*/ 653 w 696"/>
              <a:gd name="T23" fmla="*/ 400 h 620"/>
              <a:gd name="T24" fmla="*/ 653 w 696"/>
              <a:gd name="T25" fmla="*/ 298 h 620"/>
              <a:gd name="T26" fmla="*/ 689 w 696"/>
              <a:gd name="T27" fmla="*/ 268 h 620"/>
              <a:gd name="T28" fmla="*/ 622 w 696"/>
              <a:gd name="T29" fmla="*/ 157 h 620"/>
              <a:gd name="T30" fmla="*/ 622 w 696"/>
              <a:gd name="T31" fmla="*/ 157 h 620"/>
              <a:gd name="T32" fmla="*/ 467 w 696"/>
              <a:gd name="T33" fmla="*/ 73 h 620"/>
              <a:gd name="T34" fmla="*/ 490 w 696"/>
              <a:gd name="T35" fmla="*/ 200 h 620"/>
              <a:gd name="T36" fmla="*/ 228 w 696"/>
              <a:gd name="T37" fmla="*/ 74 h 620"/>
              <a:gd name="T38" fmla="*/ 170 w 696"/>
              <a:gd name="T39" fmla="*/ 289 h 620"/>
              <a:gd name="T40" fmla="*/ 492 w 696"/>
              <a:gd name="T41" fmla="*/ 273 h 620"/>
              <a:gd name="T42" fmla="*/ 539 w 696"/>
              <a:gd name="T43" fmla="*/ 287 h 620"/>
              <a:gd name="T44" fmla="*/ 594 w 696"/>
              <a:gd name="T45" fmla="*/ 351 h 620"/>
              <a:gd name="T46" fmla="*/ 589 w 696"/>
              <a:gd name="T47" fmla="*/ 392 h 620"/>
              <a:gd name="T48" fmla="*/ 589 w 696"/>
              <a:gd name="T49" fmla="*/ 392 h 620"/>
              <a:gd name="T50" fmla="*/ 552 w 696"/>
              <a:gd name="T51" fmla="*/ 377 h 620"/>
              <a:gd name="T52" fmla="*/ 103 w 696"/>
              <a:gd name="T53" fmla="*/ 375 h 620"/>
              <a:gd name="T54" fmla="*/ 458 w 696"/>
              <a:gd name="T55" fmla="*/ 399 h 620"/>
              <a:gd name="T56" fmla="*/ 458 w 696"/>
              <a:gd name="T57" fmla="*/ 399 h 620"/>
              <a:gd name="T58" fmla="*/ 128 w 696"/>
              <a:gd name="T59" fmla="*/ 562 h 620"/>
              <a:gd name="T60" fmla="*/ 125 w 696"/>
              <a:gd name="T61" fmla="*/ 483 h 620"/>
              <a:gd name="T62" fmla="*/ 124 w 696"/>
              <a:gd name="T63" fmla="*/ 424 h 620"/>
              <a:gd name="T64" fmla="*/ 251 w 696"/>
              <a:gd name="T65" fmla="*/ 408 h 620"/>
              <a:gd name="T66" fmla="*/ 197 w 696"/>
              <a:gd name="T67" fmla="*/ 567 h 620"/>
              <a:gd name="T68" fmla="*/ 331 w 696"/>
              <a:gd name="T69" fmla="*/ 567 h 620"/>
              <a:gd name="T70" fmla="*/ 282 w 696"/>
              <a:gd name="T71" fmla="*/ 426 h 620"/>
              <a:gd name="T72" fmla="*/ 392 w 696"/>
              <a:gd name="T73" fmla="*/ 404 h 620"/>
              <a:gd name="T74" fmla="*/ 413 w 696"/>
              <a:gd name="T75" fmla="*/ 487 h 620"/>
              <a:gd name="T76" fmla="*/ 564 w 696"/>
              <a:gd name="T77" fmla="*/ 563 h 620"/>
              <a:gd name="T78" fmla="*/ 443 w 696"/>
              <a:gd name="T79" fmla="*/ 524 h 620"/>
              <a:gd name="T80" fmla="*/ 444 w 696"/>
              <a:gd name="T81" fmla="*/ 405 h 620"/>
              <a:gd name="T82" fmla="*/ 543 w 696"/>
              <a:gd name="T83" fmla="*/ 404 h 620"/>
              <a:gd name="T84" fmla="*/ 569 w 696"/>
              <a:gd name="T85" fmla="*/ 406 h 620"/>
              <a:gd name="T86" fmla="*/ 586 w 696"/>
              <a:gd name="T87" fmla="*/ 477 h 620"/>
              <a:gd name="T88" fmla="*/ 570 w 696"/>
              <a:gd name="T89" fmla="*/ 484 h 620"/>
              <a:gd name="T90" fmla="*/ 564 w 696"/>
              <a:gd name="T91" fmla="*/ 563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6" h="620">
                <a:moveTo>
                  <a:pt x="661" y="195"/>
                </a:moveTo>
                <a:cubicBezTo>
                  <a:pt x="656" y="181"/>
                  <a:pt x="652" y="168"/>
                  <a:pt x="647" y="154"/>
                </a:cubicBezTo>
                <a:cubicBezTo>
                  <a:pt x="643" y="154"/>
                  <a:pt x="638" y="154"/>
                  <a:pt x="634" y="155"/>
                </a:cubicBezTo>
                <a:cubicBezTo>
                  <a:pt x="638" y="154"/>
                  <a:pt x="643" y="154"/>
                  <a:pt x="647" y="154"/>
                </a:cubicBezTo>
                <a:cubicBezTo>
                  <a:pt x="646" y="128"/>
                  <a:pt x="626" y="135"/>
                  <a:pt x="612" y="135"/>
                </a:cubicBezTo>
                <a:cubicBezTo>
                  <a:pt x="575" y="134"/>
                  <a:pt x="533" y="145"/>
                  <a:pt x="526" y="89"/>
                </a:cubicBezTo>
                <a:cubicBezTo>
                  <a:pt x="525" y="86"/>
                  <a:pt x="521" y="83"/>
                  <a:pt x="519" y="79"/>
                </a:cubicBezTo>
                <a:cubicBezTo>
                  <a:pt x="468" y="16"/>
                  <a:pt x="398" y="0"/>
                  <a:pt x="323" y="6"/>
                </a:cubicBezTo>
                <a:cubicBezTo>
                  <a:pt x="261" y="11"/>
                  <a:pt x="196" y="30"/>
                  <a:pt x="172" y="91"/>
                </a:cubicBezTo>
                <a:cubicBezTo>
                  <a:pt x="152" y="138"/>
                  <a:pt x="125" y="137"/>
                  <a:pt x="88" y="135"/>
                </a:cubicBezTo>
                <a:cubicBezTo>
                  <a:pt x="83" y="134"/>
                  <a:pt x="77" y="135"/>
                  <a:pt x="71" y="135"/>
                </a:cubicBezTo>
                <a:cubicBezTo>
                  <a:pt x="59" y="134"/>
                  <a:pt x="53" y="137"/>
                  <a:pt x="48" y="149"/>
                </a:cubicBezTo>
                <a:cubicBezTo>
                  <a:pt x="35" y="188"/>
                  <a:pt x="21" y="226"/>
                  <a:pt x="6" y="264"/>
                </a:cubicBezTo>
                <a:cubicBezTo>
                  <a:pt x="1" y="277"/>
                  <a:pt x="0" y="288"/>
                  <a:pt x="19" y="286"/>
                </a:cubicBezTo>
                <a:cubicBezTo>
                  <a:pt x="40" y="283"/>
                  <a:pt x="42" y="293"/>
                  <a:pt x="42" y="310"/>
                </a:cubicBezTo>
                <a:cubicBezTo>
                  <a:pt x="41" y="394"/>
                  <a:pt x="42" y="477"/>
                  <a:pt x="41" y="561"/>
                </a:cubicBezTo>
                <a:cubicBezTo>
                  <a:pt x="41" y="570"/>
                  <a:pt x="46" y="581"/>
                  <a:pt x="30" y="584"/>
                </a:cubicBezTo>
                <a:cubicBezTo>
                  <a:pt x="17" y="586"/>
                  <a:pt x="24" y="599"/>
                  <a:pt x="23" y="607"/>
                </a:cubicBezTo>
                <a:cubicBezTo>
                  <a:pt x="23" y="620"/>
                  <a:pt x="34" y="615"/>
                  <a:pt x="41" y="615"/>
                </a:cubicBezTo>
                <a:cubicBezTo>
                  <a:pt x="245" y="615"/>
                  <a:pt x="450" y="615"/>
                  <a:pt x="654" y="615"/>
                </a:cubicBezTo>
                <a:cubicBezTo>
                  <a:pt x="660" y="615"/>
                  <a:pt x="671" y="620"/>
                  <a:pt x="671" y="609"/>
                </a:cubicBezTo>
                <a:cubicBezTo>
                  <a:pt x="671" y="601"/>
                  <a:pt x="679" y="587"/>
                  <a:pt x="665" y="584"/>
                </a:cubicBezTo>
                <a:cubicBezTo>
                  <a:pt x="648" y="581"/>
                  <a:pt x="654" y="570"/>
                  <a:pt x="654" y="561"/>
                </a:cubicBezTo>
                <a:cubicBezTo>
                  <a:pt x="653" y="508"/>
                  <a:pt x="653" y="454"/>
                  <a:pt x="653" y="400"/>
                </a:cubicBezTo>
                <a:cubicBezTo>
                  <a:pt x="653" y="388"/>
                  <a:pt x="653" y="376"/>
                  <a:pt x="653" y="363"/>
                </a:cubicBezTo>
                <a:cubicBezTo>
                  <a:pt x="653" y="342"/>
                  <a:pt x="653" y="320"/>
                  <a:pt x="653" y="298"/>
                </a:cubicBezTo>
                <a:cubicBezTo>
                  <a:pt x="653" y="283"/>
                  <a:pt x="665" y="286"/>
                  <a:pt x="674" y="286"/>
                </a:cubicBezTo>
                <a:cubicBezTo>
                  <a:pt x="687" y="286"/>
                  <a:pt x="696" y="284"/>
                  <a:pt x="689" y="268"/>
                </a:cubicBezTo>
                <a:cubicBezTo>
                  <a:pt x="681" y="243"/>
                  <a:pt x="674" y="218"/>
                  <a:pt x="661" y="195"/>
                </a:cubicBezTo>
                <a:close/>
                <a:moveTo>
                  <a:pt x="622" y="157"/>
                </a:moveTo>
                <a:cubicBezTo>
                  <a:pt x="618" y="158"/>
                  <a:pt x="614" y="159"/>
                  <a:pt x="610" y="161"/>
                </a:cubicBezTo>
                <a:cubicBezTo>
                  <a:pt x="614" y="159"/>
                  <a:pt x="618" y="158"/>
                  <a:pt x="622" y="157"/>
                </a:cubicBezTo>
                <a:close/>
                <a:moveTo>
                  <a:pt x="228" y="74"/>
                </a:moveTo>
                <a:cubicBezTo>
                  <a:pt x="290" y="27"/>
                  <a:pt x="404" y="27"/>
                  <a:pt x="467" y="73"/>
                </a:cubicBezTo>
                <a:cubicBezTo>
                  <a:pt x="494" y="93"/>
                  <a:pt x="510" y="120"/>
                  <a:pt x="510" y="154"/>
                </a:cubicBezTo>
                <a:cubicBezTo>
                  <a:pt x="507" y="171"/>
                  <a:pt x="499" y="186"/>
                  <a:pt x="490" y="200"/>
                </a:cubicBezTo>
                <a:cubicBezTo>
                  <a:pt x="422" y="271"/>
                  <a:pt x="299" y="270"/>
                  <a:pt x="231" y="222"/>
                </a:cubicBezTo>
                <a:cubicBezTo>
                  <a:pt x="172" y="181"/>
                  <a:pt x="171" y="117"/>
                  <a:pt x="228" y="74"/>
                </a:cubicBezTo>
                <a:close/>
                <a:moveTo>
                  <a:pt x="139" y="295"/>
                </a:moveTo>
                <a:cubicBezTo>
                  <a:pt x="147" y="284"/>
                  <a:pt x="160" y="289"/>
                  <a:pt x="170" y="289"/>
                </a:cubicBezTo>
                <a:cubicBezTo>
                  <a:pt x="277" y="288"/>
                  <a:pt x="385" y="287"/>
                  <a:pt x="492" y="287"/>
                </a:cubicBezTo>
                <a:cubicBezTo>
                  <a:pt x="492" y="282"/>
                  <a:pt x="492" y="278"/>
                  <a:pt x="492" y="273"/>
                </a:cubicBezTo>
                <a:cubicBezTo>
                  <a:pt x="492" y="278"/>
                  <a:pt x="492" y="282"/>
                  <a:pt x="492" y="287"/>
                </a:cubicBezTo>
                <a:cubicBezTo>
                  <a:pt x="508" y="287"/>
                  <a:pt x="524" y="287"/>
                  <a:pt x="539" y="287"/>
                </a:cubicBezTo>
                <a:cubicBezTo>
                  <a:pt x="539" y="287"/>
                  <a:pt x="539" y="287"/>
                  <a:pt x="539" y="287"/>
                </a:cubicBezTo>
                <a:cubicBezTo>
                  <a:pt x="569" y="298"/>
                  <a:pt x="580" y="326"/>
                  <a:pt x="594" y="351"/>
                </a:cubicBezTo>
                <a:cubicBezTo>
                  <a:pt x="598" y="377"/>
                  <a:pt x="581" y="378"/>
                  <a:pt x="563" y="378"/>
                </a:cubicBezTo>
                <a:cubicBezTo>
                  <a:pt x="572" y="383"/>
                  <a:pt x="580" y="388"/>
                  <a:pt x="589" y="392"/>
                </a:cubicBezTo>
                <a:cubicBezTo>
                  <a:pt x="595" y="394"/>
                  <a:pt x="600" y="396"/>
                  <a:pt x="606" y="397"/>
                </a:cubicBezTo>
                <a:cubicBezTo>
                  <a:pt x="600" y="396"/>
                  <a:pt x="595" y="394"/>
                  <a:pt x="589" y="392"/>
                </a:cubicBezTo>
                <a:cubicBezTo>
                  <a:pt x="580" y="388"/>
                  <a:pt x="572" y="383"/>
                  <a:pt x="563" y="378"/>
                </a:cubicBezTo>
                <a:cubicBezTo>
                  <a:pt x="559" y="377"/>
                  <a:pt x="556" y="377"/>
                  <a:pt x="552" y="377"/>
                </a:cubicBezTo>
                <a:cubicBezTo>
                  <a:pt x="523" y="377"/>
                  <a:pt x="495" y="376"/>
                  <a:pt x="466" y="376"/>
                </a:cubicBezTo>
                <a:cubicBezTo>
                  <a:pt x="345" y="375"/>
                  <a:pt x="224" y="375"/>
                  <a:pt x="103" y="375"/>
                </a:cubicBezTo>
                <a:cubicBezTo>
                  <a:pt x="94" y="339"/>
                  <a:pt x="121" y="318"/>
                  <a:pt x="139" y="295"/>
                </a:cubicBezTo>
                <a:close/>
                <a:moveTo>
                  <a:pt x="458" y="399"/>
                </a:moveTo>
                <a:cubicBezTo>
                  <a:pt x="458" y="399"/>
                  <a:pt x="458" y="399"/>
                  <a:pt x="458" y="399"/>
                </a:cubicBezTo>
                <a:cubicBezTo>
                  <a:pt x="458" y="399"/>
                  <a:pt x="458" y="399"/>
                  <a:pt x="458" y="399"/>
                </a:cubicBezTo>
                <a:close/>
                <a:moveTo>
                  <a:pt x="197" y="567"/>
                </a:moveTo>
                <a:cubicBezTo>
                  <a:pt x="173" y="566"/>
                  <a:pt x="142" y="578"/>
                  <a:pt x="128" y="562"/>
                </a:cubicBezTo>
                <a:cubicBezTo>
                  <a:pt x="117" y="549"/>
                  <a:pt x="125" y="518"/>
                  <a:pt x="125" y="495"/>
                </a:cubicBezTo>
                <a:cubicBezTo>
                  <a:pt x="125" y="491"/>
                  <a:pt x="125" y="487"/>
                  <a:pt x="125" y="483"/>
                </a:cubicBezTo>
                <a:cubicBezTo>
                  <a:pt x="125" y="483"/>
                  <a:pt x="125" y="483"/>
                  <a:pt x="125" y="483"/>
                </a:cubicBezTo>
                <a:cubicBezTo>
                  <a:pt x="125" y="463"/>
                  <a:pt x="126" y="443"/>
                  <a:pt x="124" y="424"/>
                </a:cubicBezTo>
                <a:cubicBezTo>
                  <a:pt x="123" y="407"/>
                  <a:pt x="130" y="403"/>
                  <a:pt x="145" y="404"/>
                </a:cubicBezTo>
                <a:cubicBezTo>
                  <a:pt x="180" y="407"/>
                  <a:pt x="216" y="400"/>
                  <a:pt x="251" y="408"/>
                </a:cubicBezTo>
                <a:cubicBezTo>
                  <a:pt x="251" y="442"/>
                  <a:pt x="252" y="475"/>
                  <a:pt x="252" y="509"/>
                </a:cubicBezTo>
                <a:cubicBezTo>
                  <a:pt x="253" y="567"/>
                  <a:pt x="252" y="567"/>
                  <a:pt x="197" y="567"/>
                </a:cubicBezTo>
                <a:close/>
                <a:moveTo>
                  <a:pt x="408" y="562"/>
                </a:moveTo>
                <a:cubicBezTo>
                  <a:pt x="392" y="578"/>
                  <a:pt x="357" y="566"/>
                  <a:pt x="331" y="567"/>
                </a:cubicBezTo>
                <a:cubicBezTo>
                  <a:pt x="283" y="568"/>
                  <a:pt x="283" y="567"/>
                  <a:pt x="283" y="519"/>
                </a:cubicBezTo>
                <a:cubicBezTo>
                  <a:pt x="282" y="488"/>
                  <a:pt x="283" y="457"/>
                  <a:pt x="282" y="426"/>
                </a:cubicBezTo>
                <a:cubicBezTo>
                  <a:pt x="282" y="410"/>
                  <a:pt x="285" y="403"/>
                  <a:pt x="303" y="404"/>
                </a:cubicBezTo>
                <a:cubicBezTo>
                  <a:pt x="333" y="406"/>
                  <a:pt x="363" y="405"/>
                  <a:pt x="392" y="404"/>
                </a:cubicBezTo>
                <a:cubicBezTo>
                  <a:pt x="408" y="404"/>
                  <a:pt x="414" y="408"/>
                  <a:pt x="413" y="424"/>
                </a:cubicBezTo>
                <a:cubicBezTo>
                  <a:pt x="412" y="444"/>
                  <a:pt x="413" y="464"/>
                  <a:pt x="413" y="487"/>
                </a:cubicBezTo>
                <a:cubicBezTo>
                  <a:pt x="410" y="511"/>
                  <a:pt x="424" y="545"/>
                  <a:pt x="408" y="562"/>
                </a:cubicBezTo>
                <a:close/>
                <a:moveTo>
                  <a:pt x="564" y="563"/>
                </a:moveTo>
                <a:cubicBezTo>
                  <a:pt x="547" y="576"/>
                  <a:pt x="513" y="567"/>
                  <a:pt x="486" y="567"/>
                </a:cubicBezTo>
                <a:cubicBezTo>
                  <a:pt x="443" y="567"/>
                  <a:pt x="442" y="567"/>
                  <a:pt x="443" y="524"/>
                </a:cubicBezTo>
                <a:cubicBezTo>
                  <a:pt x="443" y="485"/>
                  <a:pt x="443" y="445"/>
                  <a:pt x="444" y="405"/>
                </a:cubicBezTo>
                <a:cubicBezTo>
                  <a:pt x="444" y="405"/>
                  <a:pt x="444" y="405"/>
                  <a:pt x="444" y="405"/>
                </a:cubicBezTo>
                <a:cubicBezTo>
                  <a:pt x="474" y="405"/>
                  <a:pt x="505" y="404"/>
                  <a:pt x="536" y="404"/>
                </a:cubicBezTo>
                <a:cubicBezTo>
                  <a:pt x="538" y="404"/>
                  <a:pt x="540" y="404"/>
                  <a:pt x="543" y="404"/>
                </a:cubicBezTo>
                <a:cubicBezTo>
                  <a:pt x="543" y="404"/>
                  <a:pt x="543" y="404"/>
                  <a:pt x="543" y="404"/>
                </a:cubicBezTo>
                <a:cubicBezTo>
                  <a:pt x="552" y="405"/>
                  <a:pt x="561" y="405"/>
                  <a:pt x="569" y="406"/>
                </a:cubicBezTo>
                <a:cubicBezTo>
                  <a:pt x="570" y="428"/>
                  <a:pt x="571" y="449"/>
                  <a:pt x="571" y="471"/>
                </a:cubicBezTo>
                <a:cubicBezTo>
                  <a:pt x="580" y="470"/>
                  <a:pt x="584" y="473"/>
                  <a:pt x="586" y="477"/>
                </a:cubicBezTo>
                <a:cubicBezTo>
                  <a:pt x="584" y="473"/>
                  <a:pt x="580" y="470"/>
                  <a:pt x="571" y="471"/>
                </a:cubicBezTo>
                <a:cubicBezTo>
                  <a:pt x="571" y="475"/>
                  <a:pt x="571" y="479"/>
                  <a:pt x="570" y="484"/>
                </a:cubicBezTo>
                <a:cubicBezTo>
                  <a:pt x="570" y="485"/>
                  <a:pt x="570" y="486"/>
                  <a:pt x="570" y="487"/>
                </a:cubicBezTo>
                <a:cubicBezTo>
                  <a:pt x="567" y="513"/>
                  <a:pt x="582" y="549"/>
                  <a:pt x="564" y="5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2" name="Freeform 55">
            <a:extLst>
              <a:ext uri="{FF2B5EF4-FFF2-40B4-BE49-F238E27FC236}">
                <a16:creationId xmlns:a16="http://schemas.microsoft.com/office/drawing/2014/main" id="{1FED0194-1254-DC2E-C583-1299F92B53BE}"/>
              </a:ext>
            </a:extLst>
          </p:cNvPr>
          <p:cNvSpPr>
            <a:spLocks/>
          </p:cNvSpPr>
          <p:nvPr/>
        </p:nvSpPr>
        <p:spPr bwMode="auto">
          <a:xfrm>
            <a:off x="4177814" y="3915854"/>
            <a:ext cx="51222" cy="47427"/>
          </a:xfrm>
          <a:custGeom>
            <a:avLst/>
            <a:gdLst>
              <a:gd name="T0" fmla="*/ 31 w 64"/>
              <a:gd name="T1" fmla="*/ 1 h 59"/>
              <a:gd name="T2" fmla="*/ 1 w 64"/>
              <a:gd name="T3" fmla="*/ 35 h 59"/>
              <a:gd name="T4" fmla="*/ 23 w 64"/>
              <a:gd name="T5" fmla="*/ 54 h 59"/>
              <a:gd name="T6" fmla="*/ 50 w 64"/>
              <a:gd name="T7" fmla="*/ 36 h 59"/>
              <a:gd name="T8" fmla="*/ 31 w 64"/>
              <a:gd name="T9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59">
                <a:moveTo>
                  <a:pt x="31" y="1"/>
                </a:moveTo>
                <a:cubicBezTo>
                  <a:pt x="4" y="1"/>
                  <a:pt x="2" y="12"/>
                  <a:pt x="1" y="35"/>
                </a:cubicBezTo>
                <a:cubicBezTo>
                  <a:pt x="0" y="55"/>
                  <a:pt x="9" y="56"/>
                  <a:pt x="23" y="54"/>
                </a:cubicBezTo>
                <a:cubicBezTo>
                  <a:pt x="35" y="52"/>
                  <a:pt x="56" y="59"/>
                  <a:pt x="50" y="36"/>
                </a:cubicBezTo>
                <a:cubicBezTo>
                  <a:pt x="48" y="24"/>
                  <a:pt x="64" y="0"/>
                  <a:pt x="3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3" name="Freeform 56">
            <a:extLst>
              <a:ext uri="{FF2B5EF4-FFF2-40B4-BE49-F238E27FC236}">
                <a16:creationId xmlns:a16="http://schemas.microsoft.com/office/drawing/2014/main" id="{B3033AE2-02C5-191A-DBFD-43FE97BE83CE}"/>
              </a:ext>
            </a:extLst>
          </p:cNvPr>
          <p:cNvSpPr>
            <a:spLocks/>
          </p:cNvSpPr>
          <p:nvPr/>
        </p:nvSpPr>
        <p:spPr bwMode="auto">
          <a:xfrm>
            <a:off x="4174020" y="4101768"/>
            <a:ext cx="49324" cy="49324"/>
          </a:xfrm>
          <a:custGeom>
            <a:avLst/>
            <a:gdLst>
              <a:gd name="T0" fmla="*/ 27 w 61"/>
              <a:gd name="T1" fmla="*/ 60 h 64"/>
              <a:gd name="T2" fmla="*/ 55 w 61"/>
              <a:gd name="T3" fmla="*/ 39 h 64"/>
              <a:gd name="T4" fmla="*/ 33 w 61"/>
              <a:gd name="T5" fmla="*/ 11 h 64"/>
              <a:gd name="T6" fmla="*/ 5 w 61"/>
              <a:gd name="T7" fmla="*/ 30 h 64"/>
              <a:gd name="T8" fmla="*/ 27 w 61"/>
              <a:gd name="T9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4">
                <a:moveTo>
                  <a:pt x="27" y="60"/>
                </a:moveTo>
                <a:cubicBezTo>
                  <a:pt x="41" y="58"/>
                  <a:pt x="59" y="64"/>
                  <a:pt x="55" y="39"/>
                </a:cubicBezTo>
                <a:cubicBezTo>
                  <a:pt x="53" y="23"/>
                  <a:pt x="61" y="0"/>
                  <a:pt x="33" y="11"/>
                </a:cubicBezTo>
                <a:cubicBezTo>
                  <a:pt x="14" y="7"/>
                  <a:pt x="2" y="8"/>
                  <a:pt x="5" y="30"/>
                </a:cubicBezTo>
                <a:cubicBezTo>
                  <a:pt x="7" y="44"/>
                  <a:pt x="0" y="64"/>
                  <a:pt x="27" y="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4" name="Freeform 57">
            <a:extLst>
              <a:ext uri="{FF2B5EF4-FFF2-40B4-BE49-F238E27FC236}">
                <a16:creationId xmlns:a16="http://schemas.microsoft.com/office/drawing/2014/main" id="{89A12DB0-815E-EC0A-D177-327F00309E2F}"/>
              </a:ext>
            </a:extLst>
          </p:cNvPr>
          <p:cNvSpPr>
            <a:spLocks/>
          </p:cNvSpPr>
          <p:nvPr/>
        </p:nvSpPr>
        <p:spPr bwMode="auto">
          <a:xfrm>
            <a:off x="4175918" y="4010708"/>
            <a:ext cx="49324" cy="53118"/>
          </a:xfrm>
          <a:custGeom>
            <a:avLst/>
            <a:gdLst>
              <a:gd name="T0" fmla="*/ 31 w 63"/>
              <a:gd name="T1" fmla="*/ 8 h 67"/>
              <a:gd name="T2" fmla="*/ 4 w 63"/>
              <a:gd name="T3" fmla="*/ 41 h 67"/>
              <a:gd name="T4" fmla="*/ 34 w 63"/>
              <a:gd name="T5" fmla="*/ 55 h 67"/>
              <a:gd name="T6" fmla="*/ 53 w 63"/>
              <a:gd name="T7" fmla="*/ 24 h 67"/>
              <a:gd name="T8" fmla="*/ 31 w 63"/>
              <a:gd name="T9" fmla="*/ 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67">
                <a:moveTo>
                  <a:pt x="31" y="8"/>
                </a:moveTo>
                <a:cubicBezTo>
                  <a:pt x="0" y="0"/>
                  <a:pt x="5" y="24"/>
                  <a:pt x="4" y="41"/>
                </a:cubicBezTo>
                <a:cubicBezTo>
                  <a:pt x="2" y="67"/>
                  <a:pt x="23" y="54"/>
                  <a:pt x="34" y="55"/>
                </a:cubicBezTo>
                <a:cubicBezTo>
                  <a:pt x="63" y="60"/>
                  <a:pt x="50" y="37"/>
                  <a:pt x="53" y="24"/>
                </a:cubicBezTo>
                <a:cubicBezTo>
                  <a:pt x="56" y="5"/>
                  <a:pt x="46" y="4"/>
                  <a:pt x="31" y="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5" name="Freeform 58">
            <a:extLst>
              <a:ext uri="{FF2B5EF4-FFF2-40B4-BE49-F238E27FC236}">
                <a16:creationId xmlns:a16="http://schemas.microsoft.com/office/drawing/2014/main" id="{6CB33244-C42D-8625-DD34-2A075810E5AF}"/>
              </a:ext>
            </a:extLst>
          </p:cNvPr>
          <p:cNvSpPr>
            <a:spLocks/>
          </p:cNvSpPr>
          <p:nvPr/>
        </p:nvSpPr>
        <p:spPr bwMode="auto">
          <a:xfrm>
            <a:off x="5151020" y="4925103"/>
            <a:ext cx="113825" cy="136590"/>
          </a:xfrm>
          <a:custGeom>
            <a:avLst/>
            <a:gdLst>
              <a:gd name="T0" fmla="*/ 60 w 141"/>
              <a:gd name="T1" fmla="*/ 28 h 172"/>
              <a:gd name="T2" fmla="*/ 29 w 141"/>
              <a:gd name="T3" fmla="*/ 25 h 172"/>
              <a:gd name="T4" fmla="*/ 1 w 141"/>
              <a:gd name="T5" fmla="*/ 154 h 172"/>
              <a:gd name="T6" fmla="*/ 22 w 141"/>
              <a:gd name="T7" fmla="*/ 164 h 172"/>
              <a:gd name="T8" fmla="*/ 91 w 141"/>
              <a:gd name="T9" fmla="*/ 101 h 172"/>
              <a:gd name="T10" fmla="*/ 102 w 141"/>
              <a:gd name="T11" fmla="*/ 87 h 172"/>
              <a:gd name="T12" fmla="*/ 104 w 141"/>
              <a:gd name="T13" fmla="*/ 50 h 172"/>
              <a:gd name="T14" fmla="*/ 60 w 141"/>
              <a:gd name="T15" fmla="*/ 2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1" h="172">
                <a:moveTo>
                  <a:pt x="60" y="28"/>
                </a:moveTo>
                <a:cubicBezTo>
                  <a:pt x="50" y="25"/>
                  <a:pt x="40" y="0"/>
                  <a:pt x="29" y="25"/>
                </a:cubicBezTo>
                <a:cubicBezTo>
                  <a:pt x="10" y="66"/>
                  <a:pt x="0" y="109"/>
                  <a:pt x="1" y="154"/>
                </a:cubicBezTo>
                <a:cubicBezTo>
                  <a:pt x="1" y="172"/>
                  <a:pt x="12" y="172"/>
                  <a:pt x="22" y="164"/>
                </a:cubicBezTo>
                <a:cubicBezTo>
                  <a:pt x="46" y="144"/>
                  <a:pt x="76" y="130"/>
                  <a:pt x="91" y="101"/>
                </a:cubicBezTo>
                <a:cubicBezTo>
                  <a:pt x="97" y="98"/>
                  <a:pt x="101" y="94"/>
                  <a:pt x="102" y="87"/>
                </a:cubicBezTo>
                <a:cubicBezTo>
                  <a:pt x="104" y="75"/>
                  <a:pt x="141" y="64"/>
                  <a:pt x="104" y="50"/>
                </a:cubicBezTo>
                <a:cubicBezTo>
                  <a:pt x="89" y="42"/>
                  <a:pt x="76" y="33"/>
                  <a:pt x="60" y="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6" name="Freeform 59">
            <a:extLst>
              <a:ext uri="{FF2B5EF4-FFF2-40B4-BE49-F238E27FC236}">
                <a16:creationId xmlns:a16="http://schemas.microsoft.com/office/drawing/2014/main" id="{3353733F-EDE7-9A45-0FB3-02AA106B7BFE}"/>
              </a:ext>
            </a:extLst>
          </p:cNvPr>
          <p:cNvSpPr>
            <a:spLocks/>
          </p:cNvSpPr>
          <p:nvPr/>
        </p:nvSpPr>
        <p:spPr bwMode="auto">
          <a:xfrm>
            <a:off x="5323654" y="4670894"/>
            <a:ext cx="56913" cy="45530"/>
          </a:xfrm>
          <a:custGeom>
            <a:avLst/>
            <a:gdLst>
              <a:gd name="T0" fmla="*/ 59 w 71"/>
              <a:gd name="T1" fmla="*/ 54 h 57"/>
              <a:gd name="T2" fmla="*/ 71 w 71"/>
              <a:gd name="T3" fmla="*/ 40 h 57"/>
              <a:gd name="T4" fmla="*/ 48 w 71"/>
              <a:gd name="T5" fmla="*/ 20 h 57"/>
              <a:gd name="T6" fmla="*/ 11 w 71"/>
              <a:gd name="T7" fmla="*/ 7 h 57"/>
              <a:gd name="T8" fmla="*/ 5 w 71"/>
              <a:gd name="T9" fmla="*/ 25 h 57"/>
              <a:gd name="T10" fmla="*/ 59 w 71"/>
              <a:gd name="T11" fmla="*/ 5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57">
                <a:moveTo>
                  <a:pt x="59" y="54"/>
                </a:moveTo>
                <a:cubicBezTo>
                  <a:pt x="66" y="57"/>
                  <a:pt x="67" y="45"/>
                  <a:pt x="71" y="40"/>
                </a:cubicBezTo>
                <a:cubicBezTo>
                  <a:pt x="70" y="26"/>
                  <a:pt x="57" y="24"/>
                  <a:pt x="48" y="20"/>
                </a:cubicBezTo>
                <a:cubicBezTo>
                  <a:pt x="37" y="14"/>
                  <a:pt x="27" y="0"/>
                  <a:pt x="11" y="7"/>
                </a:cubicBezTo>
                <a:cubicBezTo>
                  <a:pt x="5" y="10"/>
                  <a:pt x="0" y="21"/>
                  <a:pt x="5" y="25"/>
                </a:cubicBezTo>
                <a:cubicBezTo>
                  <a:pt x="22" y="36"/>
                  <a:pt x="40" y="46"/>
                  <a:pt x="59" y="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7" name="Freeform 60">
            <a:extLst>
              <a:ext uri="{FF2B5EF4-FFF2-40B4-BE49-F238E27FC236}">
                <a16:creationId xmlns:a16="http://schemas.microsoft.com/office/drawing/2014/main" id="{21C8739D-7663-523A-6D94-BC766596424F}"/>
              </a:ext>
            </a:extLst>
          </p:cNvPr>
          <p:cNvSpPr>
            <a:spLocks/>
          </p:cNvSpPr>
          <p:nvPr/>
        </p:nvSpPr>
        <p:spPr bwMode="auto">
          <a:xfrm>
            <a:off x="4244213" y="4109356"/>
            <a:ext cx="170738" cy="37942"/>
          </a:xfrm>
          <a:custGeom>
            <a:avLst/>
            <a:gdLst>
              <a:gd name="T0" fmla="*/ 62 w 213"/>
              <a:gd name="T1" fmla="*/ 39 h 49"/>
              <a:gd name="T2" fmla="*/ 73 w 213"/>
              <a:gd name="T3" fmla="*/ 39 h 49"/>
              <a:gd name="T4" fmla="*/ 134 w 213"/>
              <a:gd name="T5" fmla="*/ 39 h 49"/>
              <a:gd name="T6" fmla="*/ 151 w 213"/>
              <a:gd name="T7" fmla="*/ 39 h 49"/>
              <a:gd name="T8" fmla="*/ 193 w 213"/>
              <a:gd name="T9" fmla="*/ 38 h 49"/>
              <a:gd name="T10" fmla="*/ 211 w 213"/>
              <a:gd name="T11" fmla="*/ 26 h 49"/>
              <a:gd name="T12" fmla="*/ 194 w 213"/>
              <a:gd name="T13" fmla="*/ 9 h 49"/>
              <a:gd name="T14" fmla="*/ 164 w 213"/>
              <a:gd name="T15" fmla="*/ 10 h 49"/>
              <a:gd name="T16" fmla="*/ 160 w 213"/>
              <a:gd name="T17" fmla="*/ 24 h 49"/>
              <a:gd name="T18" fmla="*/ 164 w 213"/>
              <a:gd name="T19" fmla="*/ 10 h 49"/>
              <a:gd name="T20" fmla="*/ 122 w 213"/>
              <a:gd name="T21" fmla="*/ 11 h 49"/>
              <a:gd name="T22" fmla="*/ 86 w 213"/>
              <a:gd name="T23" fmla="*/ 10 h 49"/>
              <a:gd name="T24" fmla="*/ 86 w 213"/>
              <a:gd name="T25" fmla="*/ 15 h 49"/>
              <a:gd name="T26" fmla="*/ 86 w 213"/>
              <a:gd name="T27" fmla="*/ 10 h 49"/>
              <a:gd name="T28" fmla="*/ 50 w 213"/>
              <a:gd name="T29" fmla="*/ 10 h 49"/>
              <a:gd name="T30" fmla="*/ 49 w 213"/>
              <a:gd name="T31" fmla="*/ 15 h 49"/>
              <a:gd name="T32" fmla="*/ 50 w 213"/>
              <a:gd name="T33" fmla="*/ 10 h 49"/>
              <a:gd name="T34" fmla="*/ 4 w 213"/>
              <a:gd name="T35" fmla="*/ 40 h 49"/>
              <a:gd name="T36" fmla="*/ 62 w 213"/>
              <a:gd name="T37" fmla="*/ 3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3" h="49">
                <a:moveTo>
                  <a:pt x="62" y="39"/>
                </a:moveTo>
                <a:cubicBezTo>
                  <a:pt x="66" y="39"/>
                  <a:pt x="70" y="39"/>
                  <a:pt x="73" y="39"/>
                </a:cubicBezTo>
                <a:cubicBezTo>
                  <a:pt x="94" y="42"/>
                  <a:pt x="114" y="44"/>
                  <a:pt x="134" y="39"/>
                </a:cubicBezTo>
                <a:cubicBezTo>
                  <a:pt x="140" y="39"/>
                  <a:pt x="146" y="39"/>
                  <a:pt x="151" y="39"/>
                </a:cubicBezTo>
                <a:cubicBezTo>
                  <a:pt x="165" y="49"/>
                  <a:pt x="178" y="29"/>
                  <a:pt x="193" y="38"/>
                </a:cubicBezTo>
                <a:cubicBezTo>
                  <a:pt x="206" y="46"/>
                  <a:pt x="210" y="38"/>
                  <a:pt x="211" y="26"/>
                </a:cubicBezTo>
                <a:cubicBezTo>
                  <a:pt x="213" y="14"/>
                  <a:pt x="207" y="8"/>
                  <a:pt x="194" y="9"/>
                </a:cubicBezTo>
                <a:cubicBezTo>
                  <a:pt x="184" y="10"/>
                  <a:pt x="174" y="10"/>
                  <a:pt x="164" y="10"/>
                </a:cubicBezTo>
                <a:cubicBezTo>
                  <a:pt x="165" y="16"/>
                  <a:pt x="163" y="20"/>
                  <a:pt x="160" y="24"/>
                </a:cubicBezTo>
                <a:cubicBezTo>
                  <a:pt x="163" y="20"/>
                  <a:pt x="165" y="16"/>
                  <a:pt x="164" y="10"/>
                </a:cubicBezTo>
                <a:cubicBezTo>
                  <a:pt x="150" y="10"/>
                  <a:pt x="136" y="10"/>
                  <a:pt x="122" y="11"/>
                </a:cubicBezTo>
                <a:cubicBezTo>
                  <a:pt x="110" y="10"/>
                  <a:pt x="98" y="10"/>
                  <a:pt x="86" y="10"/>
                </a:cubicBezTo>
                <a:cubicBezTo>
                  <a:pt x="86" y="12"/>
                  <a:pt x="87" y="13"/>
                  <a:pt x="86" y="15"/>
                </a:cubicBezTo>
                <a:cubicBezTo>
                  <a:pt x="87" y="13"/>
                  <a:pt x="86" y="12"/>
                  <a:pt x="86" y="10"/>
                </a:cubicBezTo>
                <a:cubicBezTo>
                  <a:pt x="74" y="10"/>
                  <a:pt x="62" y="10"/>
                  <a:pt x="50" y="10"/>
                </a:cubicBezTo>
                <a:cubicBezTo>
                  <a:pt x="50" y="12"/>
                  <a:pt x="49" y="13"/>
                  <a:pt x="49" y="15"/>
                </a:cubicBezTo>
                <a:cubicBezTo>
                  <a:pt x="49" y="13"/>
                  <a:pt x="50" y="12"/>
                  <a:pt x="50" y="10"/>
                </a:cubicBezTo>
                <a:cubicBezTo>
                  <a:pt x="30" y="12"/>
                  <a:pt x="0" y="0"/>
                  <a:pt x="4" y="40"/>
                </a:cubicBezTo>
                <a:cubicBezTo>
                  <a:pt x="24" y="40"/>
                  <a:pt x="43" y="45"/>
                  <a:pt x="62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8" name="Freeform 61">
            <a:extLst>
              <a:ext uri="{FF2B5EF4-FFF2-40B4-BE49-F238E27FC236}">
                <a16:creationId xmlns:a16="http://schemas.microsoft.com/office/drawing/2014/main" id="{08FFCFF8-FE0B-1AEF-B880-A4789920678D}"/>
              </a:ext>
            </a:extLst>
          </p:cNvPr>
          <p:cNvSpPr>
            <a:spLocks noEditPoints="1"/>
          </p:cNvSpPr>
          <p:nvPr/>
        </p:nvSpPr>
        <p:spPr bwMode="auto">
          <a:xfrm>
            <a:off x="2121372" y="5843293"/>
            <a:ext cx="428742" cy="197297"/>
          </a:xfrm>
          <a:custGeom>
            <a:avLst/>
            <a:gdLst>
              <a:gd name="T0" fmla="*/ 400 w 538"/>
              <a:gd name="T1" fmla="*/ 149 h 248"/>
              <a:gd name="T2" fmla="*/ 400 w 538"/>
              <a:gd name="T3" fmla="*/ 149 h 248"/>
              <a:gd name="T4" fmla="*/ 426 w 538"/>
              <a:gd name="T5" fmla="*/ 134 h 248"/>
              <a:gd name="T6" fmla="*/ 460 w 538"/>
              <a:gd name="T7" fmla="*/ 114 h 248"/>
              <a:gd name="T8" fmla="*/ 500 w 538"/>
              <a:gd name="T9" fmla="*/ 96 h 248"/>
              <a:gd name="T10" fmla="*/ 512 w 538"/>
              <a:gd name="T11" fmla="*/ 37 h 248"/>
              <a:gd name="T12" fmla="*/ 515 w 538"/>
              <a:gd name="T13" fmla="*/ 0 h 248"/>
              <a:gd name="T14" fmla="*/ 470 w 538"/>
              <a:gd name="T15" fmla="*/ 1 h 248"/>
              <a:gd name="T16" fmla="*/ 490 w 538"/>
              <a:gd name="T17" fmla="*/ 48 h 248"/>
              <a:gd name="T18" fmla="*/ 450 w 538"/>
              <a:gd name="T19" fmla="*/ 101 h 248"/>
              <a:gd name="T20" fmla="*/ 411 w 538"/>
              <a:gd name="T21" fmla="*/ 119 h 248"/>
              <a:gd name="T22" fmla="*/ 395 w 538"/>
              <a:gd name="T23" fmla="*/ 127 h 248"/>
              <a:gd name="T24" fmla="*/ 395 w 538"/>
              <a:gd name="T25" fmla="*/ 127 h 248"/>
              <a:gd name="T26" fmla="*/ 334 w 538"/>
              <a:gd name="T27" fmla="*/ 162 h 248"/>
              <a:gd name="T28" fmla="*/ 340 w 538"/>
              <a:gd name="T29" fmla="*/ 165 h 248"/>
              <a:gd name="T30" fmla="*/ 334 w 538"/>
              <a:gd name="T31" fmla="*/ 162 h 248"/>
              <a:gd name="T32" fmla="*/ 253 w 538"/>
              <a:gd name="T33" fmla="*/ 203 h 248"/>
              <a:gd name="T34" fmla="*/ 231 w 538"/>
              <a:gd name="T35" fmla="*/ 210 h 248"/>
              <a:gd name="T36" fmla="*/ 177 w 538"/>
              <a:gd name="T37" fmla="*/ 168 h 248"/>
              <a:gd name="T38" fmla="*/ 123 w 538"/>
              <a:gd name="T39" fmla="*/ 129 h 248"/>
              <a:gd name="T40" fmla="*/ 88 w 538"/>
              <a:gd name="T41" fmla="*/ 127 h 248"/>
              <a:gd name="T42" fmla="*/ 88 w 538"/>
              <a:gd name="T43" fmla="*/ 127 h 248"/>
              <a:gd name="T44" fmla="*/ 72 w 538"/>
              <a:gd name="T45" fmla="*/ 128 h 248"/>
              <a:gd name="T46" fmla="*/ 0 w 538"/>
              <a:gd name="T47" fmla="*/ 132 h 248"/>
              <a:gd name="T48" fmla="*/ 37 w 538"/>
              <a:gd name="T49" fmla="*/ 156 h 248"/>
              <a:gd name="T50" fmla="*/ 68 w 538"/>
              <a:gd name="T51" fmla="*/ 147 h 248"/>
              <a:gd name="T52" fmla="*/ 115 w 538"/>
              <a:gd name="T53" fmla="*/ 158 h 248"/>
              <a:gd name="T54" fmla="*/ 155 w 538"/>
              <a:gd name="T55" fmla="*/ 168 h 248"/>
              <a:gd name="T56" fmla="*/ 188 w 538"/>
              <a:gd name="T57" fmla="*/ 234 h 248"/>
              <a:gd name="T58" fmla="*/ 216 w 538"/>
              <a:gd name="T59" fmla="*/ 243 h 248"/>
              <a:gd name="T60" fmla="*/ 353 w 538"/>
              <a:gd name="T61" fmla="*/ 174 h 248"/>
              <a:gd name="T62" fmla="*/ 400 w 538"/>
              <a:gd name="T63" fmla="*/ 149 h 248"/>
              <a:gd name="T64" fmla="*/ 92 w 538"/>
              <a:gd name="T65" fmla="*/ 141 h 248"/>
              <a:gd name="T66" fmla="*/ 92 w 538"/>
              <a:gd name="T67" fmla="*/ 141 h 248"/>
              <a:gd name="T68" fmla="*/ 92 w 538"/>
              <a:gd name="T69" fmla="*/ 141 h 248"/>
              <a:gd name="T70" fmla="*/ 347 w 538"/>
              <a:gd name="T71" fmla="*/ 168 h 248"/>
              <a:gd name="T72" fmla="*/ 350 w 538"/>
              <a:gd name="T73" fmla="*/ 170 h 248"/>
              <a:gd name="T74" fmla="*/ 347 w 538"/>
              <a:gd name="T75" fmla="*/ 16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8" h="248">
                <a:moveTo>
                  <a:pt x="400" y="149"/>
                </a:moveTo>
                <a:cubicBezTo>
                  <a:pt x="400" y="149"/>
                  <a:pt x="400" y="149"/>
                  <a:pt x="400" y="149"/>
                </a:cubicBezTo>
                <a:cubicBezTo>
                  <a:pt x="409" y="144"/>
                  <a:pt x="418" y="139"/>
                  <a:pt x="426" y="134"/>
                </a:cubicBezTo>
                <a:cubicBezTo>
                  <a:pt x="438" y="129"/>
                  <a:pt x="451" y="124"/>
                  <a:pt x="460" y="114"/>
                </a:cubicBezTo>
                <a:cubicBezTo>
                  <a:pt x="475" y="112"/>
                  <a:pt x="487" y="103"/>
                  <a:pt x="500" y="96"/>
                </a:cubicBezTo>
                <a:cubicBezTo>
                  <a:pt x="538" y="75"/>
                  <a:pt x="538" y="75"/>
                  <a:pt x="512" y="37"/>
                </a:cubicBezTo>
                <a:cubicBezTo>
                  <a:pt x="496" y="23"/>
                  <a:pt x="522" y="13"/>
                  <a:pt x="515" y="0"/>
                </a:cubicBezTo>
                <a:cubicBezTo>
                  <a:pt x="500" y="0"/>
                  <a:pt x="485" y="1"/>
                  <a:pt x="470" y="1"/>
                </a:cubicBezTo>
                <a:cubicBezTo>
                  <a:pt x="475" y="17"/>
                  <a:pt x="489" y="30"/>
                  <a:pt x="490" y="48"/>
                </a:cubicBezTo>
                <a:cubicBezTo>
                  <a:pt x="477" y="65"/>
                  <a:pt x="474" y="92"/>
                  <a:pt x="450" y="101"/>
                </a:cubicBezTo>
                <a:cubicBezTo>
                  <a:pt x="435" y="103"/>
                  <a:pt x="423" y="111"/>
                  <a:pt x="411" y="119"/>
                </a:cubicBezTo>
                <a:cubicBezTo>
                  <a:pt x="406" y="122"/>
                  <a:pt x="400" y="124"/>
                  <a:pt x="395" y="127"/>
                </a:cubicBezTo>
                <a:cubicBezTo>
                  <a:pt x="395" y="127"/>
                  <a:pt x="395" y="127"/>
                  <a:pt x="395" y="127"/>
                </a:cubicBezTo>
                <a:cubicBezTo>
                  <a:pt x="375" y="138"/>
                  <a:pt x="354" y="150"/>
                  <a:pt x="334" y="162"/>
                </a:cubicBezTo>
                <a:cubicBezTo>
                  <a:pt x="336" y="163"/>
                  <a:pt x="338" y="164"/>
                  <a:pt x="340" y="165"/>
                </a:cubicBezTo>
                <a:cubicBezTo>
                  <a:pt x="338" y="164"/>
                  <a:pt x="336" y="163"/>
                  <a:pt x="334" y="162"/>
                </a:cubicBezTo>
                <a:cubicBezTo>
                  <a:pt x="307" y="175"/>
                  <a:pt x="280" y="189"/>
                  <a:pt x="253" y="203"/>
                </a:cubicBezTo>
                <a:cubicBezTo>
                  <a:pt x="246" y="206"/>
                  <a:pt x="239" y="214"/>
                  <a:pt x="231" y="210"/>
                </a:cubicBezTo>
                <a:cubicBezTo>
                  <a:pt x="210" y="201"/>
                  <a:pt x="184" y="196"/>
                  <a:pt x="177" y="168"/>
                </a:cubicBezTo>
                <a:cubicBezTo>
                  <a:pt x="170" y="141"/>
                  <a:pt x="155" y="124"/>
                  <a:pt x="123" y="129"/>
                </a:cubicBezTo>
                <a:cubicBezTo>
                  <a:pt x="112" y="131"/>
                  <a:pt x="100" y="128"/>
                  <a:pt x="88" y="127"/>
                </a:cubicBezTo>
                <a:cubicBezTo>
                  <a:pt x="88" y="127"/>
                  <a:pt x="88" y="127"/>
                  <a:pt x="88" y="127"/>
                </a:cubicBezTo>
                <a:cubicBezTo>
                  <a:pt x="83" y="128"/>
                  <a:pt x="77" y="128"/>
                  <a:pt x="72" y="128"/>
                </a:cubicBezTo>
                <a:cubicBezTo>
                  <a:pt x="48" y="130"/>
                  <a:pt x="24" y="122"/>
                  <a:pt x="0" y="132"/>
                </a:cubicBezTo>
                <a:cubicBezTo>
                  <a:pt x="5" y="161"/>
                  <a:pt x="13" y="167"/>
                  <a:pt x="37" y="156"/>
                </a:cubicBezTo>
                <a:cubicBezTo>
                  <a:pt x="49" y="158"/>
                  <a:pt x="55" y="140"/>
                  <a:pt x="68" y="147"/>
                </a:cubicBezTo>
                <a:cubicBezTo>
                  <a:pt x="81" y="175"/>
                  <a:pt x="86" y="176"/>
                  <a:pt x="115" y="158"/>
                </a:cubicBezTo>
                <a:cubicBezTo>
                  <a:pt x="133" y="143"/>
                  <a:pt x="146" y="147"/>
                  <a:pt x="155" y="168"/>
                </a:cubicBezTo>
                <a:cubicBezTo>
                  <a:pt x="166" y="189"/>
                  <a:pt x="178" y="211"/>
                  <a:pt x="188" y="234"/>
                </a:cubicBezTo>
                <a:cubicBezTo>
                  <a:pt x="195" y="248"/>
                  <a:pt x="203" y="248"/>
                  <a:pt x="216" y="243"/>
                </a:cubicBezTo>
                <a:cubicBezTo>
                  <a:pt x="264" y="224"/>
                  <a:pt x="309" y="201"/>
                  <a:pt x="353" y="174"/>
                </a:cubicBezTo>
                <a:cubicBezTo>
                  <a:pt x="368" y="166"/>
                  <a:pt x="384" y="158"/>
                  <a:pt x="400" y="149"/>
                </a:cubicBezTo>
                <a:close/>
                <a:moveTo>
                  <a:pt x="92" y="141"/>
                </a:moveTo>
                <a:cubicBezTo>
                  <a:pt x="92" y="141"/>
                  <a:pt x="92" y="141"/>
                  <a:pt x="92" y="141"/>
                </a:cubicBezTo>
                <a:cubicBezTo>
                  <a:pt x="92" y="141"/>
                  <a:pt x="92" y="141"/>
                  <a:pt x="92" y="141"/>
                </a:cubicBezTo>
                <a:close/>
                <a:moveTo>
                  <a:pt x="347" y="168"/>
                </a:moveTo>
                <a:cubicBezTo>
                  <a:pt x="348" y="168"/>
                  <a:pt x="349" y="169"/>
                  <a:pt x="350" y="170"/>
                </a:cubicBezTo>
                <a:cubicBezTo>
                  <a:pt x="349" y="169"/>
                  <a:pt x="348" y="168"/>
                  <a:pt x="347" y="1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9" name="Freeform 62">
            <a:extLst>
              <a:ext uri="{FF2B5EF4-FFF2-40B4-BE49-F238E27FC236}">
                <a16:creationId xmlns:a16="http://schemas.microsoft.com/office/drawing/2014/main" id="{9D5E7B58-8466-9F32-AD3A-BF23FE52CDEE}"/>
              </a:ext>
            </a:extLst>
          </p:cNvPr>
          <p:cNvSpPr>
            <a:spLocks/>
          </p:cNvSpPr>
          <p:nvPr/>
        </p:nvSpPr>
        <p:spPr bwMode="auto">
          <a:xfrm>
            <a:off x="4378905" y="3925338"/>
            <a:ext cx="34148" cy="28456"/>
          </a:xfrm>
          <a:custGeom>
            <a:avLst/>
            <a:gdLst>
              <a:gd name="T0" fmla="*/ 18 w 41"/>
              <a:gd name="T1" fmla="*/ 32 h 36"/>
              <a:gd name="T2" fmla="*/ 41 w 41"/>
              <a:gd name="T3" fmla="*/ 18 h 36"/>
              <a:gd name="T4" fmla="*/ 18 w 41"/>
              <a:gd name="T5" fmla="*/ 2 h 36"/>
              <a:gd name="T6" fmla="*/ 0 w 41"/>
              <a:gd name="T7" fmla="*/ 2 h 36"/>
              <a:gd name="T8" fmla="*/ 1 w 41"/>
              <a:gd name="T9" fmla="*/ 31 h 36"/>
              <a:gd name="T10" fmla="*/ 18 w 41"/>
              <a:gd name="T11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" h="36">
                <a:moveTo>
                  <a:pt x="18" y="32"/>
                </a:moveTo>
                <a:cubicBezTo>
                  <a:pt x="28" y="32"/>
                  <a:pt x="40" y="36"/>
                  <a:pt x="41" y="18"/>
                </a:cubicBezTo>
                <a:cubicBezTo>
                  <a:pt x="41" y="0"/>
                  <a:pt x="30" y="1"/>
                  <a:pt x="18" y="2"/>
                </a:cubicBezTo>
                <a:cubicBezTo>
                  <a:pt x="12" y="2"/>
                  <a:pt x="6" y="2"/>
                  <a:pt x="0" y="2"/>
                </a:cubicBezTo>
                <a:cubicBezTo>
                  <a:pt x="0" y="12"/>
                  <a:pt x="1" y="22"/>
                  <a:pt x="1" y="31"/>
                </a:cubicBezTo>
                <a:cubicBezTo>
                  <a:pt x="7" y="32"/>
                  <a:pt x="12" y="32"/>
                  <a:pt x="18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0" name="Freeform 63">
            <a:extLst>
              <a:ext uri="{FF2B5EF4-FFF2-40B4-BE49-F238E27FC236}">
                <a16:creationId xmlns:a16="http://schemas.microsoft.com/office/drawing/2014/main" id="{9474CA07-EFD9-EE9D-EE65-7BEEA71B6479}"/>
              </a:ext>
            </a:extLst>
          </p:cNvPr>
          <p:cNvSpPr>
            <a:spLocks/>
          </p:cNvSpPr>
          <p:nvPr/>
        </p:nvSpPr>
        <p:spPr bwMode="auto">
          <a:xfrm>
            <a:off x="4458583" y="3792542"/>
            <a:ext cx="49324" cy="248518"/>
          </a:xfrm>
          <a:custGeom>
            <a:avLst/>
            <a:gdLst>
              <a:gd name="T0" fmla="*/ 64 w 64"/>
              <a:gd name="T1" fmla="*/ 288 h 313"/>
              <a:gd name="T2" fmla="*/ 64 w 64"/>
              <a:gd name="T3" fmla="*/ 43 h 313"/>
              <a:gd name="T4" fmla="*/ 22 w 64"/>
              <a:gd name="T5" fmla="*/ 1 h 313"/>
              <a:gd name="T6" fmla="*/ 7 w 64"/>
              <a:gd name="T7" fmla="*/ 11 h 313"/>
              <a:gd name="T8" fmla="*/ 14 w 64"/>
              <a:gd name="T9" fmla="*/ 36 h 313"/>
              <a:gd name="T10" fmla="*/ 28 w 64"/>
              <a:gd name="T11" fmla="*/ 61 h 313"/>
              <a:gd name="T12" fmla="*/ 31 w 64"/>
              <a:gd name="T13" fmla="*/ 269 h 313"/>
              <a:gd name="T14" fmla="*/ 29 w 64"/>
              <a:gd name="T15" fmla="*/ 312 h 313"/>
              <a:gd name="T16" fmla="*/ 63 w 64"/>
              <a:gd name="T17" fmla="*/ 313 h 313"/>
              <a:gd name="T18" fmla="*/ 64 w 64"/>
              <a:gd name="T19" fmla="*/ 288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313">
                <a:moveTo>
                  <a:pt x="64" y="288"/>
                </a:moveTo>
                <a:cubicBezTo>
                  <a:pt x="64" y="206"/>
                  <a:pt x="64" y="124"/>
                  <a:pt x="64" y="43"/>
                </a:cubicBezTo>
                <a:cubicBezTo>
                  <a:pt x="64" y="14"/>
                  <a:pt x="48" y="0"/>
                  <a:pt x="22" y="1"/>
                </a:cubicBezTo>
                <a:cubicBezTo>
                  <a:pt x="15" y="1"/>
                  <a:pt x="6" y="0"/>
                  <a:pt x="7" y="11"/>
                </a:cubicBezTo>
                <a:cubicBezTo>
                  <a:pt x="8" y="19"/>
                  <a:pt x="0" y="34"/>
                  <a:pt x="14" y="36"/>
                </a:cubicBezTo>
                <a:cubicBezTo>
                  <a:pt x="34" y="37"/>
                  <a:pt x="28" y="50"/>
                  <a:pt x="28" y="61"/>
                </a:cubicBezTo>
                <a:cubicBezTo>
                  <a:pt x="29" y="130"/>
                  <a:pt x="30" y="200"/>
                  <a:pt x="31" y="269"/>
                </a:cubicBezTo>
                <a:cubicBezTo>
                  <a:pt x="30" y="284"/>
                  <a:pt x="30" y="298"/>
                  <a:pt x="29" y="312"/>
                </a:cubicBezTo>
                <a:cubicBezTo>
                  <a:pt x="41" y="312"/>
                  <a:pt x="52" y="313"/>
                  <a:pt x="63" y="313"/>
                </a:cubicBezTo>
                <a:cubicBezTo>
                  <a:pt x="63" y="304"/>
                  <a:pt x="63" y="296"/>
                  <a:pt x="64" y="2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" name="Freeform 64">
            <a:extLst>
              <a:ext uri="{FF2B5EF4-FFF2-40B4-BE49-F238E27FC236}">
                <a16:creationId xmlns:a16="http://schemas.microsoft.com/office/drawing/2014/main" id="{B2C08898-5096-5FC5-1C40-B43AF4A9D54B}"/>
              </a:ext>
            </a:extLst>
          </p:cNvPr>
          <p:cNvSpPr>
            <a:spLocks noEditPoints="1"/>
          </p:cNvSpPr>
          <p:nvPr/>
        </p:nvSpPr>
        <p:spPr bwMode="auto">
          <a:xfrm>
            <a:off x="4048812" y="1796807"/>
            <a:ext cx="506523" cy="265592"/>
          </a:xfrm>
          <a:custGeom>
            <a:avLst/>
            <a:gdLst>
              <a:gd name="T0" fmla="*/ 33 w 636"/>
              <a:gd name="T1" fmla="*/ 311 h 334"/>
              <a:gd name="T2" fmla="*/ 59 w 636"/>
              <a:gd name="T3" fmla="*/ 318 h 334"/>
              <a:gd name="T4" fmla="*/ 76 w 636"/>
              <a:gd name="T5" fmla="*/ 301 h 334"/>
              <a:gd name="T6" fmla="*/ 118 w 636"/>
              <a:gd name="T7" fmla="*/ 262 h 334"/>
              <a:gd name="T8" fmla="*/ 118 w 636"/>
              <a:gd name="T9" fmla="*/ 262 h 334"/>
              <a:gd name="T10" fmla="*/ 125 w 636"/>
              <a:gd name="T11" fmla="*/ 254 h 334"/>
              <a:gd name="T12" fmla="*/ 154 w 636"/>
              <a:gd name="T13" fmla="*/ 228 h 334"/>
              <a:gd name="T14" fmla="*/ 300 w 636"/>
              <a:gd name="T15" fmla="*/ 98 h 334"/>
              <a:gd name="T16" fmla="*/ 337 w 636"/>
              <a:gd name="T17" fmla="*/ 97 h 334"/>
              <a:gd name="T18" fmla="*/ 416 w 636"/>
              <a:gd name="T19" fmla="*/ 168 h 334"/>
              <a:gd name="T20" fmla="*/ 457 w 636"/>
              <a:gd name="T21" fmla="*/ 204 h 334"/>
              <a:gd name="T22" fmla="*/ 506 w 636"/>
              <a:gd name="T23" fmla="*/ 248 h 334"/>
              <a:gd name="T24" fmla="*/ 509 w 636"/>
              <a:gd name="T25" fmla="*/ 233 h 334"/>
              <a:gd name="T26" fmla="*/ 506 w 636"/>
              <a:gd name="T27" fmla="*/ 248 h 334"/>
              <a:gd name="T28" fmla="*/ 529 w 636"/>
              <a:gd name="T29" fmla="*/ 270 h 334"/>
              <a:gd name="T30" fmla="*/ 563 w 636"/>
              <a:gd name="T31" fmla="*/ 303 h 334"/>
              <a:gd name="T32" fmla="*/ 619 w 636"/>
              <a:gd name="T33" fmla="*/ 300 h 334"/>
              <a:gd name="T34" fmla="*/ 617 w 636"/>
              <a:gd name="T35" fmla="*/ 264 h 334"/>
              <a:gd name="T36" fmla="*/ 579 w 636"/>
              <a:gd name="T37" fmla="*/ 232 h 334"/>
              <a:gd name="T38" fmla="*/ 572 w 636"/>
              <a:gd name="T39" fmla="*/ 227 h 334"/>
              <a:gd name="T40" fmla="*/ 567 w 636"/>
              <a:gd name="T41" fmla="*/ 223 h 334"/>
              <a:gd name="T42" fmla="*/ 560 w 636"/>
              <a:gd name="T43" fmla="*/ 214 h 334"/>
              <a:gd name="T44" fmla="*/ 349 w 636"/>
              <a:gd name="T45" fmla="*/ 20 h 334"/>
              <a:gd name="T46" fmla="*/ 289 w 636"/>
              <a:gd name="T47" fmla="*/ 20 h 334"/>
              <a:gd name="T48" fmla="*/ 51 w 636"/>
              <a:gd name="T49" fmla="*/ 238 h 334"/>
              <a:gd name="T50" fmla="*/ 39 w 636"/>
              <a:gd name="T51" fmla="*/ 249 h 334"/>
              <a:gd name="T52" fmla="*/ 33 w 636"/>
              <a:gd name="T53" fmla="*/ 311 h 334"/>
              <a:gd name="T54" fmla="*/ 518 w 636"/>
              <a:gd name="T55" fmla="*/ 224 h 334"/>
              <a:gd name="T56" fmla="*/ 511 w 636"/>
              <a:gd name="T57" fmla="*/ 231 h 334"/>
              <a:gd name="T58" fmla="*/ 518 w 636"/>
              <a:gd name="T59" fmla="*/ 22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36" h="334">
                <a:moveTo>
                  <a:pt x="33" y="311"/>
                </a:moveTo>
                <a:cubicBezTo>
                  <a:pt x="39" y="325"/>
                  <a:pt x="46" y="334"/>
                  <a:pt x="59" y="318"/>
                </a:cubicBezTo>
                <a:cubicBezTo>
                  <a:pt x="64" y="312"/>
                  <a:pt x="70" y="307"/>
                  <a:pt x="76" y="301"/>
                </a:cubicBezTo>
                <a:cubicBezTo>
                  <a:pt x="90" y="288"/>
                  <a:pt x="104" y="275"/>
                  <a:pt x="118" y="262"/>
                </a:cubicBezTo>
                <a:cubicBezTo>
                  <a:pt x="118" y="262"/>
                  <a:pt x="118" y="262"/>
                  <a:pt x="118" y="262"/>
                </a:cubicBezTo>
                <a:cubicBezTo>
                  <a:pt x="122" y="261"/>
                  <a:pt x="124" y="258"/>
                  <a:pt x="125" y="254"/>
                </a:cubicBezTo>
                <a:cubicBezTo>
                  <a:pt x="137" y="249"/>
                  <a:pt x="147" y="240"/>
                  <a:pt x="154" y="228"/>
                </a:cubicBezTo>
                <a:cubicBezTo>
                  <a:pt x="206" y="188"/>
                  <a:pt x="252" y="142"/>
                  <a:pt x="300" y="98"/>
                </a:cubicBezTo>
                <a:cubicBezTo>
                  <a:pt x="314" y="85"/>
                  <a:pt x="322" y="81"/>
                  <a:pt x="337" y="97"/>
                </a:cubicBezTo>
                <a:cubicBezTo>
                  <a:pt x="362" y="122"/>
                  <a:pt x="390" y="144"/>
                  <a:pt x="416" y="168"/>
                </a:cubicBezTo>
                <a:cubicBezTo>
                  <a:pt x="429" y="181"/>
                  <a:pt x="441" y="195"/>
                  <a:pt x="457" y="204"/>
                </a:cubicBezTo>
                <a:cubicBezTo>
                  <a:pt x="471" y="221"/>
                  <a:pt x="487" y="236"/>
                  <a:pt x="506" y="248"/>
                </a:cubicBezTo>
                <a:cubicBezTo>
                  <a:pt x="506" y="242"/>
                  <a:pt x="507" y="237"/>
                  <a:pt x="509" y="233"/>
                </a:cubicBezTo>
                <a:cubicBezTo>
                  <a:pt x="507" y="237"/>
                  <a:pt x="506" y="242"/>
                  <a:pt x="506" y="248"/>
                </a:cubicBezTo>
                <a:cubicBezTo>
                  <a:pt x="511" y="257"/>
                  <a:pt x="518" y="266"/>
                  <a:pt x="529" y="270"/>
                </a:cubicBezTo>
                <a:cubicBezTo>
                  <a:pt x="537" y="284"/>
                  <a:pt x="551" y="292"/>
                  <a:pt x="563" y="303"/>
                </a:cubicBezTo>
                <a:cubicBezTo>
                  <a:pt x="591" y="330"/>
                  <a:pt x="591" y="329"/>
                  <a:pt x="619" y="300"/>
                </a:cubicBezTo>
                <a:cubicBezTo>
                  <a:pt x="633" y="286"/>
                  <a:pt x="636" y="277"/>
                  <a:pt x="617" y="264"/>
                </a:cubicBezTo>
                <a:cubicBezTo>
                  <a:pt x="603" y="255"/>
                  <a:pt x="591" y="243"/>
                  <a:pt x="579" y="232"/>
                </a:cubicBezTo>
                <a:cubicBezTo>
                  <a:pt x="577" y="230"/>
                  <a:pt x="574" y="228"/>
                  <a:pt x="572" y="227"/>
                </a:cubicBezTo>
                <a:cubicBezTo>
                  <a:pt x="570" y="225"/>
                  <a:pt x="569" y="224"/>
                  <a:pt x="567" y="223"/>
                </a:cubicBezTo>
                <a:cubicBezTo>
                  <a:pt x="568" y="218"/>
                  <a:pt x="565" y="215"/>
                  <a:pt x="560" y="214"/>
                </a:cubicBezTo>
                <a:cubicBezTo>
                  <a:pt x="490" y="149"/>
                  <a:pt x="419" y="85"/>
                  <a:pt x="349" y="20"/>
                </a:cubicBezTo>
                <a:cubicBezTo>
                  <a:pt x="329" y="1"/>
                  <a:pt x="310" y="0"/>
                  <a:pt x="289" y="20"/>
                </a:cubicBezTo>
                <a:cubicBezTo>
                  <a:pt x="210" y="93"/>
                  <a:pt x="131" y="165"/>
                  <a:pt x="51" y="238"/>
                </a:cubicBezTo>
                <a:cubicBezTo>
                  <a:pt x="45" y="240"/>
                  <a:pt x="42" y="244"/>
                  <a:pt x="39" y="249"/>
                </a:cubicBezTo>
                <a:cubicBezTo>
                  <a:pt x="0" y="282"/>
                  <a:pt x="0" y="282"/>
                  <a:pt x="33" y="311"/>
                </a:cubicBezTo>
                <a:close/>
                <a:moveTo>
                  <a:pt x="518" y="224"/>
                </a:moveTo>
                <a:cubicBezTo>
                  <a:pt x="515" y="225"/>
                  <a:pt x="513" y="228"/>
                  <a:pt x="511" y="231"/>
                </a:cubicBezTo>
                <a:cubicBezTo>
                  <a:pt x="513" y="228"/>
                  <a:pt x="515" y="225"/>
                  <a:pt x="518" y="2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2" name="Freeform 65">
            <a:extLst>
              <a:ext uri="{FF2B5EF4-FFF2-40B4-BE49-F238E27FC236}">
                <a16:creationId xmlns:a16="http://schemas.microsoft.com/office/drawing/2014/main" id="{1D365F64-AF96-174D-CCAC-89D93F77DBFE}"/>
              </a:ext>
            </a:extLst>
          </p:cNvPr>
          <p:cNvSpPr>
            <a:spLocks/>
          </p:cNvSpPr>
          <p:nvPr/>
        </p:nvSpPr>
        <p:spPr bwMode="auto">
          <a:xfrm>
            <a:off x="4242315" y="3925338"/>
            <a:ext cx="138488" cy="24662"/>
          </a:xfrm>
          <a:custGeom>
            <a:avLst/>
            <a:gdLst>
              <a:gd name="T0" fmla="*/ 143 w 173"/>
              <a:gd name="T1" fmla="*/ 2 h 31"/>
              <a:gd name="T2" fmla="*/ 16 w 173"/>
              <a:gd name="T3" fmla="*/ 0 h 31"/>
              <a:gd name="T4" fmla="*/ 4 w 173"/>
              <a:gd name="T5" fmla="*/ 11 h 31"/>
              <a:gd name="T6" fmla="*/ 15 w 173"/>
              <a:gd name="T7" fmla="*/ 31 h 31"/>
              <a:gd name="T8" fmla="*/ 47 w 173"/>
              <a:gd name="T9" fmla="*/ 31 h 31"/>
              <a:gd name="T10" fmla="*/ 113 w 173"/>
              <a:gd name="T11" fmla="*/ 30 h 31"/>
              <a:gd name="T12" fmla="*/ 125 w 173"/>
              <a:gd name="T13" fmla="*/ 30 h 31"/>
              <a:gd name="T14" fmla="*/ 125 w 173"/>
              <a:gd name="T15" fmla="*/ 30 h 31"/>
              <a:gd name="T16" fmla="*/ 173 w 173"/>
              <a:gd name="T17" fmla="*/ 30 h 31"/>
              <a:gd name="T18" fmla="*/ 172 w 173"/>
              <a:gd name="T19" fmla="*/ 1 h 31"/>
              <a:gd name="T20" fmla="*/ 143 w 173"/>
              <a:gd name="T21" fmla="*/ 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31">
                <a:moveTo>
                  <a:pt x="143" y="2"/>
                </a:moveTo>
                <a:cubicBezTo>
                  <a:pt x="101" y="1"/>
                  <a:pt x="59" y="1"/>
                  <a:pt x="16" y="0"/>
                </a:cubicBezTo>
                <a:cubicBezTo>
                  <a:pt x="9" y="0"/>
                  <a:pt x="2" y="1"/>
                  <a:pt x="4" y="11"/>
                </a:cubicBezTo>
                <a:cubicBezTo>
                  <a:pt x="6" y="19"/>
                  <a:pt x="0" y="31"/>
                  <a:pt x="15" y="31"/>
                </a:cubicBezTo>
                <a:cubicBezTo>
                  <a:pt x="25" y="31"/>
                  <a:pt x="36" y="31"/>
                  <a:pt x="47" y="31"/>
                </a:cubicBezTo>
                <a:cubicBezTo>
                  <a:pt x="69" y="31"/>
                  <a:pt x="91" y="30"/>
                  <a:pt x="113" y="30"/>
                </a:cubicBezTo>
                <a:cubicBezTo>
                  <a:pt x="117" y="30"/>
                  <a:pt x="121" y="30"/>
                  <a:pt x="125" y="30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41" y="30"/>
                  <a:pt x="157" y="30"/>
                  <a:pt x="173" y="30"/>
                </a:cubicBezTo>
                <a:cubicBezTo>
                  <a:pt x="173" y="21"/>
                  <a:pt x="172" y="11"/>
                  <a:pt x="172" y="1"/>
                </a:cubicBezTo>
                <a:cubicBezTo>
                  <a:pt x="163" y="2"/>
                  <a:pt x="153" y="2"/>
                  <a:pt x="143" y="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3" name="Freeform 66">
            <a:extLst>
              <a:ext uri="{FF2B5EF4-FFF2-40B4-BE49-F238E27FC236}">
                <a16:creationId xmlns:a16="http://schemas.microsoft.com/office/drawing/2014/main" id="{BDD5757B-A715-7731-C0D5-C1EC8F214634}"/>
              </a:ext>
            </a:extLst>
          </p:cNvPr>
          <p:cNvSpPr>
            <a:spLocks noEditPoints="1"/>
          </p:cNvSpPr>
          <p:nvPr/>
        </p:nvSpPr>
        <p:spPr bwMode="auto">
          <a:xfrm>
            <a:off x="5023915" y="2995766"/>
            <a:ext cx="267490" cy="275077"/>
          </a:xfrm>
          <a:custGeom>
            <a:avLst/>
            <a:gdLst>
              <a:gd name="T0" fmla="*/ 314 w 337"/>
              <a:gd name="T1" fmla="*/ 35 h 346"/>
              <a:gd name="T2" fmla="*/ 329 w 337"/>
              <a:gd name="T3" fmla="*/ 11 h 346"/>
              <a:gd name="T4" fmla="*/ 297 w 337"/>
              <a:gd name="T5" fmla="*/ 22 h 346"/>
              <a:gd name="T6" fmla="*/ 287 w 337"/>
              <a:gd name="T7" fmla="*/ 36 h 346"/>
              <a:gd name="T8" fmla="*/ 289 w 337"/>
              <a:gd name="T9" fmla="*/ 41 h 346"/>
              <a:gd name="T10" fmla="*/ 287 w 337"/>
              <a:gd name="T11" fmla="*/ 36 h 346"/>
              <a:gd name="T12" fmla="*/ 158 w 337"/>
              <a:gd name="T13" fmla="*/ 165 h 346"/>
              <a:gd name="T14" fmla="*/ 0 w 337"/>
              <a:gd name="T15" fmla="*/ 327 h 346"/>
              <a:gd name="T16" fmla="*/ 39 w 337"/>
              <a:gd name="T17" fmla="*/ 337 h 346"/>
              <a:gd name="T18" fmla="*/ 156 w 337"/>
              <a:gd name="T19" fmla="*/ 283 h 346"/>
              <a:gd name="T20" fmla="*/ 209 w 337"/>
              <a:gd name="T21" fmla="*/ 222 h 346"/>
              <a:gd name="T22" fmla="*/ 216 w 337"/>
              <a:gd name="T23" fmla="*/ 219 h 346"/>
              <a:gd name="T24" fmla="*/ 241 w 337"/>
              <a:gd name="T25" fmla="*/ 206 h 346"/>
              <a:gd name="T26" fmla="*/ 284 w 337"/>
              <a:gd name="T27" fmla="*/ 166 h 346"/>
              <a:gd name="T28" fmla="*/ 291 w 337"/>
              <a:gd name="T29" fmla="*/ 148 h 346"/>
              <a:gd name="T30" fmla="*/ 300 w 337"/>
              <a:gd name="T31" fmla="*/ 50 h 346"/>
              <a:gd name="T32" fmla="*/ 295 w 337"/>
              <a:gd name="T33" fmla="*/ 48 h 346"/>
              <a:gd name="T34" fmla="*/ 300 w 337"/>
              <a:gd name="T35" fmla="*/ 50 h 346"/>
              <a:gd name="T36" fmla="*/ 314 w 337"/>
              <a:gd name="T37" fmla="*/ 35 h 346"/>
              <a:gd name="T38" fmla="*/ 162 w 337"/>
              <a:gd name="T39" fmla="*/ 177 h 346"/>
              <a:gd name="T40" fmla="*/ 162 w 337"/>
              <a:gd name="T41" fmla="*/ 179 h 346"/>
              <a:gd name="T42" fmla="*/ 162 w 337"/>
              <a:gd name="T43" fmla="*/ 177 h 346"/>
              <a:gd name="T44" fmla="*/ 180 w 337"/>
              <a:gd name="T45" fmla="*/ 211 h 346"/>
              <a:gd name="T46" fmla="*/ 180 w 337"/>
              <a:gd name="T47" fmla="*/ 211 h 346"/>
              <a:gd name="T48" fmla="*/ 180 w 337"/>
              <a:gd name="T49" fmla="*/ 211 h 346"/>
              <a:gd name="T50" fmla="*/ 180 w 337"/>
              <a:gd name="T51" fmla="*/ 211 h 346"/>
              <a:gd name="T52" fmla="*/ 290 w 337"/>
              <a:gd name="T53" fmla="*/ 43 h 346"/>
              <a:gd name="T54" fmla="*/ 293 w 337"/>
              <a:gd name="T55" fmla="*/ 46 h 346"/>
              <a:gd name="T56" fmla="*/ 290 w 337"/>
              <a:gd name="T57" fmla="*/ 4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7" h="346">
                <a:moveTo>
                  <a:pt x="314" y="35"/>
                </a:moveTo>
                <a:cubicBezTo>
                  <a:pt x="319" y="26"/>
                  <a:pt x="337" y="19"/>
                  <a:pt x="329" y="11"/>
                </a:cubicBezTo>
                <a:cubicBezTo>
                  <a:pt x="318" y="0"/>
                  <a:pt x="306" y="12"/>
                  <a:pt x="297" y="22"/>
                </a:cubicBezTo>
                <a:cubicBezTo>
                  <a:pt x="293" y="26"/>
                  <a:pt x="287" y="29"/>
                  <a:pt x="287" y="36"/>
                </a:cubicBezTo>
                <a:cubicBezTo>
                  <a:pt x="287" y="38"/>
                  <a:pt x="288" y="39"/>
                  <a:pt x="289" y="41"/>
                </a:cubicBezTo>
                <a:cubicBezTo>
                  <a:pt x="288" y="39"/>
                  <a:pt x="287" y="38"/>
                  <a:pt x="287" y="36"/>
                </a:cubicBezTo>
                <a:cubicBezTo>
                  <a:pt x="244" y="79"/>
                  <a:pt x="201" y="122"/>
                  <a:pt x="158" y="165"/>
                </a:cubicBezTo>
                <a:cubicBezTo>
                  <a:pt x="106" y="218"/>
                  <a:pt x="55" y="272"/>
                  <a:pt x="0" y="327"/>
                </a:cubicBezTo>
                <a:cubicBezTo>
                  <a:pt x="16" y="332"/>
                  <a:pt x="27" y="336"/>
                  <a:pt x="39" y="337"/>
                </a:cubicBezTo>
                <a:cubicBezTo>
                  <a:pt x="90" y="346"/>
                  <a:pt x="127" y="326"/>
                  <a:pt x="156" y="283"/>
                </a:cubicBezTo>
                <a:cubicBezTo>
                  <a:pt x="171" y="261"/>
                  <a:pt x="178" y="231"/>
                  <a:pt x="209" y="222"/>
                </a:cubicBezTo>
                <a:cubicBezTo>
                  <a:pt x="212" y="223"/>
                  <a:pt x="215" y="223"/>
                  <a:pt x="216" y="219"/>
                </a:cubicBezTo>
                <a:cubicBezTo>
                  <a:pt x="227" y="220"/>
                  <a:pt x="236" y="217"/>
                  <a:pt x="241" y="206"/>
                </a:cubicBezTo>
                <a:cubicBezTo>
                  <a:pt x="257" y="194"/>
                  <a:pt x="273" y="183"/>
                  <a:pt x="284" y="166"/>
                </a:cubicBezTo>
                <a:cubicBezTo>
                  <a:pt x="291" y="162"/>
                  <a:pt x="298" y="157"/>
                  <a:pt x="291" y="148"/>
                </a:cubicBezTo>
                <a:cubicBezTo>
                  <a:pt x="267" y="113"/>
                  <a:pt x="277" y="81"/>
                  <a:pt x="300" y="50"/>
                </a:cubicBezTo>
                <a:cubicBezTo>
                  <a:pt x="298" y="50"/>
                  <a:pt x="297" y="49"/>
                  <a:pt x="295" y="48"/>
                </a:cubicBezTo>
                <a:cubicBezTo>
                  <a:pt x="297" y="49"/>
                  <a:pt x="298" y="50"/>
                  <a:pt x="300" y="50"/>
                </a:cubicBezTo>
                <a:cubicBezTo>
                  <a:pt x="305" y="45"/>
                  <a:pt x="310" y="41"/>
                  <a:pt x="314" y="35"/>
                </a:cubicBezTo>
                <a:close/>
                <a:moveTo>
                  <a:pt x="162" y="177"/>
                </a:moveTo>
                <a:cubicBezTo>
                  <a:pt x="162" y="178"/>
                  <a:pt x="162" y="179"/>
                  <a:pt x="162" y="179"/>
                </a:cubicBezTo>
                <a:cubicBezTo>
                  <a:pt x="162" y="179"/>
                  <a:pt x="162" y="178"/>
                  <a:pt x="162" y="177"/>
                </a:cubicBezTo>
                <a:close/>
                <a:moveTo>
                  <a:pt x="180" y="211"/>
                </a:moveTo>
                <a:cubicBezTo>
                  <a:pt x="180" y="211"/>
                  <a:pt x="180" y="211"/>
                  <a:pt x="180" y="211"/>
                </a:cubicBezTo>
                <a:cubicBezTo>
                  <a:pt x="180" y="211"/>
                  <a:pt x="180" y="211"/>
                  <a:pt x="180" y="211"/>
                </a:cubicBezTo>
                <a:cubicBezTo>
                  <a:pt x="180" y="211"/>
                  <a:pt x="180" y="211"/>
                  <a:pt x="180" y="211"/>
                </a:cubicBezTo>
                <a:close/>
                <a:moveTo>
                  <a:pt x="290" y="43"/>
                </a:moveTo>
                <a:cubicBezTo>
                  <a:pt x="291" y="44"/>
                  <a:pt x="292" y="45"/>
                  <a:pt x="293" y="46"/>
                </a:cubicBezTo>
                <a:cubicBezTo>
                  <a:pt x="292" y="45"/>
                  <a:pt x="291" y="44"/>
                  <a:pt x="290" y="4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4" name="Freeform 67">
            <a:extLst>
              <a:ext uri="{FF2B5EF4-FFF2-40B4-BE49-F238E27FC236}">
                <a16:creationId xmlns:a16="http://schemas.microsoft.com/office/drawing/2014/main" id="{4095EFCD-6559-5325-7F95-5B8DB7FDFFD7}"/>
              </a:ext>
            </a:extLst>
          </p:cNvPr>
          <p:cNvSpPr>
            <a:spLocks noEditPoints="1"/>
          </p:cNvSpPr>
          <p:nvPr/>
        </p:nvSpPr>
        <p:spPr bwMode="auto">
          <a:xfrm>
            <a:off x="1157652" y="3731836"/>
            <a:ext cx="443918" cy="514110"/>
          </a:xfrm>
          <a:custGeom>
            <a:avLst/>
            <a:gdLst>
              <a:gd name="T0" fmla="*/ 1 w 558"/>
              <a:gd name="T1" fmla="*/ 490 h 646"/>
              <a:gd name="T2" fmla="*/ 56 w 558"/>
              <a:gd name="T3" fmla="*/ 560 h 646"/>
              <a:gd name="T4" fmla="*/ 334 w 558"/>
              <a:gd name="T5" fmla="*/ 640 h 646"/>
              <a:gd name="T6" fmla="*/ 354 w 558"/>
              <a:gd name="T7" fmla="*/ 619 h 646"/>
              <a:gd name="T8" fmla="*/ 359 w 558"/>
              <a:gd name="T9" fmla="*/ 557 h 646"/>
              <a:gd name="T10" fmla="*/ 344 w 558"/>
              <a:gd name="T11" fmla="*/ 488 h 646"/>
              <a:gd name="T12" fmla="*/ 346 w 558"/>
              <a:gd name="T13" fmla="*/ 484 h 646"/>
              <a:gd name="T14" fmla="*/ 405 w 558"/>
              <a:gd name="T15" fmla="*/ 495 h 646"/>
              <a:gd name="T16" fmla="*/ 386 w 558"/>
              <a:gd name="T17" fmla="*/ 547 h 646"/>
              <a:gd name="T18" fmla="*/ 391 w 558"/>
              <a:gd name="T19" fmla="*/ 567 h 646"/>
              <a:gd name="T20" fmla="*/ 403 w 558"/>
              <a:gd name="T21" fmla="*/ 553 h 646"/>
              <a:gd name="T22" fmla="*/ 438 w 558"/>
              <a:gd name="T23" fmla="*/ 508 h 646"/>
              <a:gd name="T24" fmla="*/ 433 w 558"/>
              <a:gd name="T25" fmla="*/ 559 h 646"/>
              <a:gd name="T26" fmla="*/ 441 w 558"/>
              <a:gd name="T27" fmla="*/ 584 h 646"/>
              <a:gd name="T28" fmla="*/ 450 w 558"/>
              <a:gd name="T29" fmla="*/ 561 h 646"/>
              <a:gd name="T30" fmla="*/ 480 w 558"/>
              <a:gd name="T31" fmla="*/ 514 h 646"/>
              <a:gd name="T32" fmla="*/ 499 w 558"/>
              <a:gd name="T33" fmla="*/ 496 h 646"/>
              <a:gd name="T34" fmla="*/ 547 w 558"/>
              <a:gd name="T35" fmla="*/ 431 h 646"/>
              <a:gd name="T36" fmla="*/ 548 w 558"/>
              <a:gd name="T37" fmla="*/ 390 h 646"/>
              <a:gd name="T38" fmla="*/ 504 w 558"/>
              <a:gd name="T39" fmla="*/ 273 h 646"/>
              <a:gd name="T40" fmla="*/ 429 w 558"/>
              <a:gd name="T41" fmla="*/ 173 h 646"/>
              <a:gd name="T42" fmla="*/ 380 w 558"/>
              <a:gd name="T43" fmla="*/ 123 h 646"/>
              <a:gd name="T44" fmla="*/ 405 w 558"/>
              <a:gd name="T45" fmla="*/ 134 h 646"/>
              <a:gd name="T46" fmla="*/ 400 w 558"/>
              <a:gd name="T47" fmla="*/ 50 h 646"/>
              <a:gd name="T48" fmla="*/ 374 w 558"/>
              <a:gd name="T49" fmla="*/ 32 h 646"/>
              <a:gd name="T50" fmla="*/ 353 w 558"/>
              <a:gd name="T51" fmla="*/ 42 h 646"/>
              <a:gd name="T52" fmla="*/ 365 w 558"/>
              <a:gd name="T53" fmla="*/ 104 h 646"/>
              <a:gd name="T54" fmla="*/ 326 w 558"/>
              <a:gd name="T55" fmla="*/ 43 h 646"/>
              <a:gd name="T56" fmla="*/ 263 w 558"/>
              <a:gd name="T57" fmla="*/ 24 h 646"/>
              <a:gd name="T58" fmla="*/ 162 w 558"/>
              <a:gd name="T59" fmla="*/ 155 h 646"/>
              <a:gd name="T60" fmla="*/ 145 w 558"/>
              <a:gd name="T61" fmla="*/ 182 h 646"/>
              <a:gd name="T62" fmla="*/ 55 w 558"/>
              <a:gd name="T63" fmla="*/ 287 h 646"/>
              <a:gd name="T64" fmla="*/ 52 w 558"/>
              <a:gd name="T65" fmla="*/ 293 h 646"/>
              <a:gd name="T66" fmla="*/ 48 w 558"/>
              <a:gd name="T67" fmla="*/ 304 h 646"/>
              <a:gd name="T68" fmla="*/ 31 w 558"/>
              <a:gd name="T69" fmla="*/ 340 h 646"/>
              <a:gd name="T70" fmla="*/ 6 w 558"/>
              <a:gd name="T71" fmla="*/ 435 h 646"/>
              <a:gd name="T72" fmla="*/ 2 w 558"/>
              <a:gd name="T73" fmla="*/ 466 h 646"/>
              <a:gd name="T74" fmla="*/ 2 w 558"/>
              <a:gd name="T75" fmla="*/ 483 h 646"/>
              <a:gd name="T76" fmla="*/ 1 w 558"/>
              <a:gd name="T77" fmla="*/ 490 h 646"/>
              <a:gd name="T78" fmla="*/ 412 w 558"/>
              <a:gd name="T79" fmla="*/ 275 h 646"/>
              <a:gd name="T80" fmla="*/ 441 w 558"/>
              <a:gd name="T81" fmla="*/ 305 h 646"/>
              <a:gd name="T82" fmla="*/ 413 w 558"/>
              <a:gd name="T83" fmla="*/ 334 h 646"/>
              <a:gd name="T84" fmla="*/ 382 w 558"/>
              <a:gd name="T85" fmla="*/ 298 h 646"/>
              <a:gd name="T86" fmla="*/ 412 w 558"/>
              <a:gd name="T87" fmla="*/ 275 h 646"/>
              <a:gd name="T88" fmla="*/ 295 w 558"/>
              <a:gd name="T89" fmla="*/ 67 h 646"/>
              <a:gd name="T90" fmla="*/ 312 w 558"/>
              <a:gd name="T91" fmla="*/ 147 h 646"/>
              <a:gd name="T92" fmla="*/ 292 w 558"/>
              <a:gd name="T93" fmla="*/ 169 h 646"/>
              <a:gd name="T94" fmla="*/ 250 w 558"/>
              <a:gd name="T95" fmla="*/ 185 h 646"/>
              <a:gd name="T96" fmla="*/ 295 w 558"/>
              <a:gd name="T97" fmla="*/ 67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8" h="646">
                <a:moveTo>
                  <a:pt x="1" y="490"/>
                </a:moveTo>
                <a:cubicBezTo>
                  <a:pt x="7" y="523"/>
                  <a:pt x="32" y="543"/>
                  <a:pt x="56" y="560"/>
                </a:cubicBezTo>
                <a:cubicBezTo>
                  <a:pt x="139" y="620"/>
                  <a:pt x="232" y="646"/>
                  <a:pt x="334" y="640"/>
                </a:cubicBezTo>
                <a:cubicBezTo>
                  <a:pt x="351" y="639"/>
                  <a:pt x="355" y="634"/>
                  <a:pt x="354" y="619"/>
                </a:cubicBezTo>
                <a:cubicBezTo>
                  <a:pt x="353" y="598"/>
                  <a:pt x="350" y="576"/>
                  <a:pt x="359" y="557"/>
                </a:cubicBezTo>
                <a:cubicBezTo>
                  <a:pt x="372" y="529"/>
                  <a:pt x="368" y="507"/>
                  <a:pt x="344" y="488"/>
                </a:cubicBezTo>
                <a:cubicBezTo>
                  <a:pt x="342" y="486"/>
                  <a:pt x="343" y="484"/>
                  <a:pt x="346" y="484"/>
                </a:cubicBezTo>
                <a:cubicBezTo>
                  <a:pt x="365" y="485"/>
                  <a:pt x="381" y="506"/>
                  <a:pt x="405" y="495"/>
                </a:cubicBezTo>
                <a:cubicBezTo>
                  <a:pt x="398" y="514"/>
                  <a:pt x="391" y="531"/>
                  <a:pt x="386" y="547"/>
                </a:cubicBezTo>
                <a:cubicBezTo>
                  <a:pt x="384" y="555"/>
                  <a:pt x="380" y="564"/>
                  <a:pt x="391" y="567"/>
                </a:cubicBezTo>
                <a:cubicBezTo>
                  <a:pt x="401" y="569"/>
                  <a:pt x="400" y="559"/>
                  <a:pt x="403" y="553"/>
                </a:cubicBezTo>
                <a:cubicBezTo>
                  <a:pt x="410" y="535"/>
                  <a:pt x="409" y="510"/>
                  <a:pt x="438" y="508"/>
                </a:cubicBezTo>
                <a:cubicBezTo>
                  <a:pt x="436" y="525"/>
                  <a:pt x="434" y="542"/>
                  <a:pt x="433" y="559"/>
                </a:cubicBezTo>
                <a:cubicBezTo>
                  <a:pt x="432" y="568"/>
                  <a:pt x="429" y="583"/>
                  <a:pt x="441" y="584"/>
                </a:cubicBezTo>
                <a:cubicBezTo>
                  <a:pt x="457" y="585"/>
                  <a:pt x="450" y="569"/>
                  <a:pt x="450" y="561"/>
                </a:cubicBezTo>
                <a:cubicBezTo>
                  <a:pt x="451" y="539"/>
                  <a:pt x="448" y="517"/>
                  <a:pt x="480" y="514"/>
                </a:cubicBezTo>
                <a:cubicBezTo>
                  <a:pt x="487" y="513"/>
                  <a:pt x="494" y="503"/>
                  <a:pt x="499" y="496"/>
                </a:cubicBezTo>
                <a:cubicBezTo>
                  <a:pt x="515" y="475"/>
                  <a:pt x="530" y="452"/>
                  <a:pt x="547" y="431"/>
                </a:cubicBezTo>
                <a:cubicBezTo>
                  <a:pt x="558" y="417"/>
                  <a:pt x="556" y="404"/>
                  <a:pt x="548" y="390"/>
                </a:cubicBezTo>
                <a:cubicBezTo>
                  <a:pt x="527" y="354"/>
                  <a:pt x="515" y="314"/>
                  <a:pt x="504" y="273"/>
                </a:cubicBezTo>
                <a:cubicBezTo>
                  <a:pt x="492" y="230"/>
                  <a:pt x="466" y="198"/>
                  <a:pt x="429" y="173"/>
                </a:cubicBezTo>
                <a:cubicBezTo>
                  <a:pt x="417" y="165"/>
                  <a:pt x="399" y="145"/>
                  <a:pt x="380" y="123"/>
                </a:cubicBezTo>
                <a:cubicBezTo>
                  <a:pt x="388" y="126"/>
                  <a:pt x="397" y="127"/>
                  <a:pt x="405" y="134"/>
                </a:cubicBezTo>
                <a:cubicBezTo>
                  <a:pt x="406" y="101"/>
                  <a:pt x="406" y="76"/>
                  <a:pt x="400" y="50"/>
                </a:cubicBezTo>
                <a:cubicBezTo>
                  <a:pt x="397" y="38"/>
                  <a:pt x="389" y="28"/>
                  <a:pt x="374" y="32"/>
                </a:cubicBezTo>
                <a:cubicBezTo>
                  <a:pt x="367" y="34"/>
                  <a:pt x="352" y="30"/>
                  <a:pt x="353" y="42"/>
                </a:cubicBezTo>
                <a:cubicBezTo>
                  <a:pt x="355" y="63"/>
                  <a:pt x="359" y="84"/>
                  <a:pt x="365" y="104"/>
                </a:cubicBezTo>
                <a:cubicBezTo>
                  <a:pt x="347" y="81"/>
                  <a:pt x="332" y="57"/>
                  <a:pt x="326" y="43"/>
                </a:cubicBezTo>
                <a:cubicBezTo>
                  <a:pt x="311" y="5"/>
                  <a:pt x="296" y="0"/>
                  <a:pt x="263" y="24"/>
                </a:cubicBezTo>
                <a:cubicBezTo>
                  <a:pt x="217" y="58"/>
                  <a:pt x="183" y="102"/>
                  <a:pt x="162" y="155"/>
                </a:cubicBezTo>
                <a:cubicBezTo>
                  <a:pt x="158" y="165"/>
                  <a:pt x="156" y="175"/>
                  <a:pt x="145" y="182"/>
                </a:cubicBezTo>
                <a:cubicBezTo>
                  <a:pt x="104" y="207"/>
                  <a:pt x="79" y="247"/>
                  <a:pt x="55" y="287"/>
                </a:cubicBezTo>
                <a:cubicBezTo>
                  <a:pt x="54" y="289"/>
                  <a:pt x="53" y="291"/>
                  <a:pt x="52" y="293"/>
                </a:cubicBezTo>
                <a:cubicBezTo>
                  <a:pt x="50" y="297"/>
                  <a:pt x="49" y="300"/>
                  <a:pt x="48" y="304"/>
                </a:cubicBezTo>
                <a:cubicBezTo>
                  <a:pt x="38" y="314"/>
                  <a:pt x="35" y="327"/>
                  <a:pt x="31" y="340"/>
                </a:cubicBezTo>
                <a:cubicBezTo>
                  <a:pt x="19" y="371"/>
                  <a:pt x="6" y="401"/>
                  <a:pt x="6" y="435"/>
                </a:cubicBezTo>
                <a:cubicBezTo>
                  <a:pt x="1" y="445"/>
                  <a:pt x="0" y="456"/>
                  <a:pt x="2" y="466"/>
                </a:cubicBezTo>
                <a:cubicBezTo>
                  <a:pt x="2" y="472"/>
                  <a:pt x="2" y="478"/>
                  <a:pt x="2" y="483"/>
                </a:cubicBezTo>
                <a:cubicBezTo>
                  <a:pt x="2" y="486"/>
                  <a:pt x="2" y="488"/>
                  <a:pt x="1" y="490"/>
                </a:cubicBezTo>
                <a:close/>
                <a:moveTo>
                  <a:pt x="412" y="275"/>
                </a:moveTo>
                <a:cubicBezTo>
                  <a:pt x="431" y="274"/>
                  <a:pt x="441" y="287"/>
                  <a:pt x="441" y="305"/>
                </a:cubicBezTo>
                <a:cubicBezTo>
                  <a:pt x="441" y="321"/>
                  <a:pt x="430" y="333"/>
                  <a:pt x="413" y="334"/>
                </a:cubicBezTo>
                <a:cubicBezTo>
                  <a:pt x="395" y="334"/>
                  <a:pt x="383" y="324"/>
                  <a:pt x="382" y="298"/>
                </a:cubicBezTo>
                <a:cubicBezTo>
                  <a:pt x="383" y="285"/>
                  <a:pt x="393" y="275"/>
                  <a:pt x="412" y="275"/>
                </a:cubicBezTo>
                <a:close/>
                <a:moveTo>
                  <a:pt x="295" y="67"/>
                </a:moveTo>
                <a:cubicBezTo>
                  <a:pt x="306" y="93"/>
                  <a:pt x="311" y="120"/>
                  <a:pt x="312" y="147"/>
                </a:cubicBezTo>
                <a:cubicBezTo>
                  <a:pt x="313" y="162"/>
                  <a:pt x="302" y="165"/>
                  <a:pt x="292" y="169"/>
                </a:cubicBezTo>
                <a:cubicBezTo>
                  <a:pt x="278" y="175"/>
                  <a:pt x="265" y="179"/>
                  <a:pt x="250" y="185"/>
                </a:cubicBezTo>
                <a:cubicBezTo>
                  <a:pt x="252" y="137"/>
                  <a:pt x="269" y="90"/>
                  <a:pt x="295" y="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5" name="Freeform 68">
            <a:extLst>
              <a:ext uri="{FF2B5EF4-FFF2-40B4-BE49-F238E27FC236}">
                <a16:creationId xmlns:a16="http://schemas.microsoft.com/office/drawing/2014/main" id="{B7CEB969-D3A7-BF4E-DD2F-CD9346F4FDE0}"/>
              </a:ext>
            </a:extLst>
          </p:cNvPr>
          <p:cNvSpPr>
            <a:spLocks/>
          </p:cNvSpPr>
          <p:nvPr/>
        </p:nvSpPr>
        <p:spPr bwMode="auto">
          <a:xfrm>
            <a:off x="1544658" y="4154886"/>
            <a:ext cx="22765" cy="36044"/>
          </a:xfrm>
          <a:custGeom>
            <a:avLst/>
            <a:gdLst>
              <a:gd name="T0" fmla="*/ 3 w 29"/>
              <a:gd name="T1" fmla="*/ 12 h 46"/>
              <a:gd name="T2" fmla="*/ 19 w 29"/>
              <a:gd name="T3" fmla="*/ 44 h 46"/>
              <a:gd name="T4" fmla="*/ 27 w 29"/>
              <a:gd name="T5" fmla="*/ 35 h 46"/>
              <a:gd name="T6" fmla="*/ 14 w 29"/>
              <a:gd name="T7" fmla="*/ 0 h 46"/>
              <a:gd name="T8" fmla="*/ 3 w 29"/>
              <a:gd name="T9" fmla="*/ 1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46">
                <a:moveTo>
                  <a:pt x="3" y="12"/>
                </a:moveTo>
                <a:cubicBezTo>
                  <a:pt x="7" y="23"/>
                  <a:pt x="5" y="39"/>
                  <a:pt x="19" y="44"/>
                </a:cubicBezTo>
                <a:cubicBezTo>
                  <a:pt x="24" y="46"/>
                  <a:pt x="29" y="41"/>
                  <a:pt x="27" y="35"/>
                </a:cubicBezTo>
                <a:cubicBezTo>
                  <a:pt x="24" y="23"/>
                  <a:pt x="23" y="10"/>
                  <a:pt x="14" y="0"/>
                </a:cubicBezTo>
                <a:cubicBezTo>
                  <a:pt x="8" y="4"/>
                  <a:pt x="0" y="5"/>
                  <a:pt x="3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6" name="Freeform 69">
            <a:extLst>
              <a:ext uri="{FF2B5EF4-FFF2-40B4-BE49-F238E27FC236}">
                <a16:creationId xmlns:a16="http://schemas.microsoft.com/office/drawing/2014/main" id="{6C231586-BE43-4F7C-996E-9DA9D0D62E90}"/>
              </a:ext>
            </a:extLst>
          </p:cNvPr>
          <p:cNvSpPr>
            <a:spLocks noEditPoints="1"/>
          </p:cNvSpPr>
          <p:nvPr/>
        </p:nvSpPr>
        <p:spPr bwMode="auto">
          <a:xfrm>
            <a:off x="4084858" y="3788748"/>
            <a:ext cx="423051" cy="451507"/>
          </a:xfrm>
          <a:custGeom>
            <a:avLst/>
            <a:gdLst>
              <a:gd name="T0" fmla="*/ 5 w 532"/>
              <a:gd name="T1" fmla="*/ 424 h 568"/>
              <a:gd name="T2" fmla="*/ 4 w 532"/>
              <a:gd name="T3" fmla="*/ 525 h 568"/>
              <a:gd name="T4" fmla="*/ 45 w 532"/>
              <a:gd name="T5" fmla="*/ 568 h 568"/>
              <a:gd name="T6" fmla="*/ 490 w 532"/>
              <a:gd name="T7" fmla="*/ 568 h 568"/>
              <a:gd name="T8" fmla="*/ 532 w 532"/>
              <a:gd name="T9" fmla="*/ 525 h 568"/>
              <a:gd name="T10" fmla="*/ 531 w 532"/>
              <a:gd name="T11" fmla="*/ 317 h 568"/>
              <a:gd name="T12" fmla="*/ 497 w 532"/>
              <a:gd name="T13" fmla="*/ 316 h 568"/>
              <a:gd name="T14" fmla="*/ 497 w 532"/>
              <a:gd name="T15" fmla="*/ 511 h 568"/>
              <a:gd name="T16" fmla="*/ 476 w 532"/>
              <a:gd name="T17" fmla="*/ 532 h 568"/>
              <a:gd name="T18" fmla="*/ 42 w 532"/>
              <a:gd name="T19" fmla="*/ 531 h 568"/>
              <a:gd name="T20" fmla="*/ 39 w 532"/>
              <a:gd name="T21" fmla="*/ 453 h 568"/>
              <a:gd name="T22" fmla="*/ 39 w 532"/>
              <a:gd name="T23" fmla="*/ 443 h 568"/>
              <a:gd name="T24" fmla="*/ 41 w 532"/>
              <a:gd name="T25" fmla="*/ 360 h 568"/>
              <a:gd name="T26" fmla="*/ 42 w 532"/>
              <a:gd name="T27" fmla="*/ 41 h 568"/>
              <a:gd name="T28" fmla="*/ 59 w 532"/>
              <a:gd name="T29" fmla="*/ 17 h 568"/>
              <a:gd name="T30" fmla="*/ 39 w 532"/>
              <a:gd name="T31" fmla="*/ 5 h 568"/>
              <a:gd name="T32" fmla="*/ 4 w 532"/>
              <a:gd name="T33" fmla="*/ 45 h 568"/>
              <a:gd name="T34" fmla="*/ 5 w 532"/>
              <a:gd name="T35" fmla="*/ 173 h 568"/>
              <a:gd name="T36" fmla="*/ 5 w 532"/>
              <a:gd name="T37" fmla="*/ 292 h 568"/>
              <a:gd name="T38" fmla="*/ 8 w 532"/>
              <a:gd name="T39" fmla="*/ 389 h 568"/>
              <a:gd name="T40" fmla="*/ 8 w 532"/>
              <a:gd name="T41" fmla="*/ 389 h 568"/>
              <a:gd name="T42" fmla="*/ 5 w 532"/>
              <a:gd name="T43" fmla="*/ 413 h 568"/>
              <a:gd name="T44" fmla="*/ 5 w 532"/>
              <a:gd name="T45" fmla="*/ 424 h 568"/>
              <a:gd name="T46" fmla="*/ 17 w 532"/>
              <a:gd name="T47" fmla="*/ 424 h 568"/>
              <a:gd name="T48" fmla="*/ 17 w 532"/>
              <a:gd name="T49" fmla="*/ 426 h 568"/>
              <a:gd name="T50" fmla="*/ 17 w 532"/>
              <a:gd name="T51" fmla="*/ 424 h 568"/>
              <a:gd name="T52" fmla="*/ 17 w 532"/>
              <a:gd name="T53" fmla="*/ 440 h 568"/>
              <a:gd name="T54" fmla="*/ 18 w 532"/>
              <a:gd name="T55" fmla="*/ 445 h 568"/>
              <a:gd name="T56" fmla="*/ 17 w 532"/>
              <a:gd name="T57" fmla="*/ 44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2" h="568">
                <a:moveTo>
                  <a:pt x="5" y="424"/>
                </a:moveTo>
                <a:cubicBezTo>
                  <a:pt x="5" y="458"/>
                  <a:pt x="4" y="492"/>
                  <a:pt x="4" y="525"/>
                </a:cubicBezTo>
                <a:cubicBezTo>
                  <a:pt x="5" y="555"/>
                  <a:pt x="16" y="568"/>
                  <a:pt x="45" y="568"/>
                </a:cubicBezTo>
                <a:cubicBezTo>
                  <a:pt x="194" y="568"/>
                  <a:pt x="342" y="568"/>
                  <a:pt x="490" y="568"/>
                </a:cubicBezTo>
                <a:cubicBezTo>
                  <a:pt x="519" y="567"/>
                  <a:pt x="532" y="555"/>
                  <a:pt x="532" y="525"/>
                </a:cubicBezTo>
                <a:cubicBezTo>
                  <a:pt x="532" y="456"/>
                  <a:pt x="532" y="386"/>
                  <a:pt x="531" y="317"/>
                </a:cubicBezTo>
                <a:cubicBezTo>
                  <a:pt x="520" y="317"/>
                  <a:pt x="509" y="316"/>
                  <a:pt x="497" y="316"/>
                </a:cubicBezTo>
                <a:cubicBezTo>
                  <a:pt x="497" y="381"/>
                  <a:pt x="496" y="446"/>
                  <a:pt x="497" y="511"/>
                </a:cubicBezTo>
                <a:cubicBezTo>
                  <a:pt x="497" y="527"/>
                  <a:pt x="493" y="532"/>
                  <a:pt x="476" y="532"/>
                </a:cubicBezTo>
                <a:cubicBezTo>
                  <a:pt x="331" y="531"/>
                  <a:pt x="187" y="531"/>
                  <a:pt x="42" y="531"/>
                </a:cubicBezTo>
                <a:cubicBezTo>
                  <a:pt x="41" y="505"/>
                  <a:pt x="40" y="479"/>
                  <a:pt x="39" y="453"/>
                </a:cubicBezTo>
                <a:cubicBezTo>
                  <a:pt x="39" y="450"/>
                  <a:pt x="39" y="446"/>
                  <a:pt x="39" y="443"/>
                </a:cubicBezTo>
                <a:cubicBezTo>
                  <a:pt x="40" y="415"/>
                  <a:pt x="41" y="387"/>
                  <a:pt x="41" y="360"/>
                </a:cubicBezTo>
                <a:cubicBezTo>
                  <a:pt x="41" y="253"/>
                  <a:pt x="42" y="147"/>
                  <a:pt x="42" y="41"/>
                </a:cubicBezTo>
                <a:cubicBezTo>
                  <a:pt x="64" y="45"/>
                  <a:pt x="59" y="29"/>
                  <a:pt x="59" y="17"/>
                </a:cubicBezTo>
                <a:cubicBezTo>
                  <a:pt x="60" y="0"/>
                  <a:pt x="47" y="5"/>
                  <a:pt x="39" y="5"/>
                </a:cubicBezTo>
                <a:cubicBezTo>
                  <a:pt x="15" y="8"/>
                  <a:pt x="4" y="21"/>
                  <a:pt x="4" y="45"/>
                </a:cubicBezTo>
                <a:cubicBezTo>
                  <a:pt x="5" y="88"/>
                  <a:pt x="5" y="130"/>
                  <a:pt x="5" y="173"/>
                </a:cubicBezTo>
                <a:cubicBezTo>
                  <a:pt x="5" y="212"/>
                  <a:pt x="5" y="252"/>
                  <a:pt x="5" y="292"/>
                </a:cubicBezTo>
                <a:cubicBezTo>
                  <a:pt x="5" y="324"/>
                  <a:pt x="0" y="357"/>
                  <a:pt x="8" y="389"/>
                </a:cubicBezTo>
                <a:cubicBezTo>
                  <a:pt x="8" y="389"/>
                  <a:pt x="8" y="389"/>
                  <a:pt x="8" y="389"/>
                </a:cubicBezTo>
                <a:cubicBezTo>
                  <a:pt x="7" y="397"/>
                  <a:pt x="6" y="405"/>
                  <a:pt x="5" y="413"/>
                </a:cubicBezTo>
                <a:cubicBezTo>
                  <a:pt x="1" y="417"/>
                  <a:pt x="2" y="420"/>
                  <a:pt x="5" y="424"/>
                </a:cubicBezTo>
                <a:close/>
                <a:moveTo>
                  <a:pt x="17" y="424"/>
                </a:moveTo>
                <a:cubicBezTo>
                  <a:pt x="17" y="425"/>
                  <a:pt x="17" y="425"/>
                  <a:pt x="17" y="426"/>
                </a:cubicBezTo>
                <a:cubicBezTo>
                  <a:pt x="17" y="425"/>
                  <a:pt x="17" y="425"/>
                  <a:pt x="17" y="424"/>
                </a:cubicBezTo>
                <a:close/>
                <a:moveTo>
                  <a:pt x="17" y="440"/>
                </a:moveTo>
                <a:cubicBezTo>
                  <a:pt x="17" y="441"/>
                  <a:pt x="17" y="443"/>
                  <a:pt x="18" y="445"/>
                </a:cubicBezTo>
                <a:cubicBezTo>
                  <a:pt x="17" y="443"/>
                  <a:pt x="17" y="441"/>
                  <a:pt x="17" y="4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7" name="Freeform 70">
            <a:extLst>
              <a:ext uri="{FF2B5EF4-FFF2-40B4-BE49-F238E27FC236}">
                <a16:creationId xmlns:a16="http://schemas.microsoft.com/office/drawing/2014/main" id="{6183E5F5-BDE3-789C-88C7-E76382C82950}"/>
              </a:ext>
            </a:extLst>
          </p:cNvPr>
          <p:cNvSpPr>
            <a:spLocks/>
          </p:cNvSpPr>
          <p:nvPr/>
        </p:nvSpPr>
        <p:spPr bwMode="auto">
          <a:xfrm>
            <a:off x="2159314" y="4086591"/>
            <a:ext cx="3794" cy="9485"/>
          </a:xfrm>
          <a:custGeom>
            <a:avLst/>
            <a:gdLst>
              <a:gd name="T0" fmla="*/ 2 w 6"/>
              <a:gd name="T1" fmla="*/ 10 h 10"/>
              <a:gd name="T2" fmla="*/ 6 w 6"/>
              <a:gd name="T3" fmla="*/ 0 h 10"/>
              <a:gd name="T4" fmla="*/ 2 w 6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4" y="6"/>
                  <a:pt x="5" y="3"/>
                  <a:pt x="6" y="0"/>
                </a:cubicBezTo>
                <a:cubicBezTo>
                  <a:pt x="3" y="2"/>
                  <a:pt x="0" y="5"/>
                  <a:pt x="2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8" name="Freeform 71">
            <a:extLst>
              <a:ext uri="{FF2B5EF4-FFF2-40B4-BE49-F238E27FC236}">
                <a16:creationId xmlns:a16="http://schemas.microsoft.com/office/drawing/2014/main" id="{1FE9F5E2-88B4-E57C-E37F-9FE91ED3F248}"/>
              </a:ext>
            </a:extLst>
          </p:cNvPr>
          <p:cNvSpPr>
            <a:spLocks noEditPoints="1"/>
          </p:cNvSpPr>
          <p:nvPr/>
        </p:nvSpPr>
        <p:spPr bwMode="auto">
          <a:xfrm>
            <a:off x="3407597" y="4909927"/>
            <a:ext cx="187812" cy="292151"/>
          </a:xfrm>
          <a:custGeom>
            <a:avLst/>
            <a:gdLst>
              <a:gd name="T0" fmla="*/ 17 w 234"/>
              <a:gd name="T1" fmla="*/ 45 h 366"/>
              <a:gd name="T2" fmla="*/ 60 w 234"/>
              <a:gd name="T3" fmla="*/ 39 h 366"/>
              <a:gd name="T4" fmla="*/ 106 w 234"/>
              <a:gd name="T5" fmla="*/ 82 h 366"/>
              <a:gd name="T6" fmla="*/ 108 w 234"/>
              <a:gd name="T7" fmla="*/ 118 h 366"/>
              <a:gd name="T8" fmla="*/ 87 w 234"/>
              <a:gd name="T9" fmla="*/ 168 h 366"/>
              <a:gd name="T10" fmla="*/ 36 w 234"/>
              <a:gd name="T11" fmla="*/ 294 h 366"/>
              <a:gd name="T12" fmla="*/ 160 w 234"/>
              <a:gd name="T13" fmla="*/ 345 h 366"/>
              <a:gd name="T14" fmla="*/ 210 w 234"/>
              <a:gd name="T15" fmla="*/ 215 h 366"/>
              <a:gd name="T16" fmla="*/ 194 w 234"/>
              <a:gd name="T17" fmla="*/ 192 h 366"/>
              <a:gd name="T18" fmla="*/ 194 w 234"/>
              <a:gd name="T19" fmla="*/ 191 h 366"/>
              <a:gd name="T20" fmla="*/ 168 w 234"/>
              <a:gd name="T21" fmla="*/ 172 h 366"/>
              <a:gd name="T22" fmla="*/ 165 w 234"/>
              <a:gd name="T23" fmla="*/ 194 h 366"/>
              <a:gd name="T24" fmla="*/ 190 w 234"/>
              <a:gd name="T25" fmla="*/ 235 h 366"/>
              <a:gd name="T26" fmla="*/ 191 w 234"/>
              <a:gd name="T27" fmla="*/ 261 h 366"/>
              <a:gd name="T28" fmla="*/ 134 w 234"/>
              <a:gd name="T29" fmla="*/ 321 h 366"/>
              <a:gd name="T30" fmla="*/ 70 w 234"/>
              <a:gd name="T31" fmla="*/ 293 h 366"/>
              <a:gd name="T32" fmla="*/ 71 w 234"/>
              <a:gd name="T33" fmla="*/ 212 h 366"/>
              <a:gd name="T34" fmla="*/ 78 w 234"/>
              <a:gd name="T35" fmla="*/ 192 h 366"/>
              <a:gd name="T36" fmla="*/ 71 w 234"/>
              <a:gd name="T37" fmla="*/ 212 h 366"/>
              <a:gd name="T38" fmla="*/ 107 w 234"/>
              <a:gd name="T39" fmla="*/ 195 h 366"/>
              <a:gd name="T40" fmla="*/ 94 w 234"/>
              <a:gd name="T41" fmla="*/ 222 h 366"/>
              <a:gd name="T42" fmla="*/ 106 w 234"/>
              <a:gd name="T43" fmla="*/ 298 h 366"/>
              <a:gd name="T44" fmla="*/ 164 w 234"/>
              <a:gd name="T45" fmla="*/ 278 h 366"/>
              <a:gd name="T46" fmla="*/ 138 w 234"/>
              <a:gd name="T47" fmla="*/ 213 h 366"/>
              <a:gd name="T48" fmla="*/ 142 w 234"/>
              <a:gd name="T49" fmla="*/ 183 h 366"/>
              <a:gd name="T50" fmla="*/ 142 w 234"/>
              <a:gd name="T51" fmla="*/ 118 h 366"/>
              <a:gd name="T52" fmla="*/ 136 w 234"/>
              <a:gd name="T53" fmla="*/ 75 h 366"/>
              <a:gd name="T54" fmla="*/ 135 w 234"/>
              <a:gd name="T55" fmla="*/ 64 h 366"/>
              <a:gd name="T56" fmla="*/ 131 w 234"/>
              <a:gd name="T57" fmla="*/ 57 h 366"/>
              <a:gd name="T58" fmla="*/ 72 w 234"/>
              <a:gd name="T59" fmla="*/ 9 h 366"/>
              <a:gd name="T60" fmla="*/ 17 w 234"/>
              <a:gd name="T61" fmla="*/ 10 h 366"/>
              <a:gd name="T62" fmla="*/ 0 w 234"/>
              <a:gd name="T63" fmla="*/ 17 h 366"/>
              <a:gd name="T64" fmla="*/ 0 w 234"/>
              <a:gd name="T65" fmla="*/ 60 h 366"/>
              <a:gd name="T66" fmla="*/ 17 w 234"/>
              <a:gd name="T67" fmla="*/ 45 h 366"/>
              <a:gd name="T68" fmla="*/ 82 w 234"/>
              <a:gd name="T69" fmla="*/ 188 h 366"/>
              <a:gd name="T70" fmla="*/ 87 w 234"/>
              <a:gd name="T71" fmla="*/ 186 h 366"/>
              <a:gd name="T72" fmla="*/ 82 w 234"/>
              <a:gd name="T73" fmla="*/ 188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4" h="366">
                <a:moveTo>
                  <a:pt x="17" y="45"/>
                </a:moveTo>
                <a:cubicBezTo>
                  <a:pt x="31" y="39"/>
                  <a:pt x="45" y="39"/>
                  <a:pt x="60" y="39"/>
                </a:cubicBezTo>
                <a:cubicBezTo>
                  <a:pt x="82" y="46"/>
                  <a:pt x="96" y="62"/>
                  <a:pt x="106" y="82"/>
                </a:cubicBezTo>
                <a:cubicBezTo>
                  <a:pt x="107" y="94"/>
                  <a:pt x="107" y="106"/>
                  <a:pt x="108" y="118"/>
                </a:cubicBezTo>
                <a:cubicBezTo>
                  <a:pt x="102" y="135"/>
                  <a:pt x="118" y="157"/>
                  <a:pt x="87" y="168"/>
                </a:cubicBezTo>
                <a:cubicBezTo>
                  <a:pt x="36" y="186"/>
                  <a:pt x="15" y="245"/>
                  <a:pt x="36" y="294"/>
                </a:cubicBezTo>
                <a:cubicBezTo>
                  <a:pt x="56" y="342"/>
                  <a:pt x="114" y="366"/>
                  <a:pt x="160" y="345"/>
                </a:cubicBezTo>
                <a:cubicBezTo>
                  <a:pt x="214" y="321"/>
                  <a:pt x="234" y="268"/>
                  <a:pt x="210" y="215"/>
                </a:cubicBezTo>
                <a:cubicBezTo>
                  <a:pt x="209" y="204"/>
                  <a:pt x="202" y="198"/>
                  <a:pt x="194" y="192"/>
                </a:cubicBezTo>
                <a:cubicBezTo>
                  <a:pt x="194" y="191"/>
                  <a:pt x="194" y="191"/>
                  <a:pt x="194" y="191"/>
                </a:cubicBezTo>
                <a:cubicBezTo>
                  <a:pt x="188" y="181"/>
                  <a:pt x="179" y="170"/>
                  <a:pt x="168" y="172"/>
                </a:cubicBezTo>
                <a:cubicBezTo>
                  <a:pt x="155" y="174"/>
                  <a:pt x="167" y="186"/>
                  <a:pt x="165" y="194"/>
                </a:cubicBezTo>
                <a:cubicBezTo>
                  <a:pt x="163" y="214"/>
                  <a:pt x="184" y="220"/>
                  <a:pt x="190" y="235"/>
                </a:cubicBezTo>
                <a:cubicBezTo>
                  <a:pt x="186" y="244"/>
                  <a:pt x="189" y="253"/>
                  <a:pt x="191" y="261"/>
                </a:cubicBezTo>
                <a:cubicBezTo>
                  <a:pt x="183" y="292"/>
                  <a:pt x="168" y="316"/>
                  <a:pt x="134" y="321"/>
                </a:cubicBezTo>
                <a:cubicBezTo>
                  <a:pt x="107" y="325"/>
                  <a:pt x="85" y="315"/>
                  <a:pt x="70" y="293"/>
                </a:cubicBezTo>
                <a:cubicBezTo>
                  <a:pt x="51" y="266"/>
                  <a:pt x="58" y="239"/>
                  <a:pt x="71" y="212"/>
                </a:cubicBezTo>
                <a:cubicBezTo>
                  <a:pt x="71" y="203"/>
                  <a:pt x="74" y="197"/>
                  <a:pt x="78" y="192"/>
                </a:cubicBezTo>
                <a:cubicBezTo>
                  <a:pt x="74" y="197"/>
                  <a:pt x="71" y="203"/>
                  <a:pt x="71" y="212"/>
                </a:cubicBezTo>
                <a:cubicBezTo>
                  <a:pt x="85" y="211"/>
                  <a:pt x="92" y="194"/>
                  <a:pt x="107" y="195"/>
                </a:cubicBezTo>
                <a:cubicBezTo>
                  <a:pt x="109" y="207"/>
                  <a:pt x="103" y="214"/>
                  <a:pt x="94" y="222"/>
                </a:cubicBezTo>
                <a:cubicBezTo>
                  <a:pt x="68" y="246"/>
                  <a:pt x="75" y="284"/>
                  <a:pt x="106" y="298"/>
                </a:cubicBezTo>
                <a:cubicBezTo>
                  <a:pt x="128" y="307"/>
                  <a:pt x="154" y="298"/>
                  <a:pt x="164" y="278"/>
                </a:cubicBezTo>
                <a:cubicBezTo>
                  <a:pt x="177" y="254"/>
                  <a:pt x="168" y="232"/>
                  <a:pt x="138" y="213"/>
                </a:cubicBezTo>
                <a:cubicBezTo>
                  <a:pt x="136" y="202"/>
                  <a:pt x="149" y="194"/>
                  <a:pt x="142" y="183"/>
                </a:cubicBezTo>
                <a:cubicBezTo>
                  <a:pt x="142" y="161"/>
                  <a:pt x="142" y="139"/>
                  <a:pt x="142" y="118"/>
                </a:cubicBezTo>
                <a:cubicBezTo>
                  <a:pt x="143" y="103"/>
                  <a:pt x="145" y="88"/>
                  <a:pt x="136" y="75"/>
                </a:cubicBezTo>
                <a:cubicBezTo>
                  <a:pt x="136" y="71"/>
                  <a:pt x="135" y="68"/>
                  <a:pt x="135" y="64"/>
                </a:cubicBezTo>
                <a:cubicBezTo>
                  <a:pt x="134" y="62"/>
                  <a:pt x="132" y="60"/>
                  <a:pt x="131" y="57"/>
                </a:cubicBezTo>
                <a:cubicBezTo>
                  <a:pt x="120" y="31"/>
                  <a:pt x="99" y="16"/>
                  <a:pt x="72" y="9"/>
                </a:cubicBezTo>
                <a:cubicBezTo>
                  <a:pt x="54" y="0"/>
                  <a:pt x="35" y="3"/>
                  <a:pt x="17" y="10"/>
                </a:cubicBezTo>
                <a:cubicBezTo>
                  <a:pt x="10" y="9"/>
                  <a:pt x="5" y="13"/>
                  <a:pt x="0" y="17"/>
                </a:cubicBezTo>
                <a:cubicBezTo>
                  <a:pt x="0" y="32"/>
                  <a:pt x="0" y="46"/>
                  <a:pt x="0" y="60"/>
                </a:cubicBezTo>
                <a:cubicBezTo>
                  <a:pt x="6" y="55"/>
                  <a:pt x="11" y="50"/>
                  <a:pt x="17" y="45"/>
                </a:cubicBezTo>
                <a:close/>
                <a:moveTo>
                  <a:pt x="82" y="188"/>
                </a:moveTo>
                <a:cubicBezTo>
                  <a:pt x="83" y="187"/>
                  <a:pt x="85" y="187"/>
                  <a:pt x="87" y="186"/>
                </a:cubicBezTo>
                <a:cubicBezTo>
                  <a:pt x="85" y="187"/>
                  <a:pt x="83" y="187"/>
                  <a:pt x="82" y="1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9" name="Freeform 72">
            <a:extLst>
              <a:ext uri="{FF2B5EF4-FFF2-40B4-BE49-F238E27FC236}">
                <a16:creationId xmlns:a16="http://schemas.microsoft.com/office/drawing/2014/main" id="{CE6A6112-281B-693D-B6F3-5CE38DAB2EF7}"/>
              </a:ext>
            </a:extLst>
          </p:cNvPr>
          <p:cNvSpPr>
            <a:spLocks/>
          </p:cNvSpPr>
          <p:nvPr/>
        </p:nvSpPr>
        <p:spPr bwMode="auto">
          <a:xfrm>
            <a:off x="3079402" y="4714526"/>
            <a:ext cx="121414" cy="89162"/>
          </a:xfrm>
          <a:custGeom>
            <a:avLst/>
            <a:gdLst>
              <a:gd name="T0" fmla="*/ 114 w 154"/>
              <a:gd name="T1" fmla="*/ 77 h 112"/>
              <a:gd name="T2" fmla="*/ 149 w 154"/>
              <a:gd name="T3" fmla="*/ 53 h 112"/>
              <a:gd name="T4" fmla="*/ 136 w 154"/>
              <a:gd name="T5" fmla="*/ 11 h 112"/>
              <a:gd name="T6" fmla="*/ 93 w 154"/>
              <a:gd name="T7" fmla="*/ 14 h 112"/>
              <a:gd name="T8" fmla="*/ 38 w 154"/>
              <a:gd name="T9" fmla="*/ 57 h 112"/>
              <a:gd name="T10" fmla="*/ 0 w 154"/>
              <a:gd name="T11" fmla="*/ 112 h 112"/>
              <a:gd name="T12" fmla="*/ 37 w 154"/>
              <a:gd name="T13" fmla="*/ 112 h 112"/>
              <a:gd name="T14" fmla="*/ 114 w 154"/>
              <a:gd name="T15" fmla="*/ 7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12">
                <a:moveTo>
                  <a:pt x="114" y="77"/>
                </a:moveTo>
                <a:cubicBezTo>
                  <a:pt x="130" y="82"/>
                  <a:pt x="145" y="71"/>
                  <a:pt x="149" y="53"/>
                </a:cubicBezTo>
                <a:cubicBezTo>
                  <a:pt x="154" y="37"/>
                  <a:pt x="151" y="22"/>
                  <a:pt x="136" y="11"/>
                </a:cubicBezTo>
                <a:cubicBezTo>
                  <a:pt x="121" y="1"/>
                  <a:pt x="102" y="0"/>
                  <a:pt x="93" y="14"/>
                </a:cubicBezTo>
                <a:cubicBezTo>
                  <a:pt x="79" y="35"/>
                  <a:pt x="56" y="42"/>
                  <a:pt x="38" y="57"/>
                </a:cubicBezTo>
                <a:cubicBezTo>
                  <a:pt x="21" y="72"/>
                  <a:pt x="5" y="88"/>
                  <a:pt x="0" y="112"/>
                </a:cubicBezTo>
                <a:cubicBezTo>
                  <a:pt x="12" y="112"/>
                  <a:pt x="24" y="112"/>
                  <a:pt x="37" y="112"/>
                </a:cubicBezTo>
                <a:cubicBezTo>
                  <a:pt x="55" y="85"/>
                  <a:pt x="74" y="62"/>
                  <a:pt x="114" y="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0" name="Freeform 73">
            <a:extLst>
              <a:ext uri="{FF2B5EF4-FFF2-40B4-BE49-F238E27FC236}">
                <a16:creationId xmlns:a16="http://schemas.microsoft.com/office/drawing/2014/main" id="{C011803C-10EE-BA46-43D0-6FFABC1638B6}"/>
              </a:ext>
            </a:extLst>
          </p:cNvPr>
          <p:cNvSpPr>
            <a:spLocks/>
          </p:cNvSpPr>
          <p:nvPr/>
        </p:nvSpPr>
        <p:spPr bwMode="auto">
          <a:xfrm>
            <a:off x="3069916" y="4803690"/>
            <a:ext cx="337681" cy="360446"/>
          </a:xfrm>
          <a:custGeom>
            <a:avLst/>
            <a:gdLst>
              <a:gd name="T0" fmla="*/ 0 w 425"/>
              <a:gd name="T1" fmla="*/ 95 h 453"/>
              <a:gd name="T2" fmla="*/ 13 w 425"/>
              <a:gd name="T3" fmla="*/ 150 h 453"/>
              <a:gd name="T4" fmla="*/ 36 w 425"/>
              <a:gd name="T5" fmla="*/ 197 h 453"/>
              <a:gd name="T6" fmla="*/ 64 w 425"/>
              <a:gd name="T7" fmla="*/ 235 h 453"/>
              <a:gd name="T8" fmla="*/ 131 w 425"/>
              <a:gd name="T9" fmla="*/ 277 h 453"/>
              <a:gd name="T10" fmla="*/ 162 w 425"/>
              <a:gd name="T11" fmla="*/ 322 h 453"/>
              <a:gd name="T12" fmla="*/ 162 w 425"/>
              <a:gd name="T13" fmla="*/ 337 h 453"/>
              <a:gd name="T14" fmla="*/ 288 w 425"/>
              <a:gd name="T15" fmla="*/ 452 h 453"/>
              <a:gd name="T16" fmla="*/ 412 w 425"/>
              <a:gd name="T17" fmla="*/ 329 h 453"/>
              <a:gd name="T18" fmla="*/ 413 w 425"/>
              <a:gd name="T19" fmla="*/ 215 h 453"/>
              <a:gd name="T20" fmla="*/ 425 w 425"/>
              <a:gd name="T21" fmla="*/ 194 h 453"/>
              <a:gd name="T22" fmla="*/ 425 w 425"/>
              <a:gd name="T23" fmla="*/ 151 h 453"/>
              <a:gd name="T24" fmla="*/ 378 w 425"/>
              <a:gd name="T25" fmla="*/ 240 h 453"/>
              <a:gd name="T26" fmla="*/ 376 w 425"/>
              <a:gd name="T27" fmla="*/ 326 h 453"/>
              <a:gd name="T28" fmla="*/ 359 w 425"/>
              <a:gd name="T29" fmla="*/ 381 h 453"/>
              <a:gd name="T30" fmla="*/ 255 w 425"/>
              <a:gd name="T31" fmla="*/ 412 h 453"/>
              <a:gd name="T32" fmla="*/ 196 w 425"/>
              <a:gd name="T33" fmla="*/ 324 h 453"/>
              <a:gd name="T34" fmla="*/ 229 w 425"/>
              <a:gd name="T35" fmla="*/ 277 h 453"/>
              <a:gd name="T36" fmla="*/ 282 w 425"/>
              <a:gd name="T37" fmla="*/ 247 h 453"/>
              <a:gd name="T38" fmla="*/ 274 w 425"/>
              <a:gd name="T39" fmla="*/ 229 h 453"/>
              <a:gd name="T40" fmla="*/ 282 w 425"/>
              <a:gd name="T41" fmla="*/ 247 h 453"/>
              <a:gd name="T42" fmla="*/ 319 w 425"/>
              <a:gd name="T43" fmla="*/ 205 h 453"/>
              <a:gd name="T44" fmla="*/ 352 w 425"/>
              <a:gd name="T45" fmla="*/ 120 h 453"/>
              <a:gd name="T46" fmla="*/ 321 w 425"/>
              <a:gd name="T47" fmla="*/ 119 h 453"/>
              <a:gd name="T48" fmla="*/ 293 w 425"/>
              <a:gd name="T49" fmla="*/ 185 h 453"/>
              <a:gd name="T50" fmla="*/ 258 w 425"/>
              <a:gd name="T51" fmla="*/ 222 h 453"/>
              <a:gd name="T52" fmla="*/ 182 w 425"/>
              <a:gd name="T53" fmla="*/ 252 h 453"/>
              <a:gd name="T54" fmla="*/ 85 w 425"/>
              <a:gd name="T55" fmla="*/ 208 h 453"/>
              <a:gd name="T56" fmla="*/ 36 w 425"/>
              <a:gd name="T57" fmla="*/ 107 h 453"/>
              <a:gd name="T58" fmla="*/ 34 w 425"/>
              <a:gd name="T59" fmla="*/ 42 h 453"/>
              <a:gd name="T60" fmla="*/ 34 w 425"/>
              <a:gd name="T61" fmla="*/ 42 h 453"/>
              <a:gd name="T62" fmla="*/ 48 w 425"/>
              <a:gd name="T63" fmla="*/ 0 h 453"/>
              <a:gd name="T64" fmla="*/ 11 w 425"/>
              <a:gd name="T65" fmla="*/ 0 h 453"/>
              <a:gd name="T66" fmla="*/ 1 w 425"/>
              <a:gd name="T67" fmla="*/ 42 h 453"/>
              <a:gd name="T68" fmla="*/ 17 w 425"/>
              <a:gd name="T69" fmla="*/ 42 h 453"/>
              <a:gd name="T70" fmla="*/ 1 w 425"/>
              <a:gd name="T71" fmla="*/ 42 h 453"/>
              <a:gd name="T72" fmla="*/ 0 w 425"/>
              <a:gd name="T73" fmla="*/ 95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5" h="453">
                <a:moveTo>
                  <a:pt x="0" y="95"/>
                </a:moveTo>
                <a:cubicBezTo>
                  <a:pt x="5" y="114"/>
                  <a:pt x="9" y="132"/>
                  <a:pt x="13" y="150"/>
                </a:cubicBezTo>
                <a:cubicBezTo>
                  <a:pt x="18" y="167"/>
                  <a:pt x="24" y="183"/>
                  <a:pt x="36" y="197"/>
                </a:cubicBezTo>
                <a:cubicBezTo>
                  <a:pt x="42" y="212"/>
                  <a:pt x="53" y="224"/>
                  <a:pt x="64" y="235"/>
                </a:cubicBezTo>
                <a:cubicBezTo>
                  <a:pt x="82" y="256"/>
                  <a:pt x="104" y="273"/>
                  <a:pt x="131" y="277"/>
                </a:cubicBezTo>
                <a:cubicBezTo>
                  <a:pt x="159" y="282"/>
                  <a:pt x="165" y="297"/>
                  <a:pt x="162" y="322"/>
                </a:cubicBezTo>
                <a:cubicBezTo>
                  <a:pt x="162" y="327"/>
                  <a:pt x="162" y="332"/>
                  <a:pt x="162" y="337"/>
                </a:cubicBezTo>
                <a:cubicBezTo>
                  <a:pt x="168" y="403"/>
                  <a:pt x="223" y="453"/>
                  <a:pt x="288" y="452"/>
                </a:cubicBezTo>
                <a:cubicBezTo>
                  <a:pt x="356" y="451"/>
                  <a:pt x="410" y="398"/>
                  <a:pt x="412" y="329"/>
                </a:cubicBezTo>
                <a:cubicBezTo>
                  <a:pt x="413" y="291"/>
                  <a:pt x="412" y="253"/>
                  <a:pt x="413" y="215"/>
                </a:cubicBezTo>
                <a:cubicBezTo>
                  <a:pt x="417" y="208"/>
                  <a:pt x="421" y="201"/>
                  <a:pt x="425" y="194"/>
                </a:cubicBezTo>
                <a:cubicBezTo>
                  <a:pt x="425" y="180"/>
                  <a:pt x="425" y="166"/>
                  <a:pt x="425" y="151"/>
                </a:cubicBezTo>
                <a:cubicBezTo>
                  <a:pt x="391" y="171"/>
                  <a:pt x="375" y="201"/>
                  <a:pt x="378" y="240"/>
                </a:cubicBezTo>
                <a:cubicBezTo>
                  <a:pt x="377" y="269"/>
                  <a:pt x="377" y="297"/>
                  <a:pt x="376" y="326"/>
                </a:cubicBezTo>
                <a:cubicBezTo>
                  <a:pt x="376" y="346"/>
                  <a:pt x="372" y="365"/>
                  <a:pt x="359" y="381"/>
                </a:cubicBezTo>
                <a:cubicBezTo>
                  <a:pt x="330" y="415"/>
                  <a:pt x="294" y="426"/>
                  <a:pt x="255" y="412"/>
                </a:cubicBezTo>
                <a:cubicBezTo>
                  <a:pt x="220" y="399"/>
                  <a:pt x="198" y="365"/>
                  <a:pt x="196" y="324"/>
                </a:cubicBezTo>
                <a:cubicBezTo>
                  <a:pt x="194" y="298"/>
                  <a:pt x="199" y="281"/>
                  <a:pt x="229" y="277"/>
                </a:cubicBezTo>
                <a:cubicBezTo>
                  <a:pt x="249" y="274"/>
                  <a:pt x="267" y="262"/>
                  <a:pt x="282" y="247"/>
                </a:cubicBezTo>
                <a:cubicBezTo>
                  <a:pt x="281" y="239"/>
                  <a:pt x="279" y="233"/>
                  <a:pt x="274" y="229"/>
                </a:cubicBezTo>
                <a:cubicBezTo>
                  <a:pt x="279" y="233"/>
                  <a:pt x="281" y="239"/>
                  <a:pt x="282" y="247"/>
                </a:cubicBezTo>
                <a:cubicBezTo>
                  <a:pt x="298" y="236"/>
                  <a:pt x="309" y="221"/>
                  <a:pt x="319" y="205"/>
                </a:cubicBezTo>
                <a:cubicBezTo>
                  <a:pt x="337" y="179"/>
                  <a:pt x="350" y="151"/>
                  <a:pt x="352" y="120"/>
                </a:cubicBezTo>
                <a:cubicBezTo>
                  <a:pt x="342" y="119"/>
                  <a:pt x="332" y="119"/>
                  <a:pt x="321" y="119"/>
                </a:cubicBezTo>
                <a:cubicBezTo>
                  <a:pt x="312" y="141"/>
                  <a:pt x="302" y="163"/>
                  <a:pt x="293" y="185"/>
                </a:cubicBezTo>
                <a:cubicBezTo>
                  <a:pt x="281" y="198"/>
                  <a:pt x="270" y="210"/>
                  <a:pt x="258" y="222"/>
                </a:cubicBezTo>
                <a:cubicBezTo>
                  <a:pt x="236" y="239"/>
                  <a:pt x="213" y="252"/>
                  <a:pt x="182" y="252"/>
                </a:cubicBezTo>
                <a:cubicBezTo>
                  <a:pt x="143" y="252"/>
                  <a:pt x="112" y="234"/>
                  <a:pt x="85" y="208"/>
                </a:cubicBezTo>
                <a:cubicBezTo>
                  <a:pt x="60" y="179"/>
                  <a:pt x="45" y="144"/>
                  <a:pt x="36" y="107"/>
                </a:cubicBezTo>
                <a:cubicBezTo>
                  <a:pt x="35" y="86"/>
                  <a:pt x="35" y="64"/>
                  <a:pt x="34" y="42"/>
                </a:cubicBezTo>
                <a:cubicBezTo>
                  <a:pt x="34" y="42"/>
                  <a:pt x="34" y="42"/>
                  <a:pt x="34" y="42"/>
                </a:cubicBezTo>
                <a:cubicBezTo>
                  <a:pt x="39" y="28"/>
                  <a:pt x="43" y="14"/>
                  <a:pt x="48" y="0"/>
                </a:cubicBezTo>
                <a:cubicBezTo>
                  <a:pt x="35" y="0"/>
                  <a:pt x="23" y="0"/>
                  <a:pt x="11" y="0"/>
                </a:cubicBezTo>
                <a:cubicBezTo>
                  <a:pt x="4" y="13"/>
                  <a:pt x="2" y="28"/>
                  <a:pt x="1" y="42"/>
                </a:cubicBezTo>
                <a:cubicBezTo>
                  <a:pt x="6" y="42"/>
                  <a:pt x="12" y="42"/>
                  <a:pt x="17" y="42"/>
                </a:cubicBezTo>
                <a:cubicBezTo>
                  <a:pt x="12" y="42"/>
                  <a:pt x="6" y="42"/>
                  <a:pt x="1" y="42"/>
                </a:cubicBezTo>
                <a:cubicBezTo>
                  <a:pt x="0" y="60"/>
                  <a:pt x="0" y="78"/>
                  <a:pt x="0" y="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1" name="Freeform 74">
            <a:extLst>
              <a:ext uri="{FF2B5EF4-FFF2-40B4-BE49-F238E27FC236}">
                <a16:creationId xmlns:a16="http://schemas.microsoft.com/office/drawing/2014/main" id="{C08D291A-72CF-15FE-DA6D-948AC8E7E3A4}"/>
              </a:ext>
            </a:extLst>
          </p:cNvPr>
          <p:cNvSpPr>
            <a:spLocks/>
          </p:cNvSpPr>
          <p:nvPr/>
        </p:nvSpPr>
        <p:spPr bwMode="auto">
          <a:xfrm>
            <a:off x="3223580" y="4712630"/>
            <a:ext cx="134694" cy="185914"/>
          </a:xfrm>
          <a:custGeom>
            <a:avLst/>
            <a:gdLst>
              <a:gd name="T0" fmla="*/ 166 w 170"/>
              <a:gd name="T1" fmla="*/ 191 h 233"/>
              <a:gd name="T2" fmla="*/ 86 w 170"/>
              <a:gd name="T3" fmla="*/ 40 h 233"/>
              <a:gd name="T4" fmla="*/ 72 w 170"/>
              <a:gd name="T5" fmla="*/ 24 h 233"/>
              <a:gd name="T6" fmla="*/ 24 w 170"/>
              <a:gd name="T7" fmla="*/ 10 h 233"/>
              <a:gd name="T8" fmla="*/ 7 w 170"/>
              <a:gd name="T9" fmla="*/ 56 h 233"/>
              <a:gd name="T10" fmla="*/ 53 w 170"/>
              <a:gd name="T11" fmla="*/ 76 h 233"/>
              <a:gd name="T12" fmla="*/ 98 w 170"/>
              <a:gd name="T13" fmla="*/ 87 h 233"/>
              <a:gd name="T14" fmla="*/ 132 w 170"/>
              <a:gd name="T15" fmla="*/ 155 h 233"/>
              <a:gd name="T16" fmla="*/ 132 w 170"/>
              <a:gd name="T17" fmla="*/ 155 h 233"/>
              <a:gd name="T18" fmla="*/ 129 w 170"/>
              <a:gd name="T19" fmla="*/ 232 h 233"/>
              <a:gd name="T20" fmla="*/ 160 w 170"/>
              <a:gd name="T21" fmla="*/ 233 h 233"/>
              <a:gd name="T22" fmla="*/ 166 w 170"/>
              <a:gd name="T23" fmla="*/ 19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0" h="233">
                <a:moveTo>
                  <a:pt x="166" y="191"/>
                </a:moveTo>
                <a:cubicBezTo>
                  <a:pt x="170" y="124"/>
                  <a:pt x="152" y="69"/>
                  <a:pt x="86" y="40"/>
                </a:cubicBezTo>
                <a:cubicBezTo>
                  <a:pt x="79" y="37"/>
                  <a:pt x="76" y="30"/>
                  <a:pt x="72" y="24"/>
                </a:cubicBezTo>
                <a:cubicBezTo>
                  <a:pt x="60" y="6"/>
                  <a:pt x="44" y="0"/>
                  <a:pt x="24" y="10"/>
                </a:cubicBezTo>
                <a:cubicBezTo>
                  <a:pt x="4" y="20"/>
                  <a:pt x="0" y="37"/>
                  <a:pt x="7" y="56"/>
                </a:cubicBezTo>
                <a:cubicBezTo>
                  <a:pt x="14" y="77"/>
                  <a:pt x="34" y="85"/>
                  <a:pt x="53" y="76"/>
                </a:cubicBezTo>
                <a:cubicBezTo>
                  <a:pt x="73" y="67"/>
                  <a:pt x="85" y="76"/>
                  <a:pt x="98" y="87"/>
                </a:cubicBezTo>
                <a:cubicBezTo>
                  <a:pt x="119" y="105"/>
                  <a:pt x="128" y="128"/>
                  <a:pt x="132" y="155"/>
                </a:cubicBezTo>
                <a:cubicBezTo>
                  <a:pt x="132" y="155"/>
                  <a:pt x="132" y="155"/>
                  <a:pt x="132" y="155"/>
                </a:cubicBezTo>
                <a:cubicBezTo>
                  <a:pt x="131" y="180"/>
                  <a:pt x="130" y="206"/>
                  <a:pt x="129" y="232"/>
                </a:cubicBezTo>
                <a:cubicBezTo>
                  <a:pt x="140" y="232"/>
                  <a:pt x="150" y="232"/>
                  <a:pt x="160" y="233"/>
                </a:cubicBezTo>
                <a:cubicBezTo>
                  <a:pt x="167" y="219"/>
                  <a:pt x="167" y="205"/>
                  <a:pt x="166" y="1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2" name="Freeform 75">
            <a:extLst>
              <a:ext uri="{FF2B5EF4-FFF2-40B4-BE49-F238E27FC236}">
                <a16:creationId xmlns:a16="http://schemas.microsoft.com/office/drawing/2014/main" id="{179C7189-76BB-7E41-6100-3A7FCBC27676}"/>
              </a:ext>
            </a:extLst>
          </p:cNvPr>
          <p:cNvSpPr>
            <a:spLocks/>
          </p:cNvSpPr>
          <p:nvPr/>
        </p:nvSpPr>
        <p:spPr bwMode="auto">
          <a:xfrm>
            <a:off x="3318435" y="3876014"/>
            <a:ext cx="91060" cy="92957"/>
          </a:xfrm>
          <a:custGeom>
            <a:avLst/>
            <a:gdLst>
              <a:gd name="T0" fmla="*/ 99 w 116"/>
              <a:gd name="T1" fmla="*/ 32 h 116"/>
              <a:gd name="T2" fmla="*/ 65 w 116"/>
              <a:gd name="T3" fmla="*/ 0 h 116"/>
              <a:gd name="T4" fmla="*/ 24 w 116"/>
              <a:gd name="T5" fmla="*/ 12 h 116"/>
              <a:gd name="T6" fmla="*/ 7 w 116"/>
              <a:gd name="T7" fmla="*/ 52 h 116"/>
              <a:gd name="T8" fmla="*/ 76 w 116"/>
              <a:gd name="T9" fmla="*/ 111 h 116"/>
              <a:gd name="T10" fmla="*/ 106 w 116"/>
              <a:gd name="T11" fmla="*/ 75 h 116"/>
              <a:gd name="T12" fmla="*/ 99 w 116"/>
              <a:gd name="T13" fmla="*/ 3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116">
                <a:moveTo>
                  <a:pt x="99" y="32"/>
                </a:moveTo>
                <a:cubicBezTo>
                  <a:pt x="107" y="7"/>
                  <a:pt x="94" y="0"/>
                  <a:pt x="65" y="0"/>
                </a:cubicBezTo>
                <a:cubicBezTo>
                  <a:pt x="55" y="1"/>
                  <a:pt x="39" y="4"/>
                  <a:pt x="24" y="12"/>
                </a:cubicBezTo>
                <a:cubicBezTo>
                  <a:pt x="8" y="21"/>
                  <a:pt x="0" y="34"/>
                  <a:pt x="7" y="52"/>
                </a:cubicBezTo>
                <a:cubicBezTo>
                  <a:pt x="19" y="83"/>
                  <a:pt x="41" y="105"/>
                  <a:pt x="76" y="111"/>
                </a:cubicBezTo>
                <a:cubicBezTo>
                  <a:pt x="104" y="116"/>
                  <a:pt x="116" y="102"/>
                  <a:pt x="106" y="75"/>
                </a:cubicBezTo>
                <a:cubicBezTo>
                  <a:pt x="101" y="61"/>
                  <a:pt x="94" y="47"/>
                  <a:pt x="99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3" name="Freeform 76">
            <a:extLst>
              <a:ext uri="{FF2B5EF4-FFF2-40B4-BE49-F238E27FC236}">
                <a16:creationId xmlns:a16="http://schemas.microsoft.com/office/drawing/2014/main" id="{A47F820B-FD69-204A-9D1B-B3A1FB7B51E1}"/>
              </a:ext>
            </a:extLst>
          </p:cNvPr>
          <p:cNvSpPr>
            <a:spLocks/>
          </p:cNvSpPr>
          <p:nvPr/>
        </p:nvSpPr>
        <p:spPr bwMode="auto">
          <a:xfrm>
            <a:off x="3436054" y="3921544"/>
            <a:ext cx="22765" cy="22765"/>
          </a:xfrm>
          <a:custGeom>
            <a:avLst/>
            <a:gdLst>
              <a:gd name="T0" fmla="*/ 13 w 29"/>
              <a:gd name="T1" fmla="*/ 0 h 29"/>
              <a:gd name="T2" fmla="*/ 0 w 29"/>
              <a:gd name="T3" fmla="*/ 14 h 29"/>
              <a:gd name="T4" fmla="*/ 14 w 29"/>
              <a:gd name="T5" fmla="*/ 29 h 29"/>
              <a:gd name="T6" fmla="*/ 29 w 29"/>
              <a:gd name="T7" fmla="*/ 14 h 29"/>
              <a:gd name="T8" fmla="*/ 13 w 29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9">
                <a:moveTo>
                  <a:pt x="13" y="0"/>
                </a:moveTo>
                <a:cubicBezTo>
                  <a:pt x="5" y="1"/>
                  <a:pt x="0" y="6"/>
                  <a:pt x="0" y="14"/>
                </a:cubicBezTo>
                <a:cubicBezTo>
                  <a:pt x="0" y="23"/>
                  <a:pt x="5" y="29"/>
                  <a:pt x="14" y="29"/>
                </a:cubicBezTo>
                <a:cubicBezTo>
                  <a:pt x="23" y="29"/>
                  <a:pt x="28" y="23"/>
                  <a:pt x="29" y="14"/>
                </a:cubicBezTo>
                <a:cubicBezTo>
                  <a:pt x="28" y="5"/>
                  <a:pt x="23" y="0"/>
                  <a:pt x="1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4" name="Freeform 77">
            <a:extLst>
              <a:ext uri="{FF2B5EF4-FFF2-40B4-BE49-F238E27FC236}">
                <a16:creationId xmlns:a16="http://schemas.microsoft.com/office/drawing/2014/main" id="{18450F58-AE4C-BC76-6D55-B22239DDA613}"/>
              </a:ext>
            </a:extLst>
          </p:cNvPr>
          <p:cNvSpPr>
            <a:spLocks/>
          </p:cNvSpPr>
          <p:nvPr/>
        </p:nvSpPr>
        <p:spPr bwMode="auto">
          <a:xfrm>
            <a:off x="4175918" y="5847087"/>
            <a:ext cx="235239" cy="81574"/>
          </a:xfrm>
          <a:custGeom>
            <a:avLst/>
            <a:gdLst>
              <a:gd name="T0" fmla="*/ 269 w 297"/>
              <a:gd name="T1" fmla="*/ 49 h 102"/>
              <a:gd name="T2" fmla="*/ 252 w 297"/>
              <a:gd name="T3" fmla="*/ 60 h 102"/>
              <a:gd name="T4" fmla="*/ 209 w 297"/>
              <a:gd name="T5" fmla="*/ 61 h 102"/>
              <a:gd name="T6" fmla="*/ 129 w 297"/>
              <a:gd name="T7" fmla="*/ 59 h 102"/>
              <a:gd name="T8" fmla="*/ 114 w 297"/>
              <a:gd name="T9" fmla="*/ 61 h 102"/>
              <a:gd name="T10" fmla="*/ 41 w 297"/>
              <a:gd name="T11" fmla="*/ 21 h 102"/>
              <a:gd name="T12" fmla="*/ 12 w 297"/>
              <a:gd name="T13" fmla="*/ 11 h 102"/>
              <a:gd name="T14" fmla="*/ 12 w 297"/>
              <a:gd name="T15" fmla="*/ 42 h 102"/>
              <a:gd name="T16" fmla="*/ 115 w 297"/>
              <a:gd name="T17" fmla="*/ 93 h 102"/>
              <a:gd name="T18" fmla="*/ 126 w 297"/>
              <a:gd name="T19" fmla="*/ 94 h 102"/>
              <a:gd name="T20" fmla="*/ 139 w 297"/>
              <a:gd name="T21" fmla="*/ 90 h 102"/>
              <a:gd name="T22" fmla="*/ 178 w 297"/>
              <a:gd name="T23" fmla="*/ 87 h 102"/>
              <a:gd name="T24" fmla="*/ 257 w 297"/>
              <a:gd name="T25" fmla="*/ 94 h 102"/>
              <a:gd name="T26" fmla="*/ 287 w 297"/>
              <a:gd name="T27" fmla="*/ 77 h 102"/>
              <a:gd name="T28" fmla="*/ 292 w 297"/>
              <a:gd name="T29" fmla="*/ 54 h 102"/>
              <a:gd name="T30" fmla="*/ 269 w 297"/>
              <a:gd name="T31" fmla="*/ 4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7" h="102">
                <a:moveTo>
                  <a:pt x="269" y="49"/>
                </a:moveTo>
                <a:cubicBezTo>
                  <a:pt x="263" y="52"/>
                  <a:pt x="257" y="56"/>
                  <a:pt x="252" y="60"/>
                </a:cubicBezTo>
                <a:cubicBezTo>
                  <a:pt x="237" y="63"/>
                  <a:pt x="221" y="72"/>
                  <a:pt x="209" y="61"/>
                </a:cubicBezTo>
                <a:cubicBezTo>
                  <a:pt x="182" y="40"/>
                  <a:pt x="156" y="44"/>
                  <a:pt x="129" y="59"/>
                </a:cubicBezTo>
                <a:cubicBezTo>
                  <a:pt x="125" y="61"/>
                  <a:pt x="119" y="60"/>
                  <a:pt x="114" y="61"/>
                </a:cubicBezTo>
                <a:cubicBezTo>
                  <a:pt x="85" y="57"/>
                  <a:pt x="58" y="49"/>
                  <a:pt x="41" y="21"/>
                </a:cubicBezTo>
                <a:cubicBezTo>
                  <a:pt x="35" y="11"/>
                  <a:pt x="26" y="0"/>
                  <a:pt x="12" y="11"/>
                </a:cubicBezTo>
                <a:cubicBezTo>
                  <a:pt x="0" y="21"/>
                  <a:pt x="5" y="32"/>
                  <a:pt x="12" y="42"/>
                </a:cubicBezTo>
                <a:cubicBezTo>
                  <a:pt x="37" y="77"/>
                  <a:pt x="72" y="94"/>
                  <a:pt x="115" y="93"/>
                </a:cubicBezTo>
                <a:cubicBezTo>
                  <a:pt x="119" y="93"/>
                  <a:pt x="122" y="94"/>
                  <a:pt x="126" y="94"/>
                </a:cubicBezTo>
                <a:cubicBezTo>
                  <a:pt x="131" y="96"/>
                  <a:pt x="135" y="93"/>
                  <a:pt x="139" y="90"/>
                </a:cubicBezTo>
                <a:cubicBezTo>
                  <a:pt x="152" y="92"/>
                  <a:pt x="163" y="78"/>
                  <a:pt x="178" y="87"/>
                </a:cubicBezTo>
                <a:cubicBezTo>
                  <a:pt x="203" y="102"/>
                  <a:pt x="230" y="102"/>
                  <a:pt x="257" y="94"/>
                </a:cubicBezTo>
                <a:cubicBezTo>
                  <a:pt x="267" y="88"/>
                  <a:pt x="278" y="83"/>
                  <a:pt x="287" y="77"/>
                </a:cubicBezTo>
                <a:cubicBezTo>
                  <a:pt x="296" y="71"/>
                  <a:pt x="297" y="62"/>
                  <a:pt x="292" y="54"/>
                </a:cubicBezTo>
                <a:cubicBezTo>
                  <a:pt x="287" y="44"/>
                  <a:pt x="278" y="45"/>
                  <a:pt x="269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5" name="Freeform 78">
            <a:extLst>
              <a:ext uri="{FF2B5EF4-FFF2-40B4-BE49-F238E27FC236}">
                <a16:creationId xmlns:a16="http://schemas.microsoft.com/office/drawing/2014/main" id="{7CC1A45F-8614-805B-B716-BED1698CCE49}"/>
              </a:ext>
            </a:extLst>
          </p:cNvPr>
          <p:cNvSpPr>
            <a:spLocks/>
          </p:cNvSpPr>
          <p:nvPr/>
        </p:nvSpPr>
        <p:spPr bwMode="auto">
          <a:xfrm>
            <a:off x="5223109" y="5765512"/>
            <a:ext cx="106237" cy="77780"/>
          </a:xfrm>
          <a:custGeom>
            <a:avLst/>
            <a:gdLst>
              <a:gd name="T0" fmla="*/ 3 w 134"/>
              <a:gd name="T1" fmla="*/ 69 h 98"/>
              <a:gd name="T2" fmla="*/ 55 w 134"/>
              <a:gd name="T3" fmla="*/ 90 h 98"/>
              <a:gd name="T4" fmla="*/ 64 w 134"/>
              <a:gd name="T5" fmla="*/ 90 h 98"/>
              <a:gd name="T6" fmla="*/ 81 w 134"/>
              <a:gd name="T7" fmla="*/ 90 h 98"/>
              <a:gd name="T8" fmla="*/ 126 w 134"/>
              <a:gd name="T9" fmla="*/ 75 h 98"/>
              <a:gd name="T10" fmla="*/ 105 w 134"/>
              <a:gd name="T11" fmla="*/ 20 h 98"/>
              <a:gd name="T12" fmla="*/ 41 w 134"/>
              <a:gd name="T13" fmla="*/ 10 h 98"/>
              <a:gd name="T14" fmla="*/ 3 w 134"/>
              <a:gd name="T15" fmla="*/ 6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4" h="98">
                <a:moveTo>
                  <a:pt x="3" y="69"/>
                </a:moveTo>
                <a:cubicBezTo>
                  <a:pt x="8" y="98"/>
                  <a:pt x="35" y="88"/>
                  <a:pt x="55" y="90"/>
                </a:cubicBezTo>
                <a:cubicBezTo>
                  <a:pt x="58" y="90"/>
                  <a:pt x="61" y="90"/>
                  <a:pt x="64" y="90"/>
                </a:cubicBezTo>
                <a:cubicBezTo>
                  <a:pt x="70" y="90"/>
                  <a:pt x="76" y="90"/>
                  <a:pt x="81" y="90"/>
                </a:cubicBezTo>
                <a:cubicBezTo>
                  <a:pt x="98" y="88"/>
                  <a:pt x="119" y="95"/>
                  <a:pt x="126" y="75"/>
                </a:cubicBezTo>
                <a:cubicBezTo>
                  <a:pt x="134" y="53"/>
                  <a:pt x="121" y="35"/>
                  <a:pt x="105" y="20"/>
                </a:cubicBezTo>
                <a:cubicBezTo>
                  <a:pt x="86" y="3"/>
                  <a:pt x="63" y="0"/>
                  <a:pt x="41" y="10"/>
                </a:cubicBezTo>
                <a:cubicBezTo>
                  <a:pt x="17" y="21"/>
                  <a:pt x="0" y="42"/>
                  <a:pt x="3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6" name="Freeform 79">
            <a:extLst>
              <a:ext uri="{FF2B5EF4-FFF2-40B4-BE49-F238E27FC236}">
                <a16:creationId xmlns:a16="http://schemas.microsoft.com/office/drawing/2014/main" id="{E64A9B37-B482-A24B-4D10-0F0041E01E89}"/>
              </a:ext>
            </a:extLst>
          </p:cNvPr>
          <p:cNvSpPr>
            <a:spLocks/>
          </p:cNvSpPr>
          <p:nvPr/>
        </p:nvSpPr>
        <p:spPr bwMode="auto">
          <a:xfrm>
            <a:off x="5185168" y="5748439"/>
            <a:ext cx="43634" cy="47427"/>
          </a:xfrm>
          <a:custGeom>
            <a:avLst/>
            <a:gdLst>
              <a:gd name="T0" fmla="*/ 33 w 56"/>
              <a:gd name="T1" fmla="*/ 59 h 59"/>
              <a:gd name="T2" fmla="*/ 56 w 56"/>
              <a:gd name="T3" fmla="*/ 33 h 59"/>
              <a:gd name="T4" fmla="*/ 25 w 56"/>
              <a:gd name="T5" fmla="*/ 1 h 59"/>
              <a:gd name="T6" fmla="*/ 1 w 56"/>
              <a:gd name="T7" fmla="*/ 31 h 59"/>
              <a:gd name="T8" fmla="*/ 33 w 56"/>
              <a:gd name="T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9">
                <a:moveTo>
                  <a:pt x="33" y="59"/>
                </a:moveTo>
                <a:cubicBezTo>
                  <a:pt x="49" y="59"/>
                  <a:pt x="56" y="49"/>
                  <a:pt x="56" y="33"/>
                </a:cubicBezTo>
                <a:cubicBezTo>
                  <a:pt x="55" y="14"/>
                  <a:pt x="45" y="1"/>
                  <a:pt x="25" y="1"/>
                </a:cubicBezTo>
                <a:cubicBezTo>
                  <a:pt x="8" y="0"/>
                  <a:pt x="0" y="11"/>
                  <a:pt x="1" y="31"/>
                </a:cubicBezTo>
                <a:cubicBezTo>
                  <a:pt x="3" y="47"/>
                  <a:pt x="13" y="59"/>
                  <a:pt x="33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7" name="Freeform 80">
            <a:extLst>
              <a:ext uri="{FF2B5EF4-FFF2-40B4-BE49-F238E27FC236}">
                <a16:creationId xmlns:a16="http://schemas.microsoft.com/office/drawing/2014/main" id="{654673B7-DE62-1F8A-0C38-6A72EDD3E100}"/>
              </a:ext>
            </a:extLst>
          </p:cNvPr>
          <p:cNvSpPr>
            <a:spLocks/>
          </p:cNvSpPr>
          <p:nvPr/>
        </p:nvSpPr>
        <p:spPr bwMode="auto">
          <a:xfrm>
            <a:off x="5280022" y="5712394"/>
            <a:ext cx="43634" cy="51221"/>
          </a:xfrm>
          <a:custGeom>
            <a:avLst/>
            <a:gdLst>
              <a:gd name="T0" fmla="*/ 24 w 56"/>
              <a:gd name="T1" fmla="*/ 61 h 63"/>
              <a:gd name="T2" fmla="*/ 56 w 56"/>
              <a:gd name="T3" fmla="*/ 32 h 63"/>
              <a:gd name="T4" fmla="*/ 32 w 56"/>
              <a:gd name="T5" fmla="*/ 1 h 63"/>
              <a:gd name="T6" fmla="*/ 2 w 56"/>
              <a:gd name="T7" fmla="*/ 31 h 63"/>
              <a:gd name="T8" fmla="*/ 24 w 56"/>
              <a:gd name="T9" fmla="*/ 6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63">
                <a:moveTo>
                  <a:pt x="24" y="61"/>
                </a:moveTo>
                <a:cubicBezTo>
                  <a:pt x="44" y="63"/>
                  <a:pt x="51" y="49"/>
                  <a:pt x="56" y="32"/>
                </a:cubicBezTo>
                <a:cubicBezTo>
                  <a:pt x="55" y="16"/>
                  <a:pt x="51" y="2"/>
                  <a:pt x="32" y="1"/>
                </a:cubicBezTo>
                <a:cubicBezTo>
                  <a:pt x="12" y="0"/>
                  <a:pt x="3" y="14"/>
                  <a:pt x="2" y="31"/>
                </a:cubicBezTo>
                <a:cubicBezTo>
                  <a:pt x="0" y="47"/>
                  <a:pt x="7" y="59"/>
                  <a:pt x="24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8" name="Freeform 81">
            <a:extLst>
              <a:ext uri="{FF2B5EF4-FFF2-40B4-BE49-F238E27FC236}">
                <a16:creationId xmlns:a16="http://schemas.microsoft.com/office/drawing/2014/main" id="{27861300-7545-BAE1-8FA0-1D203A210E11}"/>
              </a:ext>
            </a:extLst>
          </p:cNvPr>
          <p:cNvSpPr>
            <a:spLocks/>
          </p:cNvSpPr>
          <p:nvPr/>
        </p:nvSpPr>
        <p:spPr bwMode="auto">
          <a:xfrm>
            <a:off x="5226904" y="5714291"/>
            <a:ext cx="43634" cy="47427"/>
          </a:xfrm>
          <a:custGeom>
            <a:avLst/>
            <a:gdLst>
              <a:gd name="T0" fmla="*/ 28 w 54"/>
              <a:gd name="T1" fmla="*/ 60 h 61"/>
              <a:gd name="T2" fmla="*/ 54 w 54"/>
              <a:gd name="T3" fmla="*/ 34 h 61"/>
              <a:gd name="T4" fmla="*/ 24 w 54"/>
              <a:gd name="T5" fmla="*/ 0 h 61"/>
              <a:gd name="T6" fmla="*/ 0 w 54"/>
              <a:gd name="T7" fmla="*/ 29 h 61"/>
              <a:gd name="T8" fmla="*/ 28 w 54"/>
              <a:gd name="T9" fmla="*/ 6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61">
                <a:moveTo>
                  <a:pt x="28" y="60"/>
                </a:moveTo>
                <a:cubicBezTo>
                  <a:pt x="45" y="61"/>
                  <a:pt x="54" y="48"/>
                  <a:pt x="54" y="34"/>
                </a:cubicBezTo>
                <a:cubicBezTo>
                  <a:pt x="53" y="16"/>
                  <a:pt x="45" y="0"/>
                  <a:pt x="24" y="0"/>
                </a:cubicBezTo>
                <a:cubicBezTo>
                  <a:pt x="7" y="0"/>
                  <a:pt x="0" y="12"/>
                  <a:pt x="0" y="29"/>
                </a:cubicBezTo>
                <a:cubicBezTo>
                  <a:pt x="1" y="45"/>
                  <a:pt x="8" y="59"/>
                  <a:pt x="28" y="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9" name="Freeform 82">
            <a:extLst>
              <a:ext uri="{FF2B5EF4-FFF2-40B4-BE49-F238E27FC236}">
                <a16:creationId xmlns:a16="http://schemas.microsoft.com/office/drawing/2014/main" id="{3EC49E1D-2848-4035-BC7D-E8799EE10FFD}"/>
              </a:ext>
            </a:extLst>
          </p:cNvPr>
          <p:cNvSpPr>
            <a:spLocks/>
          </p:cNvSpPr>
          <p:nvPr/>
        </p:nvSpPr>
        <p:spPr bwMode="auto">
          <a:xfrm>
            <a:off x="5321758" y="5748439"/>
            <a:ext cx="45530" cy="49324"/>
          </a:xfrm>
          <a:custGeom>
            <a:avLst/>
            <a:gdLst>
              <a:gd name="T0" fmla="*/ 22 w 56"/>
              <a:gd name="T1" fmla="*/ 59 h 60"/>
              <a:gd name="T2" fmla="*/ 56 w 56"/>
              <a:gd name="T3" fmla="*/ 27 h 60"/>
              <a:gd name="T4" fmla="*/ 31 w 56"/>
              <a:gd name="T5" fmla="*/ 1 h 60"/>
              <a:gd name="T6" fmla="*/ 0 w 56"/>
              <a:gd name="T7" fmla="*/ 34 h 60"/>
              <a:gd name="T8" fmla="*/ 22 w 56"/>
              <a:gd name="T9" fmla="*/ 5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60">
                <a:moveTo>
                  <a:pt x="22" y="59"/>
                </a:moveTo>
                <a:cubicBezTo>
                  <a:pt x="40" y="60"/>
                  <a:pt x="56" y="45"/>
                  <a:pt x="56" y="27"/>
                </a:cubicBezTo>
                <a:cubicBezTo>
                  <a:pt x="56" y="11"/>
                  <a:pt x="48" y="0"/>
                  <a:pt x="31" y="1"/>
                </a:cubicBezTo>
                <a:cubicBezTo>
                  <a:pt x="11" y="2"/>
                  <a:pt x="1" y="14"/>
                  <a:pt x="0" y="34"/>
                </a:cubicBezTo>
                <a:cubicBezTo>
                  <a:pt x="0" y="49"/>
                  <a:pt x="8" y="58"/>
                  <a:pt x="22" y="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0" name="Freeform 83">
            <a:extLst>
              <a:ext uri="{FF2B5EF4-FFF2-40B4-BE49-F238E27FC236}">
                <a16:creationId xmlns:a16="http://schemas.microsoft.com/office/drawing/2014/main" id="{614E406F-8A78-5D44-A552-89E632804F59}"/>
              </a:ext>
            </a:extLst>
          </p:cNvPr>
          <p:cNvSpPr>
            <a:spLocks/>
          </p:cNvSpPr>
          <p:nvPr/>
        </p:nvSpPr>
        <p:spPr bwMode="auto">
          <a:xfrm>
            <a:off x="5238286" y="6042487"/>
            <a:ext cx="20869" cy="20867"/>
          </a:xfrm>
          <a:custGeom>
            <a:avLst/>
            <a:gdLst>
              <a:gd name="T0" fmla="*/ 15 w 28"/>
              <a:gd name="T1" fmla="*/ 0 h 26"/>
              <a:gd name="T2" fmla="*/ 1 w 28"/>
              <a:gd name="T3" fmla="*/ 13 h 26"/>
              <a:gd name="T4" fmla="*/ 14 w 28"/>
              <a:gd name="T5" fmla="*/ 26 h 26"/>
              <a:gd name="T6" fmla="*/ 28 w 28"/>
              <a:gd name="T7" fmla="*/ 14 h 26"/>
              <a:gd name="T8" fmla="*/ 15 w 28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6">
                <a:moveTo>
                  <a:pt x="15" y="0"/>
                </a:moveTo>
                <a:cubicBezTo>
                  <a:pt x="7" y="0"/>
                  <a:pt x="2" y="5"/>
                  <a:pt x="1" y="13"/>
                </a:cubicBezTo>
                <a:cubicBezTo>
                  <a:pt x="0" y="21"/>
                  <a:pt x="7" y="25"/>
                  <a:pt x="14" y="26"/>
                </a:cubicBezTo>
                <a:cubicBezTo>
                  <a:pt x="22" y="26"/>
                  <a:pt x="27" y="21"/>
                  <a:pt x="28" y="14"/>
                </a:cubicBezTo>
                <a:cubicBezTo>
                  <a:pt x="28" y="5"/>
                  <a:pt x="23" y="1"/>
                  <a:pt x="1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A0CD474-CB55-1ED5-E874-AFD800D805D2}"/>
              </a:ext>
            </a:extLst>
          </p:cNvPr>
          <p:cNvGrpSpPr/>
          <p:nvPr/>
        </p:nvGrpSpPr>
        <p:grpSpPr>
          <a:xfrm>
            <a:off x="3104063" y="2703615"/>
            <a:ext cx="443918" cy="608965"/>
            <a:chOff x="3104063" y="2703615"/>
            <a:chExt cx="443918" cy="608965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1711F240-6A54-5390-73AD-22762904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4063" y="2944545"/>
              <a:ext cx="443918" cy="368035"/>
            </a:xfrm>
            <a:custGeom>
              <a:avLst/>
              <a:gdLst>
                <a:gd name="T0" fmla="*/ 496 w 558"/>
                <a:gd name="T1" fmla="*/ 389 h 463"/>
                <a:gd name="T2" fmla="*/ 509 w 558"/>
                <a:gd name="T3" fmla="*/ 155 h 463"/>
                <a:gd name="T4" fmla="*/ 448 w 558"/>
                <a:gd name="T5" fmla="*/ 39 h 463"/>
                <a:gd name="T6" fmla="*/ 376 w 558"/>
                <a:gd name="T7" fmla="*/ 12 h 463"/>
                <a:gd name="T8" fmla="*/ 284 w 558"/>
                <a:gd name="T9" fmla="*/ 8 h 463"/>
                <a:gd name="T10" fmla="*/ 166 w 558"/>
                <a:gd name="T11" fmla="*/ 15 h 463"/>
                <a:gd name="T12" fmla="*/ 154 w 558"/>
                <a:gd name="T13" fmla="*/ 18 h 463"/>
                <a:gd name="T14" fmla="*/ 87 w 558"/>
                <a:gd name="T15" fmla="*/ 57 h 463"/>
                <a:gd name="T16" fmla="*/ 28 w 558"/>
                <a:gd name="T17" fmla="*/ 233 h 463"/>
                <a:gd name="T18" fmla="*/ 26 w 558"/>
                <a:gd name="T19" fmla="*/ 252 h 463"/>
                <a:gd name="T20" fmla="*/ 6 w 558"/>
                <a:gd name="T21" fmla="*/ 321 h 463"/>
                <a:gd name="T22" fmla="*/ 83 w 558"/>
                <a:gd name="T23" fmla="*/ 392 h 463"/>
                <a:gd name="T24" fmla="*/ 145 w 558"/>
                <a:gd name="T25" fmla="*/ 463 h 463"/>
                <a:gd name="T26" fmla="*/ 433 w 558"/>
                <a:gd name="T27" fmla="*/ 442 h 463"/>
                <a:gd name="T28" fmla="*/ 508 w 558"/>
                <a:gd name="T29" fmla="*/ 226 h 463"/>
                <a:gd name="T30" fmla="*/ 508 w 558"/>
                <a:gd name="T31" fmla="*/ 226 h 463"/>
                <a:gd name="T32" fmla="*/ 466 w 558"/>
                <a:gd name="T33" fmla="*/ 235 h 463"/>
                <a:gd name="T34" fmla="*/ 464 w 558"/>
                <a:gd name="T35" fmla="*/ 232 h 463"/>
                <a:gd name="T36" fmla="*/ 381 w 558"/>
                <a:gd name="T37" fmla="*/ 48 h 463"/>
                <a:gd name="T38" fmla="*/ 381 w 558"/>
                <a:gd name="T39" fmla="*/ 48 h 463"/>
                <a:gd name="T40" fmla="*/ 258 w 558"/>
                <a:gd name="T41" fmla="*/ 36 h 463"/>
                <a:gd name="T42" fmla="*/ 250 w 558"/>
                <a:gd name="T43" fmla="*/ 55 h 463"/>
                <a:gd name="T44" fmla="*/ 375 w 558"/>
                <a:gd name="T45" fmla="*/ 120 h 463"/>
                <a:gd name="T46" fmla="*/ 391 w 558"/>
                <a:gd name="T47" fmla="*/ 138 h 463"/>
                <a:gd name="T48" fmla="*/ 375 w 558"/>
                <a:gd name="T49" fmla="*/ 197 h 463"/>
                <a:gd name="T50" fmla="*/ 230 w 558"/>
                <a:gd name="T51" fmla="*/ 132 h 463"/>
                <a:gd name="T52" fmla="*/ 219 w 558"/>
                <a:gd name="T53" fmla="*/ 108 h 463"/>
                <a:gd name="T54" fmla="*/ 328 w 558"/>
                <a:gd name="T55" fmla="*/ 377 h 463"/>
                <a:gd name="T56" fmla="*/ 214 w 558"/>
                <a:gd name="T57" fmla="*/ 288 h 463"/>
                <a:gd name="T58" fmla="*/ 123 w 558"/>
                <a:gd name="T59" fmla="*/ 280 h 463"/>
                <a:gd name="T60" fmla="*/ 115 w 558"/>
                <a:gd name="T61" fmla="*/ 284 h 463"/>
                <a:gd name="T62" fmla="*/ 123 w 558"/>
                <a:gd name="T63" fmla="*/ 280 h 463"/>
                <a:gd name="T64" fmla="*/ 124 w 558"/>
                <a:gd name="T65" fmla="*/ 270 h 463"/>
                <a:gd name="T66" fmla="*/ 105 w 558"/>
                <a:gd name="T67" fmla="*/ 221 h 463"/>
                <a:gd name="T68" fmla="*/ 164 w 558"/>
                <a:gd name="T69" fmla="*/ 157 h 463"/>
                <a:gd name="T70" fmla="*/ 179 w 558"/>
                <a:gd name="T71" fmla="*/ 121 h 463"/>
                <a:gd name="T72" fmla="*/ 170 w 558"/>
                <a:gd name="T73" fmla="*/ 116 h 463"/>
                <a:gd name="T74" fmla="*/ 179 w 558"/>
                <a:gd name="T75" fmla="*/ 121 h 463"/>
                <a:gd name="T76" fmla="*/ 210 w 558"/>
                <a:gd name="T77" fmla="*/ 147 h 463"/>
                <a:gd name="T78" fmla="*/ 310 w 558"/>
                <a:gd name="T79" fmla="*/ 234 h 463"/>
                <a:gd name="T80" fmla="*/ 328 w 558"/>
                <a:gd name="T81" fmla="*/ 37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8" h="463">
                  <a:moveTo>
                    <a:pt x="475" y="392"/>
                  </a:moveTo>
                  <a:cubicBezTo>
                    <a:pt x="482" y="392"/>
                    <a:pt x="489" y="390"/>
                    <a:pt x="496" y="389"/>
                  </a:cubicBezTo>
                  <a:cubicBezTo>
                    <a:pt x="539" y="381"/>
                    <a:pt x="558" y="355"/>
                    <a:pt x="549" y="312"/>
                  </a:cubicBezTo>
                  <a:cubicBezTo>
                    <a:pt x="537" y="259"/>
                    <a:pt x="522" y="207"/>
                    <a:pt x="509" y="155"/>
                  </a:cubicBezTo>
                  <a:cubicBezTo>
                    <a:pt x="506" y="141"/>
                    <a:pt x="503" y="127"/>
                    <a:pt x="500" y="113"/>
                  </a:cubicBezTo>
                  <a:cubicBezTo>
                    <a:pt x="490" y="83"/>
                    <a:pt x="478" y="55"/>
                    <a:pt x="448" y="39"/>
                  </a:cubicBezTo>
                  <a:cubicBezTo>
                    <a:pt x="438" y="28"/>
                    <a:pt x="425" y="24"/>
                    <a:pt x="411" y="20"/>
                  </a:cubicBezTo>
                  <a:cubicBezTo>
                    <a:pt x="399" y="17"/>
                    <a:pt x="387" y="15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45" y="5"/>
                    <a:pt x="314" y="7"/>
                    <a:pt x="284" y="8"/>
                  </a:cubicBezTo>
                  <a:cubicBezTo>
                    <a:pt x="252" y="10"/>
                    <a:pt x="220" y="0"/>
                    <a:pt x="189" y="12"/>
                  </a:cubicBezTo>
                  <a:cubicBezTo>
                    <a:pt x="182" y="13"/>
                    <a:pt x="174" y="14"/>
                    <a:pt x="166" y="15"/>
                  </a:cubicBezTo>
                  <a:cubicBezTo>
                    <a:pt x="161" y="13"/>
                    <a:pt x="158" y="16"/>
                    <a:pt x="154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48" y="20"/>
                    <a:pt x="142" y="22"/>
                    <a:pt x="136" y="24"/>
                  </a:cubicBezTo>
                  <a:cubicBezTo>
                    <a:pt x="116" y="29"/>
                    <a:pt x="99" y="39"/>
                    <a:pt x="87" y="57"/>
                  </a:cubicBezTo>
                  <a:cubicBezTo>
                    <a:pt x="71" y="71"/>
                    <a:pt x="63" y="90"/>
                    <a:pt x="58" y="110"/>
                  </a:cubicBezTo>
                  <a:cubicBezTo>
                    <a:pt x="47" y="151"/>
                    <a:pt x="37" y="192"/>
                    <a:pt x="28" y="233"/>
                  </a:cubicBezTo>
                  <a:cubicBezTo>
                    <a:pt x="21" y="238"/>
                    <a:pt x="22" y="245"/>
                    <a:pt x="23" y="252"/>
                  </a:cubicBezTo>
                  <a:cubicBezTo>
                    <a:pt x="24" y="252"/>
                    <a:pt x="25" y="252"/>
                    <a:pt x="26" y="252"/>
                  </a:cubicBezTo>
                  <a:cubicBezTo>
                    <a:pt x="25" y="252"/>
                    <a:pt x="24" y="252"/>
                    <a:pt x="23" y="252"/>
                  </a:cubicBezTo>
                  <a:cubicBezTo>
                    <a:pt x="17" y="275"/>
                    <a:pt x="9" y="297"/>
                    <a:pt x="6" y="321"/>
                  </a:cubicBezTo>
                  <a:cubicBezTo>
                    <a:pt x="0" y="352"/>
                    <a:pt x="17" y="376"/>
                    <a:pt x="49" y="385"/>
                  </a:cubicBezTo>
                  <a:cubicBezTo>
                    <a:pt x="60" y="389"/>
                    <a:pt x="72" y="393"/>
                    <a:pt x="83" y="392"/>
                  </a:cubicBezTo>
                  <a:cubicBezTo>
                    <a:pt x="119" y="391"/>
                    <a:pt x="130" y="409"/>
                    <a:pt x="124" y="441"/>
                  </a:cubicBezTo>
                  <a:cubicBezTo>
                    <a:pt x="121" y="458"/>
                    <a:pt x="128" y="463"/>
                    <a:pt x="145" y="463"/>
                  </a:cubicBezTo>
                  <a:cubicBezTo>
                    <a:pt x="233" y="462"/>
                    <a:pt x="322" y="462"/>
                    <a:pt x="410" y="463"/>
                  </a:cubicBezTo>
                  <a:cubicBezTo>
                    <a:pt x="426" y="463"/>
                    <a:pt x="437" y="461"/>
                    <a:pt x="433" y="442"/>
                  </a:cubicBezTo>
                  <a:cubicBezTo>
                    <a:pt x="425" y="407"/>
                    <a:pt x="441" y="392"/>
                    <a:pt x="475" y="392"/>
                  </a:cubicBezTo>
                  <a:close/>
                  <a:moveTo>
                    <a:pt x="508" y="226"/>
                  </a:moveTo>
                  <a:cubicBezTo>
                    <a:pt x="508" y="226"/>
                    <a:pt x="508" y="226"/>
                    <a:pt x="508" y="226"/>
                  </a:cubicBezTo>
                  <a:cubicBezTo>
                    <a:pt x="508" y="226"/>
                    <a:pt x="508" y="226"/>
                    <a:pt x="508" y="226"/>
                  </a:cubicBezTo>
                  <a:close/>
                  <a:moveTo>
                    <a:pt x="466" y="235"/>
                  </a:moveTo>
                  <a:cubicBezTo>
                    <a:pt x="466" y="235"/>
                    <a:pt x="466" y="235"/>
                    <a:pt x="466" y="235"/>
                  </a:cubicBezTo>
                  <a:cubicBezTo>
                    <a:pt x="465" y="234"/>
                    <a:pt x="465" y="233"/>
                    <a:pt x="464" y="232"/>
                  </a:cubicBezTo>
                  <a:cubicBezTo>
                    <a:pt x="464" y="232"/>
                    <a:pt x="464" y="232"/>
                    <a:pt x="464" y="232"/>
                  </a:cubicBezTo>
                  <a:cubicBezTo>
                    <a:pt x="465" y="233"/>
                    <a:pt x="465" y="234"/>
                    <a:pt x="466" y="235"/>
                  </a:cubicBezTo>
                  <a:close/>
                  <a:moveTo>
                    <a:pt x="381" y="48"/>
                  </a:moveTo>
                  <a:cubicBezTo>
                    <a:pt x="380" y="43"/>
                    <a:pt x="379" y="39"/>
                    <a:pt x="377" y="35"/>
                  </a:cubicBezTo>
                  <a:cubicBezTo>
                    <a:pt x="379" y="39"/>
                    <a:pt x="380" y="43"/>
                    <a:pt x="381" y="48"/>
                  </a:cubicBezTo>
                  <a:close/>
                  <a:moveTo>
                    <a:pt x="261" y="33"/>
                  </a:moveTo>
                  <a:cubicBezTo>
                    <a:pt x="260" y="34"/>
                    <a:pt x="259" y="35"/>
                    <a:pt x="258" y="36"/>
                  </a:cubicBezTo>
                  <a:cubicBezTo>
                    <a:pt x="259" y="35"/>
                    <a:pt x="260" y="34"/>
                    <a:pt x="261" y="33"/>
                  </a:cubicBezTo>
                  <a:close/>
                  <a:moveTo>
                    <a:pt x="250" y="55"/>
                  </a:moveTo>
                  <a:cubicBezTo>
                    <a:pt x="275" y="44"/>
                    <a:pt x="301" y="52"/>
                    <a:pt x="326" y="55"/>
                  </a:cubicBezTo>
                  <a:cubicBezTo>
                    <a:pt x="355" y="67"/>
                    <a:pt x="370" y="90"/>
                    <a:pt x="375" y="120"/>
                  </a:cubicBezTo>
                  <a:cubicBezTo>
                    <a:pt x="375" y="120"/>
                    <a:pt x="375" y="120"/>
                    <a:pt x="375" y="120"/>
                  </a:cubicBezTo>
                  <a:cubicBezTo>
                    <a:pt x="377" y="129"/>
                    <a:pt x="384" y="134"/>
                    <a:pt x="391" y="138"/>
                  </a:cubicBezTo>
                  <a:cubicBezTo>
                    <a:pt x="404" y="145"/>
                    <a:pt x="410" y="154"/>
                    <a:pt x="406" y="169"/>
                  </a:cubicBezTo>
                  <a:cubicBezTo>
                    <a:pt x="401" y="185"/>
                    <a:pt x="390" y="196"/>
                    <a:pt x="375" y="197"/>
                  </a:cubicBezTo>
                  <a:cubicBezTo>
                    <a:pt x="346" y="198"/>
                    <a:pt x="317" y="201"/>
                    <a:pt x="288" y="194"/>
                  </a:cubicBezTo>
                  <a:cubicBezTo>
                    <a:pt x="255" y="187"/>
                    <a:pt x="233" y="168"/>
                    <a:pt x="230" y="132"/>
                  </a:cubicBezTo>
                  <a:cubicBezTo>
                    <a:pt x="231" y="129"/>
                    <a:pt x="231" y="126"/>
                    <a:pt x="227" y="124"/>
                  </a:cubicBezTo>
                  <a:cubicBezTo>
                    <a:pt x="225" y="119"/>
                    <a:pt x="222" y="114"/>
                    <a:pt x="219" y="108"/>
                  </a:cubicBezTo>
                  <a:cubicBezTo>
                    <a:pt x="215" y="82"/>
                    <a:pt x="228" y="66"/>
                    <a:pt x="250" y="55"/>
                  </a:cubicBezTo>
                  <a:close/>
                  <a:moveTo>
                    <a:pt x="328" y="377"/>
                  </a:moveTo>
                  <a:cubicBezTo>
                    <a:pt x="305" y="384"/>
                    <a:pt x="291" y="372"/>
                    <a:pt x="286" y="350"/>
                  </a:cubicBezTo>
                  <a:cubicBezTo>
                    <a:pt x="278" y="309"/>
                    <a:pt x="251" y="293"/>
                    <a:pt x="214" y="288"/>
                  </a:cubicBezTo>
                  <a:cubicBezTo>
                    <a:pt x="188" y="284"/>
                    <a:pt x="163" y="279"/>
                    <a:pt x="137" y="275"/>
                  </a:cubicBezTo>
                  <a:cubicBezTo>
                    <a:pt x="132" y="274"/>
                    <a:pt x="127" y="277"/>
                    <a:pt x="123" y="280"/>
                  </a:cubicBezTo>
                  <a:cubicBezTo>
                    <a:pt x="122" y="281"/>
                    <a:pt x="121" y="281"/>
                    <a:pt x="119" y="282"/>
                  </a:cubicBezTo>
                  <a:cubicBezTo>
                    <a:pt x="118" y="283"/>
                    <a:pt x="117" y="284"/>
                    <a:pt x="115" y="284"/>
                  </a:cubicBezTo>
                  <a:cubicBezTo>
                    <a:pt x="117" y="284"/>
                    <a:pt x="118" y="283"/>
                    <a:pt x="119" y="282"/>
                  </a:cubicBezTo>
                  <a:cubicBezTo>
                    <a:pt x="121" y="281"/>
                    <a:pt x="122" y="281"/>
                    <a:pt x="123" y="280"/>
                  </a:cubicBezTo>
                  <a:cubicBezTo>
                    <a:pt x="127" y="277"/>
                    <a:pt x="132" y="274"/>
                    <a:pt x="137" y="275"/>
                  </a:cubicBezTo>
                  <a:cubicBezTo>
                    <a:pt x="133" y="273"/>
                    <a:pt x="129" y="271"/>
                    <a:pt x="124" y="270"/>
                  </a:cubicBezTo>
                  <a:cubicBezTo>
                    <a:pt x="100" y="267"/>
                    <a:pt x="88" y="258"/>
                    <a:pt x="101" y="232"/>
                  </a:cubicBezTo>
                  <a:cubicBezTo>
                    <a:pt x="103" y="229"/>
                    <a:pt x="104" y="225"/>
                    <a:pt x="105" y="221"/>
                  </a:cubicBezTo>
                  <a:cubicBezTo>
                    <a:pt x="120" y="195"/>
                    <a:pt x="142" y="176"/>
                    <a:pt x="164" y="157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73" y="151"/>
                    <a:pt x="183" y="145"/>
                    <a:pt x="192" y="139"/>
                  </a:cubicBezTo>
                  <a:cubicBezTo>
                    <a:pt x="188" y="132"/>
                    <a:pt x="185" y="126"/>
                    <a:pt x="179" y="121"/>
                  </a:cubicBezTo>
                  <a:cubicBezTo>
                    <a:pt x="178" y="120"/>
                    <a:pt x="176" y="119"/>
                    <a:pt x="175" y="118"/>
                  </a:cubicBezTo>
                  <a:cubicBezTo>
                    <a:pt x="173" y="118"/>
                    <a:pt x="172" y="117"/>
                    <a:pt x="170" y="116"/>
                  </a:cubicBezTo>
                  <a:cubicBezTo>
                    <a:pt x="172" y="117"/>
                    <a:pt x="173" y="118"/>
                    <a:pt x="175" y="118"/>
                  </a:cubicBezTo>
                  <a:cubicBezTo>
                    <a:pt x="176" y="119"/>
                    <a:pt x="178" y="120"/>
                    <a:pt x="179" y="121"/>
                  </a:cubicBezTo>
                  <a:cubicBezTo>
                    <a:pt x="185" y="126"/>
                    <a:pt x="188" y="132"/>
                    <a:pt x="192" y="139"/>
                  </a:cubicBezTo>
                  <a:cubicBezTo>
                    <a:pt x="200" y="137"/>
                    <a:pt x="207" y="133"/>
                    <a:pt x="210" y="147"/>
                  </a:cubicBezTo>
                  <a:cubicBezTo>
                    <a:pt x="219" y="189"/>
                    <a:pt x="248" y="211"/>
                    <a:pt x="290" y="216"/>
                  </a:cubicBezTo>
                  <a:cubicBezTo>
                    <a:pt x="301" y="218"/>
                    <a:pt x="306" y="223"/>
                    <a:pt x="310" y="234"/>
                  </a:cubicBezTo>
                  <a:cubicBezTo>
                    <a:pt x="320" y="267"/>
                    <a:pt x="333" y="299"/>
                    <a:pt x="343" y="332"/>
                  </a:cubicBezTo>
                  <a:cubicBezTo>
                    <a:pt x="349" y="350"/>
                    <a:pt x="351" y="369"/>
                    <a:pt x="328" y="3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FFFDFC14-E886-DA7E-C737-55318F994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06" y="2703615"/>
              <a:ext cx="220062" cy="220062"/>
            </a:xfrm>
            <a:custGeom>
              <a:avLst/>
              <a:gdLst>
                <a:gd name="T0" fmla="*/ 136 w 276"/>
                <a:gd name="T1" fmla="*/ 275 h 275"/>
                <a:gd name="T2" fmla="*/ 275 w 276"/>
                <a:gd name="T3" fmla="*/ 136 h 275"/>
                <a:gd name="T4" fmla="*/ 137 w 276"/>
                <a:gd name="T5" fmla="*/ 0 h 275"/>
                <a:gd name="T6" fmla="*/ 0 w 276"/>
                <a:gd name="T7" fmla="*/ 135 h 275"/>
                <a:gd name="T8" fmla="*/ 136 w 276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275">
                  <a:moveTo>
                    <a:pt x="136" y="275"/>
                  </a:moveTo>
                  <a:cubicBezTo>
                    <a:pt x="213" y="274"/>
                    <a:pt x="276" y="212"/>
                    <a:pt x="275" y="136"/>
                  </a:cubicBezTo>
                  <a:cubicBezTo>
                    <a:pt x="274" y="61"/>
                    <a:pt x="213" y="1"/>
                    <a:pt x="137" y="0"/>
                  </a:cubicBezTo>
                  <a:cubicBezTo>
                    <a:pt x="60" y="0"/>
                    <a:pt x="0" y="59"/>
                    <a:pt x="0" y="135"/>
                  </a:cubicBezTo>
                  <a:cubicBezTo>
                    <a:pt x="0" y="214"/>
                    <a:pt x="60" y="275"/>
                    <a:pt x="136" y="27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1" name="Freeform 84">
              <a:extLst>
                <a:ext uri="{FF2B5EF4-FFF2-40B4-BE49-F238E27FC236}">
                  <a16:creationId xmlns:a16="http://schemas.microsoft.com/office/drawing/2014/main" id="{06981001-553B-3F1E-3AD9-3025034A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978" y="2995766"/>
              <a:ext cx="64501" cy="64501"/>
            </a:xfrm>
            <a:custGeom>
              <a:avLst/>
              <a:gdLst>
                <a:gd name="T0" fmla="*/ 45 w 80"/>
                <a:gd name="T1" fmla="*/ 79 h 83"/>
                <a:gd name="T2" fmla="*/ 71 w 80"/>
                <a:gd name="T3" fmla="*/ 76 h 83"/>
                <a:gd name="T4" fmla="*/ 69 w 80"/>
                <a:gd name="T5" fmla="*/ 50 h 83"/>
                <a:gd name="T6" fmla="*/ 64 w 80"/>
                <a:gd name="T7" fmla="*/ 31 h 83"/>
                <a:gd name="T8" fmla="*/ 40 w 80"/>
                <a:gd name="T9" fmla="*/ 7 h 83"/>
                <a:gd name="T10" fmla="*/ 14 w 80"/>
                <a:gd name="T11" fmla="*/ 18 h 83"/>
                <a:gd name="T12" fmla="*/ 45 w 80"/>
                <a:gd name="T13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3">
                  <a:moveTo>
                    <a:pt x="45" y="79"/>
                  </a:moveTo>
                  <a:cubicBezTo>
                    <a:pt x="54" y="81"/>
                    <a:pt x="64" y="83"/>
                    <a:pt x="71" y="76"/>
                  </a:cubicBezTo>
                  <a:cubicBezTo>
                    <a:pt x="80" y="67"/>
                    <a:pt x="75" y="58"/>
                    <a:pt x="69" y="50"/>
                  </a:cubicBezTo>
                  <a:cubicBezTo>
                    <a:pt x="67" y="43"/>
                    <a:pt x="61" y="37"/>
                    <a:pt x="64" y="31"/>
                  </a:cubicBezTo>
                  <a:cubicBezTo>
                    <a:pt x="79" y="0"/>
                    <a:pt x="56" y="5"/>
                    <a:pt x="40" y="7"/>
                  </a:cubicBezTo>
                  <a:cubicBezTo>
                    <a:pt x="31" y="7"/>
                    <a:pt x="20" y="8"/>
                    <a:pt x="14" y="18"/>
                  </a:cubicBezTo>
                  <a:cubicBezTo>
                    <a:pt x="0" y="39"/>
                    <a:pt x="16" y="71"/>
                    <a:pt x="45" y="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82" name="Freeform 85">
            <a:extLst>
              <a:ext uri="{FF2B5EF4-FFF2-40B4-BE49-F238E27FC236}">
                <a16:creationId xmlns:a16="http://schemas.microsoft.com/office/drawing/2014/main" id="{E5774E63-F962-F694-D846-02C4A5EEBF6E}"/>
              </a:ext>
            </a:extLst>
          </p:cNvPr>
          <p:cNvSpPr>
            <a:spLocks/>
          </p:cNvSpPr>
          <p:nvPr/>
        </p:nvSpPr>
        <p:spPr bwMode="auto">
          <a:xfrm>
            <a:off x="2447671" y="5057900"/>
            <a:ext cx="87266" cy="104339"/>
          </a:xfrm>
          <a:custGeom>
            <a:avLst/>
            <a:gdLst>
              <a:gd name="T0" fmla="*/ 50 w 110"/>
              <a:gd name="T1" fmla="*/ 107 h 131"/>
              <a:gd name="T2" fmla="*/ 70 w 110"/>
              <a:gd name="T3" fmla="*/ 119 h 131"/>
              <a:gd name="T4" fmla="*/ 101 w 110"/>
              <a:gd name="T5" fmla="*/ 117 h 131"/>
              <a:gd name="T6" fmla="*/ 86 w 110"/>
              <a:gd name="T7" fmla="*/ 90 h 131"/>
              <a:gd name="T8" fmla="*/ 40 w 110"/>
              <a:gd name="T9" fmla="*/ 19 h 131"/>
              <a:gd name="T10" fmla="*/ 26 w 110"/>
              <a:gd name="T11" fmla="*/ 0 h 131"/>
              <a:gd name="T12" fmla="*/ 9 w 110"/>
              <a:gd name="T13" fmla="*/ 18 h 131"/>
              <a:gd name="T14" fmla="*/ 50 w 110"/>
              <a:gd name="T15" fmla="*/ 10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31">
                <a:moveTo>
                  <a:pt x="50" y="107"/>
                </a:moveTo>
                <a:cubicBezTo>
                  <a:pt x="57" y="111"/>
                  <a:pt x="64" y="115"/>
                  <a:pt x="70" y="119"/>
                </a:cubicBezTo>
                <a:cubicBezTo>
                  <a:pt x="81" y="125"/>
                  <a:pt x="93" y="131"/>
                  <a:pt x="101" y="117"/>
                </a:cubicBezTo>
                <a:cubicBezTo>
                  <a:pt x="110" y="101"/>
                  <a:pt x="96" y="95"/>
                  <a:pt x="86" y="90"/>
                </a:cubicBezTo>
                <a:cubicBezTo>
                  <a:pt x="56" y="75"/>
                  <a:pt x="31" y="59"/>
                  <a:pt x="40" y="19"/>
                </a:cubicBezTo>
                <a:cubicBezTo>
                  <a:pt x="42" y="10"/>
                  <a:pt x="37" y="2"/>
                  <a:pt x="26" y="0"/>
                </a:cubicBezTo>
                <a:cubicBezTo>
                  <a:pt x="18" y="0"/>
                  <a:pt x="11" y="7"/>
                  <a:pt x="9" y="18"/>
                </a:cubicBezTo>
                <a:cubicBezTo>
                  <a:pt x="0" y="65"/>
                  <a:pt x="9" y="83"/>
                  <a:pt x="50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83" name="Grupo 2950">
            <a:extLst>
              <a:ext uri="{FF2B5EF4-FFF2-40B4-BE49-F238E27FC236}">
                <a16:creationId xmlns:a16="http://schemas.microsoft.com/office/drawing/2014/main" id="{211D932F-F16B-0FB7-6245-1E35FD7470E7}"/>
              </a:ext>
            </a:extLst>
          </p:cNvPr>
          <p:cNvGrpSpPr/>
          <p:nvPr/>
        </p:nvGrpSpPr>
        <p:grpSpPr>
          <a:xfrm>
            <a:off x="5865895" y="1448684"/>
            <a:ext cx="4844258" cy="4854659"/>
            <a:chOff x="4430712" y="565150"/>
            <a:chExt cx="4435476" cy="4445000"/>
          </a:xfrm>
        </p:grpSpPr>
        <p:sp>
          <p:nvSpPr>
            <p:cNvPr id="84" name="Freeform 89">
              <a:extLst>
                <a:ext uri="{FF2B5EF4-FFF2-40B4-BE49-F238E27FC236}">
                  <a16:creationId xmlns:a16="http://schemas.microsoft.com/office/drawing/2014/main" id="{9CB5FCEA-494D-EE17-6CA3-64E6E328CF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9025" y="3849688"/>
              <a:ext cx="971550" cy="958850"/>
            </a:xfrm>
            <a:custGeom>
              <a:avLst/>
              <a:gdLst>
                <a:gd name="T0" fmla="*/ 566 w 883"/>
                <a:gd name="T1" fmla="*/ 110 h 871"/>
                <a:gd name="T2" fmla="*/ 762 w 883"/>
                <a:gd name="T3" fmla="*/ 330 h 871"/>
                <a:gd name="T4" fmla="*/ 823 w 883"/>
                <a:gd name="T5" fmla="*/ 580 h 871"/>
                <a:gd name="T6" fmla="*/ 796 w 883"/>
                <a:gd name="T7" fmla="*/ 630 h 871"/>
                <a:gd name="T8" fmla="*/ 825 w 883"/>
                <a:gd name="T9" fmla="*/ 785 h 871"/>
                <a:gd name="T10" fmla="*/ 857 w 883"/>
                <a:gd name="T11" fmla="*/ 868 h 871"/>
                <a:gd name="T12" fmla="*/ 741 w 883"/>
                <a:gd name="T13" fmla="*/ 848 h 871"/>
                <a:gd name="T14" fmla="*/ 619 w 883"/>
                <a:gd name="T15" fmla="*/ 693 h 871"/>
                <a:gd name="T16" fmla="*/ 607 w 883"/>
                <a:gd name="T17" fmla="*/ 779 h 871"/>
                <a:gd name="T18" fmla="*/ 661 w 883"/>
                <a:gd name="T19" fmla="*/ 871 h 871"/>
                <a:gd name="T20" fmla="*/ 313 w 883"/>
                <a:gd name="T21" fmla="*/ 801 h 871"/>
                <a:gd name="T22" fmla="*/ 200 w 883"/>
                <a:gd name="T23" fmla="*/ 685 h 871"/>
                <a:gd name="T24" fmla="*/ 301 w 883"/>
                <a:gd name="T25" fmla="*/ 577 h 871"/>
                <a:gd name="T26" fmla="*/ 433 w 883"/>
                <a:gd name="T27" fmla="*/ 413 h 871"/>
                <a:gd name="T28" fmla="*/ 308 w 883"/>
                <a:gd name="T29" fmla="*/ 414 h 871"/>
                <a:gd name="T30" fmla="*/ 229 w 883"/>
                <a:gd name="T31" fmla="*/ 561 h 871"/>
                <a:gd name="T32" fmla="*/ 151 w 883"/>
                <a:gd name="T33" fmla="*/ 435 h 871"/>
                <a:gd name="T34" fmla="*/ 79 w 883"/>
                <a:gd name="T35" fmla="*/ 346 h 871"/>
                <a:gd name="T36" fmla="*/ 72 w 883"/>
                <a:gd name="T37" fmla="*/ 764 h 871"/>
                <a:gd name="T38" fmla="*/ 257 w 883"/>
                <a:gd name="T39" fmla="*/ 848 h 871"/>
                <a:gd name="T40" fmla="*/ 29 w 883"/>
                <a:gd name="T41" fmla="*/ 871 h 871"/>
                <a:gd name="T42" fmla="*/ 28 w 883"/>
                <a:gd name="T43" fmla="*/ 779 h 871"/>
                <a:gd name="T44" fmla="*/ 41 w 883"/>
                <a:gd name="T45" fmla="*/ 325 h 871"/>
                <a:gd name="T46" fmla="*/ 20 w 883"/>
                <a:gd name="T47" fmla="*/ 57 h 871"/>
                <a:gd name="T48" fmla="*/ 252 w 883"/>
                <a:gd name="T49" fmla="*/ 2 h 871"/>
                <a:gd name="T50" fmla="*/ 311 w 883"/>
                <a:gd name="T51" fmla="*/ 249 h 871"/>
                <a:gd name="T52" fmla="*/ 225 w 883"/>
                <a:gd name="T53" fmla="*/ 384 h 871"/>
                <a:gd name="T54" fmla="*/ 180 w 883"/>
                <a:gd name="T55" fmla="*/ 489 h 871"/>
                <a:gd name="T56" fmla="*/ 277 w 883"/>
                <a:gd name="T57" fmla="*/ 485 h 871"/>
                <a:gd name="T58" fmla="*/ 373 w 883"/>
                <a:gd name="T59" fmla="*/ 333 h 871"/>
                <a:gd name="T60" fmla="*/ 463 w 883"/>
                <a:gd name="T61" fmla="*/ 483 h 871"/>
                <a:gd name="T62" fmla="*/ 566 w 883"/>
                <a:gd name="T63" fmla="*/ 441 h 871"/>
                <a:gd name="T64" fmla="*/ 533 w 883"/>
                <a:gd name="T65" fmla="*/ 338 h 871"/>
                <a:gd name="T66" fmla="*/ 494 w 883"/>
                <a:gd name="T67" fmla="*/ 144 h 871"/>
                <a:gd name="T68" fmla="*/ 650 w 883"/>
                <a:gd name="T69" fmla="*/ 841 h 871"/>
                <a:gd name="T70" fmla="*/ 487 w 883"/>
                <a:gd name="T71" fmla="*/ 806 h 871"/>
                <a:gd name="T72" fmla="*/ 485 w 883"/>
                <a:gd name="T73" fmla="*/ 778 h 871"/>
                <a:gd name="T74" fmla="*/ 580 w 883"/>
                <a:gd name="T75" fmla="*/ 693 h 871"/>
                <a:gd name="T76" fmla="*/ 613 w 883"/>
                <a:gd name="T77" fmla="*/ 663 h 871"/>
                <a:gd name="T78" fmla="*/ 759 w 883"/>
                <a:gd name="T79" fmla="*/ 818 h 871"/>
                <a:gd name="T80" fmla="*/ 843 w 883"/>
                <a:gd name="T81" fmla="*/ 840 h 871"/>
                <a:gd name="T82" fmla="*/ 812 w 883"/>
                <a:gd name="T83" fmla="*/ 811 h 871"/>
                <a:gd name="T84" fmla="*/ 764 w 883"/>
                <a:gd name="T85" fmla="*/ 631 h 871"/>
                <a:gd name="T86" fmla="*/ 578 w 883"/>
                <a:gd name="T87" fmla="*/ 498 h 871"/>
                <a:gd name="T88" fmla="*/ 384 w 883"/>
                <a:gd name="T89" fmla="*/ 530 h 871"/>
                <a:gd name="T90" fmla="*/ 318 w 883"/>
                <a:gd name="T91" fmla="*/ 741 h 871"/>
                <a:gd name="T92" fmla="*/ 375 w 883"/>
                <a:gd name="T93" fmla="*/ 840 h 871"/>
                <a:gd name="T94" fmla="*/ 650 w 883"/>
                <a:gd name="T95" fmla="*/ 841 h 871"/>
                <a:gd name="T96" fmla="*/ 839 w 883"/>
                <a:gd name="T97" fmla="*/ 448 h 871"/>
                <a:gd name="T98" fmla="*/ 611 w 883"/>
                <a:gd name="T99" fmla="*/ 383 h 871"/>
                <a:gd name="T100" fmla="*/ 801 w 883"/>
                <a:gd name="T101" fmla="*/ 557 h 871"/>
                <a:gd name="T102" fmla="*/ 245 w 883"/>
                <a:gd name="T103" fmla="*/ 30 h 871"/>
                <a:gd name="T104" fmla="*/ 47 w 883"/>
                <a:gd name="T105" fmla="*/ 67 h 871"/>
                <a:gd name="T106" fmla="*/ 282 w 883"/>
                <a:gd name="T107" fmla="*/ 96 h 871"/>
                <a:gd name="T108" fmla="*/ 487 w 883"/>
                <a:gd name="T109" fmla="*/ 172 h 871"/>
                <a:gd name="T110" fmla="*/ 643 w 883"/>
                <a:gd name="T111" fmla="*/ 319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871">
                  <a:moveTo>
                    <a:pt x="558" y="176"/>
                  </a:moveTo>
                  <a:cubicBezTo>
                    <a:pt x="560" y="155"/>
                    <a:pt x="563" y="134"/>
                    <a:pt x="566" y="110"/>
                  </a:cubicBezTo>
                  <a:cubicBezTo>
                    <a:pt x="645" y="147"/>
                    <a:pt x="697" y="202"/>
                    <a:pt x="723" y="280"/>
                  </a:cubicBezTo>
                  <a:cubicBezTo>
                    <a:pt x="730" y="303"/>
                    <a:pt x="741" y="317"/>
                    <a:pt x="762" y="330"/>
                  </a:cubicBezTo>
                  <a:cubicBezTo>
                    <a:pt x="821" y="367"/>
                    <a:pt x="861" y="420"/>
                    <a:pt x="874" y="490"/>
                  </a:cubicBezTo>
                  <a:cubicBezTo>
                    <a:pt x="883" y="535"/>
                    <a:pt x="865" y="562"/>
                    <a:pt x="823" y="580"/>
                  </a:cubicBezTo>
                  <a:cubicBezTo>
                    <a:pt x="814" y="584"/>
                    <a:pt x="808" y="596"/>
                    <a:pt x="803" y="605"/>
                  </a:cubicBezTo>
                  <a:cubicBezTo>
                    <a:pt x="799" y="613"/>
                    <a:pt x="800" y="623"/>
                    <a:pt x="796" y="630"/>
                  </a:cubicBezTo>
                  <a:cubicBezTo>
                    <a:pt x="768" y="672"/>
                    <a:pt x="782" y="715"/>
                    <a:pt x="794" y="757"/>
                  </a:cubicBezTo>
                  <a:cubicBezTo>
                    <a:pt x="797" y="769"/>
                    <a:pt x="813" y="781"/>
                    <a:pt x="825" y="785"/>
                  </a:cubicBezTo>
                  <a:cubicBezTo>
                    <a:pt x="853" y="796"/>
                    <a:pt x="870" y="813"/>
                    <a:pt x="877" y="841"/>
                  </a:cubicBezTo>
                  <a:cubicBezTo>
                    <a:pt x="880" y="857"/>
                    <a:pt x="876" y="868"/>
                    <a:pt x="857" y="868"/>
                  </a:cubicBezTo>
                  <a:cubicBezTo>
                    <a:pt x="827" y="868"/>
                    <a:pt x="796" y="869"/>
                    <a:pt x="766" y="867"/>
                  </a:cubicBezTo>
                  <a:cubicBezTo>
                    <a:pt x="757" y="867"/>
                    <a:pt x="747" y="856"/>
                    <a:pt x="741" y="848"/>
                  </a:cubicBezTo>
                  <a:cubicBezTo>
                    <a:pt x="723" y="819"/>
                    <a:pt x="709" y="787"/>
                    <a:pt x="688" y="760"/>
                  </a:cubicBezTo>
                  <a:cubicBezTo>
                    <a:pt x="668" y="735"/>
                    <a:pt x="642" y="714"/>
                    <a:pt x="619" y="693"/>
                  </a:cubicBezTo>
                  <a:cubicBezTo>
                    <a:pt x="606" y="725"/>
                    <a:pt x="595" y="751"/>
                    <a:pt x="584" y="779"/>
                  </a:cubicBezTo>
                  <a:cubicBezTo>
                    <a:pt x="590" y="779"/>
                    <a:pt x="598" y="779"/>
                    <a:pt x="607" y="779"/>
                  </a:cubicBezTo>
                  <a:cubicBezTo>
                    <a:pt x="646" y="781"/>
                    <a:pt x="678" y="811"/>
                    <a:pt x="681" y="847"/>
                  </a:cubicBezTo>
                  <a:cubicBezTo>
                    <a:pt x="683" y="863"/>
                    <a:pt x="677" y="871"/>
                    <a:pt x="661" y="871"/>
                  </a:cubicBezTo>
                  <a:cubicBezTo>
                    <a:pt x="562" y="870"/>
                    <a:pt x="464" y="869"/>
                    <a:pt x="365" y="867"/>
                  </a:cubicBezTo>
                  <a:cubicBezTo>
                    <a:pt x="333" y="867"/>
                    <a:pt x="308" y="836"/>
                    <a:pt x="313" y="801"/>
                  </a:cubicBezTo>
                  <a:cubicBezTo>
                    <a:pt x="318" y="775"/>
                    <a:pt x="310" y="765"/>
                    <a:pt x="283" y="763"/>
                  </a:cubicBezTo>
                  <a:cubicBezTo>
                    <a:pt x="235" y="761"/>
                    <a:pt x="202" y="728"/>
                    <a:pt x="200" y="685"/>
                  </a:cubicBezTo>
                  <a:cubicBezTo>
                    <a:pt x="199" y="639"/>
                    <a:pt x="227" y="607"/>
                    <a:pt x="275" y="597"/>
                  </a:cubicBezTo>
                  <a:cubicBezTo>
                    <a:pt x="285" y="595"/>
                    <a:pt x="295" y="586"/>
                    <a:pt x="301" y="577"/>
                  </a:cubicBezTo>
                  <a:cubicBezTo>
                    <a:pt x="333" y="530"/>
                    <a:pt x="371" y="490"/>
                    <a:pt x="433" y="481"/>
                  </a:cubicBezTo>
                  <a:cubicBezTo>
                    <a:pt x="433" y="458"/>
                    <a:pt x="436" y="435"/>
                    <a:pt x="433" y="413"/>
                  </a:cubicBezTo>
                  <a:cubicBezTo>
                    <a:pt x="429" y="381"/>
                    <a:pt x="405" y="361"/>
                    <a:pt x="371" y="361"/>
                  </a:cubicBezTo>
                  <a:cubicBezTo>
                    <a:pt x="337" y="361"/>
                    <a:pt x="311" y="381"/>
                    <a:pt x="308" y="414"/>
                  </a:cubicBezTo>
                  <a:cubicBezTo>
                    <a:pt x="305" y="436"/>
                    <a:pt x="306" y="458"/>
                    <a:pt x="306" y="480"/>
                  </a:cubicBezTo>
                  <a:cubicBezTo>
                    <a:pt x="305" y="530"/>
                    <a:pt x="275" y="561"/>
                    <a:pt x="229" y="561"/>
                  </a:cubicBezTo>
                  <a:cubicBezTo>
                    <a:pt x="184" y="561"/>
                    <a:pt x="153" y="531"/>
                    <a:pt x="151" y="483"/>
                  </a:cubicBezTo>
                  <a:cubicBezTo>
                    <a:pt x="150" y="468"/>
                    <a:pt x="151" y="453"/>
                    <a:pt x="151" y="435"/>
                  </a:cubicBezTo>
                  <a:cubicBezTo>
                    <a:pt x="120" y="431"/>
                    <a:pt x="108" y="413"/>
                    <a:pt x="108" y="382"/>
                  </a:cubicBezTo>
                  <a:cubicBezTo>
                    <a:pt x="107" y="370"/>
                    <a:pt x="89" y="358"/>
                    <a:pt x="79" y="346"/>
                  </a:cubicBezTo>
                  <a:cubicBezTo>
                    <a:pt x="77" y="347"/>
                    <a:pt x="74" y="349"/>
                    <a:pt x="72" y="350"/>
                  </a:cubicBezTo>
                  <a:cubicBezTo>
                    <a:pt x="72" y="487"/>
                    <a:pt x="72" y="624"/>
                    <a:pt x="72" y="764"/>
                  </a:cubicBezTo>
                  <a:cubicBezTo>
                    <a:pt x="108" y="764"/>
                    <a:pt x="145" y="764"/>
                    <a:pt x="181" y="765"/>
                  </a:cubicBezTo>
                  <a:cubicBezTo>
                    <a:pt x="232" y="765"/>
                    <a:pt x="261" y="799"/>
                    <a:pt x="257" y="848"/>
                  </a:cubicBezTo>
                  <a:cubicBezTo>
                    <a:pt x="256" y="866"/>
                    <a:pt x="248" y="871"/>
                    <a:pt x="232" y="871"/>
                  </a:cubicBezTo>
                  <a:cubicBezTo>
                    <a:pt x="164" y="871"/>
                    <a:pt x="96" y="870"/>
                    <a:pt x="29" y="871"/>
                  </a:cubicBezTo>
                  <a:cubicBezTo>
                    <a:pt x="7" y="871"/>
                    <a:pt x="0" y="863"/>
                    <a:pt x="1" y="842"/>
                  </a:cubicBezTo>
                  <a:cubicBezTo>
                    <a:pt x="1" y="816"/>
                    <a:pt x="9" y="796"/>
                    <a:pt x="28" y="779"/>
                  </a:cubicBezTo>
                  <a:cubicBezTo>
                    <a:pt x="35" y="773"/>
                    <a:pt x="41" y="762"/>
                    <a:pt x="41" y="753"/>
                  </a:cubicBezTo>
                  <a:cubicBezTo>
                    <a:pt x="41" y="610"/>
                    <a:pt x="41" y="468"/>
                    <a:pt x="41" y="325"/>
                  </a:cubicBezTo>
                  <a:cubicBezTo>
                    <a:pt x="41" y="320"/>
                    <a:pt x="42" y="313"/>
                    <a:pt x="39" y="308"/>
                  </a:cubicBezTo>
                  <a:cubicBezTo>
                    <a:pt x="0" y="227"/>
                    <a:pt x="23" y="141"/>
                    <a:pt x="20" y="57"/>
                  </a:cubicBezTo>
                  <a:cubicBezTo>
                    <a:pt x="19" y="27"/>
                    <a:pt x="47" y="3"/>
                    <a:pt x="80" y="2"/>
                  </a:cubicBezTo>
                  <a:cubicBezTo>
                    <a:pt x="137" y="0"/>
                    <a:pt x="194" y="0"/>
                    <a:pt x="252" y="2"/>
                  </a:cubicBezTo>
                  <a:cubicBezTo>
                    <a:pt x="286" y="3"/>
                    <a:pt x="312" y="28"/>
                    <a:pt x="313" y="62"/>
                  </a:cubicBezTo>
                  <a:cubicBezTo>
                    <a:pt x="314" y="124"/>
                    <a:pt x="315" y="187"/>
                    <a:pt x="311" y="249"/>
                  </a:cubicBezTo>
                  <a:cubicBezTo>
                    <a:pt x="309" y="296"/>
                    <a:pt x="282" y="332"/>
                    <a:pt x="242" y="359"/>
                  </a:cubicBezTo>
                  <a:cubicBezTo>
                    <a:pt x="234" y="364"/>
                    <a:pt x="226" y="375"/>
                    <a:pt x="225" y="384"/>
                  </a:cubicBezTo>
                  <a:cubicBezTo>
                    <a:pt x="220" y="421"/>
                    <a:pt x="218" y="425"/>
                    <a:pt x="180" y="435"/>
                  </a:cubicBezTo>
                  <a:cubicBezTo>
                    <a:pt x="180" y="453"/>
                    <a:pt x="179" y="471"/>
                    <a:pt x="180" y="489"/>
                  </a:cubicBezTo>
                  <a:cubicBezTo>
                    <a:pt x="183" y="516"/>
                    <a:pt x="204" y="534"/>
                    <a:pt x="231" y="533"/>
                  </a:cubicBezTo>
                  <a:cubicBezTo>
                    <a:pt x="258" y="532"/>
                    <a:pt x="276" y="514"/>
                    <a:pt x="277" y="485"/>
                  </a:cubicBezTo>
                  <a:cubicBezTo>
                    <a:pt x="278" y="465"/>
                    <a:pt x="277" y="445"/>
                    <a:pt x="278" y="425"/>
                  </a:cubicBezTo>
                  <a:cubicBezTo>
                    <a:pt x="279" y="368"/>
                    <a:pt x="317" y="332"/>
                    <a:pt x="373" y="333"/>
                  </a:cubicBezTo>
                  <a:cubicBezTo>
                    <a:pt x="428" y="334"/>
                    <a:pt x="463" y="370"/>
                    <a:pt x="463" y="427"/>
                  </a:cubicBezTo>
                  <a:cubicBezTo>
                    <a:pt x="463" y="444"/>
                    <a:pt x="463" y="461"/>
                    <a:pt x="463" y="483"/>
                  </a:cubicBezTo>
                  <a:cubicBezTo>
                    <a:pt x="486" y="484"/>
                    <a:pt x="508" y="489"/>
                    <a:pt x="529" y="486"/>
                  </a:cubicBezTo>
                  <a:cubicBezTo>
                    <a:pt x="553" y="483"/>
                    <a:pt x="574" y="473"/>
                    <a:pt x="566" y="441"/>
                  </a:cubicBezTo>
                  <a:cubicBezTo>
                    <a:pt x="565" y="440"/>
                    <a:pt x="565" y="437"/>
                    <a:pt x="566" y="436"/>
                  </a:cubicBezTo>
                  <a:cubicBezTo>
                    <a:pt x="585" y="393"/>
                    <a:pt x="559" y="367"/>
                    <a:pt x="533" y="338"/>
                  </a:cubicBezTo>
                  <a:cubicBezTo>
                    <a:pt x="491" y="290"/>
                    <a:pt x="461" y="234"/>
                    <a:pt x="459" y="168"/>
                  </a:cubicBezTo>
                  <a:cubicBezTo>
                    <a:pt x="458" y="136"/>
                    <a:pt x="466" y="131"/>
                    <a:pt x="494" y="144"/>
                  </a:cubicBezTo>
                  <a:cubicBezTo>
                    <a:pt x="516" y="153"/>
                    <a:pt x="536" y="165"/>
                    <a:pt x="558" y="176"/>
                  </a:cubicBezTo>
                  <a:close/>
                  <a:moveTo>
                    <a:pt x="650" y="841"/>
                  </a:moveTo>
                  <a:cubicBezTo>
                    <a:pt x="634" y="812"/>
                    <a:pt x="625" y="807"/>
                    <a:pt x="596" y="807"/>
                  </a:cubicBezTo>
                  <a:cubicBezTo>
                    <a:pt x="559" y="807"/>
                    <a:pt x="523" y="807"/>
                    <a:pt x="487" y="806"/>
                  </a:cubicBezTo>
                  <a:cubicBezTo>
                    <a:pt x="480" y="806"/>
                    <a:pt x="473" y="799"/>
                    <a:pt x="466" y="796"/>
                  </a:cubicBezTo>
                  <a:cubicBezTo>
                    <a:pt x="473" y="790"/>
                    <a:pt x="478" y="781"/>
                    <a:pt x="485" y="778"/>
                  </a:cubicBezTo>
                  <a:cubicBezTo>
                    <a:pt x="507" y="770"/>
                    <a:pt x="532" y="767"/>
                    <a:pt x="552" y="756"/>
                  </a:cubicBezTo>
                  <a:cubicBezTo>
                    <a:pt x="576" y="744"/>
                    <a:pt x="586" y="721"/>
                    <a:pt x="580" y="693"/>
                  </a:cubicBezTo>
                  <a:cubicBezTo>
                    <a:pt x="577" y="682"/>
                    <a:pt x="576" y="670"/>
                    <a:pt x="575" y="659"/>
                  </a:cubicBezTo>
                  <a:cubicBezTo>
                    <a:pt x="588" y="660"/>
                    <a:pt x="601" y="660"/>
                    <a:pt x="613" y="663"/>
                  </a:cubicBezTo>
                  <a:cubicBezTo>
                    <a:pt x="621" y="665"/>
                    <a:pt x="628" y="670"/>
                    <a:pt x="636" y="674"/>
                  </a:cubicBezTo>
                  <a:cubicBezTo>
                    <a:pt x="694" y="707"/>
                    <a:pt x="727" y="762"/>
                    <a:pt x="759" y="818"/>
                  </a:cubicBezTo>
                  <a:cubicBezTo>
                    <a:pt x="764" y="827"/>
                    <a:pt x="773" y="838"/>
                    <a:pt x="781" y="839"/>
                  </a:cubicBezTo>
                  <a:cubicBezTo>
                    <a:pt x="801" y="842"/>
                    <a:pt x="822" y="840"/>
                    <a:pt x="843" y="840"/>
                  </a:cubicBezTo>
                  <a:cubicBezTo>
                    <a:pt x="844" y="837"/>
                    <a:pt x="845" y="834"/>
                    <a:pt x="846" y="831"/>
                  </a:cubicBezTo>
                  <a:cubicBezTo>
                    <a:pt x="834" y="825"/>
                    <a:pt x="823" y="818"/>
                    <a:pt x="812" y="811"/>
                  </a:cubicBezTo>
                  <a:cubicBezTo>
                    <a:pt x="799" y="802"/>
                    <a:pt x="779" y="796"/>
                    <a:pt x="774" y="784"/>
                  </a:cubicBezTo>
                  <a:cubicBezTo>
                    <a:pt x="756" y="735"/>
                    <a:pt x="738" y="684"/>
                    <a:pt x="764" y="631"/>
                  </a:cubicBezTo>
                  <a:cubicBezTo>
                    <a:pt x="770" y="619"/>
                    <a:pt x="773" y="605"/>
                    <a:pt x="779" y="588"/>
                  </a:cubicBezTo>
                  <a:cubicBezTo>
                    <a:pt x="696" y="586"/>
                    <a:pt x="624" y="569"/>
                    <a:pt x="578" y="498"/>
                  </a:cubicBezTo>
                  <a:cubicBezTo>
                    <a:pt x="545" y="517"/>
                    <a:pt x="512" y="520"/>
                    <a:pt x="477" y="513"/>
                  </a:cubicBezTo>
                  <a:cubicBezTo>
                    <a:pt x="444" y="506"/>
                    <a:pt x="412" y="509"/>
                    <a:pt x="384" y="530"/>
                  </a:cubicBezTo>
                  <a:cubicBezTo>
                    <a:pt x="323" y="575"/>
                    <a:pt x="293" y="634"/>
                    <a:pt x="301" y="711"/>
                  </a:cubicBezTo>
                  <a:cubicBezTo>
                    <a:pt x="302" y="721"/>
                    <a:pt x="309" y="734"/>
                    <a:pt x="318" y="741"/>
                  </a:cubicBezTo>
                  <a:cubicBezTo>
                    <a:pt x="338" y="757"/>
                    <a:pt x="346" y="775"/>
                    <a:pt x="342" y="801"/>
                  </a:cubicBezTo>
                  <a:cubicBezTo>
                    <a:pt x="338" y="825"/>
                    <a:pt x="350" y="839"/>
                    <a:pt x="375" y="840"/>
                  </a:cubicBezTo>
                  <a:cubicBezTo>
                    <a:pt x="402" y="841"/>
                    <a:pt x="428" y="841"/>
                    <a:pt x="455" y="841"/>
                  </a:cubicBezTo>
                  <a:cubicBezTo>
                    <a:pt x="519" y="841"/>
                    <a:pt x="583" y="841"/>
                    <a:pt x="650" y="841"/>
                  </a:cubicBezTo>
                  <a:close/>
                  <a:moveTo>
                    <a:pt x="801" y="557"/>
                  </a:moveTo>
                  <a:cubicBezTo>
                    <a:pt x="786" y="511"/>
                    <a:pt x="799" y="478"/>
                    <a:pt x="839" y="448"/>
                  </a:cubicBezTo>
                  <a:cubicBezTo>
                    <a:pt x="810" y="417"/>
                    <a:pt x="786" y="384"/>
                    <a:pt x="756" y="360"/>
                  </a:cubicBezTo>
                  <a:cubicBezTo>
                    <a:pt x="709" y="324"/>
                    <a:pt x="643" y="337"/>
                    <a:pt x="611" y="383"/>
                  </a:cubicBezTo>
                  <a:cubicBezTo>
                    <a:pt x="579" y="430"/>
                    <a:pt x="593" y="492"/>
                    <a:pt x="643" y="526"/>
                  </a:cubicBezTo>
                  <a:cubicBezTo>
                    <a:pt x="690" y="557"/>
                    <a:pt x="743" y="562"/>
                    <a:pt x="801" y="557"/>
                  </a:cubicBezTo>
                  <a:close/>
                  <a:moveTo>
                    <a:pt x="282" y="96"/>
                  </a:moveTo>
                  <a:cubicBezTo>
                    <a:pt x="293" y="56"/>
                    <a:pt x="281" y="30"/>
                    <a:pt x="245" y="30"/>
                  </a:cubicBezTo>
                  <a:cubicBezTo>
                    <a:pt x="192" y="29"/>
                    <a:pt x="138" y="29"/>
                    <a:pt x="85" y="30"/>
                  </a:cubicBezTo>
                  <a:cubicBezTo>
                    <a:pt x="61" y="30"/>
                    <a:pt x="48" y="44"/>
                    <a:pt x="47" y="67"/>
                  </a:cubicBezTo>
                  <a:cubicBezTo>
                    <a:pt x="46" y="82"/>
                    <a:pt x="46" y="97"/>
                    <a:pt x="46" y="115"/>
                  </a:cubicBezTo>
                  <a:cubicBezTo>
                    <a:pt x="127" y="108"/>
                    <a:pt x="204" y="102"/>
                    <a:pt x="282" y="96"/>
                  </a:cubicBezTo>
                  <a:close/>
                  <a:moveTo>
                    <a:pt x="643" y="319"/>
                  </a:moveTo>
                  <a:cubicBezTo>
                    <a:pt x="609" y="252"/>
                    <a:pt x="559" y="205"/>
                    <a:pt x="487" y="172"/>
                  </a:cubicBezTo>
                  <a:cubicBezTo>
                    <a:pt x="498" y="253"/>
                    <a:pt x="540" y="308"/>
                    <a:pt x="590" y="358"/>
                  </a:cubicBezTo>
                  <a:cubicBezTo>
                    <a:pt x="609" y="344"/>
                    <a:pt x="625" y="332"/>
                    <a:pt x="643" y="3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B889FC96-908C-D851-C34B-A2DE00D13A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4638" y="565150"/>
              <a:ext cx="957263" cy="981075"/>
            </a:xfrm>
            <a:custGeom>
              <a:avLst/>
              <a:gdLst>
                <a:gd name="T0" fmla="*/ 858 w 870"/>
                <a:gd name="T1" fmla="*/ 151 h 891"/>
                <a:gd name="T2" fmla="*/ 717 w 870"/>
                <a:gd name="T3" fmla="*/ 432 h 891"/>
                <a:gd name="T4" fmla="*/ 700 w 870"/>
                <a:gd name="T5" fmla="*/ 482 h 891"/>
                <a:gd name="T6" fmla="*/ 619 w 870"/>
                <a:gd name="T7" fmla="*/ 672 h 891"/>
                <a:gd name="T8" fmla="*/ 757 w 870"/>
                <a:gd name="T9" fmla="*/ 691 h 891"/>
                <a:gd name="T10" fmla="*/ 814 w 870"/>
                <a:gd name="T11" fmla="*/ 841 h 891"/>
                <a:gd name="T12" fmla="*/ 264 w 870"/>
                <a:gd name="T13" fmla="*/ 890 h 891"/>
                <a:gd name="T14" fmla="*/ 183 w 870"/>
                <a:gd name="T15" fmla="*/ 797 h 891"/>
                <a:gd name="T16" fmla="*/ 21 w 870"/>
                <a:gd name="T17" fmla="*/ 612 h 891"/>
                <a:gd name="T18" fmla="*/ 45 w 870"/>
                <a:gd name="T19" fmla="*/ 518 h 891"/>
                <a:gd name="T20" fmla="*/ 78 w 870"/>
                <a:gd name="T21" fmla="*/ 373 h 891"/>
                <a:gd name="T22" fmla="*/ 182 w 870"/>
                <a:gd name="T23" fmla="*/ 371 h 891"/>
                <a:gd name="T24" fmla="*/ 83 w 870"/>
                <a:gd name="T25" fmla="*/ 399 h 891"/>
                <a:gd name="T26" fmla="*/ 72 w 870"/>
                <a:gd name="T27" fmla="*/ 504 h 891"/>
                <a:gd name="T28" fmla="*/ 119 w 870"/>
                <a:gd name="T29" fmla="*/ 589 h 891"/>
                <a:gd name="T30" fmla="*/ 385 w 870"/>
                <a:gd name="T31" fmla="*/ 486 h 891"/>
                <a:gd name="T32" fmla="*/ 375 w 870"/>
                <a:gd name="T33" fmla="*/ 404 h 891"/>
                <a:gd name="T34" fmla="*/ 272 w 870"/>
                <a:gd name="T35" fmla="*/ 404 h 891"/>
                <a:gd name="T36" fmla="*/ 346 w 870"/>
                <a:gd name="T37" fmla="*/ 355 h 891"/>
                <a:gd name="T38" fmla="*/ 412 w 870"/>
                <a:gd name="T39" fmla="*/ 422 h 891"/>
                <a:gd name="T40" fmla="*/ 434 w 870"/>
                <a:gd name="T41" fmla="*/ 552 h 891"/>
                <a:gd name="T42" fmla="*/ 302 w 870"/>
                <a:gd name="T43" fmla="*/ 758 h 891"/>
                <a:gd name="T44" fmla="*/ 242 w 870"/>
                <a:gd name="T45" fmla="*/ 841 h 891"/>
                <a:gd name="T46" fmla="*/ 274 w 870"/>
                <a:gd name="T47" fmla="*/ 863 h 891"/>
                <a:gd name="T48" fmla="*/ 756 w 870"/>
                <a:gd name="T49" fmla="*/ 863 h 891"/>
                <a:gd name="T50" fmla="*/ 786 w 870"/>
                <a:gd name="T51" fmla="*/ 751 h 891"/>
                <a:gd name="T52" fmla="*/ 648 w 870"/>
                <a:gd name="T53" fmla="*/ 719 h 891"/>
                <a:gd name="T54" fmla="*/ 574 w 870"/>
                <a:gd name="T55" fmla="*/ 650 h 891"/>
                <a:gd name="T56" fmla="*/ 516 w 870"/>
                <a:gd name="T57" fmla="*/ 463 h 891"/>
                <a:gd name="T58" fmla="*/ 345 w 870"/>
                <a:gd name="T59" fmla="*/ 211 h 891"/>
                <a:gd name="T60" fmla="*/ 593 w 870"/>
                <a:gd name="T61" fmla="*/ 83 h 891"/>
                <a:gd name="T62" fmla="*/ 410 w 870"/>
                <a:gd name="T63" fmla="*/ 576 h 891"/>
                <a:gd name="T64" fmla="*/ 381 w 870"/>
                <a:gd name="T65" fmla="*/ 586 h 891"/>
                <a:gd name="T66" fmla="*/ 224 w 870"/>
                <a:gd name="T67" fmla="*/ 715 h 891"/>
                <a:gd name="T68" fmla="*/ 71 w 870"/>
                <a:gd name="T69" fmla="*/ 572 h 891"/>
                <a:gd name="T70" fmla="*/ 46 w 870"/>
                <a:gd name="T71" fmla="*/ 587 h 891"/>
                <a:gd name="T72" fmla="*/ 160 w 870"/>
                <a:gd name="T73" fmla="*/ 726 h 891"/>
                <a:gd name="T74" fmla="*/ 216 w 870"/>
                <a:gd name="T75" fmla="*/ 809 h 891"/>
                <a:gd name="T76" fmla="*/ 301 w 870"/>
                <a:gd name="T77" fmla="*/ 727 h 891"/>
                <a:gd name="T78" fmla="*/ 602 w 870"/>
                <a:gd name="T79" fmla="*/ 274 h 891"/>
                <a:gd name="T80" fmla="*/ 558 w 870"/>
                <a:gd name="T81" fmla="*/ 380 h 891"/>
                <a:gd name="T82" fmla="*/ 690 w 870"/>
                <a:gd name="T83" fmla="*/ 354 h 891"/>
                <a:gd name="T84" fmla="*/ 604 w 870"/>
                <a:gd name="T85" fmla="*/ 454 h 891"/>
                <a:gd name="T86" fmla="*/ 600 w 870"/>
                <a:gd name="T87" fmla="*/ 625 h 891"/>
                <a:gd name="T88" fmla="*/ 604 w 870"/>
                <a:gd name="T89" fmla="*/ 454 h 891"/>
                <a:gd name="T90" fmla="*/ 228 w 870"/>
                <a:gd name="T91" fmla="*/ 686 h 891"/>
                <a:gd name="T92" fmla="*/ 127 w 870"/>
                <a:gd name="T93" fmla="*/ 631 h 891"/>
                <a:gd name="T94" fmla="*/ 495 w 870"/>
                <a:gd name="T95" fmla="*/ 222 h 891"/>
                <a:gd name="T96" fmla="*/ 495 w 870"/>
                <a:gd name="T97" fmla="*/ 298 h 891"/>
                <a:gd name="T98" fmla="*/ 681 w 870"/>
                <a:gd name="T99" fmla="*/ 207 h 891"/>
                <a:gd name="T100" fmla="*/ 617 w 870"/>
                <a:gd name="T101" fmla="*/ 207 h 891"/>
                <a:gd name="T102" fmla="*/ 681 w 870"/>
                <a:gd name="T103" fmla="*/ 207 h 891"/>
                <a:gd name="T104" fmla="*/ 562 w 870"/>
                <a:gd name="T105" fmla="*/ 161 h 891"/>
                <a:gd name="T106" fmla="*/ 563 w 870"/>
                <a:gd name="T107" fmla="*/ 237 h 891"/>
                <a:gd name="T108" fmla="*/ 748 w 870"/>
                <a:gd name="T109" fmla="*/ 271 h 891"/>
                <a:gd name="T110" fmla="*/ 683 w 870"/>
                <a:gd name="T111" fmla="*/ 270 h 891"/>
                <a:gd name="T112" fmla="*/ 748 w 870"/>
                <a:gd name="T113" fmla="*/ 27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0" h="891">
                  <a:moveTo>
                    <a:pt x="603" y="92"/>
                  </a:moveTo>
                  <a:cubicBezTo>
                    <a:pt x="686" y="0"/>
                    <a:pt x="829" y="36"/>
                    <a:pt x="858" y="151"/>
                  </a:cubicBezTo>
                  <a:cubicBezTo>
                    <a:pt x="870" y="195"/>
                    <a:pt x="861" y="238"/>
                    <a:pt x="841" y="279"/>
                  </a:cubicBezTo>
                  <a:cubicBezTo>
                    <a:pt x="811" y="340"/>
                    <a:pt x="767" y="388"/>
                    <a:pt x="717" y="432"/>
                  </a:cubicBezTo>
                  <a:cubicBezTo>
                    <a:pt x="707" y="441"/>
                    <a:pt x="697" y="449"/>
                    <a:pt x="686" y="459"/>
                  </a:cubicBezTo>
                  <a:cubicBezTo>
                    <a:pt x="692" y="468"/>
                    <a:pt x="696" y="475"/>
                    <a:pt x="700" y="482"/>
                  </a:cubicBezTo>
                  <a:cubicBezTo>
                    <a:pt x="736" y="546"/>
                    <a:pt x="708" y="622"/>
                    <a:pt x="639" y="646"/>
                  </a:cubicBezTo>
                  <a:cubicBezTo>
                    <a:pt x="625" y="651"/>
                    <a:pt x="611" y="655"/>
                    <a:pt x="619" y="672"/>
                  </a:cubicBezTo>
                  <a:cubicBezTo>
                    <a:pt x="623" y="681"/>
                    <a:pt x="638" y="689"/>
                    <a:pt x="648" y="690"/>
                  </a:cubicBezTo>
                  <a:cubicBezTo>
                    <a:pt x="684" y="692"/>
                    <a:pt x="721" y="691"/>
                    <a:pt x="757" y="691"/>
                  </a:cubicBezTo>
                  <a:cubicBezTo>
                    <a:pt x="798" y="692"/>
                    <a:pt x="814" y="708"/>
                    <a:pt x="814" y="750"/>
                  </a:cubicBezTo>
                  <a:cubicBezTo>
                    <a:pt x="814" y="780"/>
                    <a:pt x="815" y="811"/>
                    <a:pt x="814" y="841"/>
                  </a:cubicBezTo>
                  <a:cubicBezTo>
                    <a:pt x="812" y="874"/>
                    <a:pt x="796" y="890"/>
                    <a:pt x="763" y="890"/>
                  </a:cubicBezTo>
                  <a:cubicBezTo>
                    <a:pt x="597" y="891"/>
                    <a:pt x="430" y="891"/>
                    <a:pt x="264" y="890"/>
                  </a:cubicBezTo>
                  <a:cubicBezTo>
                    <a:pt x="256" y="890"/>
                    <a:pt x="248" y="889"/>
                    <a:pt x="241" y="887"/>
                  </a:cubicBezTo>
                  <a:cubicBezTo>
                    <a:pt x="225" y="880"/>
                    <a:pt x="182" y="814"/>
                    <a:pt x="183" y="797"/>
                  </a:cubicBezTo>
                  <a:cubicBezTo>
                    <a:pt x="186" y="775"/>
                    <a:pt x="176" y="765"/>
                    <a:pt x="157" y="757"/>
                  </a:cubicBezTo>
                  <a:cubicBezTo>
                    <a:pt x="91" y="728"/>
                    <a:pt x="37" y="687"/>
                    <a:pt x="21" y="612"/>
                  </a:cubicBezTo>
                  <a:cubicBezTo>
                    <a:pt x="16" y="586"/>
                    <a:pt x="0" y="555"/>
                    <a:pt x="41" y="539"/>
                  </a:cubicBezTo>
                  <a:cubicBezTo>
                    <a:pt x="44" y="538"/>
                    <a:pt x="45" y="526"/>
                    <a:pt x="45" y="518"/>
                  </a:cubicBezTo>
                  <a:cubicBezTo>
                    <a:pt x="45" y="486"/>
                    <a:pt x="45" y="453"/>
                    <a:pt x="45" y="421"/>
                  </a:cubicBezTo>
                  <a:cubicBezTo>
                    <a:pt x="44" y="396"/>
                    <a:pt x="55" y="381"/>
                    <a:pt x="78" y="373"/>
                  </a:cubicBezTo>
                  <a:cubicBezTo>
                    <a:pt x="85" y="371"/>
                    <a:pt x="92" y="368"/>
                    <a:pt x="97" y="363"/>
                  </a:cubicBezTo>
                  <a:cubicBezTo>
                    <a:pt x="120" y="344"/>
                    <a:pt x="164" y="347"/>
                    <a:pt x="182" y="371"/>
                  </a:cubicBezTo>
                  <a:cubicBezTo>
                    <a:pt x="194" y="387"/>
                    <a:pt x="189" y="400"/>
                    <a:pt x="174" y="410"/>
                  </a:cubicBezTo>
                  <a:cubicBezTo>
                    <a:pt x="145" y="431"/>
                    <a:pt x="118" y="429"/>
                    <a:pt x="83" y="399"/>
                  </a:cubicBezTo>
                  <a:cubicBezTo>
                    <a:pt x="79" y="409"/>
                    <a:pt x="74" y="418"/>
                    <a:pt x="73" y="427"/>
                  </a:cubicBezTo>
                  <a:cubicBezTo>
                    <a:pt x="72" y="452"/>
                    <a:pt x="72" y="478"/>
                    <a:pt x="72" y="504"/>
                  </a:cubicBezTo>
                  <a:cubicBezTo>
                    <a:pt x="72" y="522"/>
                    <a:pt x="68" y="540"/>
                    <a:pt x="93" y="551"/>
                  </a:cubicBezTo>
                  <a:cubicBezTo>
                    <a:pt x="105" y="556"/>
                    <a:pt x="107" y="579"/>
                    <a:pt x="119" y="589"/>
                  </a:cubicBezTo>
                  <a:cubicBezTo>
                    <a:pt x="183" y="641"/>
                    <a:pt x="291" y="635"/>
                    <a:pt x="347" y="575"/>
                  </a:cubicBezTo>
                  <a:cubicBezTo>
                    <a:pt x="369" y="551"/>
                    <a:pt x="395" y="526"/>
                    <a:pt x="385" y="486"/>
                  </a:cubicBezTo>
                  <a:cubicBezTo>
                    <a:pt x="380" y="466"/>
                    <a:pt x="385" y="444"/>
                    <a:pt x="384" y="423"/>
                  </a:cubicBezTo>
                  <a:cubicBezTo>
                    <a:pt x="384" y="416"/>
                    <a:pt x="380" y="407"/>
                    <a:pt x="375" y="404"/>
                  </a:cubicBezTo>
                  <a:cubicBezTo>
                    <a:pt x="372" y="402"/>
                    <a:pt x="362" y="407"/>
                    <a:pt x="357" y="411"/>
                  </a:cubicBezTo>
                  <a:cubicBezTo>
                    <a:pt x="333" y="430"/>
                    <a:pt x="290" y="428"/>
                    <a:pt x="272" y="404"/>
                  </a:cubicBezTo>
                  <a:cubicBezTo>
                    <a:pt x="267" y="397"/>
                    <a:pt x="266" y="383"/>
                    <a:pt x="270" y="376"/>
                  </a:cubicBezTo>
                  <a:cubicBezTo>
                    <a:pt x="280" y="354"/>
                    <a:pt x="326" y="343"/>
                    <a:pt x="346" y="355"/>
                  </a:cubicBezTo>
                  <a:cubicBezTo>
                    <a:pt x="360" y="363"/>
                    <a:pt x="376" y="367"/>
                    <a:pt x="386" y="378"/>
                  </a:cubicBezTo>
                  <a:cubicBezTo>
                    <a:pt x="398" y="390"/>
                    <a:pt x="409" y="406"/>
                    <a:pt x="412" y="422"/>
                  </a:cubicBezTo>
                  <a:cubicBezTo>
                    <a:pt x="416" y="445"/>
                    <a:pt x="413" y="470"/>
                    <a:pt x="413" y="494"/>
                  </a:cubicBezTo>
                  <a:cubicBezTo>
                    <a:pt x="414" y="515"/>
                    <a:pt x="406" y="539"/>
                    <a:pt x="434" y="552"/>
                  </a:cubicBezTo>
                  <a:cubicBezTo>
                    <a:pt x="440" y="554"/>
                    <a:pt x="442" y="573"/>
                    <a:pt x="440" y="583"/>
                  </a:cubicBezTo>
                  <a:cubicBezTo>
                    <a:pt x="428" y="668"/>
                    <a:pt x="383" y="728"/>
                    <a:pt x="302" y="758"/>
                  </a:cubicBezTo>
                  <a:cubicBezTo>
                    <a:pt x="282" y="765"/>
                    <a:pt x="271" y="774"/>
                    <a:pt x="275" y="796"/>
                  </a:cubicBezTo>
                  <a:cubicBezTo>
                    <a:pt x="280" y="821"/>
                    <a:pt x="267" y="836"/>
                    <a:pt x="242" y="841"/>
                  </a:cubicBezTo>
                  <a:cubicBezTo>
                    <a:pt x="241" y="844"/>
                    <a:pt x="241" y="847"/>
                    <a:pt x="241" y="850"/>
                  </a:cubicBezTo>
                  <a:cubicBezTo>
                    <a:pt x="252" y="855"/>
                    <a:pt x="263" y="862"/>
                    <a:pt x="274" y="863"/>
                  </a:cubicBezTo>
                  <a:cubicBezTo>
                    <a:pt x="414" y="864"/>
                    <a:pt x="554" y="863"/>
                    <a:pt x="693" y="863"/>
                  </a:cubicBezTo>
                  <a:cubicBezTo>
                    <a:pt x="714" y="863"/>
                    <a:pt x="735" y="863"/>
                    <a:pt x="756" y="863"/>
                  </a:cubicBezTo>
                  <a:cubicBezTo>
                    <a:pt x="776" y="864"/>
                    <a:pt x="786" y="855"/>
                    <a:pt x="786" y="834"/>
                  </a:cubicBezTo>
                  <a:cubicBezTo>
                    <a:pt x="785" y="806"/>
                    <a:pt x="785" y="779"/>
                    <a:pt x="786" y="751"/>
                  </a:cubicBezTo>
                  <a:cubicBezTo>
                    <a:pt x="787" y="728"/>
                    <a:pt x="778" y="718"/>
                    <a:pt x="754" y="718"/>
                  </a:cubicBezTo>
                  <a:cubicBezTo>
                    <a:pt x="719" y="719"/>
                    <a:pt x="683" y="719"/>
                    <a:pt x="648" y="719"/>
                  </a:cubicBezTo>
                  <a:cubicBezTo>
                    <a:pt x="606" y="719"/>
                    <a:pt x="595" y="709"/>
                    <a:pt x="588" y="667"/>
                  </a:cubicBezTo>
                  <a:cubicBezTo>
                    <a:pt x="587" y="660"/>
                    <a:pt x="580" y="652"/>
                    <a:pt x="574" y="650"/>
                  </a:cubicBezTo>
                  <a:cubicBezTo>
                    <a:pt x="489" y="618"/>
                    <a:pt x="464" y="543"/>
                    <a:pt x="515" y="466"/>
                  </a:cubicBezTo>
                  <a:cubicBezTo>
                    <a:pt x="516" y="464"/>
                    <a:pt x="517" y="462"/>
                    <a:pt x="516" y="463"/>
                  </a:cubicBezTo>
                  <a:cubicBezTo>
                    <a:pt x="474" y="416"/>
                    <a:pt x="429" y="374"/>
                    <a:pt x="394" y="325"/>
                  </a:cubicBezTo>
                  <a:cubicBezTo>
                    <a:pt x="370" y="292"/>
                    <a:pt x="354" y="251"/>
                    <a:pt x="345" y="211"/>
                  </a:cubicBezTo>
                  <a:cubicBezTo>
                    <a:pt x="331" y="145"/>
                    <a:pt x="364" y="85"/>
                    <a:pt x="421" y="55"/>
                  </a:cubicBezTo>
                  <a:cubicBezTo>
                    <a:pt x="478" y="26"/>
                    <a:pt x="543" y="37"/>
                    <a:pt x="593" y="83"/>
                  </a:cubicBezTo>
                  <a:cubicBezTo>
                    <a:pt x="596" y="86"/>
                    <a:pt x="598" y="88"/>
                    <a:pt x="603" y="92"/>
                  </a:cubicBezTo>
                  <a:close/>
                  <a:moveTo>
                    <a:pt x="410" y="576"/>
                  </a:moveTo>
                  <a:cubicBezTo>
                    <a:pt x="408" y="573"/>
                    <a:pt x="405" y="570"/>
                    <a:pt x="402" y="567"/>
                  </a:cubicBezTo>
                  <a:cubicBezTo>
                    <a:pt x="395" y="574"/>
                    <a:pt x="388" y="580"/>
                    <a:pt x="381" y="586"/>
                  </a:cubicBezTo>
                  <a:cubicBezTo>
                    <a:pt x="379" y="588"/>
                    <a:pt x="380" y="592"/>
                    <a:pt x="379" y="595"/>
                  </a:cubicBezTo>
                  <a:cubicBezTo>
                    <a:pt x="363" y="664"/>
                    <a:pt x="298" y="714"/>
                    <a:pt x="224" y="715"/>
                  </a:cubicBezTo>
                  <a:cubicBezTo>
                    <a:pt x="155" y="716"/>
                    <a:pt x="96" y="669"/>
                    <a:pt x="78" y="599"/>
                  </a:cubicBezTo>
                  <a:cubicBezTo>
                    <a:pt x="76" y="590"/>
                    <a:pt x="74" y="581"/>
                    <a:pt x="71" y="572"/>
                  </a:cubicBezTo>
                  <a:cubicBezTo>
                    <a:pt x="62" y="572"/>
                    <a:pt x="55" y="572"/>
                    <a:pt x="47" y="572"/>
                  </a:cubicBezTo>
                  <a:cubicBezTo>
                    <a:pt x="46" y="578"/>
                    <a:pt x="46" y="583"/>
                    <a:pt x="46" y="587"/>
                  </a:cubicBezTo>
                  <a:cubicBezTo>
                    <a:pt x="47" y="594"/>
                    <a:pt x="48" y="601"/>
                    <a:pt x="49" y="607"/>
                  </a:cubicBezTo>
                  <a:cubicBezTo>
                    <a:pt x="64" y="667"/>
                    <a:pt x="104" y="707"/>
                    <a:pt x="160" y="726"/>
                  </a:cubicBezTo>
                  <a:cubicBezTo>
                    <a:pt x="200" y="739"/>
                    <a:pt x="219" y="759"/>
                    <a:pt x="212" y="802"/>
                  </a:cubicBezTo>
                  <a:cubicBezTo>
                    <a:pt x="212" y="803"/>
                    <a:pt x="214" y="805"/>
                    <a:pt x="216" y="809"/>
                  </a:cubicBezTo>
                  <a:cubicBezTo>
                    <a:pt x="225" y="808"/>
                    <a:pt x="234" y="808"/>
                    <a:pt x="249" y="807"/>
                  </a:cubicBezTo>
                  <a:cubicBezTo>
                    <a:pt x="232" y="755"/>
                    <a:pt x="264" y="743"/>
                    <a:pt x="301" y="727"/>
                  </a:cubicBezTo>
                  <a:cubicBezTo>
                    <a:pt x="367" y="700"/>
                    <a:pt x="406" y="649"/>
                    <a:pt x="410" y="576"/>
                  </a:cubicBezTo>
                  <a:close/>
                  <a:moveTo>
                    <a:pt x="602" y="274"/>
                  </a:moveTo>
                  <a:cubicBezTo>
                    <a:pt x="558" y="274"/>
                    <a:pt x="524" y="303"/>
                    <a:pt x="517" y="347"/>
                  </a:cubicBezTo>
                  <a:cubicBezTo>
                    <a:pt x="512" y="379"/>
                    <a:pt x="529" y="395"/>
                    <a:pt x="558" y="380"/>
                  </a:cubicBezTo>
                  <a:cubicBezTo>
                    <a:pt x="590" y="364"/>
                    <a:pt x="618" y="364"/>
                    <a:pt x="650" y="381"/>
                  </a:cubicBezTo>
                  <a:cubicBezTo>
                    <a:pt x="675" y="394"/>
                    <a:pt x="689" y="382"/>
                    <a:pt x="690" y="354"/>
                  </a:cubicBezTo>
                  <a:cubicBezTo>
                    <a:pt x="690" y="309"/>
                    <a:pt x="652" y="274"/>
                    <a:pt x="602" y="274"/>
                  </a:cubicBezTo>
                  <a:close/>
                  <a:moveTo>
                    <a:pt x="604" y="454"/>
                  </a:moveTo>
                  <a:cubicBezTo>
                    <a:pt x="558" y="453"/>
                    <a:pt x="518" y="490"/>
                    <a:pt x="517" y="536"/>
                  </a:cubicBezTo>
                  <a:cubicBezTo>
                    <a:pt x="516" y="583"/>
                    <a:pt x="553" y="623"/>
                    <a:pt x="600" y="625"/>
                  </a:cubicBezTo>
                  <a:cubicBezTo>
                    <a:pt x="646" y="627"/>
                    <a:pt x="687" y="588"/>
                    <a:pt x="688" y="541"/>
                  </a:cubicBezTo>
                  <a:cubicBezTo>
                    <a:pt x="688" y="494"/>
                    <a:pt x="650" y="455"/>
                    <a:pt x="604" y="454"/>
                  </a:cubicBezTo>
                  <a:close/>
                  <a:moveTo>
                    <a:pt x="127" y="631"/>
                  </a:moveTo>
                  <a:cubicBezTo>
                    <a:pt x="149" y="672"/>
                    <a:pt x="185" y="686"/>
                    <a:pt x="228" y="686"/>
                  </a:cubicBezTo>
                  <a:cubicBezTo>
                    <a:pt x="276" y="686"/>
                    <a:pt x="319" y="659"/>
                    <a:pt x="333" y="621"/>
                  </a:cubicBezTo>
                  <a:cubicBezTo>
                    <a:pt x="265" y="661"/>
                    <a:pt x="197" y="662"/>
                    <a:pt x="127" y="631"/>
                  </a:cubicBezTo>
                  <a:close/>
                  <a:moveTo>
                    <a:pt x="532" y="272"/>
                  </a:moveTo>
                  <a:cubicBezTo>
                    <a:pt x="517" y="251"/>
                    <a:pt x="506" y="237"/>
                    <a:pt x="495" y="222"/>
                  </a:cubicBezTo>
                  <a:cubicBezTo>
                    <a:pt x="486" y="238"/>
                    <a:pt x="472" y="253"/>
                    <a:pt x="468" y="271"/>
                  </a:cubicBezTo>
                  <a:cubicBezTo>
                    <a:pt x="463" y="288"/>
                    <a:pt x="477" y="301"/>
                    <a:pt x="495" y="298"/>
                  </a:cubicBezTo>
                  <a:cubicBezTo>
                    <a:pt x="507" y="295"/>
                    <a:pt x="517" y="284"/>
                    <a:pt x="532" y="272"/>
                  </a:cubicBezTo>
                  <a:close/>
                  <a:moveTo>
                    <a:pt x="681" y="207"/>
                  </a:moveTo>
                  <a:cubicBezTo>
                    <a:pt x="665" y="187"/>
                    <a:pt x="654" y="174"/>
                    <a:pt x="642" y="160"/>
                  </a:cubicBezTo>
                  <a:cubicBezTo>
                    <a:pt x="634" y="176"/>
                    <a:pt x="621" y="191"/>
                    <a:pt x="617" y="207"/>
                  </a:cubicBezTo>
                  <a:cubicBezTo>
                    <a:pt x="613" y="224"/>
                    <a:pt x="625" y="240"/>
                    <a:pt x="643" y="236"/>
                  </a:cubicBezTo>
                  <a:cubicBezTo>
                    <a:pt x="655" y="234"/>
                    <a:pt x="665" y="220"/>
                    <a:pt x="681" y="207"/>
                  </a:cubicBezTo>
                  <a:close/>
                  <a:moveTo>
                    <a:pt x="601" y="211"/>
                  </a:moveTo>
                  <a:cubicBezTo>
                    <a:pt x="585" y="190"/>
                    <a:pt x="573" y="175"/>
                    <a:pt x="562" y="161"/>
                  </a:cubicBezTo>
                  <a:cubicBezTo>
                    <a:pt x="553" y="176"/>
                    <a:pt x="540" y="191"/>
                    <a:pt x="537" y="208"/>
                  </a:cubicBezTo>
                  <a:cubicBezTo>
                    <a:pt x="536" y="216"/>
                    <a:pt x="552" y="235"/>
                    <a:pt x="563" y="237"/>
                  </a:cubicBezTo>
                  <a:cubicBezTo>
                    <a:pt x="572" y="238"/>
                    <a:pt x="584" y="223"/>
                    <a:pt x="601" y="211"/>
                  </a:cubicBezTo>
                  <a:close/>
                  <a:moveTo>
                    <a:pt x="748" y="271"/>
                  </a:moveTo>
                  <a:cubicBezTo>
                    <a:pt x="732" y="251"/>
                    <a:pt x="724" y="234"/>
                    <a:pt x="710" y="224"/>
                  </a:cubicBezTo>
                  <a:cubicBezTo>
                    <a:pt x="701" y="217"/>
                    <a:pt x="682" y="249"/>
                    <a:pt x="683" y="270"/>
                  </a:cubicBezTo>
                  <a:cubicBezTo>
                    <a:pt x="684" y="288"/>
                    <a:pt x="693" y="302"/>
                    <a:pt x="711" y="298"/>
                  </a:cubicBezTo>
                  <a:cubicBezTo>
                    <a:pt x="723" y="296"/>
                    <a:pt x="732" y="283"/>
                    <a:pt x="748" y="27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6" name="Freeform 91">
              <a:extLst>
                <a:ext uri="{FF2B5EF4-FFF2-40B4-BE49-F238E27FC236}">
                  <a16:creationId xmlns:a16="http://schemas.microsoft.com/office/drawing/2014/main" id="{A75E8C90-486D-97AF-F837-0EFEC2EB94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0712" y="4041775"/>
              <a:ext cx="973138" cy="968375"/>
            </a:xfrm>
            <a:custGeom>
              <a:avLst/>
              <a:gdLst>
                <a:gd name="T0" fmla="*/ 86 w 884"/>
                <a:gd name="T1" fmla="*/ 723 h 880"/>
                <a:gd name="T2" fmla="*/ 150 w 884"/>
                <a:gd name="T3" fmla="*/ 642 h 880"/>
                <a:gd name="T4" fmla="*/ 124 w 884"/>
                <a:gd name="T5" fmla="*/ 339 h 880"/>
                <a:gd name="T6" fmla="*/ 176 w 884"/>
                <a:gd name="T7" fmla="*/ 4 h 880"/>
                <a:gd name="T8" fmla="*/ 246 w 884"/>
                <a:gd name="T9" fmla="*/ 339 h 880"/>
                <a:gd name="T10" fmla="*/ 222 w 884"/>
                <a:gd name="T11" fmla="*/ 629 h 880"/>
                <a:gd name="T12" fmla="*/ 398 w 884"/>
                <a:gd name="T13" fmla="*/ 664 h 880"/>
                <a:gd name="T14" fmla="*/ 365 w 884"/>
                <a:gd name="T15" fmla="*/ 622 h 880"/>
                <a:gd name="T16" fmla="*/ 338 w 884"/>
                <a:gd name="T17" fmla="*/ 346 h 880"/>
                <a:gd name="T18" fmla="*/ 378 w 884"/>
                <a:gd name="T19" fmla="*/ 578 h 880"/>
                <a:gd name="T20" fmla="*/ 500 w 884"/>
                <a:gd name="T21" fmla="*/ 402 h 880"/>
                <a:gd name="T22" fmla="*/ 648 w 884"/>
                <a:gd name="T23" fmla="*/ 181 h 880"/>
                <a:gd name="T24" fmla="*/ 774 w 884"/>
                <a:gd name="T25" fmla="*/ 85 h 880"/>
                <a:gd name="T26" fmla="*/ 785 w 884"/>
                <a:gd name="T27" fmla="*/ 136 h 880"/>
                <a:gd name="T28" fmla="*/ 810 w 884"/>
                <a:gd name="T29" fmla="*/ 311 h 880"/>
                <a:gd name="T30" fmla="*/ 798 w 884"/>
                <a:gd name="T31" fmla="*/ 511 h 880"/>
                <a:gd name="T32" fmla="*/ 794 w 884"/>
                <a:gd name="T33" fmla="*/ 626 h 880"/>
                <a:gd name="T34" fmla="*/ 847 w 884"/>
                <a:gd name="T35" fmla="*/ 664 h 880"/>
                <a:gd name="T36" fmla="*/ 880 w 884"/>
                <a:gd name="T37" fmla="*/ 731 h 880"/>
                <a:gd name="T38" fmla="*/ 822 w 884"/>
                <a:gd name="T39" fmla="*/ 837 h 880"/>
                <a:gd name="T40" fmla="*/ 708 w 884"/>
                <a:gd name="T41" fmla="*/ 821 h 880"/>
                <a:gd name="T42" fmla="*/ 298 w 884"/>
                <a:gd name="T43" fmla="*/ 789 h 880"/>
                <a:gd name="T44" fmla="*/ 254 w 884"/>
                <a:gd name="T45" fmla="*/ 829 h 880"/>
                <a:gd name="T46" fmla="*/ 145 w 884"/>
                <a:gd name="T47" fmla="*/ 839 h 880"/>
                <a:gd name="T48" fmla="*/ 625 w 884"/>
                <a:gd name="T49" fmla="*/ 343 h 880"/>
                <a:gd name="T50" fmla="*/ 412 w 884"/>
                <a:gd name="T51" fmla="*/ 609 h 880"/>
                <a:gd name="T52" fmla="*/ 631 w 884"/>
                <a:gd name="T53" fmla="*/ 664 h 880"/>
                <a:gd name="T54" fmla="*/ 577 w 884"/>
                <a:gd name="T55" fmla="*/ 651 h 880"/>
                <a:gd name="T56" fmla="*/ 575 w 884"/>
                <a:gd name="T57" fmla="*/ 621 h 880"/>
                <a:gd name="T58" fmla="*/ 673 w 884"/>
                <a:gd name="T59" fmla="*/ 507 h 880"/>
                <a:gd name="T60" fmla="*/ 726 w 884"/>
                <a:gd name="T61" fmla="*/ 638 h 880"/>
                <a:gd name="T62" fmla="*/ 792 w 884"/>
                <a:gd name="T63" fmla="*/ 664 h 880"/>
                <a:gd name="T64" fmla="*/ 772 w 884"/>
                <a:gd name="T65" fmla="*/ 499 h 880"/>
                <a:gd name="T66" fmla="*/ 763 w 884"/>
                <a:gd name="T67" fmla="*/ 379 h 880"/>
                <a:gd name="T68" fmla="*/ 210 w 884"/>
                <a:gd name="T69" fmla="*/ 324 h 880"/>
                <a:gd name="T70" fmla="*/ 269 w 884"/>
                <a:gd name="T71" fmla="*/ 263 h 880"/>
                <a:gd name="T72" fmla="*/ 331 w 884"/>
                <a:gd name="T73" fmla="*/ 201 h 880"/>
                <a:gd name="T74" fmla="*/ 329 w 884"/>
                <a:gd name="T75" fmla="*/ 146 h 880"/>
                <a:gd name="T76" fmla="*/ 269 w 884"/>
                <a:gd name="T77" fmla="*/ 92 h 880"/>
                <a:gd name="T78" fmla="*/ 209 w 884"/>
                <a:gd name="T79" fmla="*/ 31 h 880"/>
                <a:gd name="T80" fmla="*/ 161 w 884"/>
                <a:gd name="T81" fmla="*/ 32 h 880"/>
                <a:gd name="T82" fmla="*/ 101 w 884"/>
                <a:gd name="T83" fmla="*/ 93 h 880"/>
                <a:gd name="T84" fmla="*/ 40 w 884"/>
                <a:gd name="T85" fmla="*/ 153 h 880"/>
                <a:gd name="T86" fmla="*/ 40 w 884"/>
                <a:gd name="T87" fmla="*/ 202 h 880"/>
                <a:gd name="T88" fmla="*/ 100 w 884"/>
                <a:gd name="T89" fmla="*/ 261 h 880"/>
                <a:gd name="T90" fmla="*/ 162 w 884"/>
                <a:gd name="T91" fmla="*/ 323 h 880"/>
                <a:gd name="T92" fmla="*/ 210 w 884"/>
                <a:gd name="T93" fmla="*/ 324 h 880"/>
                <a:gd name="T94" fmla="*/ 737 w 884"/>
                <a:gd name="T95" fmla="*/ 126 h 880"/>
                <a:gd name="T96" fmla="*/ 654 w 884"/>
                <a:gd name="T97" fmla="*/ 263 h 880"/>
                <a:gd name="T98" fmla="*/ 719 w 884"/>
                <a:gd name="T99" fmla="*/ 302 h 880"/>
                <a:gd name="T100" fmla="*/ 828 w 884"/>
                <a:gd name="T101" fmla="*/ 267 h 880"/>
                <a:gd name="T102" fmla="*/ 778 w 884"/>
                <a:gd name="T103" fmla="*/ 167 h 880"/>
                <a:gd name="T104" fmla="*/ 753 w 884"/>
                <a:gd name="T105" fmla="*/ 116 h 880"/>
                <a:gd name="T106" fmla="*/ 189 w 884"/>
                <a:gd name="T107" fmla="*/ 841 h 880"/>
                <a:gd name="T108" fmla="*/ 173 w 884"/>
                <a:gd name="T109" fmla="*/ 790 h 880"/>
                <a:gd name="T110" fmla="*/ 792 w 884"/>
                <a:gd name="T111" fmla="*/ 790 h 880"/>
                <a:gd name="T112" fmla="*/ 728 w 884"/>
                <a:gd name="T113" fmla="*/ 792 h 880"/>
                <a:gd name="T114" fmla="*/ 695 w 884"/>
                <a:gd name="T115" fmla="*/ 669 h 880"/>
                <a:gd name="T116" fmla="*/ 677 w 884"/>
                <a:gd name="T117" fmla="*/ 579 h 880"/>
                <a:gd name="T118" fmla="*/ 695 w 884"/>
                <a:gd name="T119" fmla="*/ 669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84" h="880">
                  <a:moveTo>
                    <a:pt x="144" y="793"/>
                  </a:moveTo>
                  <a:cubicBezTo>
                    <a:pt x="87" y="786"/>
                    <a:pt x="85" y="784"/>
                    <a:pt x="86" y="723"/>
                  </a:cubicBezTo>
                  <a:cubicBezTo>
                    <a:pt x="87" y="669"/>
                    <a:pt x="87" y="668"/>
                    <a:pt x="148" y="663"/>
                  </a:cubicBezTo>
                  <a:cubicBezTo>
                    <a:pt x="148" y="656"/>
                    <a:pt x="150" y="649"/>
                    <a:pt x="150" y="642"/>
                  </a:cubicBezTo>
                  <a:cubicBezTo>
                    <a:pt x="150" y="554"/>
                    <a:pt x="149" y="466"/>
                    <a:pt x="151" y="378"/>
                  </a:cubicBezTo>
                  <a:cubicBezTo>
                    <a:pt x="151" y="357"/>
                    <a:pt x="145" y="347"/>
                    <a:pt x="124" y="339"/>
                  </a:cubicBezTo>
                  <a:cubicBezTo>
                    <a:pt x="46" y="310"/>
                    <a:pt x="0" y="229"/>
                    <a:pt x="14" y="149"/>
                  </a:cubicBezTo>
                  <a:cubicBezTo>
                    <a:pt x="28" y="68"/>
                    <a:pt x="96" y="8"/>
                    <a:pt x="176" y="4"/>
                  </a:cubicBezTo>
                  <a:cubicBezTo>
                    <a:pt x="260" y="0"/>
                    <a:pt x="333" y="53"/>
                    <a:pt x="354" y="133"/>
                  </a:cubicBezTo>
                  <a:cubicBezTo>
                    <a:pt x="376" y="220"/>
                    <a:pt x="331" y="308"/>
                    <a:pt x="246" y="339"/>
                  </a:cubicBezTo>
                  <a:cubicBezTo>
                    <a:pt x="226" y="346"/>
                    <a:pt x="221" y="356"/>
                    <a:pt x="221" y="376"/>
                  </a:cubicBezTo>
                  <a:cubicBezTo>
                    <a:pt x="222" y="460"/>
                    <a:pt x="222" y="544"/>
                    <a:pt x="222" y="629"/>
                  </a:cubicBezTo>
                  <a:cubicBezTo>
                    <a:pt x="222" y="640"/>
                    <a:pt x="223" y="651"/>
                    <a:pt x="224" y="664"/>
                  </a:cubicBezTo>
                  <a:cubicBezTo>
                    <a:pt x="284" y="664"/>
                    <a:pt x="341" y="664"/>
                    <a:pt x="398" y="664"/>
                  </a:cubicBezTo>
                  <a:cubicBezTo>
                    <a:pt x="399" y="661"/>
                    <a:pt x="401" y="659"/>
                    <a:pt x="403" y="657"/>
                  </a:cubicBezTo>
                  <a:cubicBezTo>
                    <a:pt x="391" y="645"/>
                    <a:pt x="380" y="629"/>
                    <a:pt x="365" y="622"/>
                  </a:cubicBezTo>
                  <a:cubicBezTo>
                    <a:pt x="269" y="576"/>
                    <a:pt x="236" y="443"/>
                    <a:pt x="301" y="360"/>
                  </a:cubicBezTo>
                  <a:cubicBezTo>
                    <a:pt x="310" y="348"/>
                    <a:pt x="322" y="334"/>
                    <a:pt x="338" y="346"/>
                  </a:cubicBezTo>
                  <a:cubicBezTo>
                    <a:pt x="356" y="359"/>
                    <a:pt x="343" y="373"/>
                    <a:pt x="334" y="385"/>
                  </a:cubicBezTo>
                  <a:cubicBezTo>
                    <a:pt x="286" y="449"/>
                    <a:pt x="309" y="547"/>
                    <a:pt x="378" y="578"/>
                  </a:cubicBezTo>
                  <a:cubicBezTo>
                    <a:pt x="387" y="549"/>
                    <a:pt x="394" y="519"/>
                    <a:pt x="405" y="491"/>
                  </a:cubicBezTo>
                  <a:cubicBezTo>
                    <a:pt x="422" y="447"/>
                    <a:pt x="454" y="416"/>
                    <a:pt x="500" y="402"/>
                  </a:cubicBezTo>
                  <a:cubicBezTo>
                    <a:pt x="569" y="381"/>
                    <a:pt x="607" y="334"/>
                    <a:pt x="621" y="264"/>
                  </a:cubicBezTo>
                  <a:cubicBezTo>
                    <a:pt x="627" y="235"/>
                    <a:pt x="632" y="204"/>
                    <a:pt x="648" y="181"/>
                  </a:cubicBezTo>
                  <a:cubicBezTo>
                    <a:pt x="670" y="149"/>
                    <a:pt x="700" y="123"/>
                    <a:pt x="729" y="98"/>
                  </a:cubicBezTo>
                  <a:cubicBezTo>
                    <a:pt x="740" y="89"/>
                    <a:pt x="759" y="89"/>
                    <a:pt x="774" y="85"/>
                  </a:cubicBezTo>
                  <a:cubicBezTo>
                    <a:pt x="777" y="98"/>
                    <a:pt x="780" y="111"/>
                    <a:pt x="783" y="124"/>
                  </a:cubicBezTo>
                  <a:cubicBezTo>
                    <a:pt x="784" y="128"/>
                    <a:pt x="784" y="132"/>
                    <a:pt x="785" y="136"/>
                  </a:cubicBezTo>
                  <a:cubicBezTo>
                    <a:pt x="819" y="143"/>
                    <a:pt x="840" y="167"/>
                    <a:pt x="856" y="195"/>
                  </a:cubicBezTo>
                  <a:cubicBezTo>
                    <a:pt x="884" y="243"/>
                    <a:pt x="863" y="294"/>
                    <a:pt x="810" y="311"/>
                  </a:cubicBezTo>
                  <a:cubicBezTo>
                    <a:pt x="780" y="320"/>
                    <a:pt x="776" y="330"/>
                    <a:pt x="793" y="356"/>
                  </a:cubicBezTo>
                  <a:cubicBezTo>
                    <a:pt x="825" y="407"/>
                    <a:pt x="826" y="460"/>
                    <a:pt x="798" y="511"/>
                  </a:cubicBezTo>
                  <a:cubicBezTo>
                    <a:pt x="779" y="544"/>
                    <a:pt x="784" y="578"/>
                    <a:pt x="783" y="611"/>
                  </a:cubicBezTo>
                  <a:cubicBezTo>
                    <a:pt x="783" y="616"/>
                    <a:pt x="789" y="622"/>
                    <a:pt x="794" y="626"/>
                  </a:cubicBezTo>
                  <a:cubicBezTo>
                    <a:pt x="805" y="636"/>
                    <a:pt x="816" y="646"/>
                    <a:pt x="828" y="655"/>
                  </a:cubicBezTo>
                  <a:cubicBezTo>
                    <a:pt x="834" y="659"/>
                    <a:pt x="841" y="664"/>
                    <a:pt x="847" y="664"/>
                  </a:cubicBezTo>
                  <a:cubicBezTo>
                    <a:pt x="871" y="666"/>
                    <a:pt x="880" y="680"/>
                    <a:pt x="880" y="703"/>
                  </a:cubicBezTo>
                  <a:cubicBezTo>
                    <a:pt x="880" y="712"/>
                    <a:pt x="880" y="722"/>
                    <a:pt x="880" y="731"/>
                  </a:cubicBezTo>
                  <a:cubicBezTo>
                    <a:pt x="880" y="784"/>
                    <a:pt x="877" y="786"/>
                    <a:pt x="823" y="793"/>
                  </a:cubicBezTo>
                  <a:cubicBezTo>
                    <a:pt x="823" y="807"/>
                    <a:pt x="823" y="822"/>
                    <a:pt x="822" y="837"/>
                  </a:cubicBezTo>
                  <a:cubicBezTo>
                    <a:pt x="822" y="856"/>
                    <a:pt x="811" y="866"/>
                    <a:pt x="792" y="868"/>
                  </a:cubicBezTo>
                  <a:cubicBezTo>
                    <a:pt x="737" y="873"/>
                    <a:pt x="731" y="871"/>
                    <a:pt x="708" y="821"/>
                  </a:cubicBezTo>
                  <a:cubicBezTo>
                    <a:pt x="697" y="796"/>
                    <a:pt x="683" y="789"/>
                    <a:pt x="656" y="789"/>
                  </a:cubicBezTo>
                  <a:cubicBezTo>
                    <a:pt x="537" y="791"/>
                    <a:pt x="417" y="790"/>
                    <a:pt x="298" y="789"/>
                  </a:cubicBezTo>
                  <a:cubicBezTo>
                    <a:pt x="280" y="789"/>
                    <a:pt x="269" y="794"/>
                    <a:pt x="263" y="811"/>
                  </a:cubicBezTo>
                  <a:cubicBezTo>
                    <a:pt x="261" y="817"/>
                    <a:pt x="257" y="823"/>
                    <a:pt x="254" y="829"/>
                  </a:cubicBezTo>
                  <a:cubicBezTo>
                    <a:pt x="235" y="867"/>
                    <a:pt x="206" y="880"/>
                    <a:pt x="165" y="866"/>
                  </a:cubicBezTo>
                  <a:cubicBezTo>
                    <a:pt x="156" y="862"/>
                    <a:pt x="147" y="849"/>
                    <a:pt x="145" y="839"/>
                  </a:cubicBezTo>
                  <a:cubicBezTo>
                    <a:pt x="141" y="825"/>
                    <a:pt x="144" y="809"/>
                    <a:pt x="144" y="793"/>
                  </a:cubicBezTo>
                  <a:close/>
                  <a:moveTo>
                    <a:pt x="625" y="343"/>
                  </a:moveTo>
                  <a:cubicBezTo>
                    <a:pt x="603" y="380"/>
                    <a:pt x="565" y="409"/>
                    <a:pt x="518" y="426"/>
                  </a:cubicBezTo>
                  <a:cubicBezTo>
                    <a:pt x="444" y="453"/>
                    <a:pt x="398" y="531"/>
                    <a:pt x="412" y="609"/>
                  </a:cubicBezTo>
                  <a:cubicBezTo>
                    <a:pt x="416" y="634"/>
                    <a:pt x="426" y="662"/>
                    <a:pt x="454" y="663"/>
                  </a:cubicBezTo>
                  <a:cubicBezTo>
                    <a:pt x="513" y="667"/>
                    <a:pt x="572" y="664"/>
                    <a:pt x="631" y="664"/>
                  </a:cubicBezTo>
                  <a:cubicBezTo>
                    <a:pt x="631" y="662"/>
                    <a:pt x="631" y="659"/>
                    <a:pt x="632" y="657"/>
                  </a:cubicBezTo>
                  <a:cubicBezTo>
                    <a:pt x="613" y="655"/>
                    <a:pt x="595" y="654"/>
                    <a:pt x="577" y="651"/>
                  </a:cubicBezTo>
                  <a:cubicBezTo>
                    <a:pt x="567" y="649"/>
                    <a:pt x="558" y="642"/>
                    <a:pt x="549" y="637"/>
                  </a:cubicBezTo>
                  <a:cubicBezTo>
                    <a:pt x="558" y="631"/>
                    <a:pt x="566" y="623"/>
                    <a:pt x="575" y="621"/>
                  </a:cubicBezTo>
                  <a:cubicBezTo>
                    <a:pt x="625" y="609"/>
                    <a:pt x="653" y="579"/>
                    <a:pt x="661" y="529"/>
                  </a:cubicBezTo>
                  <a:cubicBezTo>
                    <a:pt x="662" y="521"/>
                    <a:pt x="669" y="514"/>
                    <a:pt x="673" y="507"/>
                  </a:cubicBezTo>
                  <a:cubicBezTo>
                    <a:pt x="679" y="513"/>
                    <a:pt x="687" y="519"/>
                    <a:pt x="690" y="526"/>
                  </a:cubicBezTo>
                  <a:cubicBezTo>
                    <a:pt x="703" y="563"/>
                    <a:pt x="715" y="600"/>
                    <a:pt x="726" y="638"/>
                  </a:cubicBezTo>
                  <a:cubicBezTo>
                    <a:pt x="732" y="660"/>
                    <a:pt x="742" y="668"/>
                    <a:pt x="764" y="665"/>
                  </a:cubicBezTo>
                  <a:cubicBezTo>
                    <a:pt x="774" y="663"/>
                    <a:pt x="784" y="664"/>
                    <a:pt x="792" y="664"/>
                  </a:cubicBezTo>
                  <a:cubicBezTo>
                    <a:pt x="779" y="650"/>
                    <a:pt x="759" y="638"/>
                    <a:pt x="758" y="625"/>
                  </a:cubicBezTo>
                  <a:cubicBezTo>
                    <a:pt x="753" y="583"/>
                    <a:pt x="747" y="539"/>
                    <a:pt x="772" y="499"/>
                  </a:cubicBezTo>
                  <a:cubicBezTo>
                    <a:pt x="792" y="468"/>
                    <a:pt x="795" y="433"/>
                    <a:pt x="781" y="398"/>
                  </a:cubicBezTo>
                  <a:cubicBezTo>
                    <a:pt x="778" y="390"/>
                    <a:pt x="770" y="381"/>
                    <a:pt x="763" y="379"/>
                  </a:cubicBezTo>
                  <a:cubicBezTo>
                    <a:pt x="718" y="366"/>
                    <a:pt x="674" y="356"/>
                    <a:pt x="625" y="343"/>
                  </a:cubicBezTo>
                  <a:close/>
                  <a:moveTo>
                    <a:pt x="210" y="324"/>
                  </a:moveTo>
                  <a:cubicBezTo>
                    <a:pt x="231" y="314"/>
                    <a:pt x="254" y="304"/>
                    <a:pt x="273" y="296"/>
                  </a:cubicBezTo>
                  <a:cubicBezTo>
                    <a:pt x="271" y="281"/>
                    <a:pt x="270" y="272"/>
                    <a:pt x="269" y="263"/>
                  </a:cubicBezTo>
                  <a:cubicBezTo>
                    <a:pt x="279" y="263"/>
                    <a:pt x="290" y="262"/>
                    <a:pt x="307" y="261"/>
                  </a:cubicBezTo>
                  <a:cubicBezTo>
                    <a:pt x="314" y="243"/>
                    <a:pt x="323" y="220"/>
                    <a:pt x="331" y="201"/>
                  </a:cubicBezTo>
                  <a:cubicBezTo>
                    <a:pt x="320" y="191"/>
                    <a:pt x="307" y="184"/>
                    <a:pt x="307" y="178"/>
                  </a:cubicBezTo>
                  <a:cubicBezTo>
                    <a:pt x="308" y="169"/>
                    <a:pt x="318" y="161"/>
                    <a:pt x="329" y="146"/>
                  </a:cubicBezTo>
                  <a:cubicBezTo>
                    <a:pt x="323" y="133"/>
                    <a:pt x="313" y="110"/>
                    <a:pt x="305" y="92"/>
                  </a:cubicBezTo>
                  <a:cubicBezTo>
                    <a:pt x="290" y="92"/>
                    <a:pt x="279" y="92"/>
                    <a:pt x="269" y="92"/>
                  </a:cubicBezTo>
                  <a:cubicBezTo>
                    <a:pt x="270" y="82"/>
                    <a:pt x="271" y="73"/>
                    <a:pt x="273" y="58"/>
                  </a:cubicBezTo>
                  <a:cubicBezTo>
                    <a:pt x="253" y="50"/>
                    <a:pt x="230" y="40"/>
                    <a:pt x="209" y="31"/>
                  </a:cubicBezTo>
                  <a:cubicBezTo>
                    <a:pt x="199" y="42"/>
                    <a:pt x="193" y="50"/>
                    <a:pt x="187" y="57"/>
                  </a:cubicBezTo>
                  <a:cubicBezTo>
                    <a:pt x="180" y="50"/>
                    <a:pt x="172" y="43"/>
                    <a:pt x="161" y="32"/>
                  </a:cubicBezTo>
                  <a:cubicBezTo>
                    <a:pt x="142" y="40"/>
                    <a:pt x="120" y="49"/>
                    <a:pt x="101" y="57"/>
                  </a:cubicBezTo>
                  <a:cubicBezTo>
                    <a:pt x="101" y="73"/>
                    <a:pt x="101" y="83"/>
                    <a:pt x="101" y="93"/>
                  </a:cubicBezTo>
                  <a:cubicBezTo>
                    <a:pt x="91" y="93"/>
                    <a:pt x="80" y="92"/>
                    <a:pt x="66" y="91"/>
                  </a:cubicBezTo>
                  <a:cubicBezTo>
                    <a:pt x="57" y="111"/>
                    <a:pt x="48" y="134"/>
                    <a:pt x="40" y="153"/>
                  </a:cubicBezTo>
                  <a:cubicBezTo>
                    <a:pt x="51" y="163"/>
                    <a:pt x="58" y="170"/>
                    <a:pt x="65" y="176"/>
                  </a:cubicBezTo>
                  <a:cubicBezTo>
                    <a:pt x="58" y="184"/>
                    <a:pt x="51" y="192"/>
                    <a:pt x="40" y="202"/>
                  </a:cubicBezTo>
                  <a:cubicBezTo>
                    <a:pt x="49" y="222"/>
                    <a:pt x="58" y="244"/>
                    <a:pt x="66" y="264"/>
                  </a:cubicBezTo>
                  <a:cubicBezTo>
                    <a:pt x="81" y="262"/>
                    <a:pt x="91" y="261"/>
                    <a:pt x="100" y="261"/>
                  </a:cubicBezTo>
                  <a:cubicBezTo>
                    <a:pt x="100" y="271"/>
                    <a:pt x="100" y="281"/>
                    <a:pt x="100" y="297"/>
                  </a:cubicBezTo>
                  <a:cubicBezTo>
                    <a:pt x="120" y="305"/>
                    <a:pt x="143" y="314"/>
                    <a:pt x="162" y="323"/>
                  </a:cubicBezTo>
                  <a:cubicBezTo>
                    <a:pt x="173" y="311"/>
                    <a:pt x="179" y="304"/>
                    <a:pt x="186" y="297"/>
                  </a:cubicBezTo>
                  <a:cubicBezTo>
                    <a:pt x="192" y="304"/>
                    <a:pt x="199" y="311"/>
                    <a:pt x="210" y="324"/>
                  </a:cubicBezTo>
                  <a:close/>
                  <a:moveTo>
                    <a:pt x="753" y="116"/>
                  </a:moveTo>
                  <a:cubicBezTo>
                    <a:pt x="745" y="121"/>
                    <a:pt x="741" y="123"/>
                    <a:pt x="737" y="126"/>
                  </a:cubicBezTo>
                  <a:cubicBezTo>
                    <a:pt x="718" y="145"/>
                    <a:pt x="695" y="162"/>
                    <a:pt x="681" y="184"/>
                  </a:cubicBezTo>
                  <a:cubicBezTo>
                    <a:pt x="666" y="208"/>
                    <a:pt x="655" y="236"/>
                    <a:pt x="654" y="263"/>
                  </a:cubicBezTo>
                  <a:cubicBezTo>
                    <a:pt x="653" y="273"/>
                    <a:pt x="685" y="285"/>
                    <a:pt x="702" y="296"/>
                  </a:cubicBezTo>
                  <a:cubicBezTo>
                    <a:pt x="707" y="299"/>
                    <a:pt x="714" y="299"/>
                    <a:pt x="719" y="302"/>
                  </a:cubicBezTo>
                  <a:cubicBezTo>
                    <a:pt x="753" y="323"/>
                    <a:pt x="774" y="288"/>
                    <a:pt x="802" y="283"/>
                  </a:cubicBezTo>
                  <a:cubicBezTo>
                    <a:pt x="812" y="281"/>
                    <a:pt x="822" y="274"/>
                    <a:pt x="828" y="267"/>
                  </a:cubicBezTo>
                  <a:cubicBezTo>
                    <a:pt x="834" y="261"/>
                    <a:pt x="838" y="250"/>
                    <a:pt x="839" y="241"/>
                  </a:cubicBezTo>
                  <a:cubicBezTo>
                    <a:pt x="843" y="210"/>
                    <a:pt x="810" y="169"/>
                    <a:pt x="778" y="167"/>
                  </a:cubicBezTo>
                  <a:cubicBezTo>
                    <a:pt x="760" y="167"/>
                    <a:pt x="755" y="159"/>
                    <a:pt x="755" y="143"/>
                  </a:cubicBezTo>
                  <a:cubicBezTo>
                    <a:pt x="755" y="135"/>
                    <a:pt x="754" y="128"/>
                    <a:pt x="753" y="116"/>
                  </a:cubicBezTo>
                  <a:close/>
                  <a:moveTo>
                    <a:pt x="173" y="790"/>
                  </a:moveTo>
                  <a:cubicBezTo>
                    <a:pt x="170" y="838"/>
                    <a:pt x="170" y="839"/>
                    <a:pt x="189" y="841"/>
                  </a:cubicBezTo>
                  <a:cubicBezTo>
                    <a:pt x="217" y="843"/>
                    <a:pt x="229" y="831"/>
                    <a:pt x="236" y="790"/>
                  </a:cubicBezTo>
                  <a:cubicBezTo>
                    <a:pt x="215" y="790"/>
                    <a:pt x="195" y="790"/>
                    <a:pt x="173" y="790"/>
                  </a:cubicBezTo>
                  <a:close/>
                  <a:moveTo>
                    <a:pt x="792" y="838"/>
                  </a:moveTo>
                  <a:cubicBezTo>
                    <a:pt x="792" y="823"/>
                    <a:pt x="792" y="807"/>
                    <a:pt x="792" y="790"/>
                  </a:cubicBezTo>
                  <a:cubicBezTo>
                    <a:pt x="773" y="790"/>
                    <a:pt x="756" y="790"/>
                    <a:pt x="739" y="790"/>
                  </a:cubicBezTo>
                  <a:cubicBezTo>
                    <a:pt x="735" y="790"/>
                    <a:pt x="732" y="791"/>
                    <a:pt x="728" y="792"/>
                  </a:cubicBezTo>
                  <a:cubicBezTo>
                    <a:pt x="743" y="843"/>
                    <a:pt x="747" y="846"/>
                    <a:pt x="792" y="838"/>
                  </a:cubicBezTo>
                  <a:close/>
                  <a:moveTo>
                    <a:pt x="695" y="669"/>
                  </a:moveTo>
                  <a:cubicBezTo>
                    <a:pt x="698" y="665"/>
                    <a:pt x="700" y="662"/>
                    <a:pt x="703" y="659"/>
                  </a:cubicBezTo>
                  <a:cubicBezTo>
                    <a:pt x="695" y="633"/>
                    <a:pt x="686" y="607"/>
                    <a:pt x="677" y="579"/>
                  </a:cubicBezTo>
                  <a:cubicBezTo>
                    <a:pt x="664" y="596"/>
                    <a:pt x="652" y="611"/>
                    <a:pt x="638" y="628"/>
                  </a:cubicBezTo>
                  <a:cubicBezTo>
                    <a:pt x="657" y="642"/>
                    <a:pt x="676" y="655"/>
                    <a:pt x="695" y="66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7" name="Freeform 92">
              <a:extLst>
                <a:ext uri="{FF2B5EF4-FFF2-40B4-BE49-F238E27FC236}">
                  <a16:creationId xmlns:a16="http://schemas.microsoft.com/office/drawing/2014/main" id="{6E8EB946-D9CF-2C29-1859-7F36E2200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7438" y="2339975"/>
              <a:ext cx="950913" cy="958850"/>
            </a:xfrm>
            <a:custGeom>
              <a:avLst/>
              <a:gdLst>
                <a:gd name="T0" fmla="*/ 295 w 863"/>
                <a:gd name="T1" fmla="*/ 344 h 872"/>
                <a:gd name="T2" fmla="*/ 228 w 863"/>
                <a:gd name="T3" fmla="*/ 265 h 872"/>
                <a:gd name="T4" fmla="*/ 335 w 863"/>
                <a:gd name="T5" fmla="*/ 155 h 872"/>
                <a:gd name="T6" fmla="*/ 381 w 863"/>
                <a:gd name="T7" fmla="*/ 145 h 872"/>
                <a:gd name="T8" fmla="*/ 412 w 863"/>
                <a:gd name="T9" fmla="*/ 1 h 872"/>
                <a:gd name="T10" fmla="*/ 795 w 863"/>
                <a:gd name="T11" fmla="*/ 49 h 872"/>
                <a:gd name="T12" fmla="*/ 777 w 863"/>
                <a:gd name="T13" fmla="*/ 143 h 872"/>
                <a:gd name="T14" fmla="*/ 808 w 863"/>
                <a:gd name="T15" fmla="*/ 233 h 872"/>
                <a:gd name="T16" fmla="*/ 862 w 863"/>
                <a:gd name="T17" fmla="*/ 725 h 872"/>
                <a:gd name="T18" fmla="*/ 425 w 863"/>
                <a:gd name="T19" fmla="*/ 848 h 872"/>
                <a:gd name="T20" fmla="*/ 306 w 863"/>
                <a:gd name="T21" fmla="*/ 834 h 872"/>
                <a:gd name="T22" fmla="*/ 42 w 863"/>
                <a:gd name="T23" fmla="*/ 552 h 872"/>
                <a:gd name="T24" fmla="*/ 295 w 863"/>
                <a:gd name="T25" fmla="*/ 460 h 872"/>
                <a:gd name="T26" fmla="*/ 418 w 863"/>
                <a:gd name="T27" fmla="*/ 820 h 872"/>
                <a:gd name="T28" fmla="*/ 833 w 863"/>
                <a:gd name="T29" fmla="*/ 722 h 872"/>
                <a:gd name="T30" fmla="*/ 783 w 863"/>
                <a:gd name="T31" fmla="*/ 252 h 872"/>
                <a:gd name="T32" fmla="*/ 726 w 863"/>
                <a:gd name="T33" fmla="*/ 153 h 872"/>
                <a:gd name="T34" fmla="*/ 414 w 863"/>
                <a:gd name="T35" fmla="*/ 224 h 872"/>
                <a:gd name="T36" fmla="*/ 341 w 863"/>
                <a:gd name="T37" fmla="*/ 351 h 872"/>
                <a:gd name="T38" fmla="*/ 325 w 863"/>
                <a:gd name="T39" fmla="*/ 454 h 872"/>
                <a:gd name="T40" fmla="*/ 422 w 863"/>
                <a:gd name="T41" fmla="*/ 650 h 872"/>
                <a:gd name="T42" fmla="*/ 126 w 863"/>
                <a:gd name="T43" fmla="*/ 739 h 872"/>
                <a:gd name="T44" fmla="*/ 272 w 863"/>
                <a:gd name="T45" fmla="*/ 768 h 872"/>
                <a:gd name="T46" fmla="*/ 221 w 863"/>
                <a:gd name="T47" fmla="*/ 651 h 872"/>
                <a:gd name="T48" fmla="*/ 334 w 863"/>
                <a:gd name="T49" fmla="*/ 194 h 872"/>
                <a:gd name="T50" fmla="*/ 235 w 863"/>
                <a:gd name="T51" fmla="*/ 203 h 872"/>
                <a:gd name="T52" fmla="*/ 334 w 863"/>
                <a:gd name="T53" fmla="*/ 194 h 872"/>
                <a:gd name="T54" fmla="*/ 177 w 863"/>
                <a:gd name="T55" fmla="*/ 529 h 872"/>
                <a:gd name="T56" fmla="*/ 178 w 863"/>
                <a:gd name="T57" fmla="*/ 611 h 872"/>
                <a:gd name="T58" fmla="*/ 143 w 863"/>
                <a:gd name="T59" fmla="*/ 649 h 872"/>
                <a:gd name="T60" fmla="*/ 73 w 863"/>
                <a:gd name="T61" fmla="*/ 646 h 872"/>
                <a:gd name="T62" fmla="*/ 143 w 863"/>
                <a:gd name="T63" fmla="*/ 649 h 872"/>
                <a:gd name="T64" fmla="*/ 264 w 863"/>
                <a:gd name="T65" fmla="*/ 527 h 872"/>
                <a:gd name="T66" fmla="*/ 265 w 863"/>
                <a:gd name="T67" fmla="*/ 611 h 872"/>
                <a:gd name="T68" fmla="*/ 379 w 863"/>
                <a:gd name="T69" fmla="*/ 650 h 872"/>
                <a:gd name="T70" fmla="*/ 309 w 863"/>
                <a:gd name="T71" fmla="*/ 646 h 872"/>
                <a:gd name="T72" fmla="*/ 379 w 863"/>
                <a:gd name="T73" fmla="*/ 6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3" h="872">
                  <a:moveTo>
                    <a:pt x="295" y="460"/>
                  </a:moveTo>
                  <a:cubicBezTo>
                    <a:pt x="295" y="419"/>
                    <a:pt x="296" y="382"/>
                    <a:pt x="295" y="344"/>
                  </a:cubicBezTo>
                  <a:cubicBezTo>
                    <a:pt x="294" y="336"/>
                    <a:pt x="288" y="327"/>
                    <a:pt x="282" y="320"/>
                  </a:cubicBezTo>
                  <a:cubicBezTo>
                    <a:pt x="265" y="301"/>
                    <a:pt x="246" y="284"/>
                    <a:pt x="228" y="265"/>
                  </a:cubicBezTo>
                  <a:cubicBezTo>
                    <a:pt x="198" y="233"/>
                    <a:pt x="198" y="186"/>
                    <a:pt x="227" y="156"/>
                  </a:cubicBezTo>
                  <a:cubicBezTo>
                    <a:pt x="257" y="126"/>
                    <a:pt x="302" y="124"/>
                    <a:pt x="335" y="155"/>
                  </a:cubicBezTo>
                  <a:cubicBezTo>
                    <a:pt x="353" y="171"/>
                    <a:pt x="367" y="191"/>
                    <a:pt x="382" y="210"/>
                  </a:cubicBezTo>
                  <a:cubicBezTo>
                    <a:pt x="410" y="177"/>
                    <a:pt x="408" y="164"/>
                    <a:pt x="381" y="145"/>
                  </a:cubicBezTo>
                  <a:cubicBezTo>
                    <a:pt x="356" y="128"/>
                    <a:pt x="354" y="24"/>
                    <a:pt x="380" y="8"/>
                  </a:cubicBezTo>
                  <a:cubicBezTo>
                    <a:pt x="389" y="3"/>
                    <a:pt x="401" y="1"/>
                    <a:pt x="412" y="1"/>
                  </a:cubicBezTo>
                  <a:cubicBezTo>
                    <a:pt x="523" y="0"/>
                    <a:pt x="634" y="1"/>
                    <a:pt x="745" y="1"/>
                  </a:cubicBezTo>
                  <a:cubicBezTo>
                    <a:pt x="781" y="1"/>
                    <a:pt x="794" y="14"/>
                    <a:pt x="795" y="49"/>
                  </a:cubicBezTo>
                  <a:cubicBezTo>
                    <a:pt x="795" y="69"/>
                    <a:pt x="796" y="89"/>
                    <a:pt x="794" y="109"/>
                  </a:cubicBezTo>
                  <a:cubicBezTo>
                    <a:pt x="792" y="121"/>
                    <a:pt x="786" y="135"/>
                    <a:pt x="777" y="143"/>
                  </a:cubicBezTo>
                  <a:cubicBezTo>
                    <a:pt x="752" y="166"/>
                    <a:pt x="752" y="197"/>
                    <a:pt x="781" y="217"/>
                  </a:cubicBezTo>
                  <a:cubicBezTo>
                    <a:pt x="789" y="223"/>
                    <a:pt x="800" y="227"/>
                    <a:pt x="808" y="233"/>
                  </a:cubicBezTo>
                  <a:cubicBezTo>
                    <a:pt x="844" y="257"/>
                    <a:pt x="862" y="292"/>
                    <a:pt x="862" y="335"/>
                  </a:cubicBezTo>
                  <a:cubicBezTo>
                    <a:pt x="862" y="465"/>
                    <a:pt x="863" y="595"/>
                    <a:pt x="862" y="725"/>
                  </a:cubicBezTo>
                  <a:cubicBezTo>
                    <a:pt x="862" y="796"/>
                    <a:pt x="809" y="848"/>
                    <a:pt x="738" y="849"/>
                  </a:cubicBezTo>
                  <a:cubicBezTo>
                    <a:pt x="633" y="850"/>
                    <a:pt x="529" y="850"/>
                    <a:pt x="425" y="848"/>
                  </a:cubicBezTo>
                  <a:cubicBezTo>
                    <a:pt x="404" y="848"/>
                    <a:pt x="380" y="844"/>
                    <a:pt x="362" y="833"/>
                  </a:cubicBezTo>
                  <a:cubicBezTo>
                    <a:pt x="341" y="820"/>
                    <a:pt x="326" y="823"/>
                    <a:pt x="306" y="834"/>
                  </a:cubicBezTo>
                  <a:cubicBezTo>
                    <a:pt x="230" y="872"/>
                    <a:pt x="131" y="853"/>
                    <a:pt x="71" y="789"/>
                  </a:cubicBezTo>
                  <a:cubicBezTo>
                    <a:pt x="12" y="726"/>
                    <a:pt x="0" y="627"/>
                    <a:pt x="42" y="552"/>
                  </a:cubicBezTo>
                  <a:cubicBezTo>
                    <a:pt x="86" y="474"/>
                    <a:pt x="173" y="434"/>
                    <a:pt x="259" y="451"/>
                  </a:cubicBezTo>
                  <a:cubicBezTo>
                    <a:pt x="270" y="454"/>
                    <a:pt x="281" y="457"/>
                    <a:pt x="295" y="460"/>
                  </a:cubicBezTo>
                  <a:close/>
                  <a:moveTo>
                    <a:pt x="355" y="804"/>
                  </a:moveTo>
                  <a:cubicBezTo>
                    <a:pt x="381" y="811"/>
                    <a:pt x="400" y="820"/>
                    <a:pt x="418" y="820"/>
                  </a:cubicBezTo>
                  <a:cubicBezTo>
                    <a:pt x="524" y="821"/>
                    <a:pt x="631" y="821"/>
                    <a:pt x="737" y="820"/>
                  </a:cubicBezTo>
                  <a:cubicBezTo>
                    <a:pt x="795" y="820"/>
                    <a:pt x="833" y="781"/>
                    <a:pt x="833" y="722"/>
                  </a:cubicBezTo>
                  <a:cubicBezTo>
                    <a:pt x="834" y="594"/>
                    <a:pt x="834" y="466"/>
                    <a:pt x="834" y="338"/>
                  </a:cubicBezTo>
                  <a:cubicBezTo>
                    <a:pt x="834" y="299"/>
                    <a:pt x="818" y="269"/>
                    <a:pt x="783" y="252"/>
                  </a:cubicBezTo>
                  <a:cubicBezTo>
                    <a:pt x="747" y="233"/>
                    <a:pt x="728" y="206"/>
                    <a:pt x="729" y="165"/>
                  </a:cubicBezTo>
                  <a:cubicBezTo>
                    <a:pt x="729" y="161"/>
                    <a:pt x="728" y="158"/>
                    <a:pt x="726" y="153"/>
                  </a:cubicBezTo>
                  <a:cubicBezTo>
                    <a:pt x="629" y="153"/>
                    <a:pt x="532" y="153"/>
                    <a:pt x="438" y="153"/>
                  </a:cubicBezTo>
                  <a:cubicBezTo>
                    <a:pt x="429" y="178"/>
                    <a:pt x="421" y="201"/>
                    <a:pt x="414" y="224"/>
                  </a:cubicBezTo>
                  <a:cubicBezTo>
                    <a:pt x="412" y="230"/>
                    <a:pt x="414" y="237"/>
                    <a:pt x="416" y="243"/>
                  </a:cubicBezTo>
                  <a:cubicBezTo>
                    <a:pt x="436" y="302"/>
                    <a:pt x="403" y="349"/>
                    <a:pt x="341" y="351"/>
                  </a:cubicBezTo>
                  <a:cubicBezTo>
                    <a:pt x="336" y="351"/>
                    <a:pt x="331" y="352"/>
                    <a:pt x="324" y="352"/>
                  </a:cubicBezTo>
                  <a:cubicBezTo>
                    <a:pt x="324" y="388"/>
                    <a:pt x="323" y="421"/>
                    <a:pt x="325" y="454"/>
                  </a:cubicBezTo>
                  <a:cubicBezTo>
                    <a:pt x="326" y="466"/>
                    <a:pt x="333" y="480"/>
                    <a:pt x="341" y="487"/>
                  </a:cubicBezTo>
                  <a:cubicBezTo>
                    <a:pt x="393" y="529"/>
                    <a:pt x="421" y="583"/>
                    <a:pt x="422" y="650"/>
                  </a:cubicBezTo>
                  <a:cubicBezTo>
                    <a:pt x="423" y="708"/>
                    <a:pt x="400" y="756"/>
                    <a:pt x="355" y="804"/>
                  </a:cubicBezTo>
                  <a:close/>
                  <a:moveTo>
                    <a:pt x="126" y="739"/>
                  </a:moveTo>
                  <a:cubicBezTo>
                    <a:pt x="125" y="769"/>
                    <a:pt x="142" y="782"/>
                    <a:pt x="169" y="768"/>
                  </a:cubicBezTo>
                  <a:cubicBezTo>
                    <a:pt x="204" y="750"/>
                    <a:pt x="236" y="749"/>
                    <a:pt x="272" y="768"/>
                  </a:cubicBezTo>
                  <a:cubicBezTo>
                    <a:pt x="299" y="783"/>
                    <a:pt x="317" y="768"/>
                    <a:pt x="316" y="736"/>
                  </a:cubicBezTo>
                  <a:cubicBezTo>
                    <a:pt x="313" y="688"/>
                    <a:pt x="271" y="651"/>
                    <a:pt x="221" y="651"/>
                  </a:cubicBezTo>
                  <a:cubicBezTo>
                    <a:pt x="169" y="651"/>
                    <a:pt x="127" y="690"/>
                    <a:pt x="126" y="739"/>
                  </a:cubicBezTo>
                  <a:close/>
                  <a:moveTo>
                    <a:pt x="334" y="194"/>
                  </a:moveTo>
                  <a:cubicBezTo>
                    <a:pt x="317" y="173"/>
                    <a:pt x="299" y="154"/>
                    <a:pt x="272" y="164"/>
                  </a:cubicBezTo>
                  <a:cubicBezTo>
                    <a:pt x="257" y="170"/>
                    <a:pt x="241" y="187"/>
                    <a:pt x="235" y="203"/>
                  </a:cubicBezTo>
                  <a:cubicBezTo>
                    <a:pt x="226" y="229"/>
                    <a:pt x="246" y="246"/>
                    <a:pt x="265" y="260"/>
                  </a:cubicBezTo>
                  <a:cubicBezTo>
                    <a:pt x="288" y="237"/>
                    <a:pt x="311" y="216"/>
                    <a:pt x="334" y="194"/>
                  </a:cubicBezTo>
                  <a:close/>
                  <a:moveTo>
                    <a:pt x="217" y="581"/>
                  </a:moveTo>
                  <a:cubicBezTo>
                    <a:pt x="201" y="559"/>
                    <a:pt x="191" y="541"/>
                    <a:pt x="177" y="529"/>
                  </a:cubicBezTo>
                  <a:cubicBezTo>
                    <a:pt x="168" y="522"/>
                    <a:pt x="145" y="557"/>
                    <a:pt x="146" y="580"/>
                  </a:cubicBezTo>
                  <a:cubicBezTo>
                    <a:pt x="147" y="601"/>
                    <a:pt x="159" y="615"/>
                    <a:pt x="178" y="611"/>
                  </a:cubicBezTo>
                  <a:cubicBezTo>
                    <a:pt x="190" y="609"/>
                    <a:pt x="201" y="594"/>
                    <a:pt x="217" y="581"/>
                  </a:cubicBezTo>
                  <a:close/>
                  <a:moveTo>
                    <a:pt x="143" y="649"/>
                  </a:moveTo>
                  <a:cubicBezTo>
                    <a:pt x="126" y="627"/>
                    <a:pt x="114" y="610"/>
                    <a:pt x="101" y="594"/>
                  </a:cubicBezTo>
                  <a:cubicBezTo>
                    <a:pt x="91" y="611"/>
                    <a:pt x="78" y="627"/>
                    <a:pt x="73" y="646"/>
                  </a:cubicBezTo>
                  <a:cubicBezTo>
                    <a:pt x="68" y="666"/>
                    <a:pt x="82" y="681"/>
                    <a:pt x="102" y="678"/>
                  </a:cubicBezTo>
                  <a:cubicBezTo>
                    <a:pt x="115" y="676"/>
                    <a:pt x="126" y="662"/>
                    <a:pt x="143" y="649"/>
                  </a:cubicBezTo>
                  <a:close/>
                  <a:moveTo>
                    <a:pt x="306" y="582"/>
                  </a:moveTo>
                  <a:cubicBezTo>
                    <a:pt x="288" y="559"/>
                    <a:pt x="276" y="543"/>
                    <a:pt x="264" y="527"/>
                  </a:cubicBezTo>
                  <a:cubicBezTo>
                    <a:pt x="254" y="544"/>
                    <a:pt x="240" y="560"/>
                    <a:pt x="235" y="579"/>
                  </a:cubicBezTo>
                  <a:cubicBezTo>
                    <a:pt x="231" y="597"/>
                    <a:pt x="245" y="614"/>
                    <a:pt x="265" y="611"/>
                  </a:cubicBezTo>
                  <a:cubicBezTo>
                    <a:pt x="277" y="609"/>
                    <a:pt x="288" y="595"/>
                    <a:pt x="306" y="582"/>
                  </a:cubicBezTo>
                  <a:close/>
                  <a:moveTo>
                    <a:pt x="379" y="650"/>
                  </a:moveTo>
                  <a:cubicBezTo>
                    <a:pt x="362" y="627"/>
                    <a:pt x="350" y="610"/>
                    <a:pt x="338" y="594"/>
                  </a:cubicBezTo>
                  <a:cubicBezTo>
                    <a:pt x="328" y="611"/>
                    <a:pt x="314" y="627"/>
                    <a:pt x="309" y="646"/>
                  </a:cubicBezTo>
                  <a:cubicBezTo>
                    <a:pt x="304" y="665"/>
                    <a:pt x="318" y="681"/>
                    <a:pt x="338" y="678"/>
                  </a:cubicBezTo>
                  <a:cubicBezTo>
                    <a:pt x="351" y="676"/>
                    <a:pt x="362" y="662"/>
                    <a:pt x="379" y="65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8" name="Freeform 93">
              <a:extLst>
                <a:ext uri="{FF2B5EF4-FFF2-40B4-BE49-F238E27FC236}">
                  <a16:creationId xmlns:a16="http://schemas.microsoft.com/office/drawing/2014/main" id="{3B054303-2FD1-0F4A-D48D-8E642A83A3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1088" y="622300"/>
              <a:ext cx="973138" cy="974725"/>
            </a:xfrm>
            <a:custGeom>
              <a:avLst/>
              <a:gdLst>
                <a:gd name="T0" fmla="*/ 188 w 884"/>
                <a:gd name="T1" fmla="*/ 13 h 885"/>
                <a:gd name="T2" fmla="*/ 343 w 884"/>
                <a:gd name="T3" fmla="*/ 160 h 885"/>
                <a:gd name="T4" fmla="*/ 617 w 884"/>
                <a:gd name="T5" fmla="*/ 175 h 885"/>
                <a:gd name="T6" fmla="*/ 609 w 884"/>
                <a:gd name="T7" fmla="*/ 437 h 885"/>
                <a:gd name="T8" fmla="*/ 713 w 884"/>
                <a:gd name="T9" fmla="*/ 737 h 885"/>
                <a:gd name="T10" fmla="*/ 768 w 884"/>
                <a:gd name="T11" fmla="*/ 448 h 885"/>
                <a:gd name="T12" fmla="*/ 813 w 884"/>
                <a:gd name="T13" fmla="*/ 411 h 885"/>
                <a:gd name="T14" fmla="*/ 701 w 884"/>
                <a:gd name="T15" fmla="*/ 808 h 885"/>
                <a:gd name="T16" fmla="*/ 552 w 884"/>
                <a:gd name="T17" fmla="*/ 884 h 885"/>
                <a:gd name="T18" fmla="*/ 251 w 884"/>
                <a:gd name="T19" fmla="*/ 848 h 885"/>
                <a:gd name="T20" fmla="*/ 278 w 884"/>
                <a:gd name="T21" fmla="*/ 733 h 885"/>
                <a:gd name="T22" fmla="*/ 187 w 884"/>
                <a:gd name="T23" fmla="*/ 880 h 885"/>
                <a:gd name="T24" fmla="*/ 67 w 884"/>
                <a:gd name="T25" fmla="*/ 846 h 885"/>
                <a:gd name="T26" fmla="*/ 142 w 884"/>
                <a:gd name="T27" fmla="*/ 755 h 885"/>
                <a:gd name="T28" fmla="*/ 122 w 884"/>
                <a:gd name="T29" fmla="*/ 616 h 885"/>
                <a:gd name="T30" fmla="*/ 102 w 884"/>
                <a:gd name="T31" fmla="*/ 323 h 885"/>
                <a:gd name="T32" fmla="*/ 53 w 884"/>
                <a:gd name="T33" fmla="*/ 141 h 885"/>
                <a:gd name="T34" fmla="*/ 110 w 884"/>
                <a:gd name="T35" fmla="*/ 32 h 885"/>
                <a:gd name="T36" fmla="*/ 172 w 884"/>
                <a:gd name="T37" fmla="*/ 770 h 885"/>
                <a:gd name="T38" fmla="*/ 246 w 884"/>
                <a:gd name="T39" fmla="*/ 738 h 885"/>
                <a:gd name="T40" fmla="*/ 293 w 884"/>
                <a:gd name="T41" fmla="*/ 639 h 885"/>
                <a:gd name="T42" fmla="*/ 374 w 884"/>
                <a:gd name="T43" fmla="*/ 769 h 885"/>
                <a:gd name="T44" fmla="*/ 675 w 884"/>
                <a:gd name="T45" fmla="*/ 749 h 885"/>
                <a:gd name="T46" fmla="*/ 605 w 884"/>
                <a:gd name="T47" fmla="*/ 552 h 885"/>
                <a:gd name="T48" fmla="*/ 565 w 884"/>
                <a:gd name="T49" fmla="*/ 595 h 885"/>
                <a:gd name="T50" fmla="*/ 495 w 884"/>
                <a:gd name="T51" fmla="*/ 504 h 885"/>
                <a:gd name="T52" fmla="*/ 410 w 884"/>
                <a:gd name="T53" fmla="*/ 577 h 885"/>
                <a:gd name="T54" fmla="*/ 362 w 884"/>
                <a:gd name="T55" fmla="*/ 574 h 885"/>
                <a:gd name="T56" fmla="*/ 295 w 884"/>
                <a:gd name="T57" fmla="*/ 543 h 885"/>
                <a:gd name="T58" fmla="*/ 322 w 884"/>
                <a:gd name="T59" fmla="*/ 470 h 885"/>
                <a:gd name="T60" fmla="*/ 160 w 884"/>
                <a:gd name="T61" fmla="*/ 426 h 885"/>
                <a:gd name="T62" fmla="*/ 144 w 884"/>
                <a:gd name="T63" fmla="*/ 599 h 885"/>
                <a:gd name="T64" fmla="*/ 172 w 884"/>
                <a:gd name="T65" fmla="*/ 770 h 885"/>
                <a:gd name="T66" fmla="*/ 173 w 884"/>
                <a:gd name="T67" fmla="*/ 81 h 885"/>
                <a:gd name="T68" fmla="*/ 54 w 884"/>
                <a:gd name="T69" fmla="*/ 247 h 885"/>
                <a:gd name="T70" fmla="*/ 166 w 884"/>
                <a:gd name="T71" fmla="*/ 325 h 885"/>
                <a:gd name="T72" fmla="*/ 270 w 884"/>
                <a:gd name="T73" fmla="*/ 298 h 885"/>
                <a:gd name="T74" fmla="*/ 312 w 884"/>
                <a:gd name="T75" fmla="*/ 203 h 885"/>
                <a:gd name="T76" fmla="*/ 263 w 884"/>
                <a:gd name="T77" fmla="*/ 122 h 885"/>
                <a:gd name="T78" fmla="*/ 168 w 884"/>
                <a:gd name="T79" fmla="*/ 38 h 885"/>
                <a:gd name="T80" fmla="*/ 315 w 884"/>
                <a:gd name="T81" fmla="*/ 300 h 885"/>
                <a:gd name="T82" fmla="*/ 634 w 884"/>
                <a:gd name="T83" fmla="*/ 30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4" h="885">
                  <a:moveTo>
                    <a:pt x="139" y="43"/>
                  </a:moveTo>
                  <a:cubicBezTo>
                    <a:pt x="144" y="5"/>
                    <a:pt x="153" y="0"/>
                    <a:pt x="188" y="13"/>
                  </a:cubicBezTo>
                  <a:cubicBezTo>
                    <a:pt x="197" y="17"/>
                    <a:pt x="208" y="22"/>
                    <a:pt x="215" y="29"/>
                  </a:cubicBezTo>
                  <a:cubicBezTo>
                    <a:pt x="257" y="72"/>
                    <a:pt x="299" y="115"/>
                    <a:pt x="343" y="160"/>
                  </a:cubicBezTo>
                  <a:cubicBezTo>
                    <a:pt x="388" y="124"/>
                    <a:pt x="441" y="100"/>
                    <a:pt x="505" y="111"/>
                  </a:cubicBezTo>
                  <a:cubicBezTo>
                    <a:pt x="550" y="119"/>
                    <a:pt x="588" y="140"/>
                    <a:pt x="617" y="175"/>
                  </a:cubicBezTo>
                  <a:cubicBezTo>
                    <a:pt x="680" y="249"/>
                    <a:pt x="676" y="338"/>
                    <a:pt x="608" y="432"/>
                  </a:cubicBezTo>
                  <a:cubicBezTo>
                    <a:pt x="608" y="434"/>
                    <a:pt x="608" y="436"/>
                    <a:pt x="609" y="437"/>
                  </a:cubicBezTo>
                  <a:cubicBezTo>
                    <a:pt x="641" y="480"/>
                    <a:pt x="655" y="531"/>
                    <a:pt x="670" y="581"/>
                  </a:cubicBezTo>
                  <a:cubicBezTo>
                    <a:pt x="685" y="632"/>
                    <a:pt x="698" y="683"/>
                    <a:pt x="713" y="737"/>
                  </a:cubicBezTo>
                  <a:cubicBezTo>
                    <a:pt x="721" y="732"/>
                    <a:pt x="734" y="725"/>
                    <a:pt x="744" y="715"/>
                  </a:cubicBezTo>
                  <a:cubicBezTo>
                    <a:pt x="816" y="648"/>
                    <a:pt x="844" y="536"/>
                    <a:pt x="768" y="448"/>
                  </a:cubicBezTo>
                  <a:cubicBezTo>
                    <a:pt x="755" y="433"/>
                    <a:pt x="750" y="417"/>
                    <a:pt x="767" y="403"/>
                  </a:cubicBezTo>
                  <a:cubicBezTo>
                    <a:pt x="784" y="387"/>
                    <a:pt x="800" y="395"/>
                    <a:pt x="813" y="411"/>
                  </a:cubicBezTo>
                  <a:cubicBezTo>
                    <a:pt x="866" y="471"/>
                    <a:pt x="884" y="541"/>
                    <a:pt x="866" y="617"/>
                  </a:cubicBezTo>
                  <a:cubicBezTo>
                    <a:pt x="845" y="708"/>
                    <a:pt x="792" y="774"/>
                    <a:pt x="701" y="808"/>
                  </a:cubicBezTo>
                  <a:cubicBezTo>
                    <a:pt x="693" y="811"/>
                    <a:pt x="685" y="817"/>
                    <a:pt x="679" y="824"/>
                  </a:cubicBezTo>
                  <a:cubicBezTo>
                    <a:pt x="646" y="865"/>
                    <a:pt x="603" y="884"/>
                    <a:pt x="552" y="884"/>
                  </a:cubicBezTo>
                  <a:cubicBezTo>
                    <a:pt x="461" y="885"/>
                    <a:pt x="370" y="885"/>
                    <a:pt x="279" y="884"/>
                  </a:cubicBezTo>
                  <a:cubicBezTo>
                    <a:pt x="249" y="884"/>
                    <a:pt x="244" y="877"/>
                    <a:pt x="251" y="848"/>
                  </a:cubicBezTo>
                  <a:cubicBezTo>
                    <a:pt x="261" y="812"/>
                    <a:pt x="289" y="795"/>
                    <a:pt x="322" y="785"/>
                  </a:cubicBezTo>
                  <a:cubicBezTo>
                    <a:pt x="307" y="768"/>
                    <a:pt x="293" y="751"/>
                    <a:pt x="278" y="733"/>
                  </a:cubicBezTo>
                  <a:cubicBezTo>
                    <a:pt x="265" y="770"/>
                    <a:pt x="251" y="807"/>
                    <a:pt x="239" y="844"/>
                  </a:cubicBezTo>
                  <a:cubicBezTo>
                    <a:pt x="230" y="869"/>
                    <a:pt x="214" y="881"/>
                    <a:pt x="187" y="880"/>
                  </a:cubicBezTo>
                  <a:cubicBezTo>
                    <a:pt x="156" y="880"/>
                    <a:pt x="124" y="879"/>
                    <a:pt x="93" y="880"/>
                  </a:cubicBezTo>
                  <a:cubicBezTo>
                    <a:pt x="66" y="881"/>
                    <a:pt x="62" y="868"/>
                    <a:pt x="67" y="846"/>
                  </a:cubicBezTo>
                  <a:cubicBezTo>
                    <a:pt x="75" y="817"/>
                    <a:pt x="93" y="796"/>
                    <a:pt x="121" y="787"/>
                  </a:cubicBezTo>
                  <a:cubicBezTo>
                    <a:pt x="137" y="781"/>
                    <a:pt x="143" y="772"/>
                    <a:pt x="142" y="755"/>
                  </a:cubicBezTo>
                  <a:cubicBezTo>
                    <a:pt x="141" y="736"/>
                    <a:pt x="141" y="717"/>
                    <a:pt x="142" y="698"/>
                  </a:cubicBezTo>
                  <a:cubicBezTo>
                    <a:pt x="143" y="668"/>
                    <a:pt x="136" y="642"/>
                    <a:pt x="122" y="616"/>
                  </a:cubicBezTo>
                  <a:cubicBezTo>
                    <a:pt x="82" y="540"/>
                    <a:pt x="82" y="464"/>
                    <a:pt x="130" y="391"/>
                  </a:cubicBezTo>
                  <a:cubicBezTo>
                    <a:pt x="154" y="355"/>
                    <a:pt x="144" y="329"/>
                    <a:pt x="102" y="323"/>
                  </a:cubicBezTo>
                  <a:cubicBezTo>
                    <a:pt x="35" y="312"/>
                    <a:pt x="0" y="232"/>
                    <a:pt x="35" y="170"/>
                  </a:cubicBezTo>
                  <a:cubicBezTo>
                    <a:pt x="40" y="160"/>
                    <a:pt x="46" y="149"/>
                    <a:pt x="53" y="141"/>
                  </a:cubicBezTo>
                  <a:cubicBezTo>
                    <a:pt x="77" y="116"/>
                    <a:pt x="88" y="88"/>
                    <a:pt x="83" y="53"/>
                  </a:cubicBezTo>
                  <a:cubicBezTo>
                    <a:pt x="80" y="33"/>
                    <a:pt x="92" y="28"/>
                    <a:pt x="110" y="32"/>
                  </a:cubicBezTo>
                  <a:cubicBezTo>
                    <a:pt x="119" y="35"/>
                    <a:pt x="128" y="39"/>
                    <a:pt x="139" y="43"/>
                  </a:cubicBezTo>
                  <a:close/>
                  <a:moveTo>
                    <a:pt x="172" y="770"/>
                  </a:moveTo>
                  <a:cubicBezTo>
                    <a:pt x="183" y="770"/>
                    <a:pt x="191" y="769"/>
                    <a:pt x="199" y="770"/>
                  </a:cubicBezTo>
                  <a:cubicBezTo>
                    <a:pt x="225" y="773"/>
                    <a:pt x="240" y="765"/>
                    <a:pt x="246" y="738"/>
                  </a:cubicBezTo>
                  <a:cubicBezTo>
                    <a:pt x="250" y="715"/>
                    <a:pt x="259" y="694"/>
                    <a:pt x="268" y="673"/>
                  </a:cubicBezTo>
                  <a:cubicBezTo>
                    <a:pt x="274" y="660"/>
                    <a:pt x="284" y="650"/>
                    <a:pt x="293" y="639"/>
                  </a:cubicBezTo>
                  <a:cubicBezTo>
                    <a:pt x="295" y="652"/>
                    <a:pt x="301" y="664"/>
                    <a:pt x="300" y="677"/>
                  </a:cubicBezTo>
                  <a:cubicBezTo>
                    <a:pt x="300" y="728"/>
                    <a:pt x="331" y="769"/>
                    <a:pt x="374" y="769"/>
                  </a:cubicBezTo>
                  <a:cubicBezTo>
                    <a:pt x="467" y="770"/>
                    <a:pt x="560" y="769"/>
                    <a:pt x="652" y="770"/>
                  </a:cubicBezTo>
                  <a:cubicBezTo>
                    <a:pt x="668" y="770"/>
                    <a:pt x="675" y="764"/>
                    <a:pt x="675" y="749"/>
                  </a:cubicBezTo>
                  <a:cubicBezTo>
                    <a:pt x="678" y="685"/>
                    <a:pt x="664" y="625"/>
                    <a:pt x="631" y="570"/>
                  </a:cubicBezTo>
                  <a:cubicBezTo>
                    <a:pt x="626" y="562"/>
                    <a:pt x="615" y="554"/>
                    <a:pt x="605" y="552"/>
                  </a:cubicBezTo>
                  <a:cubicBezTo>
                    <a:pt x="601" y="551"/>
                    <a:pt x="594" y="566"/>
                    <a:pt x="588" y="573"/>
                  </a:cubicBezTo>
                  <a:cubicBezTo>
                    <a:pt x="581" y="581"/>
                    <a:pt x="572" y="595"/>
                    <a:pt x="565" y="595"/>
                  </a:cubicBezTo>
                  <a:cubicBezTo>
                    <a:pt x="555" y="594"/>
                    <a:pt x="543" y="585"/>
                    <a:pt x="537" y="576"/>
                  </a:cubicBezTo>
                  <a:cubicBezTo>
                    <a:pt x="521" y="553"/>
                    <a:pt x="509" y="528"/>
                    <a:pt x="495" y="504"/>
                  </a:cubicBezTo>
                  <a:cubicBezTo>
                    <a:pt x="479" y="476"/>
                    <a:pt x="470" y="476"/>
                    <a:pt x="454" y="503"/>
                  </a:cubicBezTo>
                  <a:cubicBezTo>
                    <a:pt x="440" y="528"/>
                    <a:pt x="426" y="553"/>
                    <a:pt x="410" y="577"/>
                  </a:cubicBezTo>
                  <a:cubicBezTo>
                    <a:pt x="405" y="585"/>
                    <a:pt x="393" y="595"/>
                    <a:pt x="385" y="595"/>
                  </a:cubicBezTo>
                  <a:cubicBezTo>
                    <a:pt x="377" y="594"/>
                    <a:pt x="365" y="583"/>
                    <a:pt x="362" y="574"/>
                  </a:cubicBezTo>
                  <a:cubicBezTo>
                    <a:pt x="355" y="554"/>
                    <a:pt x="345" y="548"/>
                    <a:pt x="324" y="553"/>
                  </a:cubicBezTo>
                  <a:cubicBezTo>
                    <a:pt x="315" y="555"/>
                    <a:pt x="301" y="550"/>
                    <a:pt x="295" y="543"/>
                  </a:cubicBezTo>
                  <a:cubicBezTo>
                    <a:pt x="290" y="537"/>
                    <a:pt x="293" y="523"/>
                    <a:pt x="296" y="515"/>
                  </a:cubicBezTo>
                  <a:cubicBezTo>
                    <a:pt x="303" y="499"/>
                    <a:pt x="313" y="485"/>
                    <a:pt x="322" y="470"/>
                  </a:cubicBezTo>
                  <a:cubicBezTo>
                    <a:pt x="346" y="427"/>
                    <a:pt x="346" y="427"/>
                    <a:pt x="312" y="395"/>
                  </a:cubicBezTo>
                  <a:cubicBezTo>
                    <a:pt x="259" y="406"/>
                    <a:pt x="209" y="414"/>
                    <a:pt x="160" y="426"/>
                  </a:cubicBezTo>
                  <a:cubicBezTo>
                    <a:pt x="150" y="428"/>
                    <a:pt x="139" y="438"/>
                    <a:pt x="135" y="447"/>
                  </a:cubicBezTo>
                  <a:cubicBezTo>
                    <a:pt x="113" y="499"/>
                    <a:pt x="121" y="549"/>
                    <a:pt x="144" y="599"/>
                  </a:cubicBezTo>
                  <a:cubicBezTo>
                    <a:pt x="157" y="627"/>
                    <a:pt x="165" y="658"/>
                    <a:pt x="171" y="688"/>
                  </a:cubicBezTo>
                  <a:cubicBezTo>
                    <a:pt x="175" y="713"/>
                    <a:pt x="172" y="740"/>
                    <a:pt x="172" y="770"/>
                  </a:cubicBezTo>
                  <a:close/>
                  <a:moveTo>
                    <a:pt x="168" y="38"/>
                  </a:moveTo>
                  <a:cubicBezTo>
                    <a:pt x="170" y="55"/>
                    <a:pt x="169" y="69"/>
                    <a:pt x="173" y="81"/>
                  </a:cubicBezTo>
                  <a:cubicBezTo>
                    <a:pt x="185" y="118"/>
                    <a:pt x="186" y="118"/>
                    <a:pt x="146" y="118"/>
                  </a:cubicBezTo>
                  <a:cubicBezTo>
                    <a:pt x="87" y="118"/>
                    <a:pt x="33" y="192"/>
                    <a:pt x="54" y="247"/>
                  </a:cubicBezTo>
                  <a:cubicBezTo>
                    <a:pt x="60" y="262"/>
                    <a:pt x="72" y="277"/>
                    <a:pt x="85" y="285"/>
                  </a:cubicBezTo>
                  <a:cubicBezTo>
                    <a:pt x="110" y="301"/>
                    <a:pt x="138" y="313"/>
                    <a:pt x="166" y="325"/>
                  </a:cubicBezTo>
                  <a:cubicBezTo>
                    <a:pt x="169" y="327"/>
                    <a:pt x="175" y="326"/>
                    <a:pt x="180" y="325"/>
                  </a:cubicBezTo>
                  <a:cubicBezTo>
                    <a:pt x="210" y="317"/>
                    <a:pt x="240" y="309"/>
                    <a:pt x="270" y="298"/>
                  </a:cubicBezTo>
                  <a:cubicBezTo>
                    <a:pt x="278" y="295"/>
                    <a:pt x="284" y="284"/>
                    <a:pt x="288" y="276"/>
                  </a:cubicBezTo>
                  <a:cubicBezTo>
                    <a:pt x="297" y="252"/>
                    <a:pt x="305" y="227"/>
                    <a:pt x="312" y="203"/>
                  </a:cubicBezTo>
                  <a:cubicBezTo>
                    <a:pt x="314" y="195"/>
                    <a:pt x="316" y="184"/>
                    <a:pt x="313" y="179"/>
                  </a:cubicBezTo>
                  <a:cubicBezTo>
                    <a:pt x="297" y="159"/>
                    <a:pt x="280" y="141"/>
                    <a:pt x="263" y="122"/>
                  </a:cubicBezTo>
                  <a:cubicBezTo>
                    <a:pt x="254" y="112"/>
                    <a:pt x="242" y="104"/>
                    <a:pt x="234" y="94"/>
                  </a:cubicBezTo>
                  <a:cubicBezTo>
                    <a:pt x="217" y="71"/>
                    <a:pt x="203" y="48"/>
                    <a:pt x="168" y="38"/>
                  </a:cubicBezTo>
                  <a:close/>
                  <a:moveTo>
                    <a:pt x="476" y="137"/>
                  </a:moveTo>
                  <a:cubicBezTo>
                    <a:pt x="386" y="137"/>
                    <a:pt x="314" y="209"/>
                    <a:pt x="315" y="300"/>
                  </a:cubicBezTo>
                  <a:cubicBezTo>
                    <a:pt x="315" y="385"/>
                    <a:pt x="389" y="456"/>
                    <a:pt x="474" y="456"/>
                  </a:cubicBezTo>
                  <a:cubicBezTo>
                    <a:pt x="560" y="456"/>
                    <a:pt x="633" y="384"/>
                    <a:pt x="634" y="300"/>
                  </a:cubicBezTo>
                  <a:cubicBezTo>
                    <a:pt x="635" y="211"/>
                    <a:pt x="563" y="138"/>
                    <a:pt x="476" y="1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9" name="Freeform 94">
              <a:extLst>
                <a:ext uri="{FF2B5EF4-FFF2-40B4-BE49-F238E27FC236}">
                  <a16:creationId xmlns:a16="http://schemas.microsoft.com/office/drawing/2014/main" id="{853DAFD2-10DC-FAEA-7423-111A90EE4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7700" y="860425"/>
              <a:ext cx="944563" cy="730250"/>
            </a:xfrm>
            <a:custGeom>
              <a:avLst/>
              <a:gdLst>
                <a:gd name="T0" fmla="*/ 178 w 858"/>
                <a:gd name="T1" fmla="*/ 232 h 663"/>
                <a:gd name="T2" fmla="*/ 276 w 858"/>
                <a:gd name="T3" fmla="*/ 126 h 663"/>
                <a:gd name="T4" fmla="*/ 283 w 858"/>
                <a:gd name="T5" fmla="*/ 79 h 663"/>
                <a:gd name="T6" fmla="*/ 422 w 858"/>
                <a:gd name="T7" fmla="*/ 34 h 663"/>
                <a:gd name="T8" fmla="*/ 454 w 858"/>
                <a:gd name="T9" fmla="*/ 43 h 663"/>
                <a:gd name="T10" fmla="*/ 568 w 858"/>
                <a:gd name="T11" fmla="*/ 122 h 663"/>
                <a:gd name="T12" fmla="*/ 570 w 858"/>
                <a:gd name="T13" fmla="*/ 132 h 663"/>
                <a:gd name="T14" fmla="*/ 663 w 858"/>
                <a:gd name="T15" fmla="*/ 157 h 663"/>
                <a:gd name="T16" fmla="*/ 735 w 858"/>
                <a:gd name="T17" fmla="*/ 257 h 663"/>
                <a:gd name="T18" fmla="*/ 800 w 858"/>
                <a:gd name="T19" fmla="*/ 416 h 663"/>
                <a:gd name="T20" fmla="*/ 819 w 858"/>
                <a:gd name="T21" fmla="*/ 575 h 663"/>
                <a:gd name="T22" fmla="*/ 839 w 858"/>
                <a:gd name="T23" fmla="*/ 601 h 663"/>
                <a:gd name="T24" fmla="*/ 857 w 858"/>
                <a:gd name="T25" fmla="*/ 632 h 663"/>
                <a:gd name="T26" fmla="*/ 833 w 858"/>
                <a:gd name="T27" fmla="*/ 660 h 663"/>
                <a:gd name="T28" fmla="*/ 811 w 858"/>
                <a:gd name="T29" fmla="*/ 661 h 663"/>
                <a:gd name="T30" fmla="*/ 48 w 858"/>
                <a:gd name="T31" fmla="*/ 661 h 663"/>
                <a:gd name="T32" fmla="*/ 20 w 858"/>
                <a:gd name="T33" fmla="*/ 658 h 663"/>
                <a:gd name="T34" fmla="*/ 1 w 858"/>
                <a:gd name="T35" fmla="*/ 633 h 663"/>
                <a:gd name="T36" fmla="*/ 15 w 858"/>
                <a:gd name="T37" fmla="*/ 603 h 663"/>
                <a:gd name="T38" fmla="*/ 40 w 858"/>
                <a:gd name="T39" fmla="*/ 565 h 663"/>
                <a:gd name="T40" fmla="*/ 64 w 858"/>
                <a:gd name="T41" fmla="*/ 377 h 663"/>
                <a:gd name="T42" fmla="*/ 96 w 858"/>
                <a:gd name="T43" fmla="*/ 316 h 663"/>
                <a:gd name="T44" fmla="*/ 106 w 858"/>
                <a:gd name="T45" fmla="*/ 303 h 663"/>
                <a:gd name="T46" fmla="*/ 178 w 858"/>
                <a:gd name="T47" fmla="*/ 232 h 663"/>
                <a:gd name="T48" fmla="*/ 794 w 858"/>
                <a:gd name="T49" fmla="*/ 597 h 663"/>
                <a:gd name="T50" fmla="*/ 763 w 858"/>
                <a:gd name="T51" fmla="*/ 364 h 663"/>
                <a:gd name="T52" fmla="*/ 718 w 858"/>
                <a:gd name="T53" fmla="*/ 332 h 663"/>
                <a:gd name="T54" fmla="*/ 139 w 858"/>
                <a:gd name="T55" fmla="*/ 333 h 663"/>
                <a:gd name="T56" fmla="*/ 92 w 858"/>
                <a:gd name="T57" fmla="*/ 375 h 663"/>
                <a:gd name="T58" fmla="*/ 83 w 858"/>
                <a:gd name="T59" fmla="*/ 446 h 663"/>
                <a:gd name="T60" fmla="*/ 64 w 858"/>
                <a:gd name="T61" fmla="*/ 597 h 663"/>
                <a:gd name="T62" fmla="*/ 794 w 858"/>
                <a:gd name="T63" fmla="*/ 597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8" h="663">
                  <a:moveTo>
                    <a:pt x="178" y="232"/>
                  </a:moveTo>
                  <a:cubicBezTo>
                    <a:pt x="173" y="153"/>
                    <a:pt x="205" y="120"/>
                    <a:pt x="276" y="126"/>
                  </a:cubicBezTo>
                  <a:cubicBezTo>
                    <a:pt x="278" y="110"/>
                    <a:pt x="278" y="94"/>
                    <a:pt x="283" y="79"/>
                  </a:cubicBezTo>
                  <a:cubicBezTo>
                    <a:pt x="303" y="21"/>
                    <a:pt x="370" y="0"/>
                    <a:pt x="422" y="34"/>
                  </a:cubicBezTo>
                  <a:cubicBezTo>
                    <a:pt x="430" y="40"/>
                    <a:pt x="444" y="45"/>
                    <a:pt x="454" y="43"/>
                  </a:cubicBezTo>
                  <a:cubicBezTo>
                    <a:pt x="520" y="22"/>
                    <a:pt x="565" y="52"/>
                    <a:pt x="568" y="122"/>
                  </a:cubicBezTo>
                  <a:cubicBezTo>
                    <a:pt x="568" y="125"/>
                    <a:pt x="569" y="127"/>
                    <a:pt x="570" y="132"/>
                  </a:cubicBezTo>
                  <a:cubicBezTo>
                    <a:pt x="606" y="122"/>
                    <a:pt x="648" y="121"/>
                    <a:pt x="663" y="157"/>
                  </a:cubicBezTo>
                  <a:cubicBezTo>
                    <a:pt x="680" y="198"/>
                    <a:pt x="716" y="223"/>
                    <a:pt x="735" y="257"/>
                  </a:cubicBezTo>
                  <a:cubicBezTo>
                    <a:pt x="762" y="306"/>
                    <a:pt x="800" y="353"/>
                    <a:pt x="800" y="416"/>
                  </a:cubicBezTo>
                  <a:cubicBezTo>
                    <a:pt x="801" y="469"/>
                    <a:pt x="813" y="522"/>
                    <a:pt x="819" y="575"/>
                  </a:cubicBezTo>
                  <a:cubicBezTo>
                    <a:pt x="821" y="588"/>
                    <a:pt x="823" y="596"/>
                    <a:pt x="839" y="601"/>
                  </a:cubicBezTo>
                  <a:cubicBezTo>
                    <a:pt x="848" y="604"/>
                    <a:pt x="858" y="622"/>
                    <a:pt x="857" y="632"/>
                  </a:cubicBezTo>
                  <a:cubicBezTo>
                    <a:pt x="856" y="642"/>
                    <a:pt x="843" y="652"/>
                    <a:pt x="833" y="660"/>
                  </a:cubicBezTo>
                  <a:cubicBezTo>
                    <a:pt x="828" y="663"/>
                    <a:pt x="818" y="661"/>
                    <a:pt x="811" y="661"/>
                  </a:cubicBezTo>
                  <a:cubicBezTo>
                    <a:pt x="556" y="661"/>
                    <a:pt x="302" y="661"/>
                    <a:pt x="48" y="661"/>
                  </a:cubicBezTo>
                  <a:cubicBezTo>
                    <a:pt x="38" y="661"/>
                    <a:pt x="27" y="662"/>
                    <a:pt x="20" y="658"/>
                  </a:cubicBezTo>
                  <a:cubicBezTo>
                    <a:pt x="11" y="653"/>
                    <a:pt x="1" y="642"/>
                    <a:pt x="1" y="633"/>
                  </a:cubicBezTo>
                  <a:cubicBezTo>
                    <a:pt x="0" y="623"/>
                    <a:pt x="8" y="605"/>
                    <a:pt x="15" y="603"/>
                  </a:cubicBezTo>
                  <a:cubicBezTo>
                    <a:pt x="38" y="597"/>
                    <a:pt x="38" y="581"/>
                    <a:pt x="40" y="565"/>
                  </a:cubicBezTo>
                  <a:cubicBezTo>
                    <a:pt x="48" y="502"/>
                    <a:pt x="53" y="439"/>
                    <a:pt x="64" y="377"/>
                  </a:cubicBezTo>
                  <a:cubicBezTo>
                    <a:pt x="68" y="356"/>
                    <a:pt x="85" y="336"/>
                    <a:pt x="96" y="316"/>
                  </a:cubicBezTo>
                  <a:cubicBezTo>
                    <a:pt x="98" y="311"/>
                    <a:pt x="105" y="308"/>
                    <a:pt x="106" y="303"/>
                  </a:cubicBezTo>
                  <a:cubicBezTo>
                    <a:pt x="116" y="265"/>
                    <a:pt x="140" y="242"/>
                    <a:pt x="178" y="232"/>
                  </a:cubicBezTo>
                  <a:close/>
                  <a:moveTo>
                    <a:pt x="794" y="597"/>
                  </a:moveTo>
                  <a:cubicBezTo>
                    <a:pt x="783" y="517"/>
                    <a:pt x="774" y="441"/>
                    <a:pt x="763" y="364"/>
                  </a:cubicBezTo>
                  <a:cubicBezTo>
                    <a:pt x="759" y="342"/>
                    <a:pt x="741" y="332"/>
                    <a:pt x="718" y="332"/>
                  </a:cubicBezTo>
                  <a:cubicBezTo>
                    <a:pt x="525" y="332"/>
                    <a:pt x="332" y="332"/>
                    <a:pt x="139" y="333"/>
                  </a:cubicBezTo>
                  <a:cubicBezTo>
                    <a:pt x="110" y="333"/>
                    <a:pt x="96" y="346"/>
                    <a:pt x="92" y="375"/>
                  </a:cubicBezTo>
                  <a:cubicBezTo>
                    <a:pt x="89" y="399"/>
                    <a:pt x="86" y="423"/>
                    <a:pt x="83" y="446"/>
                  </a:cubicBezTo>
                  <a:cubicBezTo>
                    <a:pt x="76" y="496"/>
                    <a:pt x="70" y="546"/>
                    <a:pt x="64" y="597"/>
                  </a:cubicBezTo>
                  <a:cubicBezTo>
                    <a:pt x="308" y="597"/>
                    <a:pt x="548" y="597"/>
                    <a:pt x="794" y="59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0" name="Freeform 95">
              <a:extLst>
                <a:ext uri="{FF2B5EF4-FFF2-40B4-BE49-F238E27FC236}">
                  <a16:creationId xmlns:a16="http://schemas.microsoft.com/office/drawing/2014/main" id="{4F3CAE3A-F318-0B22-8DA8-FFD8F747C6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2347913"/>
              <a:ext cx="968375" cy="950913"/>
            </a:xfrm>
            <a:custGeom>
              <a:avLst/>
              <a:gdLst>
                <a:gd name="T0" fmla="*/ 702 w 879"/>
                <a:gd name="T1" fmla="*/ 416 h 864"/>
                <a:gd name="T2" fmla="*/ 703 w 879"/>
                <a:gd name="T3" fmla="*/ 608 h 864"/>
                <a:gd name="T4" fmla="*/ 718 w 879"/>
                <a:gd name="T5" fmla="*/ 624 h 864"/>
                <a:gd name="T6" fmla="*/ 757 w 879"/>
                <a:gd name="T7" fmla="*/ 632 h 864"/>
                <a:gd name="T8" fmla="*/ 823 w 879"/>
                <a:gd name="T9" fmla="*/ 689 h 864"/>
                <a:gd name="T10" fmla="*/ 866 w 879"/>
                <a:gd name="T11" fmla="*/ 795 h 864"/>
                <a:gd name="T12" fmla="*/ 845 w 879"/>
                <a:gd name="T13" fmla="*/ 843 h 864"/>
                <a:gd name="T14" fmla="*/ 747 w 879"/>
                <a:gd name="T15" fmla="*/ 864 h 864"/>
                <a:gd name="T16" fmla="*/ 516 w 879"/>
                <a:gd name="T17" fmla="*/ 856 h 864"/>
                <a:gd name="T18" fmla="*/ 496 w 879"/>
                <a:gd name="T19" fmla="*/ 852 h 864"/>
                <a:gd name="T20" fmla="*/ 461 w 879"/>
                <a:gd name="T21" fmla="*/ 779 h 864"/>
                <a:gd name="T22" fmla="*/ 497 w 879"/>
                <a:gd name="T23" fmla="*/ 695 h 864"/>
                <a:gd name="T24" fmla="*/ 420 w 879"/>
                <a:gd name="T25" fmla="*/ 498 h 864"/>
                <a:gd name="T26" fmla="*/ 322 w 879"/>
                <a:gd name="T27" fmla="*/ 516 h 864"/>
                <a:gd name="T28" fmla="*/ 259 w 879"/>
                <a:gd name="T29" fmla="*/ 665 h 864"/>
                <a:gd name="T30" fmla="*/ 258 w 879"/>
                <a:gd name="T31" fmla="*/ 726 h 864"/>
                <a:gd name="T32" fmla="*/ 212 w 879"/>
                <a:gd name="T33" fmla="*/ 776 h 864"/>
                <a:gd name="T34" fmla="*/ 111 w 879"/>
                <a:gd name="T35" fmla="*/ 776 h 864"/>
                <a:gd name="T36" fmla="*/ 65 w 879"/>
                <a:gd name="T37" fmla="*/ 729 h 864"/>
                <a:gd name="T38" fmla="*/ 65 w 879"/>
                <a:gd name="T39" fmla="*/ 471 h 864"/>
                <a:gd name="T40" fmla="*/ 65 w 879"/>
                <a:gd name="T41" fmla="*/ 436 h 864"/>
                <a:gd name="T42" fmla="*/ 52 w 879"/>
                <a:gd name="T43" fmla="*/ 444 h 864"/>
                <a:gd name="T44" fmla="*/ 14 w 879"/>
                <a:gd name="T45" fmla="*/ 440 h 864"/>
                <a:gd name="T46" fmla="*/ 17 w 879"/>
                <a:gd name="T47" fmla="*/ 400 h 864"/>
                <a:gd name="T48" fmla="*/ 129 w 879"/>
                <a:gd name="T49" fmla="*/ 277 h 864"/>
                <a:gd name="T50" fmla="*/ 350 w 879"/>
                <a:gd name="T51" fmla="*/ 32 h 864"/>
                <a:gd name="T52" fmla="*/ 419 w 879"/>
                <a:gd name="T53" fmla="*/ 32 h 864"/>
                <a:gd name="T54" fmla="*/ 747 w 879"/>
                <a:gd name="T55" fmla="*/ 381 h 864"/>
                <a:gd name="T56" fmla="*/ 764 w 879"/>
                <a:gd name="T57" fmla="*/ 403 h 864"/>
                <a:gd name="T58" fmla="*/ 758 w 879"/>
                <a:gd name="T59" fmla="*/ 433 h 864"/>
                <a:gd name="T60" fmla="*/ 727 w 879"/>
                <a:gd name="T61" fmla="*/ 436 h 864"/>
                <a:gd name="T62" fmla="*/ 702 w 879"/>
                <a:gd name="T63" fmla="*/ 416 h 864"/>
                <a:gd name="T64" fmla="*/ 541 w 879"/>
                <a:gd name="T65" fmla="*/ 635 h 864"/>
                <a:gd name="T66" fmla="*/ 675 w 879"/>
                <a:gd name="T67" fmla="*/ 615 h 864"/>
                <a:gd name="T68" fmla="*/ 674 w 879"/>
                <a:gd name="T69" fmla="*/ 406 h 864"/>
                <a:gd name="T70" fmla="*/ 659 w 879"/>
                <a:gd name="T71" fmla="*/ 369 h 864"/>
                <a:gd name="T72" fmla="*/ 400 w 879"/>
                <a:gd name="T73" fmla="*/ 93 h 864"/>
                <a:gd name="T74" fmla="*/ 383 w 879"/>
                <a:gd name="T75" fmla="*/ 78 h 864"/>
                <a:gd name="T76" fmla="*/ 101 w 879"/>
                <a:gd name="T77" fmla="*/ 391 h 864"/>
                <a:gd name="T78" fmla="*/ 93 w 879"/>
                <a:gd name="T79" fmla="*/ 411 h 864"/>
                <a:gd name="T80" fmla="*/ 94 w 879"/>
                <a:gd name="T81" fmla="*/ 729 h 864"/>
                <a:gd name="T82" fmla="*/ 106 w 879"/>
                <a:gd name="T83" fmla="*/ 747 h 864"/>
                <a:gd name="T84" fmla="*/ 230 w 879"/>
                <a:gd name="T85" fmla="*/ 747 h 864"/>
                <a:gd name="T86" fmla="*/ 230 w 879"/>
                <a:gd name="T87" fmla="*/ 676 h 864"/>
                <a:gd name="T88" fmla="*/ 276 w 879"/>
                <a:gd name="T89" fmla="*/ 527 h 864"/>
                <a:gd name="T90" fmla="*/ 489 w 879"/>
                <a:gd name="T91" fmla="*/ 525 h 864"/>
                <a:gd name="T92" fmla="*/ 541 w 879"/>
                <a:gd name="T93" fmla="*/ 635 h 864"/>
                <a:gd name="T94" fmla="*/ 783 w 879"/>
                <a:gd name="T95" fmla="*/ 675 h 864"/>
                <a:gd name="T96" fmla="*/ 540 w 879"/>
                <a:gd name="T97" fmla="*/ 678 h 864"/>
                <a:gd name="T98" fmla="*/ 783 w 879"/>
                <a:gd name="T99" fmla="*/ 6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864">
                  <a:moveTo>
                    <a:pt x="702" y="416"/>
                  </a:moveTo>
                  <a:cubicBezTo>
                    <a:pt x="702" y="484"/>
                    <a:pt x="702" y="546"/>
                    <a:pt x="703" y="608"/>
                  </a:cubicBezTo>
                  <a:cubicBezTo>
                    <a:pt x="703" y="614"/>
                    <a:pt x="712" y="621"/>
                    <a:pt x="718" y="624"/>
                  </a:cubicBezTo>
                  <a:cubicBezTo>
                    <a:pt x="731" y="628"/>
                    <a:pt x="744" y="629"/>
                    <a:pt x="757" y="632"/>
                  </a:cubicBezTo>
                  <a:cubicBezTo>
                    <a:pt x="789" y="639"/>
                    <a:pt x="812" y="656"/>
                    <a:pt x="823" y="689"/>
                  </a:cubicBezTo>
                  <a:cubicBezTo>
                    <a:pt x="835" y="725"/>
                    <a:pt x="850" y="761"/>
                    <a:pt x="866" y="795"/>
                  </a:cubicBezTo>
                  <a:cubicBezTo>
                    <a:pt x="879" y="822"/>
                    <a:pt x="869" y="837"/>
                    <a:pt x="845" y="843"/>
                  </a:cubicBezTo>
                  <a:cubicBezTo>
                    <a:pt x="813" y="852"/>
                    <a:pt x="780" y="864"/>
                    <a:pt x="747" y="864"/>
                  </a:cubicBezTo>
                  <a:cubicBezTo>
                    <a:pt x="670" y="864"/>
                    <a:pt x="593" y="859"/>
                    <a:pt x="516" y="856"/>
                  </a:cubicBezTo>
                  <a:cubicBezTo>
                    <a:pt x="509" y="856"/>
                    <a:pt x="503" y="854"/>
                    <a:pt x="496" y="852"/>
                  </a:cubicBezTo>
                  <a:cubicBezTo>
                    <a:pt x="446" y="837"/>
                    <a:pt x="441" y="826"/>
                    <a:pt x="461" y="779"/>
                  </a:cubicBezTo>
                  <a:cubicBezTo>
                    <a:pt x="473" y="751"/>
                    <a:pt x="485" y="723"/>
                    <a:pt x="497" y="695"/>
                  </a:cubicBezTo>
                  <a:cubicBezTo>
                    <a:pt x="522" y="633"/>
                    <a:pt x="481" y="527"/>
                    <a:pt x="420" y="498"/>
                  </a:cubicBezTo>
                  <a:cubicBezTo>
                    <a:pt x="387" y="482"/>
                    <a:pt x="352" y="488"/>
                    <a:pt x="322" y="516"/>
                  </a:cubicBezTo>
                  <a:cubicBezTo>
                    <a:pt x="279" y="556"/>
                    <a:pt x="264" y="609"/>
                    <a:pt x="259" y="665"/>
                  </a:cubicBezTo>
                  <a:cubicBezTo>
                    <a:pt x="257" y="685"/>
                    <a:pt x="258" y="706"/>
                    <a:pt x="258" y="726"/>
                  </a:cubicBezTo>
                  <a:cubicBezTo>
                    <a:pt x="260" y="765"/>
                    <a:pt x="251" y="776"/>
                    <a:pt x="212" y="776"/>
                  </a:cubicBezTo>
                  <a:cubicBezTo>
                    <a:pt x="178" y="777"/>
                    <a:pt x="145" y="776"/>
                    <a:pt x="111" y="776"/>
                  </a:cubicBezTo>
                  <a:cubicBezTo>
                    <a:pt x="76" y="776"/>
                    <a:pt x="65" y="765"/>
                    <a:pt x="65" y="729"/>
                  </a:cubicBezTo>
                  <a:cubicBezTo>
                    <a:pt x="65" y="643"/>
                    <a:pt x="65" y="557"/>
                    <a:pt x="65" y="471"/>
                  </a:cubicBezTo>
                  <a:cubicBezTo>
                    <a:pt x="65" y="461"/>
                    <a:pt x="65" y="451"/>
                    <a:pt x="65" y="436"/>
                  </a:cubicBezTo>
                  <a:cubicBezTo>
                    <a:pt x="58" y="441"/>
                    <a:pt x="55" y="444"/>
                    <a:pt x="52" y="444"/>
                  </a:cubicBezTo>
                  <a:cubicBezTo>
                    <a:pt x="39" y="444"/>
                    <a:pt x="23" y="447"/>
                    <a:pt x="14" y="440"/>
                  </a:cubicBezTo>
                  <a:cubicBezTo>
                    <a:pt x="0" y="429"/>
                    <a:pt x="6" y="413"/>
                    <a:pt x="17" y="400"/>
                  </a:cubicBezTo>
                  <a:cubicBezTo>
                    <a:pt x="54" y="359"/>
                    <a:pt x="92" y="318"/>
                    <a:pt x="129" y="277"/>
                  </a:cubicBezTo>
                  <a:cubicBezTo>
                    <a:pt x="202" y="195"/>
                    <a:pt x="276" y="113"/>
                    <a:pt x="350" y="32"/>
                  </a:cubicBezTo>
                  <a:cubicBezTo>
                    <a:pt x="379" y="0"/>
                    <a:pt x="389" y="0"/>
                    <a:pt x="419" y="32"/>
                  </a:cubicBezTo>
                  <a:cubicBezTo>
                    <a:pt x="528" y="148"/>
                    <a:pt x="638" y="264"/>
                    <a:pt x="747" y="381"/>
                  </a:cubicBezTo>
                  <a:cubicBezTo>
                    <a:pt x="754" y="388"/>
                    <a:pt x="763" y="395"/>
                    <a:pt x="764" y="403"/>
                  </a:cubicBezTo>
                  <a:cubicBezTo>
                    <a:pt x="766" y="413"/>
                    <a:pt x="764" y="427"/>
                    <a:pt x="758" y="433"/>
                  </a:cubicBezTo>
                  <a:cubicBezTo>
                    <a:pt x="751" y="439"/>
                    <a:pt x="737" y="438"/>
                    <a:pt x="727" y="436"/>
                  </a:cubicBezTo>
                  <a:cubicBezTo>
                    <a:pt x="720" y="435"/>
                    <a:pt x="714" y="426"/>
                    <a:pt x="702" y="416"/>
                  </a:cubicBezTo>
                  <a:close/>
                  <a:moveTo>
                    <a:pt x="541" y="635"/>
                  </a:moveTo>
                  <a:cubicBezTo>
                    <a:pt x="583" y="629"/>
                    <a:pt x="627" y="623"/>
                    <a:pt x="675" y="615"/>
                  </a:cubicBezTo>
                  <a:cubicBezTo>
                    <a:pt x="675" y="547"/>
                    <a:pt x="676" y="477"/>
                    <a:pt x="674" y="406"/>
                  </a:cubicBezTo>
                  <a:cubicBezTo>
                    <a:pt x="674" y="393"/>
                    <a:pt x="668" y="378"/>
                    <a:pt x="659" y="369"/>
                  </a:cubicBezTo>
                  <a:cubicBezTo>
                    <a:pt x="573" y="276"/>
                    <a:pt x="486" y="185"/>
                    <a:pt x="400" y="93"/>
                  </a:cubicBezTo>
                  <a:cubicBezTo>
                    <a:pt x="395" y="88"/>
                    <a:pt x="389" y="83"/>
                    <a:pt x="383" y="78"/>
                  </a:cubicBezTo>
                  <a:cubicBezTo>
                    <a:pt x="288" y="183"/>
                    <a:pt x="194" y="287"/>
                    <a:pt x="101" y="391"/>
                  </a:cubicBezTo>
                  <a:cubicBezTo>
                    <a:pt x="96" y="396"/>
                    <a:pt x="93" y="404"/>
                    <a:pt x="93" y="411"/>
                  </a:cubicBezTo>
                  <a:cubicBezTo>
                    <a:pt x="93" y="517"/>
                    <a:pt x="93" y="623"/>
                    <a:pt x="94" y="729"/>
                  </a:cubicBezTo>
                  <a:cubicBezTo>
                    <a:pt x="94" y="735"/>
                    <a:pt x="102" y="746"/>
                    <a:pt x="106" y="747"/>
                  </a:cubicBezTo>
                  <a:cubicBezTo>
                    <a:pt x="147" y="748"/>
                    <a:pt x="188" y="747"/>
                    <a:pt x="230" y="747"/>
                  </a:cubicBezTo>
                  <a:cubicBezTo>
                    <a:pt x="230" y="721"/>
                    <a:pt x="229" y="698"/>
                    <a:pt x="230" y="676"/>
                  </a:cubicBezTo>
                  <a:cubicBezTo>
                    <a:pt x="232" y="622"/>
                    <a:pt x="245" y="572"/>
                    <a:pt x="276" y="527"/>
                  </a:cubicBezTo>
                  <a:cubicBezTo>
                    <a:pt x="335" y="440"/>
                    <a:pt x="431" y="438"/>
                    <a:pt x="489" y="525"/>
                  </a:cubicBezTo>
                  <a:cubicBezTo>
                    <a:pt x="511" y="559"/>
                    <a:pt x="524" y="599"/>
                    <a:pt x="541" y="635"/>
                  </a:cubicBezTo>
                  <a:close/>
                  <a:moveTo>
                    <a:pt x="783" y="675"/>
                  </a:moveTo>
                  <a:cubicBezTo>
                    <a:pt x="726" y="638"/>
                    <a:pt x="572" y="641"/>
                    <a:pt x="540" y="678"/>
                  </a:cubicBezTo>
                  <a:cubicBezTo>
                    <a:pt x="593" y="713"/>
                    <a:pt x="738" y="712"/>
                    <a:pt x="783" y="67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1" name="Freeform 96">
              <a:extLst>
                <a:ext uri="{FF2B5EF4-FFF2-40B4-BE49-F238E27FC236}">
                  <a16:creationId xmlns:a16="http://schemas.microsoft.com/office/drawing/2014/main" id="{CE604C23-281A-03DA-133D-3839829C9A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6225" y="2333625"/>
              <a:ext cx="419100" cy="939800"/>
            </a:xfrm>
            <a:custGeom>
              <a:avLst/>
              <a:gdLst>
                <a:gd name="T0" fmla="*/ 165 w 380"/>
                <a:gd name="T1" fmla="*/ 196 h 853"/>
                <a:gd name="T2" fmla="*/ 182 w 380"/>
                <a:gd name="T3" fmla="*/ 227 h 853"/>
                <a:gd name="T4" fmla="*/ 334 w 380"/>
                <a:gd name="T5" fmla="*/ 237 h 853"/>
                <a:gd name="T6" fmla="*/ 369 w 380"/>
                <a:gd name="T7" fmla="*/ 259 h 853"/>
                <a:gd name="T8" fmla="*/ 338 w 380"/>
                <a:gd name="T9" fmla="*/ 293 h 853"/>
                <a:gd name="T10" fmla="*/ 184 w 380"/>
                <a:gd name="T11" fmla="*/ 304 h 853"/>
                <a:gd name="T12" fmla="*/ 164 w 380"/>
                <a:gd name="T13" fmla="*/ 334 h 853"/>
                <a:gd name="T14" fmla="*/ 298 w 380"/>
                <a:gd name="T15" fmla="*/ 343 h 853"/>
                <a:gd name="T16" fmla="*/ 335 w 380"/>
                <a:gd name="T17" fmla="*/ 345 h 853"/>
                <a:gd name="T18" fmla="*/ 370 w 380"/>
                <a:gd name="T19" fmla="*/ 375 h 853"/>
                <a:gd name="T20" fmla="*/ 336 w 380"/>
                <a:gd name="T21" fmla="*/ 403 h 853"/>
                <a:gd name="T22" fmla="*/ 190 w 380"/>
                <a:gd name="T23" fmla="*/ 413 h 853"/>
                <a:gd name="T24" fmla="*/ 162 w 380"/>
                <a:gd name="T25" fmla="*/ 429 h 853"/>
                <a:gd name="T26" fmla="*/ 192 w 380"/>
                <a:gd name="T27" fmla="*/ 445 h 853"/>
                <a:gd name="T28" fmla="*/ 337 w 380"/>
                <a:gd name="T29" fmla="*/ 455 h 853"/>
                <a:gd name="T30" fmla="*/ 368 w 380"/>
                <a:gd name="T31" fmla="*/ 475 h 853"/>
                <a:gd name="T32" fmla="*/ 363 w 380"/>
                <a:gd name="T33" fmla="*/ 501 h 853"/>
                <a:gd name="T34" fmla="*/ 335 w 380"/>
                <a:gd name="T35" fmla="*/ 511 h 853"/>
                <a:gd name="T36" fmla="*/ 164 w 380"/>
                <a:gd name="T37" fmla="*/ 524 h 853"/>
                <a:gd name="T38" fmla="*/ 161 w 380"/>
                <a:gd name="T39" fmla="*/ 548 h 853"/>
                <a:gd name="T40" fmla="*/ 170 w 380"/>
                <a:gd name="T41" fmla="*/ 552 h 853"/>
                <a:gd name="T42" fmla="*/ 333 w 380"/>
                <a:gd name="T43" fmla="*/ 564 h 853"/>
                <a:gd name="T44" fmla="*/ 367 w 380"/>
                <a:gd name="T45" fmla="*/ 584 h 853"/>
                <a:gd name="T46" fmla="*/ 363 w 380"/>
                <a:gd name="T47" fmla="*/ 609 h 853"/>
                <a:gd name="T48" fmla="*/ 332 w 380"/>
                <a:gd name="T49" fmla="*/ 621 h 853"/>
                <a:gd name="T50" fmla="*/ 163 w 380"/>
                <a:gd name="T51" fmla="*/ 632 h 853"/>
                <a:gd name="T52" fmla="*/ 163 w 380"/>
                <a:gd name="T53" fmla="*/ 661 h 853"/>
                <a:gd name="T54" fmla="*/ 312 w 380"/>
                <a:gd name="T55" fmla="*/ 671 h 853"/>
                <a:gd name="T56" fmla="*/ 338 w 380"/>
                <a:gd name="T57" fmla="*/ 672 h 853"/>
                <a:gd name="T58" fmla="*/ 370 w 380"/>
                <a:gd name="T59" fmla="*/ 701 h 853"/>
                <a:gd name="T60" fmla="*/ 337 w 380"/>
                <a:gd name="T61" fmla="*/ 730 h 853"/>
                <a:gd name="T62" fmla="*/ 166 w 380"/>
                <a:gd name="T63" fmla="*/ 741 h 853"/>
                <a:gd name="T64" fmla="*/ 183 w 380"/>
                <a:gd name="T65" fmla="*/ 771 h 853"/>
                <a:gd name="T66" fmla="*/ 329 w 380"/>
                <a:gd name="T67" fmla="*/ 780 h 853"/>
                <a:gd name="T68" fmla="*/ 369 w 380"/>
                <a:gd name="T69" fmla="*/ 810 h 853"/>
                <a:gd name="T70" fmla="*/ 329 w 380"/>
                <a:gd name="T71" fmla="*/ 840 h 853"/>
                <a:gd name="T72" fmla="*/ 139 w 380"/>
                <a:gd name="T73" fmla="*/ 850 h 853"/>
                <a:gd name="T74" fmla="*/ 1 w 380"/>
                <a:gd name="T75" fmla="*/ 718 h 853"/>
                <a:gd name="T76" fmla="*/ 0 w 380"/>
                <a:gd name="T77" fmla="*/ 454 h 853"/>
                <a:gd name="T78" fmla="*/ 1 w 380"/>
                <a:gd name="T79" fmla="*/ 149 h 853"/>
                <a:gd name="T80" fmla="*/ 156 w 380"/>
                <a:gd name="T81" fmla="*/ 8 h 853"/>
                <a:gd name="T82" fmla="*/ 331 w 380"/>
                <a:gd name="T83" fmla="*/ 19 h 853"/>
                <a:gd name="T84" fmla="*/ 365 w 380"/>
                <a:gd name="T85" fmla="*/ 33 h 853"/>
                <a:gd name="T86" fmla="*/ 339 w 380"/>
                <a:gd name="T87" fmla="*/ 75 h 853"/>
                <a:gd name="T88" fmla="*/ 190 w 380"/>
                <a:gd name="T89" fmla="*/ 86 h 853"/>
                <a:gd name="T90" fmla="*/ 162 w 380"/>
                <a:gd name="T91" fmla="*/ 102 h 853"/>
                <a:gd name="T92" fmla="*/ 191 w 380"/>
                <a:gd name="T93" fmla="*/ 118 h 853"/>
                <a:gd name="T94" fmla="*/ 329 w 380"/>
                <a:gd name="T95" fmla="*/ 126 h 853"/>
                <a:gd name="T96" fmla="*/ 370 w 380"/>
                <a:gd name="T97" fmla="*/ 156 h 853"/>
                <a:gd name="T98" fmla="*/ 329 w 380"/>
                <a:gd name="T99" fmla="*/ 186 h 853"/>
                <a:gd name="T100" fmla="*/ 165 w 380"/>
                <a:gd name="T101" fmla="*/ 196 h 853"/>
                <a:gd name="T102" fmla="*/ 131 w 380"/>
                <a:gd name="T103" fmla="*/ 36 h 853"/>
                <a:gd name="T104" fmla="*/ 29 w 380"/>
                <a:gd name="T105" fmla="*/ 140 h 853"/>
                <a:gd name="T106" fmla="*/ 29 w 380"/>
                <a:gd name="T107" fmla="*/ 718 h 853"/>
                <a:gd name="T108" fmla="*/ 33 w 380"/>
                <a:gd name="T109" fmla="*/ 752 h 853"/>
                <a:gd name="T110" fmla="*/ 131 w 380"/>
                <a:gd name="T111" fmla="*/ 819 h 853"/>
                <a:gd name="T112" fmla="*/ 131 w 380"/>
                <a:gd name="T113" fmla="*/ 36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0" h="853">
                  <a:moveTo>
                    <a:pt x="165" y="196"/>
                  </a:moveTo>
                  <a:cubicBezTo>
                    <a:pt x="157" y="217"/>
                    <a:pt x="162" y="226"/>
                    <a:pt x="182" y="227"/>
                  </a:cubicBezTo>
                  <a:cubicBezTo>
                    <a:pt x="233" y="229"/>
                    <a:pt x="284" y="232"/>
                    <a:pt x="334" y="237"/>
                  </a:cubicBezTo>
                  <a:cubicBezTo>
                    <a:pt x="346" y="238"/>
                    <a:pt x="362" y="249"/>
                    <a:pt x="369" y="259"/>
                  </a:cubicBezTo>
                  <a:cubicBezTo>
                    <a:pt x="377" y="275"/>
                    <a:pt x="361" y="292"/>
                    <a:pt x="338" y="293"/>
                  </a:cubicBezTo>
                  <a:cubicBezTo>
                    <a:pt x="287" y="297"/>
                    <a:pt x="235" y="301"/>
                    <a:pt x="184" y="304"/>
                  </a:cubicBezTo>
                  <a:cubicBezTo>
                    <a:pt x="165" y="305"/>
                    <a:pt x="157" y="310"/>
                    <a:pt x="164" y="334"/>
                  </a:cubicBezTo>
                  <a:cubicBezTo>
                    <a:pt x="207" y="337"/>
                    <a:pt x="253" y="340"/>
                    <a:pt x="298" y="343"/>
                  </a:cubicBezTo>
                  <a:cubicBezTo>
                    <a:pt x="310" y="344"/>
                    <a:pt x="323" y="344"/>
                    <a:pt x="335" y="345"/>
                  </a:cubicBezTo>
                  <a:cubicBezTo>
                    <a:pt x="355" y="346"/>
                    <a:pt x="370" y="354"/>
                    <a:pt x="370" y="375"/>
                  </a:cubicBezTo>
                  <a:cubicBezTo>
                    <a:pt x="369" y="395"/>
                    <a:pt x="355" y="402"/>
                    <a:pt x="336" y="403"/>
                  </a:cubicBezTo>
                  <a:cubicBezTo>
                    <a:pt x="288" y="406"/>
                    <a:pt x="239" y="409"/>
                    <a:pt x="190" y="413"/>
                  </a:cubicBezTo>
                  <a:cubicBezTo>
                    <a:pt x="179" y="414"/>
                    <a:pt x="158" y="406"/>
                    <a:pt x="162" y="429"/>
                  </a:cubicBezTo>
                  <a:cubicBezTo>
                    <a:pt x="164" y="436"/>
                    <a:pt x="181" y="444"/>
                    <a:pt x="192" y="445"/>
                  </a:cubicBezTo>
                  <a:cubicBezTo>
                    <a:pt x="240" y="449"/>
                    <a:pt x="289" y="450"/>
                    <a:pt x="337" y="455"/>
                  </a:cubicBezTo>
                  <a:cubicBezTo>
                    <a:pt x="349" y="456"/>
                    <a:pt x="361" y="466"/>
                    <a:pt x="368" y="475"/>
                  </a:cubicBezTo>
                  <a:cubicBezTo>
                    <a:pt x="372" y="480"/>
                    <a:pt x="368" y="495"/>
                    <a:pt x="363" y="501"/>
                  </a:cubicBezTo>
                  <a:cubicBezTo>
                    <a:pt x="356" y="507"/>
                    <a:pt x="345" y="511"/>
                    <a:pt x="335" y="511"/>
                  </a:cubicBezTo>
                  <a:cubicBezTo>
                    <a:pt x="279" y="516"/>
                    <a:pt x="222" y="520"/>
                    <a:pt x="164" y="524"/>
                  </a:cubicBezTo>
                  <a:cubicBezTo>
                    <a:pt x="163" y="532"/>
                    <a:pt x="162" y="540"/>
                    <a:pt x="161" y="548"/>
                  </a:cubicBezTo>
                  <a:cubicBezTo>
                    <a:pt x="165" y="550"/>
                    <a:pt x="168" y="552"/>
                    <a:pt x="170" y="552"/>
                  </a:cubicBezTo>
                  <a:cubicBezTo>
                    <a:pt x="225" y="556"/>
                    <a:pt x="279" y="558"/>
                    <a:pt x="333" y="564"/>
                  </a:cubicBezTo>
                  <a:cubicBezTo>
                    <a:pt x="346" y="565"/>
                    <a:pt x="359" y="574"/>
                    <a:pt x="367" y="584"/>
                  </a:cubicBezTo>
                  <a:cubicBezTo>
                    <a:pt x="371" y="588"/>
                    <a:pt x="368" y="604"/>
                    <a:pt x="363" y="609"/>
                  </a:cubicBezTo>
                  <a:cubicBezTo>
                    <a:pt x="355" y="616"/>
                    <a:pt x="343" y="620"/>
                    <a:pt x="332" y="621"/>
                  </a:cubicBezTo>
                  <a:cubicBezTo>
                    <a:pt x="276" y="625"/>
                    <a:pt x="220" y="629"/>
                    <a:pt x="163" y="632"/>
                  </a:cubicBezTo>
                  <a:cubicBezTo>
                    <a:pt x="163" y="642"/>
                    <a:pt x="163" y="650"/>
                    <a:pt x="163" y="661"/>
                  </a:cubicBezTo>
                  <a:cubicBezTo>
                    <a:pt x="213" y="664"/>
                    <a:pt x="263" y="668"/>
                    <a:pt x="312" y="671"/>
                  </a:cubicBezTo>
                  <a:cubicBezTo>
                    <a:pt x="321" y="672"/>
                    <a:pt x="329" y="672"/>
                    <a:pt x="338" y="672"/>
                  </a:cubicBezTo>
                  <a:cubicBezTo>
                    <a:pt x="357" y="673"/>
                    <a:pt x="370" y="682"/>
                    <a:pt x="370" y="701"/>
                  </a:cubicBezTo>
                  <a:cubicBezTo>
                    <a:pt x="370" y="721"/>
                    <a:pt x="356" y="729"/>
                    <a:pt x="337" y="730"/>
                  </a:cubicBezTo>
                  <a:cubicBezTo>
                    <a:pt x="280" y="733"/>
                    <a:pt x="223" y="737"/>
                    <a:pt x="166" y="741"/>
                  </a:cubicBezTo>
                  <a:cubicBezTo>
                    <a:pt x="157" y="761"/>
                    <a:pt x="160" y="770"/>
                    <a:pt x="183" y="771"/>
                  </a:cubicBezTo>
                  <a:cubicBezTo>
                    <a:pt x="232" y="774"/>
                    <a:pt x="280" y="778"/>
                    <a:pt x="329" y="780"/>
                  </a:cubicBezTo>
                  <a:cubicBezTo>
                    <a:pt x="350" y="781"/>
                    <a:pt x="370" y="785"/>
                    <a:pt x="369" y="810"/>
                  </a:cubicBezTo>
                  <a:cubicBezTo>
                    <a:pt x="369" y="835"/>
                    <a:pt x="349" y="839"/>
                    <a:pt x="329" y="840"/>
                  </a:cubicBezTo>
                  <a:cubicBezTo>
                    <a:pt x="265" y="842"/>
                    <a:pt x="203" y="847"/>
                    <a:pt x="139" y="850"/>
                  </a:cubicBezTo>
                  <a:cubicBezTo>
                    <a:pt x="56" y="853"/>
                    <a:pt x="2" y="802"/>
                    <a:pt x="1" y="718"/>
                  </a:cubicBezTo>
                  <a:cubicBezTo>
                    <a:pt x="0" y="630"/>
                    <a:pt x="0" y="542"/>
                    <a:pt x="0" y="454"/>
                  </a:cubicBezTo>
                  <a:cubicBezTo>
                    <a:pt x="1" y="352"/>
                    <a:pt x="1" y="251"/>
                    <a:pt x="1" y="149"/>
                  </a:cubicBezTo>
                  <a:cubicBezTo>
                    <a:pt x="1" y="51"/>
                    <a:pt x="58" y="0"/>
                    <a:pt x="156" y="8"/>
                  </a:cubicBezTo>
                  <a:cubicBezTo>
                    <a:pt x="214" y="12"/>
                    <a:pt x="273" y="14"/>
                    <a:pt x="331" y="19"/>
                  </a:cubicBezTo>
                  <a:cubicBezTo>
                    <a:pt x="343" y="20"/>
                    <a:pt x="358" y="25"/>
                    <a:pt x="365" y="33"/>
                  </a:cubicBezTo>
                  <a:cubicBezTo>
                    <a:pt x="380" y="51"/>
                    <a:pt x="365" y="73"/>
                    <a:pt x="339" y="75"/>
                  </a:cubicBezTo>
                  <a:cubicBezTo>
                    <a:pt x="289" y="79"/>
                    <a:pt x="239" y="82"/>
                    <a:pt x="190" y="86"/>
                  </a:cubicBezTo>
                  <a:cubicBezTo>
                    <a:pt x="178" y="87"/>
                    <a:pt x="158" y="80"/>
                    <a:pt x="162" y="102"/>
                  </a:cubicBezTo>
                  <a:cubicBezTo>
                    <a:pt x="163" y="109"/>
                    <a:pt x="181" y="117"/>
                    <a:pt x="191" y="118"/>
                  </a:cubicBezTo>
                  <a:cubicBezTo>
                    <a:pt x="237" y="122"/>
                    <a:pt x="283" y="124"/>
                    <a:pt x="329" y="126"/>
                  </a:cubicBezTo>
                  <a:cubicBezTo>
                    <a:pt x="349" y="127"/>
                    <a:pt x="369" y="131"/>
                    <a:pt x="370" y="156"/>
                  </a:cubicBezTo>
                  <a:cubicBezTo>
                    <a:pt x="370" y="181"/>
                    <a:pt x="349" y="185"/>
                    <a:pt x="329" y="186"/>
                  </a:cubicBezTo>
                  <a:cubicBezTo>
                    <a:pt x="274" y="189"/>
                    <a:pt x="220" y="193"/>
                    <a:pt x="165" y="196"/>
                  </a:cubicBezTo>
                  <a:close/>
                  <a:moveTo>
                    <a:pt x="131" y="36"/>
                  </a:moveTo>
                  <a:cubicBezTo>
                    <a:pt x="68" y="37"/>
                    <a:pt x="30" y="77"/>
                    <a:pt x="29" y="140"/>
                  </a:cubicBezTo>
                  <a:cubicBezTo>
                    <a:pt x="29" y="333"/>
                    <a:pt x="29" y="526"/>
                    <a:pt x="29" y="718"/>
                  </a:cubicBezTo>
                  <a:cubicBezTo>
                    <a:pt x="29" y="730"/>
                    <a:pt x="30" y="742"/>
                    <a:pt x="33" y="752"/>
                  </a:cubicBezTo>
                  <a:cubicBezTo>
                    <a:pt x="45" y="796"/>
                    <a:pt x="87" y="824"/>
                    <a:pt x="131" y="819"/>
                  </a:cubicBezTo>
                  <a:cubicBezTo>
                    <a:pt x="131" y="558"/>
                    <a:pt x="131" y="298"/>
                    <a:pt x="131" y="3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2" name="Freeform 97">
              <a:extLst>
                <a:ext uri="{FF2B5EF4-FFF2-40B4-BE49-F238E27FC236}">
                  <a16:creationId xmlns:a16="http://schemas.microsoft.com/office/drawing/2014/main" id="{923C0599-A95C-499C-A047-E00651D08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813175"/>
              <a:ext cx="947738" cy="949325"/>
            </a:xfrm>
            <a:custGeom>
              <a:avLst/>
              <a:gdLst>
                <a:gd name="T0" fmla="*/ 683 w 861"/>
                <a:gd name="T1" fmla="*/ 368 h 862"/>
                <a:gd name="T2" fmla="*/ 747 w 861"/>
                <a:gd name="T3" fmla="*/ 368 h 862"/>
                <a:gd name="T4" fmla="*/ 803 w 861"/>
                <a:gd name="T5" fmla="*/ 454 h 862"/>
                <a:gd name="T6" fmla="*/ 794 w 861"/>
                <a:gd name="T7" fmla="*/ 465 h 862"/>
                <a:gd name="T8" fmla="*/ 798 w 861"/>
                <a:gd name="T9" fmla="*/ 505 h 862"/>
                <a:gd name="T10" fmla="*/ 860 w 861"/>
                <a:gd name="T11" fmla="*/ 612 h 862"/>
                <a:gd name="T12" fmla="*/ 860 w 861"/>
                <a:gd name="T13" fmla="*/ 798 h 862"/>
                <a:gd name="T14" fmla="*/ 797 w 861"/>
                <a:gd name="T15" fmla="*/ 862 h 862"/>
                <a:gd name="T16" fmla="*/ 103 w 861"/>
                <a:gd name="T17" fmla="*/ 861 h 862"/>
                <a:gd name="T18" fmla="*/ 1 w 861"/>
                <a:gd name="T19" fmla="*/ 751 h 862"/>
                <a:gd name="T20" fmla="*/ 1 w 861"/>
                <a:gd name="T21" fmla="*/ 349 h 862"/>
                <a:gd name="T22" fmla="*/ 1 w 861"/>
                <a:gd name="T23" fmla="*/ 114 h 862"/>
                <a:gd name="T24" fmla="*/ 118 w 861"/>
                <a:gd name="T25" fmla="*/ 0 h 862"/>
                <a:gd name="T26" fmla="*/ 568 w 861"/>
                <a:gd name="T27" fmla="*/ 0 h 862"/>
                <a:gd name="T28" fmla="*/ 652 w 861"/>
                <a:gd name="T29" fmla="*/ 29 h 862"/>
                <a:gd name="T30" fmla="*/ 684 w 861"/>
                <a:gd name="T31" fmla="*/ 112 h 862"/>
                <a:gd name="T32" fmla="*/ 683 w 861"/>
                <a:gd name="T33" fmla="*/ 368 h 862"/>
                <a:gd name="T34" fmla="*/ 569 w 861"/>
                <a:gd name="T35" fmla="*/ 833 h 862"/>
                <a:gd name="T36" fmla="*/ 569 w 861"/>
                <a:gd name="T37" fmla="*/ 631 h 862"/>
                <a:gd name="T38" fmla="*/ 635 w 861"/>
                <a:gd name="T39" fmla="*/ 502 h 862"/>
                <a:gd name="T40" fmla="*/ 642 w 861"/>
                <a:gd name="T41" fmla="*/ 471 h 862"/>
                <a:gd name="T42" fmla="*/ 643 w 861"/>
                <a:gd name="T43" fmla="*/ 383 h 862"/>
                <a:gd name="T44" fmla="*/ 655 w 861"/>
                <a:gd name="T45" fmla="*/ 356 h 862"/>
                <a:gd name="T46" fmla="*/ 655 w 861"/>
                <a:gd name="T47" fmla="*/ 121 h 862"/>
                <a:gd name="T48" fmla="*/ 561 w 861"/>
                <a:gd name="T49" fmla="*/ 28 h 862"/>
                <a:gd name="T50" fmla="*/ 113 w 861"/>
                <a:gd name="T51" fmla="*/ 28 h 862"/>
                <a:gd name="T52" fmla="*/ 29 w 861"/>
                <a:gd name="T53" fmla="*/ 111 h 862"/>
                <a:gd name="T54" fmla="*/ 29 w 861"/>
                <a:gd name="T55" fmla="*/ 749 h 862"/>
                <a:gd name="T56" fmla="*/ 111 w 861"/>
                <a:gd name="T57" fmla="*/ 833 h 862"/>
                <a:gd name="T58" fmla="*/ 401 w 861"/>
                <a:gd name="T59" fmla="*/ 833 h 862"/>
                <a:gd name="T60" fmla="*/ 569 w 861"/>
                <a:gd name="T61" fmla="*/ 833 h 862"/>
                <a:gd name="T62" fmla="*/ 716 w 861"/>
                <a:gd name="T63" fmla="*/ 763 h 862"/>
                <a:gd name="T64" fmla="*/ 807 w 861"/>
                <a:gd name="T65" fmla="*/ 672 h 862"/>
                <a:gd name="T66" fmla="*/ 715 w 861"/>
                <a:gd name="T67" fmla="*/ 580 h 862"/>
                <a:gd name="T68" fmla="*/ 624 w 861"/>
                <a:gd name="T69" fmla="*/ 674 h 862"/>
                <a:gd name="T70" fmla="*/ 716 w 861"/>
                <a:gd name="T71" fmla="*/ 763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1" h="862">
                  <a:moveTo>
                    <a:pt x="683" y="368"/>
                  </a:moveTo>
                  <a:cubicBezTo>
                    <a:pt x="707" y="368"/>
                    <a:pt x="727" y="367"/>
                    <a:pt x="747" y="368"/>
                  </a:cubicBezTo>
                  <a:cubicBezTo>
                    <a:pt x="792" y="371"/>
                    <a:pt x="819" y="413"/>
                    <a:pt x="803" y="454"/>
                  </a:cubicBezTo>
                  <a:cubicBezTo>
                    <a:pt x="801" y="459"/>
                    <a:pt x="798" y="462"/>
                    <a:pt x="794" y="465"/>
                  </a:cubicBezTo>
                  <a:cubicBezTo>
                    <a:pt x="774" y="483"/>
                    <a:pt x="774" y="493"/>
                    <a:pt x="798" y="505"/>
                  </a:cubicBezTo>
                  <a:cubicBezTo>
                    <a:pt x="842" y="527"/>
                    <a:pt x="861" y="563"/>
                    <a:pt x="860" y="612"/>
                  </a:cubicBezTo>
                  <a:cubicBezTo>
                    <a:pt x="859" y="674"/>
                    <a:pt x="861" y="736"/>
                    <a:pt x="860" y="798"/>
                  </a:cubicBezTo>
                  <a:cubicBezTo>
                    <a:pt x="860" y="842"/>
                    <a:pt x="840" y="862"/>
                    <a:pt x="797" y="862"/>
                  </a:cubicBezTo>
                  <a:cubicBezTo>
                    <a:pt x="566" y="862"/>
                    <a:pt x="334" y="862"/>
                    <a:pt x="103" y="861"/>
                  </a:cubicBezTo>
                  <a:cubicBezTo>
                    <a:pt x="42" y="861"/>
                    <a:pt x="1" y="818"/>
                    <a:pt x="1" y="751"/>
                  </a:cubicBezTo>
                  <a:cubicBezTo>
                    <a:pt x="1" y="617"/>
                    <a:pt x="1" y="483"/>
                    <a:pt x="1" y="349"/>
                  </a:cubicBezTo>
                  <a:cubicBezTo>
                    <a:pt x="1" y="271"/>
                    <a:pt x="0" y="192"/>
                    <a:pt x="1" y="114"/>
                  </a:cubicBezTo>
                  <a:cubicBezTo>
                    <a:pt x="2" y="39"/>
                    <a:pt x="43" y="0"/>
                    <a:pt x="118" y="0"/>
                  </a:cubicBezTo>
                  <a:cubicBezTo>
                    <a:pt x="268" y="0"/>
                    <a:pt x="418" y="0"/>
                    <a:pt x="568" y="0"/>
                  </a:cubicBezTo>
                  <a:cubicBezTo>
                    <a:pt x="600" y="0"/>
                    <a:pt x="629" y="6"/>
                    <a:pt x="652" y="29"/>
                  </a:cubicBezTo>
                  <a:cubicBezTo>
                    <a:pt x="676" y="52"/>
                    <a:pt x="684" y="80"/>
                    <a:pt x="684" y="112"/>
                  </a:cubicBezTo>
                  <a:cubicBezTo>
                    <a:pt x="683" y="196"/>
                    <a:pt x="683" y="280"/>
                    <a:pt x="683" y="368"/>
                  </a:cubicBezTo>
                  <a:close/>
                  <a:moveTo>
                    <a:pt x="569" y="833"/>
                  </a:moveTo>
                  <a:cubicBezTo>
                    <a:pt x="569" y="763"/>
                    <a:pt x="570" y="697"/>
                    <a:pt x="569" y="631"/>
                  </a:cubicBezTo>
                  <a:cubicBezTo>
                    <a:pt x="567" y="575"/>
                    <a:pt x="580" y="529"/>
                    <a:pt x="635" y="502"/>
                  </a:cubicBezTo>
                  <a:cubicBezTo>
                    <a:pt x="641" y="499"/>
                    <a:pt x="647" y="476"/>
                    <a:pt x="642" y="471"/>
                  </a:cubicBezTo>
                  <a:cubicBezTo>
                    <a:pt x="619" y="442"/>
                    <a:pt x="618" y="411"/>
                    <a:pt x="643" y="383"/>
                  </a:cubicBezTo>
                  <a:cubicBezTo>
                    <a:pt x="649" y="376"/>
                    <a:pt x="655" y="365"/>
                    <a:pt x="655" y="356"/>
                  </a:cubicBezTo>
                  <a:cubicBezTo>
                    <a:pt x="656" y="278"/>
                    <a:pt x="656" y="199"/>
                    <a:pt x="655" y="121"/>
                  </a:cubicBezTo>
                  <a:cubicBezTo>
                    <a:pt x="655" y="52"/>
                    <a:pt x="629" y="28"/>
                    <a:pt x="561" y="28"/>
                  </a:cubicBezTo>
                  <a:cubicBezTo>
                    <a:pt x="411" y="28"/>
                    <a:pt x="262" y="28"/>
                    <a:pt x="113" y="28"/>
                  </a:cubicBezTo>
                  <a:cubicBezTo>
                    <a:pt x="59" y="28"/>
                    <a:pt x="29" y="58"/>
                    <a:pt x="29" y="111"/>
                  </a:cubicBezTo>
                  <a:cubicBezTo>
                    <a:pt x="28" y="324"/>
                    <a:pt x="28" y="536"/>
                    <a:pt x="29" y="749"/>
                  </a:cubicBezTo>
                  <a:cubicBezTo>
                    <a:pt x="29" y="803"/>
                    <a:pt x="56" y="832"/>
                    <a:pt x="111" y="833"/>
                  </a:cubicBezTo>
                  <a:cubicBezTo>
                    <a:pt x="208" y="834"/>
                    <a:pt x="304" y="833"/>
                    <a:pt x="401" y="833"/>
                  </a:cubicBezTo>
                  <a:cubicBezTo>
                    <a:pt x="457" y="833"/>
                    <a:pt x="513" y="833"/>
                    <a:pt x="569" y="833"/>
                  </a:cubicBezTo>
                  <a:close/>
                  <a:moveTo>
                    <a:pt x="716" y="763"/>
                  </a:moveTo>
                  <a:cubicBezTo>
                    <a:pt x="767" y="763"/>
                    <a:pt x="808" y="722"/>
                    <a:pt x="807" y="672"/>
                  </a:cubicBezTo>
                  <a:cubicBezTo>
                    <a:pt x="807" y="623"/>
                    <a:pt x="764" y="580"/>
                    <a:pt x="715" y="580"/>
                  </a:cubicBezTo>
                  <a:cubicBezTo>
                    <a:pt x="664" y="580"/>
                    <a:pt x="624" y="621"/>
                    <a:pt x="624" y="674"/>
                  </a:cubicBezTo>
                  <a:cubicBezTo>
                    <a:pt x="624" y="724"/>
                    <a:pt x="665" y="764"/>
                    <a:pt x="716" y="7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3" name="Freeform 98">
              <a:extLst>
                <a:ext uri="{FF2B5EF4-FFF2-40B4-BE49-F238E27FC236}">
                  <a16:creationId xmlns:a16="http://schemas.microsoft.com/office/drawing/2014/main" id="{3288797D-7EF4-7854-F3D9-376CFEA021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6913" y="2492375"/>
              <a:ext cx="549275" cy="800100"/>
            </a:xfrm>
            <a:custGeom>
              <a:avLst/>
              <a:gdLst>
                <a:gd name="T0" fmla="*/ 251 w 499"/>
                <a:gd name="T1" fmla="*/ 302 h 727"/>
                <a:gd name="T2" fmla="*/ 385 w 499"/>
                <a:gd name="T3" fmla="*/ 62 h 727"/>
                <a:gd name="T4" fmla="*/ 397 w 499"/>
                <a:gd name="T5" fmla="*/ 40 h 727"/>
                <a:gd name="T6" fmla="*/ 457 w 499"/>
                <a:gd name="T7" fmla="*/ 35 h 727"/>
                <a:gd name="T8" fmla="*/ 471 w 499"/>
                <a:gd name="T9" fmla="*/ 188 h 727"/>
                <a:gd name="T10" fmla="*/ 339 w 499"/>
                <a:gd name="T11" fmla="*/ 423 h 727"/>
                <a:gd name="T12" fmla="*/ 339 w 499"/>
                <a:gd name="T13" fmla="*/ 462 h 727"/>
                <a:gd name="T14" fmla="*/ 405 w 499"/>
                <a:gd name="T15" fmla="*/ 520 h 727"/>
                <a:gd name="T16" fmla="*/ 470 w 499"/>
                <a:gd name="T17" fmla="*/ 645 h 727"/>
                <a:gd name="T18" fmla="*/ 342 w 499"/>
                <a:gd name="T19" fmla="*/ 710 h 727"/>
                <a:gd name="T20" fmla="*/ 276 w 499"/>
                <a:gd name="T21" fmla="*/ 586 h 727"/>
                <a:gd name="T22" fmla="*/ 287 w 499"/>
                <a:gd name="T23" fmla="*/ 557 h 727"/>
                <a:gd name="T24" fmla="*/ 251 w 499"/>
                <a:gd name="T25" fmla="*/ 527 h 727"/>
                <a:gd name="T26" fmla="*/ 221 w 499"/>
                <a:gd name="T27" fmla="*/ 551 h 727"/>
                <a:gd name="T28" fmla="*/ 224 w 499"/>
                <a:gd name="T29" fmla="*/ 642 h 727"/>
                <a:gd name="T30" fmla="*/ 118 w 499"/>
                <a:gd name="T31" fmla="*/ 715 h 727"/>
                <a:gd name="T32" fmla="*/ 27 w 499"/>
                <a:gd name="T33" fmla="*/ 620 h 727"/>
                <a:gd name="T34" fmla="*/ 104 w 499"/>
                <a:gd name="T35" fmla="*/ 517 h 727"/>
                <a:gd name="T36" fmla="*/ 169 w 499"/>
                <a:gd name="T37" fmla="*/ 446 h 727"/>
                <a:gd name="T38" fmla="*/ 162 w 499"/>
                <a:gd name="T39" fmla="*/ 424 h 727"/>
                <a:gd name="T40" fmla="*/ 31 w 499"/>
                <a:gd name="T41" fmla="*/ 188 h 727"/>
                <a:gd name="T42" fmla="*/ 56 w 499"/>
                <a:gd name="T43" fmla="*/ 23 h 727"/>
                <a:gd name="T44" fmla="*/ 99 w 499"/>
                <a:gd name="T45" fmla="*/ 30 h 727"/>
                <a:gd name="T46" fmla="*/ 231 w 499"/>
                <a:gd name="T47" fmla="*/ 268 h 727"/>
                <a:gd name="T48" fmla="*/ 251 w 499"/>
                <a:gd name="T49" fmla="*/ 302 h 727"/>
                <a:gd name="T50" fmla="*/ 75 w 499"/>
                <a:gd name="T51" fmla="*/ 45 h 727"/>
                <a:gd name="T52" fmla="*/ 58 w 499"/>
                <a:gd name="T53" fmla="*/ 180 h 727"/>
                <a:gd name="T54" fmla="*/ 174 w 499"/>
                <a:gd name="T55" fmla="*/ 387 h 727"/>
                <a:gd name="T56" fmla="*/ 284 w 499"/>
                <a:gd name="T57" fmla="*/ 518 h 727"/>
                <a:gd name="T58" fmla="*/ 335 w 499"/>
                <a:gd name="T59" fmla="*/ 514 h 727"/>
                <a:gd name="T60" fmla="*/ 75 w 499"/>
                <a:gd name="T61" fmla="*/ 45 h 727"/>
                <a:gd name="T62" fmla="*/ 427 w 499"/>
                <a:gd name="T63" fmla="*/ 44 h 727"/>
                <a:gd name="T64" fmla="*/ 273 w 499"/>
                <a:gd name="T65" fmla="*/ 321 h 727"/>
                <a:gd name="T66" fmla="*/ 272 w 499"/>
                <a:gd name="T67" fmla="*/ 340 h 727"/>
                <a:gd name="T68" fmla="*/ 313 w 499"/>
                <a:gd name="T69" fmla="*/ 415 h 727"/>
                <a:gd name="T70" fmla="*/ 453 w 499"/>
                <a:gd name="T71" fmla="*/ 156 h 727"/>
                <a:gd name="T72" fmla="*/ 427 w 499"/>
                <a:gd name="T73" fmla="*/ 44 h 727"/>
                <a:gd name="T74" fmla="*/ 420 w 499"/>
                <a:gd name="T75" fmla="*/ 614 h 727"/>
                <a:gd name="T76" fmla="*/ 375 w 499"/>
                <a:gd name="T77" fmla="*/ 568 h 727"/>
                <a:gd name="T78" fmla="*/ 328 w 499"/>
                <a:gd name="T79" fmla="*/ 612 h 727"/>
                <a:gd name="T80" fmla="*/ 374 w 499"/>
                <a:gd name="T81" fmla="*/ 660 h 727"/>
                <a:gd name="T82" fmla="*/ 420 w 499"/>
                <a:gd name="T83" fmla="*/ 614 h 727"/>
                <a:gd name="T84" fmla="*/ 127 w 499"/>
                <a:gd name="T85" fmla="*/ 660 h 727"/>
                <a:gd name="T86" fmla="*/ 173 w 499"/>
                <a:gd name="T87" fmla="*/ 616 h 727"/>
                <a:gd name="T88" fmla="*/ 127 w 499"/>
                <a:gd name="T89" fmla="*/ 568 h 727"/>
                <a:gd name="T90" fmla="*/ 82 w 499"/>
                <a:gd name="T91" fmla="*/ 614 h 727"/>
                <a:gd name="T92" fmla="*/ 127 w 499"/>
                <a:gd name="T93" fmla="*/ 660 h 727"/>
                <a:gd name="T94" fmla="*/ 191 w 499"/>
                <a:gd name="T95" fmla="*/ 468 h 727"/>
                <a:gd name="T96" fmla="*/ 166 w 499"/>
                <a:gd name="T97" fmla="*/ 515 h 727"/>
                <a:gd name="T98" fmla="*/ 227 w 499"/>
                <a:gd name="T99" fmla="*/ 506 h 727"/>
                <a:gd name="T100" fmla="*/ 191 w 499"/>
                <a:gd name="T101" fmla="*/ 46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9" h="727">
                  <a:moveTo>
                    <a:pt x="251" y="302"/>
                  </a:moveTo>
                  <a:cubicBezTo>
                    <a:pt x="297" y="219"/>
                    <a:pt x="341" y="141"/>
                    <a:pt x="385" y="62"/>
                  </a:cubicBezTo>
                  <a:cubicBezTo>
                    <a:pt x="389" y="55"/>
                    <a:pt x="393" y="47"/>
                    <a:pt x="397" y="40"/>
                  </a:cubicBezTo>
                  <a:cubicBezTo>
                    <a:pt x="419" y="1"/>
                    <a:pt x="429" y="0"/>
                    <a:pt x="457" y="35"/>
                  </a:cubicBezTo>
                  <a:cubicBezTo>
                    <a:pt x="494" y="79"/>
                    <a:pt x="499" y="135"/>
                    <a:pt x="471" y="188"/>
                  </a:cubicBezTo>
                  <a:cubicBezTo>
                    <a:pt x="427" y="267"/>
                    <a:pt x="384" y="345"/>
                    <a:pt x="339" y="423"/>
                  </a:cubicBezTo>
                  <a:cubicBezTo>
                    <a:pt x="331" y="438"/>
                    <a:pt x="331" y="448"/>
                    <a:pt x="339" y="462"/>
                  </a:cubicBezTo>
                  <a:cubicBezTo>
                    <a:pt x="354" y="490"/>
                    <a:pt x="368" y="512"/>
                    <a:pt x="405" y="520"/>
                  </a:cubicBezTo>
                  <a:cubicBezTo>
                    <a:pt x="460" y="531"/>
                    <a:pt x="487" y="591"/>
                    <a:pt x="470" y="645"/>
                  </a:cubicBezTo>
                  <a:cubicBezTo>
                    <a:pt x="453" y="698"/>
                    <a:pt x="397" y="727"/>
                    <a:pt x="342" y="710"/>
                  </a:cubicBezTo>
                  <a:cubicBezTo>
                    <a:pt x="292" y="696"/>
                    <a:pt x="262" y="637"/>
                    <a:pt x="276" y="586"/>
                  </a:cubicBezTo>
                  <a:cubicBezTo>
                    <a:pt x="279" y="577"/>
                    <a:pt x="283" y="568"/>
                    <a:pt x="287" y="557"/>
                  </a:cubicBezTo>
                  <a:cubicBezTo>
                    <a:pt x="276" y="548"/>
                    <a:pt x="264" y="538"/>
                    <a:pt x="251" y="527"/>
                  </a:cubicBezTo>
                  <a:cubicBezTo>
                    <a:pt x="239" y="536"/>
                    <a:pt x="227" y="546"/>
                    <a:pt x="221" y="551"/>
                  </a:cubicBezTo>
                  <a:cubicBezTo>
                    <a:pt x="223" y="585"/>
                    <a:pt x="229" y="615"/>
                    <a:pt x="224" y="642"/>
                  </a:cubicBezTo>
                  <a:cubicBezTo>
                    <a:pt x="214" y="690"/>
                    <a:pt x="165" y="721"/>
                    <a:pt x="118" y="715"/>
                  </a:cubicBezTo>
                  <a:cubicBezTo>
                    <a:pt x="68" y="709"/>
                    <a:pt x="30" y="670"/>
                    <a:pt x="27" y="620"/>
                  </a:cubicBezTo>
                  <a:cubicBezTo>
                    <a:pt x="24" y="571"/>
                    <a:pt x="55" y="523"/>
                    <a:pt x="104" y="517"/>
                  </a:cubicBezTo>
                  <a:cubicBezTo>
                    <a:pt x="149" y="511"/>
                    <a:pt x="151" y="473"/>
                    <a:pt x="169" y="446"/>
                  </a:cubicBezTo>
                  <a:cubicBezTo>
                    <a:pt x="172" y="442"/>
                    <a:pt x="165" y="431"/>
                    <a:pt x="162" y="424"/>
                  </a:cubicBezTo>
                  <a:cubicBezTo>
                    <a:pt x="118" y="345"/>
                    <a:pt x="74" y="267"/>
                    <a:pt x="31" y="188"/>
                  </a:cubicBezTo>
                  <a:cubicBezTo>
                    <a:pt x="0" y="131"/>
                    <a:pt x="10" y="65"/>
                    <a:pt x="56" y="23"/>
                  </a:cubicBezTo>
                  <a:cubicBezTo>
                    <a:pt x="77" y="3"/>
                    <a:pt x="84" y="4"/>
                    <a:pt x="99" y="30"/>
                  </a:cubicBezTo>
                  <a:cubicBezTo>
                    <a:pt x="143" y="109"/>
                    <a:pt x="187" y="188"/>
                    <a:pt x="231" y="268"/>
                  </a:cubicBezTo>
                  <a:cubicBezTo>
                    <a:pt x="236" y="278"/>
                    <a:pt x="242" y="287"/>
                    <a:pt x="251" y="302"/>
                  </a:cubicBezTo>
                  <a:close/>
                  <a:moveTo>
                    <a:pt x="75" y="45"/>
                  </a:moveTo>
                  <a:cubicBezTo>
                    <a:pt x="36" y="88"/>
                    <a:pt x="31" y="130"/>
                    <a:pt x="58" y="180"/>
                  </a:cubicBezTo>
                  <a:cubicBezTo>
                    <a:pt x="96" y="249"/>
                    <a:pt x="135" y="318"/>
                    <a:pt x="174" y="387"/>
                  </a:cubicBezTo>
                  <a:cubicBezTo>
                    <a:pt x="201" y="438"/>
                    <a:pt x="238" y="481"/>
                    <a:pt x="284" y="518"/>
                  </a:cubicBezTo>
                  <a:cubicBezTo>
                    <a:pt x="303" y="533"/>
                    <a:pt x="317" y="536"/>
                    <a:pt x="335" y="514"/>
                  </a:cubicBezTo>
                  <a:cubicBezTo>
                    <a:pt x="249" y="359"/>
                    <a:pt x="163" y="203"/>
                    <a:pt x="75" y="45"/>
                  </a:cubicBezTo>
                  <a:close/>
                  <a:moveTo>
                    <a:pt x="427" y="44"/>
                  </a:moveTo>
                  <a:cubicBezTo>
                    <a:pt x="375" y="138"/>
                    <a:pt x="324" y="230"/>
                    <a:pt x="273" y="321"/>
                  </a:cubicBezTo>
                  <a:cubicBezTo>
                    <a:pt x="271" y="326"/>
                    <a:pt x="270" y="335"/>
                    <a:pt x="272" y="340"/>
                  </a:cubicBezTo>
                  <a:cubicBezTo>
                    <a:pt x="284" y="364"/>
                    <a:pt x="297" y="386"/>
                    <a:pt x="313" y="415"/>
                  </a:cubicBezTo>
                  <a:cubicBezTo>
                    <a:pt x="362" y="325"/>
                    <a:pt x="410" y="242"/>
                    <a:pt x="453" y="156"/>
                  </a:cubicBezTo>
                  <a:cubicBezTo>
                    <a:pt x="472" y="118"/>
                    <a:pt x="459" y="80"/>
                    <a:pt x="427" y="44"/>
                  </a:cubicBezTo>
                  <a:close/>
                  <a:moveTo>
                    <a:pt x="420" y="614"/>
                  </a:moveTo>
                  <a:cubicBezTo>
                    <a:pt x="420" y="589"/>
                    <a:pt x="399" y="569"/>
                    <a:pt x="375" y="568"/>
                  </a:cubicBezTo>
                  <a:cubicBezTo>
                    <a:pt x="349" y="568"/>
                    <a:pt x="329" y="587"/>
                    <a:pt x="328" y="612"/>
                  </a:cubicBezTo>
                  <a:cubicBezTo>
                    <a:pt x="327" y="639"/>
                    <a:pt x="348" y="660"/>
                    <a:pt x="374" y="660"/>
                  </a:cubicBezTo>
                  <a:cubicBezTo>
                    <a:pt x="399" y="659"/>
                    <a:pt x="420" y="639"/>
                    <a:pt x="420" y="614"/>
                  </a:cubicBezTo>
                  <a:close/>
                  <a:moveTo>
                    <a:pt x="127" y="660"/>
                  </a:moveTo>
                  <a:cubicBezTo>
                    <a:pt x="152" y="660"/>
                    <a:pt x="173" y="640"/>
                    <a:pt x="173" y="616"/>
                  </a:cubicBezTo>
                  <a:cubicBezTo>
                    <a:pt x="174" y="589"/>
                    <a:pt x="153" y="568"/>
                    <a:pt x="127" y="568"/>
                  </a:cubicBezTo>
                  <a:cubicBezTo>
                    <a:pt x="102" y="568"/>
                    <a:pt x="82" y="589"/>
                    <a:pt x="82" y="614"/>
                  </a:cubicBezTo>
                  <a:cubicBezTo>
                    <a:pt x="81" y="638"/>
                    <a:pt x="102" y="659"/>
                    <a:pt x="127" y="660"/>
                  </a:cubicBezTo>
                  <a:close/>
                  <a:moveTo>
                    <a:pt x="191" y="468"/>
                  </a:moveTo>
                  <a:cubicBezTo>
                    <a:pt x="181" y="487"/>
                    <a:pt x="173" y="502"/>
                    <a:pt x="166" y="515"/>
                  </a:cubicBezTo>
                  <a:cubicBezTo>
                    <a:pt x="193" y="544"/>
                    <a:pt x="209" y="526"/>
                    <a:pt x="227" y="506"/>
                  </a:cubicBezTo>
                  <a:cubicBezTo>
                    <a:pt x="216" y="494"/>
                    <a:pt x="205" y="483"/>
                    <a:pt x="191" y="46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4" name="Freeform 99">
              <a:extLst>
                <a:ext uri="{FF2B5EF4-FFF2-40B4-BE49-F238E27FC236}">
                  <a16:creationId xmlns:a16="http://schemas.microsoft.com/office/drawing/2014/main" id="{6543A973-D3B0-C528-843E-E5EB3D8EC7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5" y="2578100"/>
              <a:ext cx="200025" cy="198438"/>
            </a:xfrm>
            <a:custGeom>
              <a:avLst/>
              <a:gdLst>
                <a:gd name="T0" fmla="*/ 91 w 182"/>
                <a:gd name="T1" fmla="*/ 181 h 181"/>
                <a:gd name="T2" fmla="*/ 0 w 182"/>
                <a:gd name="T3" fmla="*/ 93 h 181"/>
                <a:gd name="T4" fmla="*/ 93 w 182"/>
                <a:gd name="T5" fmla="*/ 1 h 181"/>
                <a:gd name="T6" fmla="*/ 182 w 182"/>
                <a:gd name="T7" fmla="*/ 91 h 181"/>
                <a:gd name="T8" fmla="*/ 91 w 182"/>
                <a:gd name="T9" fmla="*/ 181 h 181"/>
                <a:gd name="T10" fmla="*/ 142 w 182"/>
                <a:gd name="T11" fmla="*/ 56 h 181"/>
                <a:gd name="T12" fmla="*/ 75 w 182"/>
                <a:gd name="T13" fmla="*/ 128 h 181"/>
                <a:gd name="T14" fmla="*/ 60 w 182"/>
                <a:gd name="T15" fmla="*/ 145 h 181"/>
                <a:gd name="T16" fmla="*/ 131 w 182"/>
                <a:gd name="T17" fmla="*/ 139 h 181"/>
                <a:gd name="T18" fmla="*/ 142 w 182"/>
                <a:gd name="T19" fmla="*/ 56 h 181"/>
                <a:gd name="T20" fmla="*/ 120 w 182"/>
                <a:gd name="T21" fmla="*/ 39 h 181"/>
                <a:gd name="T22" fmla="*/ 42 w 182"/>
                <a:gd name="T23" fmla="*/ 53 h 181"/>
                <a:gd name="T24" fmla="*/ 40 w 182"/>
                <a:gd name="T25" fmla="*/ 118 h 181"/>
                <a:gd name="T26" fmla="*/ 120 w 182"/>
                <a:gd name="T27" fmla="*/ 3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" h="181">
                  <a:moveTo>
                    <a:pt x="91" y="181"/>
                  </a:moveTo>
                  <a:cubicBezTo>
                    <a:pt x="41" y="181"/>
                    <a:pt x="1" y="142"/>
                    <a:pt x="0" y="93"/>
                  </a:cubicBezTo>
                  <a:cubicBezTo>
                    <a:pt x="0" y="41"/>
                    <a:pt x="41" y="0"/>
                    <a:pt x="93" y="1"/>
                  </a:cubicBezTo>
                  <a:cubicBezTo>
                    <a:pt x="142" y="2"/>
                    <a:pt x="182" y="42"/>
                    <a:pt x="182" y="91"/>
                  </a:cubicBezTo>
                  <a:cubicBezTo>
                    <a:pt x="181" y="142"/>
                    <a:pt x="142" y="181"/>
                    <a:pt x="91" y="181"/>
                  </a:cubicBezTo>
                  <a:close/>
                  <a:moveTo>
                    <a:pt x="142" y="56"/>
                  </a:moveTo>
                  <a:cubicBezTo>
                    <a:pt x="118" y="82"/>
                    <a:pt x="96" y="105"/>
                    <a:pt x="75" y="128"/>
                  </a:cubicBezTo>
                  <a:cubicBezTo>
                    <a:pt x="70" y="132"/>
                    <a:pt x="66" y="137"/>
                    <a:pt x="60" y="145"/>
                  </a:cubicBezTo>
                  <a:cubicBezTo>
                    <a:pt x="87" y="158"/>
                    <a:pt x="110" y="156"/>
                    <a:pt x="131" y="139"/>
                  </a:cubicBezTo>
                  <a:cubicBezTo>
                    <a:pt x="153" y="121"/>
                    <a:pt x="158" y="96"/>
                    <a:pt x="142" y="56"/>
                  </a:cubicBezTo>
                  <a:close/>
                  <a:moveTo>
                    <a:pt x="120" y="39"/>
                  </a:moveTo>
                  <a:cubicBezTo>
                    <a:pt x="87" y="24"/>
                    <a:pt x="60" y="29"/>
                    <a:pt x="42" y="53"/>
                  </a:cubicBezTo>
                  <a:cubicBezTo>
                    <a:pt x="25" y="74"/>
                    <a:pt x="25" y="98"/>
                    <a:pt x="40" y="118"/>
                  </a:cubicBezTo>
                  <a:cubicBezTo>
                    <a:pt x="66" y="92"/>
                    <a:pt x="92" y="66"/>
                    <a:pt x="120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5" name="Freeform 100">
              <a:extLst>
                <a:ext uri="{FF2B5EF4-FFF2-40B4-BE49-F238E27FC236}">
                  <a16:creationId xmlns:a16="http://schemas.microsoft.com/office/drawing/2014/main" id="{925648FC-4D96-6D2C-818D-BA882E7A0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500" y="4295775"/>
              <a:ext cx="57150" cy="46038"/>
            </a:xfrm>
            <a:custGeom>
              <a:avLst/>
              <a:gdLst>
                <a:gd name="T0" fmla="*/ 52 w 52"/>
                <a:gd name="T1" fmla="*/ 21 h 43"/>
                <a:gd name="T2" fmla="*/ 20 w 52"/>
                <a:gd name="T3" fmla="*/ 42 h 43"/>
                <a:gd name="T4" fmla="*/ 0 w 52"/>
                <a:gd name="T5" fmla="*/ 21 h 43"/>
                <a:gd name="T6" fmla="*/ 20 w 52"/>
                <a:gd name="T7" fmla="*/ 1 h 43"/>
                <a:gd name="T8" fmla="*/ 52 w 52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3">
                  <a:moveTo>
                    <a:pt x="52" y="21"/>
                  </a:moveTo>
                  <a:cubicBezTo>
                    <a:pt x="37" y="32"/>
                    <a:pt x="28" y="43"/>
                    <a:pt x="20" y="42"/>
                  </a:cubicBezTo>
                  <a:cubicBezTo>
                    <a:pt x="12" y="41"/>
                    <a:pt x="0" y="29"/>
                    <a:pt x="0" y="21"/>
                  </a:cubicBezTo>
                  <a:cubicBezTo>
                    <a:pt x="0" y="14"/>
                    <a:pt x="12" y="2"/>
                    <a:pt x="20" y="1"/>
                  </a:cubicBezTo>
                  <a:cubicBezTo>
                    <a:pt x="28" y="0"/>
                    <a:pt x="37" y="11"/>
                    <a:pt x="52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6" name="Freeform 101">
              <a:extLst>
                <a:ext uri="{FF2B5EF4-FFF2-40B4-BE49-F238E27FC236}">
                  <a16:creationId xmlns:a16="http://schemas.microsoft.com/office/drawing/2014/main" id="{688A9138-5546-22A1-667A-B8AE56EA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475" y="1100138"/>
              <a:ext cx="115888" cy="115888"/>
            </a:xfrm>
            <a:custGeom>
              <a:avLst/>
              <a:gdLst>
                <a:gd name="T0" fmla="*/ 105 w 105"/>
                <a:gd name="T1" fmla="*/ 52 h 105"/>
                <a:gd name="T2" fmla="*/ 52 w 105"/>
                <a:gd name="T3" fmla="*/ 105 h 105"/>
                <a:gd name="T4" fmla="*/ 0 w 105"/>
                <a:gd name="T5" fmla="*/ 55 h 105"/>
                <a:gd name="T6" fmla="*/ 51 w 105"/>
                <a:gd name="T7" fmla="*/ 1 h 105"/>
                <a:gd name="T8" fmla="*/ 105 w 105"/>
                <a:gd name="T9" fmla="*/ 5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05">
                  <a:moveTo>
                    <a:pt x="105" y="52"/>
                  </a:moveTo>
                  <a:cubicBezTo>
                    <a:pt x="105" y="82"/>
                    <a:pt x="81" y="105"/>
                    <a:pt x="52" y="105"/>
                  </a:cubicBezTo>
                  <a:cubicBezTo>
                    <a:pt x="23" y="105"/>
                    <a:pt x="1" y="84"/>
                    <a:pt x="0" y="55"/>
                  </a:cubicBezTo>
                  <a:cubicBezTo>
                    <a:pt x="0" y="25"/>
                    <a:pt x="22" y="1"/>
                    <a:pt x="51" y="1"/>
                  </a:cubicBezTo>
                  <a:cubicBezTo>
                    <a:pt x="81" y="0"/>
                    <a:pt x="105" y="23"/>
                    <a:pt x="105" y="5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7" name="Freeform 102">
              <a:extLst>
                <a:ext uri="{FF2B5EF4-FFF2-40B4-BE49-F238E27FC236}">
                  <a16:creationId xmlns:a16="http://schemas.microsoft.com/office/drawing/2014/main" id="{0544AEED-CD78-9EBB-280D-8A354F6C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4122738"/>
              <a:ext cx="92075" cy="155575"/>
            </a:xfrm>
            <a:custGeom>
              <a:avLst/>
              <a:gdLst>
                <a:gd name="T0" fmla="*/ 84 w 84"/>
                <a:gd name="T1" fmla="*/ 98 h 142"/>
                <a:gd name="T2" fmla="*/ 45 w 84"/>
                <a:gd name="T3" fmla="*/ 139 h 142"/>
                <a:gd name="T4" fmla="*/ 13 w 84"/>
                <a:gd name="T5" fmla="*/ 101 h 142"/>
                <a:gd name="T6" fmla="*/ 3 w 84"/>
                <a:gd name="T7" fmla="*/ 28 h 142"/>
                <a:gd name="T8" fmla="*/ 5 w 84"/>
                <a:gd name="T9" fmla="*/ 0 h 142"/>
                <a:gd name="T10" fmla="*/ 28 w 84"/>
                <a:gd name="T11" fmla="*/ 18 h 142"/>
                <a:gd name="T12" fmla="*/ 72 w 84"/>
                <a:gd name="T13" fmla="*/ 77 h 142"/>
                <a:gd name="T14" fmla="*/ 84 w 84"/>
                <a:gd name="T15" fmla="*/ 9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42">
                  <a:moveTo>
                    <a:pt x="84" y="98"/>
                  </a:moveTo>
                  <a:cubicBezTo>
                    <a:pt x="84" y="125"/>
                    <a:pt x="66" y="142"/>
                    <a:pt x="45" y="139"/>
                  </a:cubicBezTo>
                  <a:cubicBezTo>
                    <a:pt x="22" y="137"/>
                    <a:pt x="6" y="121"/>
                    <a:pt x="13" y="101"/>
                  </a:cubicBezTo>
                  <a:cubicBezTo>
                    <a:pt x="22" y="73"/>
                    <a:pt x="11" y="51"/>
                    <a:pt x="3" y="28"/>
                  </a:cubicBezTo>
                  <a:cubicBezTo>
                    <a:pt x="0" y="20"/>
                    <a:pt x="4" y="9"/>
                    <a:pt x="5" y="0"/>
                  </a:cubicBezTo>
                  <a:cubicBezTo>
                    <a:pt x="13" y="6"/>
                    <a:pt x="25" y="10"/>
                    <a:pt x="28" y="18"/>
                  </a:cubicBezTo>
                  <a:cubicBezTo>
                    <a:pt x="39" y="41"/>
                    <a:pt x="44" y="66"/>
                    <a:pt x="72" y="77"/>
                  </a:cubicBezTo>
                  <a:cubicBezTo>
                    <a:pt x="79" y="79"/>
                    <a:pt x="82" y="94"/>
                    <a:pt x="84" y="9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8" name="Freeform 103">
              <a:extLst>
                <a:ext uri="{FF2B5EF4-FFF2-40B4-BE49-F238E27FC236}">
                  <a16:creationId xmlns:a16="http://schemas.microsoft.com/office/drawing/2014/main" id="{06068818-8055-87CF-F273-D90775422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4238625"/>
              <a:ext cx="36513" cy="47625"/>
            </a:xfrm>
            <a:custGeom>
              <a:avLst/>
              <a:gdLst>
                <a:gd name="T0" fmla="*/ 16 w 34"/>
                <a:gd name="T1" fmla="*/ 43 h 43"/>
                <a:gd name="T2" fmla="*/ 0 w 34"/>
                <a:gd name="T3" fmla="*/ 16 h 43"/>
                <a:gd name="T4" fmla="*/ 16 w 34"/>
                <a:gd name="T5" fmla="*/ 1 h 43"/>
                <a:gd name="T6" fmla="*/ 34 w 34"/>
                <a:gd name="T7" fmla="*/ 18 h 43"/>
                <a:gd name="T8" fmla="*/ 16 w 3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3">
                  <a:moveTo>
                    <a:pt x="16" y="43"/>
                  </a:moveTo>
                  <a:cubicBezTo>
                    <a:pt x="8" y="31"/>
                    <a:pt x="0" y="24"/>
                    <a:pt x="0" y="16"/>
                  </a:cubicBezTo>
                  <a:cubicBezTo>
                    <a:pt x="0" y="11"/>
                    <a:pt x="12" y="0"/>
                    <a:pt x="16" y="1"/>
                  </a:cubicBezTo>
                  <a:cubicBezTo>
                    <a:pt x="23" y="3"/>
                    <a:pt x="33" y="11"/>
                    <a:pt x="34" y="18"/>
                  </a:cubicBezTo>
                  <a:cubicBezTo>
                    <a:pt x="34" y="24"/>
                    <a:pt x="25" y="31"/>
                    <a:pt x="16" y="4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9" name="Freeform 104">
              <a:extLst>
                <a:ext uri="{FF2B5EF4-FFF2-40B4-BE49-F238E27FC236}">
                  <a16:creationId xmlns:a16="http://schemas.microsoft.com/office/drawing/2014/main" id="{3AC22E02-7485-3085-70DA-3DA47DC5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7338" y="2732088"/>
              <a:ext cx="333375" cy="330200"/>
            </a:xfrm>
            <a:custGeom>
              <a:avLst/>
              <a:gdLst>
                <a:gd name="T0" fmla="*/ 152 w 303"/>
                <a:gd name="T1" fmla="*/ 301 h 301"/>
                <a:gd name="T2" fmla="*/ 1 w 303"/>
                <a:gd name="T3" fmla="*/ 150 h 301"/>
                <a:gd name="T4" fmla="*/ 151 w 303"/>
                <a:gd name="T5" fmla="*/ 1 h 301"/>
                <a:gd name="T6" fmla="*/ 302 w 303"/>
                <a:gd name="T7" fmla="*/ 152 h 301"/>
                <a:gd name="T8" fmla="*/ 152 w 303"/>
                <a:gd name="T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01">
                  <a:moveTo>
                    <a:pt x="152" y="301"/>
                  </a:moveTo>
                  <a:cubicBezTo>
                    <a:pt x="68" y="301"/>
                    <a:pt x="0" y="233"/>
                    <a:pt x="1" y="150"/>
                  </a:cubicBezTo>
                  <a:cubicBezTo>
                    <a:pt x="2" y="67"/>
                    <a:pt x="68" y="1"/>
                    <a:pt x="151" y="1"/>
                  </a:cubicBezTo>
                  <a:cubicBezTo>
                    <a:pt x="235" y="0"/>
                    <a:pt x="303" y="68"/>
                    <a:pt x="302" y="152"/>
                  </a:cubicBezTo>
                  <a:cubicBezTo>
                    <a:pt x="302" y="235"/>
                    <a:pt x="236" y="301"/>
                    <a:pt x="152" y="30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0" name="Freeform 105">
              <a:extLst>
                <a:ext uri="{FF2B5EF4-FFF2-40B4-BE49-F238E27FC236}">
                  <a16:creationId xmlns:a16="http://schemas.microsoft.com/office/drawing/2014/main" id="{2D7BE747-E325-FBDB-B79F-7C1A6B3C2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4913" y="784225"/>
              <a:ext cx="61913" cy="49213"/>
            </a:xfrm>
            <a:custGeom>
              <a:avLst/>
              <a:gdLst>
                <a:gd name="T0" fmla="*/ 56 w 56"/>
                <a:gd name="T1" fmla="*/ 23 h 45"/>
                <a:gd name="T2" fmla="*/ 25 w 56"/>
                <a:gd name="T3" fmla="*/ 43 h 45"/>
                <a:gd name="T4" fmla="*/ 0 w 56"/>
                <a:gd name="T5" fmla="*/ 22 h 45"/>
                <a:gd name="T6" fmla="*/ 25 w 56"/>
                <a:gd name="T7" fmla="*/ 1 h 45"/>
                <a:gd name="T8" fmla="*/ 56 w 56"/>
                <a:gd name="T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56" y="23"/>
                  </a:moveTo>
                  <a:cubicBezTo>
                    <a:pt x="41" y="33"/>
                    <a:pt x="32" y="45"/>
                    <a:pt x="25" y="43"/>
                  </a:cubicBezTo>
                  <a:cubicBezTo>
                    <a:pt x="16" y="41"/>
                    <a:pt x="8" y="30"/>
                    <a:pt x="0" y="22"/>
                  </a:cubicBezTo>
                  <a:cubicBezTo>
                    <a:pt x="9" y="15"/>
                    <a:pt x="16" y="3"/>
                    <a:pt x="25" y="1"/>
                  </a:cubicBezTo>
                  <a:cubicBezTo>
                    <a:pt x="32" y="0"/>
                    <a:pt x="41" y="12"/>
                    <a:pt x="56" y="2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1" name="Freeform 106">
              <a:extLst>
                <a:ext uri="{FF2B5EF4-FFF2-40B4-BE49-F238E27FC236}">
                  <a16:creationId xmlns:a16="http://schemas.microsoft.com/office/drawing/2014/main" id="{765AA65B-13BF-7353-6E62-2C4E498419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6850" y="812800"/>
              <a:ext cx="273050" cy="273050"/>
            </a:xfrm>
            <a:custGeom>
              <a:avLst/>
              <a:gdLst>
                <a:gd name="T0" fmla="*/ 128 w 248"/>
                <a:gd name="T1" fmla="*/ 3 h 249"/>
                <a:gd name="T2" fmla="*/ 247 w 248"/>
                <a:gd name="T3" fmla="*/ 128 h 249"/>
                <a:gd name="T4" fmla="*/ 120 w 248"/>
                <a:gd name="T5" fmla="*/ 246 h 249"/>
                <a:gd name="T6" fmla="*/ 3 w 248"/>
                <a:gd name="T7" fmla="*/ 121 h 249"/>
                <a:gd name="T8" fmla="*/ 128 w 248"/>
                <a:gd name="T9" fmla="*/ 3 h 249"/>
                <a:gd name="T10" fmla="*/ 162 w 248"/>
                <a:gd name="T11" fmla="*/ 180 h 249"/>
                <a:gd name="T12" fmla="*/ 139 w 248"/>
                <a:gd name="T13" fmla="*/ 130 h 249"/>
                <a:gd name="T14" fmla="*/ 139 w 248"/>
                <a:gd name="T15" fmla="*/ 79 h 249"/>
                <a:gd name="T16" fmla="*/ 129 w 248"/>
                <a:gd name="T17" fmla="*/ 50 h 249"/>
                <a:gd name="T18" fmla="*/ 89 w 248"/>
                <a:gd name="T19" fmla="*/ 68 h 249"/>
                <a:gd name="T20" fmla="*/ 93 w 248"/>
                <a:gd name="T21" fmla="*/ 78 h 249"/>
                <a:gd name="T22" fmla="*/ 121 w 248"/>
                <a:gd name="T23" fmla="*/ 72 h 249"/>
                <a:gd name="T24" fmla="*/ 121 w 248"/>
                <a:gd name="T25" fmla="*/ 163 h 249"/>
                <a:gd name="T26" fmla="*/ 93 w 248"/>
                <a:gd name="T27" fmla="*/ 172 h 249"/>
                <a:gd name="T28" fmla="*/ 94 w 248"/>
                <a:gd name="T29" fmla="*/ 180 h 249"/>
                <a:gd name="T30" fmla="*/ 162 w 248"/>
                <a:gd name="T31" fmla="*/ 18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49">
                  <a:moveTo>
                    <a:pt x="128" y="3"/>
                  </a:moveTo>
                  <a:cubicBezTo>
                    <a:pt x="197" y="5"/>
                    <a:pt x="248" y="60"/>
                    <a:pt x="247" y="128"/>
                  </a:cubicBezTo>
                  <a:cubicBezTo>
                    <a:pt x="245" y="196"/>
                    <a:pt x="188" y="249"/>
                    <a:pt x="120" y="246"/>
                  </a:cubicBezTo>
                  <a:cubicBezTo>
                    <a:pt x="52" y="244"/>
                    <a:pt x="0" y="188"/>
                    <a:pt x="3" y="121"/>
                  </a:cubicBezTo>
                  <a:cubicBezTo>
                    <a:pt x="5" y="52"/>
                    <a:pt x="60" y="0"/>
                    <a:pt x="128" y="3"/>
                  </a:cubicBezTo>
                  <a:close/>
                  <a:moveTo>
                    <a:pt x="162" y="180"/>
                  </a:moveTo>
                  <a:cubicBezTo>
                    <a:pt x="135" y="171"/>
                    <a:pt x="138" y="150"/>
                    <a:pt x="139" y="130"/>
                  </a:cubicBezTo>
                  <a:cubicBezTo>
                    <a:pt x="140" y="113"/>
                    <a:pt x="141" y="96"/>
                    <a:pt x="139" y="79"/>
                  </a:cubicBezTo>
                  <a:cubicBezTo>
                    <a:pt x="138" y="69"/>
                    <a:pt x="132" y="60"/>
                    <a:pt x="129" y="50"/>
                  </a:cubicBezTo>
                  <a:cubicBezTo>
                    <a:pt x="116" y="56"/>
                    <a:pt x="102" y="62"/>
                    <a:pt x="89" y="68"/>
                  </a:cubicBezTo>
                  <a:cubicBezTo>
                    <a:pt x="90" y="71"/>
                    <a:pt x="92" y="75"/>
                    <a:pt x="93" y="78"/>
                  </a:cubicBezTo>
                  <a:cubicBezTo>
                    <a:pt x="102" y="76"/>
                    <a:pt x="110" y="74"/>
                    <a:pt x="121" y="72"/>
                  </a:cubicBezTo>
                  <a:cubicBezTo>
                    <a:pt x="121" y="104"/>
                    <a:pt x="121" y="134"/>
                    <a:pt x="121" y="163"/>
                  </a:cubicBezTo>
                  <a:cubicBezTo>
                    <a:pt x="111" y="167"/>
                    <a:pt x="102" y="169"/>
                    <a:pt x="93" y="172"/>
                  </a:cubicBezTo>
                  <a:cubicBezTo>
                    <a:pt x="94" y="175"/>
                    <a:pt x="94" y="177"/>
                    <a:pt x="94" y="180"/>
                  </a:cubicBezTo>
                  <a:cubicBezTo>
                    <a:pt x="117" y="180"/>
                    <a:pt x="139" y="180"/>
                    <a:pt x="162" y="1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2" name="Freeform 107">
              <a:extLst>
                <a:ext uri="{FF2B5EF4-FFF2-40B4-BE49-F238E27FC236}">
                  <a16:creationId xmlns:a16="http://schemas.microsoft.com/office/drawing/2014/main" id="{38192312-6A94-67E9-37A1-85B779FA9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5" y="1284288"/>
              <a:ext cx="452438" cy="207963"/>
            </a:xfrm>
            <a:custGeom>
              <a:avLst/>
              <a:gdLst>
                <a:gd name="T0" fmla="*/ 66 w 412"/>
                <a:gd name="T1" fmla="*/ 0 h 189"/>
                <a:gd name="T2" fmla="*/ 107 w 412"/>
                <a:gd name="T3" fmla="*/ 34 h 189"/>
                <a:gd name="T4" fmla="*/ 141 w 412"/>
                <a:gd name="T5" fmla="*/ 52 h 189"/>
                <a:gd name="T6" fmla="*/ 278 w 412"/>
                <a:gd name="T7" fmla="*/ 52 h 189"/>
                <a:gd name="T8" fmla="*/ 304 w 412"/>
                <a:gd name="T9" fmla="*/ 37 h 189"/>
                <a:gd name="T10" fmla="*/ 375 w 412"/>
                <a:gd name="T11" fmla="*/ 11 h 189"/>
                <a:gd name="T12" fmla="*/ 404 w 412"/>
                <a:gd name="T13" fmla="*/ 81 h 189"/>
                <a:gd name="T14" fmla="*/ 405 w 412"/>
                <a:gd name="T15" fmla="*/ 110 h 189"/>
                <a:gd name="T16" fmla="*/ 376 w 412"/>
                <a:gd name="T17" fmla="*/ 177 h 189"/>
                <a:gd name="T18" fmla="*/ 304 w 412"/>
                <a:gd name="T19" fmla="*/ 153 h 189"/>
                <a:gd name="T20" fmla="*/ 277 w 412"/>
                <a:gd name="T21" fmla="*/ 135 h 189"/>
                <a:gd name="T22" fmla="*/ 136 w 412"/>
                <a:gd name="T23" fmla="*/ 134 h 189"/>
                <a:gd name="T24" fmla="*/ 109 w 412"/>
                <a:gd name="T25" fmla="*/ 150 h 189"/>
                <a:gd name="T26" fmla="*/ 37 w 412"/>
                <a:gd name="T27" fmla="*/ 175 h 189"/>
                <a:gd name="T28" fmla="*/ 8 w 412"/>
                <a:gd name="T29" fmla="*/ 108 h 189"/>
                <a:gd name="T30" fmla="*/ 8 w 412"/>
                <a:gd name="T31" fmla="*/ 76 h 189"/>
                <a:gd name="T32" fmla="*/ 66 w 412"/>
                <a:gd name="T3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2" h="189">
                  <a:moveTo>
                    <a:pt x="66" y="0"/>
                  </a:moveTo>
                  <a:cubicBezTo>
                    <a:pt x="80" y="11"/>
                    <a:pt x="98" y="19"/>
                    <a:pt x="107" y="34"/>
                  </a:cubicBezTo>
                  <a:cubicBezTo>
                    <a:pt x="116" y="49"/>
                    <a:pt x="125" y="52"/>
                    <a:pt x="141" y="52"/>
                  </a:cubicBezTo>
                  <a:cubicBezTo>
                    <a:pt x="187" y="52"/>
                    <a:pt x="232" y="53"/>
                    <a:pt x="278" y="52"/>
                  </a:cubicBezTo>
                  <a:cubicBezTo>
                    <a:pt x="287" y="52"/>
                    <a:pt x="299" y="45"/>
                    <a:pt x="304" y="37"/>
                  </a:cubicBezTo>
                  <a:cubicBezTo>
                    <a:pt x="322" y="10"/>
                    <a:pt x="348" y="0"/>
                    <a:pt x="375" y="11"/>
                  </a:cubicBezTo>
                  <a:cubicBezTo>
                    <a:pt x="402" y="23"/>
                    <a:pt x="412" y="50"/>
                    <a:pt x="404" y="81"/>
                  </a:cubicBezTo>
                  <a:cubicBezTo>
                    <a:pt x="402" y="90"/>
                    <a:pt x="402" y="101"/>
                    <a:pt x="405" y="110"/>
                  </a:cubicBezTo>
                  <a:cubicBezTo>
                    <a:pt x="412" y="140"/>
                    <a:pt x="401" y="166"/>
                    <a:pt x="376" y="177"/>
                  </a:cubicBezTo>
                  <a:cubicBezTo>
                    <a:pt x="349" y="189"/>
                    <a:pt x="321" y="178"/>
                    <a:pt x="304" y="153"/>
                  </a:cubicBezTo>
                  <a:cubicBezTo>
                    <a:pt x="298" y="144"/>
                    <a:pt x="286" y="136"/>
                    <a:pt x="277" y="135"/>
                  </a:cubicBezTo>
                  <a:cubicBezTo>
                    <a:pt x="230" y="133"/>
                    <a:pt x="183" y="133"/>
                    <a:pt x="136" y="134"/>
                  </a:cubicBezTo>
                  <a:cubicBezTo>
                    <a:pt x="127" y="135"/>
                    <a:pt x="114" y="142"/>
                    <a:pt x="109" y="150"/>
                  </a:cubicBezTo>
                  <a:cubicBezTo>
                    <a:pt x="91" y="176"/>
                    <a:pt x="64" y="187"/>
                    <a:pt x="37" y="175"/>
                  </a:cubicBezTo>
                  <a:cubicBezTo>
                    <a:pt x="11" y="164"/>
                    <a:pt x="1" y="138"/>
                    <a:pt x="8" y="108"/>
                  </a:cubicBezTo>
                  <a:cubicBezTo>
                    <a:pt x="10" y="98"/>
                    <a:pt x="10" y="86"/>
                    <a:pt x="8" y="76"/>
                  </a:cubicBezTo>
                  <a:cubicBezTo>
                    <a:pt x="0" y="37"/>
                    <a:pt x="23" y="5"/>
                    <a:pt x="6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3" name="Freeform 108">
              <a:extLst>
                <a:ext uri="{FF2B5EF4-FFF2-40B4-BE49-F238E27FC236}">
                  <a16:creationId xmlns:a16="http://schemas.microsoft.com/office/drawing/2014/main" id="{37F8F4D3-2B41-DE67-47D5-30501A48C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5" y="2632075"/>
              <a:ext cx="333375" cy="177800"/>
            </a:xfrm>
            <a:custGeom>
              <a:avLst/>
              <a:gdLst>
                <a:gd name="T0" fmla="*/ 58 w 302"/>
                <a:gd name="T1" fmla="*/ 5 h 162"/>
                <a:gd name="T2" fmla="*/ 87 w 302"/>
                <a:gd name="T3" fmla="*/ 28 h 162"/>
                <a:gd name="T4" fmla="*/ 119 w 302"/>
                <a:gd name="T5" fmla="*/ 45 h 162"/>
                <a:gd name="T6" fmla="*/ 170 w 302"/>
                <a:gd name="T7" fmla="*/ 46 h 162"/>
                <a:gd name="T8" fmla="*/ 217 w 302"/>
                <a:gd name="T9" fmla="*/ 24 h 162"/>
                <a:gd name="T10" fmla="*/ 272 w 302"/>
                <a:gd name="T11" fmla="*/ 10 h 162"/>
                <a:gd name="T12" fmla="*/ 299 w 302"/>
                <a:gd name="T13" fmla="*/ 62 h 162"/>
                <a:gd name="T14" fmla="*/ 298 w 302"/>
                <a:gd name="T15" fmla="*/ 98 h 162"/>
                <a:gd name="T16" fmla="*/ 271 w 302"/>
                <a:gd name="T17" fmla="*/ 152 h 162"/>
                <a:gd name="T18" fmla="*/ 214 w 302"/>
                <a:gd name="T19" fmla="*/ 135 h 162"/>
                <a:gd name="T20" fmla="*/ 175 w 302"/>
                <a:gd name="T21" fmla="*/ 116 h 162"/>
                <a:gd name="T22" fmla="*/ 129 w 302"/>
                <a:gd name="T23" fmla="*/ 115 h 162"/>
                <a:gd name="T24" fmla="*/ 83 w 302"/>
                <a:gd name="T25" fmla="*/ 137 h 162"/>
                <a:gd name="T26" fmla="*/ 30 w 302"/>
                <a:gd name="T27" fmla="*/ 152 h 162"/>
                <a:gd name="T28" fmla="*/ 1 w 302"/>
                <a:gd name="T29" fmla="*/ 104 h 162"/>
                <a:gd name="T30" fmla="*/ 1 w 302"/>
                <a:gd name="T31" fmla="*/ 55 h 162"/>
                <a:gd name="T32" fmla="*/ 58 w 302"/>
                <a:gd name="T33" fmla="*/ 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2" h="162">
                  <a:moveTo>
                    <a:pt x="58" y="5"/>
                  </a:moveTo>
                  <a:cubicBezTo>
                    <a:pt x="64" y="9"/>
                    <a:pt x="80" y="16"/>
                    <a:pt x="87" y="28"/>
                  </a:cubicBezTo>
                  <a:cubicBezTo>
                    <a:pt x="96" y="42"/>
                    <a:pt x="105" y="46"/>
                    <a:pt x="119" y="45"/>
                  </a:cubicBezTo>
                  <a:cubicBezTo>
                    <a:pt x="136" y="44"/>
                    <a:pt x="153" y="45"/>
                    <a:pt x="170" y="46"/>
                  </a:cubicBezTo>
                  <a:cubicBezTo>
                    <a:pt x="190" y="47"/>
                    <a:pt x="205" y="47"/>
                    <a:pt x="217" y="24"/>
                  </a:cubicBezTo>
                  <a:cubicBezTo>
                    <a:pt x="227" y="4"/>
                    <a:pt x="251" y="0"/>
                    <a:pt x="272" y="10"/>
                  </a:cubicBezTo>
                  <a:cubicBezTo>
                    <a:pt x="294" y="21"/>
                    <a:pt x="302" y="39"/>
                    <a:pt x="299" y="62"/>
                  </a:cubicBezTo>
                  <a:cubicBezTo>
                    <a:pt x="297" y="74"/>
                    <a:pt x="296" y="86"/>
                    <a:pt x="298" y="98"/>
                  </a:cubicBezTo>
                  <a:cubicBezTo>
                    <a:pt x="302" y="123"/>
                    <a:pt x="294" y="142"/>
                    <a:pt x="271" y="152"/>
                  </a:cubicBezTo>
                  <a:cubicBezTo>
                    <a:pt x="249" y="162"/>
                    <a:pt x="226" y="158"/>
                    <a:pt x="214" y="135"/>
                  </a:cubicBezTo>
                  <a:cubicBezTo>
                    <a:pt x="205" y="117"/>
                    <a:pt x="192" y="115"/>
                    <a:pt x="175" y="116"/>
                  </a:cubicBezTo>
                  <a:cubicBezTo>
                    <a:pt x="160" y="116"/>
                    <a:pt x="144" y="116"/>
                    <a:pt x="129" y="115"/>
                  </a:cubicBezTo>
                  <a:cubicBezTo>
                    <a:pt x="110" y="114"/>
                    <a:pt x="94" y="115"/>
                    <a:pt x="83" y="137"/>
                  </a:cubicBezTo>
                  <a:cubicBezTo>
                    <a:pt x="73" y="156"/>
                    <a:pt x="51" y="160"/>
                    <a:pt x="30" y="152"/>
                  </a:cubicBezTo>
                  <a:cubicBezTo>
                    <a:pt x="9" y="144"/>
                    <a:pt x="0" y="127"/>
                    <a:pt x="1" y="104"/>
                  </a:cubicBezTo>
                  <a:cubicBezTo>
                    <a:pt x="1" y="88"/>
                    <a:pt x="1" y="71"/>
                    <a:pt x="1" y="55"/>
                  </a:cubicBezTo>
                  <a:cubicBezTo>
                    <a:pt x="0" y="27"/>
                    <a:pt x="20" y="5"/>
                    <a:pt x="5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4" name="Freeform 109">
              <a:extLst>
                <a:ext uri="{FF2B5EF4-FFF2-40B4-BE49-F238E27FC236}">
                  <a16:creationId xmlns:a16="http://schemas.microsoft.com/office/drawing/2014/main" id="{65998C94-651C-6FAD-9B6E-C33CF1473F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3550" y="3897313"/>
              <a:ext cx="392113" cy="392113"/>
            </a:xfrm>
            <a:custGeom>
              <a:avLst/>
              <a:gdLst>
                <a:gd name="T0" fmla="*/ 176 w 357"/>
                <a:gd name="T1" fmla="*/ 355 h 356"/>
                <a:gd name="T2" fmla="*/ 1 w 357"/>
                <a:gd name="T3" fmla="*/ 180 h 356"/>
                <a:gd name="T4" fmla="*/ 181 w 357"/>
                <a:gd name="T5" fmla="*/ 0 h 356"/>
                <a:gd name="T6" fmla="*/ 356 w 357"/>
                <a:gd name="T7" fmla="*/ 176 h 356"/>
                <a:gd name="T8" fmla="*/ 176 w 357"/>
                <a:gd name="T9" fmla="*/ 355 h 356"/>
                <a:gd name="T10" fmla="*/ 178 w 357"/>
                <a:gd name="T11" fmla="*/ 179 h 356"/>
                <a:gd name="T12" fmla="*/ 98 w 357"/>
                <a:gd name="T13" fmla="*/ 255 h 356"/>
                <a:gd name="T14" fmla="*/ 134 w 357"/>
                <a:gd name="T15" fmla="*/ 280 h 356"/>
                <a:gd name="T16" fmla="*/ 226 w 357"/>
                <a:gd name="T17" fmla="*/ 281 h 356"/>
                <a:gd name="T18" fmla="*/ 260 w 357"/>
                <a:gd name="T19" fmla="*/ 259 h 356"/>
                <a:gd name="T20" fmla="*/ 178 w 357"/>
                <a:gd name="T21" fmla="*/ 179 h 356"/>
                <a:gd name="T22" fmla="*/ 245 w 357"/>
                <a:gd name="T23" fmla="*/ 178 h 356"/>
                <a:gd name="T24" fmla="*/ 281 w 357"/>
                <a:gd name="T25" fmla="*/ 201 h 356"/>
                <a:gd name="T26" fmla="*/ 304 w 357"/>
                <a:gd name="T27" fmla="*/ 175 h 356"/>
                <a:gd name="T28" fmla="*/ 281 w 357"/>
                <a:gd name="T29" fmla="*/ 130 h 356"/>
                <a:gd name="T30" fmla="*/ 245 w 357"/>
                <a:gd name="T31" fmla="*/ 178 h 356"/>
                <a:gd name="T32" fmla="*/ 252 w 357"/>
                <a:gd name="T33" fmla="*/ 119 h 356"/>
                <a:gd name="T34" fmla="*/ 218 w 357"/>
                <a:gd name="T35" fmla="*/ 72 h 356"/>
                <a:gd name="T36" fmla="*/ 192 w 357"/>
                <a:gd name="T37" fmla="*/ 115 h 356"/>
                <a:gd name="T38" fmla="*/ 217 w 357"/>
                <a:gd name="T39" fmla="*/ 144 h 356"/>
                <a:gd name="T40" fmla="*/ 252 w 357"/>
                <a:gd name="T41" fmla="*/ 119 h 356"/>
                <a:gd name="T42" fmla="*/ 176 w 357"/>
                <a:gd name="T43" fmla="*/ 117 h 356"/>
                <a:gd name="T44" fmla="*/ 140 w 357"/>
                <a:gd name="T45" fmla="*/ 73 h 356"/>
                <a:gd name="T46" fmla="*/ 118 w 357"/>
                <a:gd name="T47" fmla="*/ 117 h 356"/>
                <a:gd name="T48" fmla="*/ 142 w 357"/>
                <a:gd name="T49" fmla="*/ 143 h 356"/>
                <a:gd name="T50" fmla="*/ 176 w 357"/>
                <a:gd name="T51" fmla="*/ 117 h 356"/>
                <a:gd name="T52" fmla="*/ 112 w 357"/>
                <a:gd name="T53" fmla="*/ 176 h 356"/>
                <a:gd name="T54" fmla="*/ 77 w 357"/>
                <a:gd name="T55" fmla="*/ 131 h 356"/>
                <a:gd name="T56" fmla="*/ 53 w 357"/>
                <a:gd name="T57" fmla="*/ 177 h 356"/>
                <a:gd name="T58" fmla="*/ 78 w 357"/>
                <a:gd name="T59" fmla="*/ 202 h 356"/>
                <a:gd name="T60" fmla="*/ 112 w 357"/>
                <a:gd name="T61" fmla="*/ 17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7" h="356">
                  <a:moveTo>
                    <a:pt x="176" y="355"/>
                  </a:moveTo>
                  <a:cubicBezTo>
                    <a:pt x="81" y="356"/>
                    <a:pt x="1" y="276"/>
                    <a:pt x="1" y="180"/>
                  </a:cubicBezTo>
                  <a:cubicBezTo>
                    <a:pt x="0" y="80"/>
                    <a:pt x="80" y="1"/>
                    <a:pt x="181" y="0"/>
                  </a:cubicBezTo>
                  <a:cubicBezTo>
                    <a:pt x="275" y="0"/>
                    <a:pt x="355" y="80"/>
                    <a:pt x="356" y="176"/>
                  </a:cubicBezTo>
                  <a:cubicBezTo>
                    <a:pt x="357" y="276"/>
                    <a:pt x="278" y="355"/>
                    <a:pt x="176" y="355"/>
                  </a:cubicBezTo>
                  <a:close/>
                  <a:moveTo>
                    <a:pt x="178" y="179"/>
                  </a:moveTo>
                  <a:cubicBezTo>
                    <a:pt x="134" y="179"/>
                    <a:pt x="98" y="212"/>
                    <a:pt x="98" y="255"/>
                  </a:cubicBezTo>
                  <a:cubicBezTo>
                    <a:pt x="97" y="281"/>
                    <a:pt x="110" y="291"/>
                    <a:pt x="134" y="280"/>
                  </a:cubicBezTo>
                  <a:cubicBezTo>
                    <a:pt x="166" y="264"/>
                    <a:pt x="194" y="262"/>
                    <a:pt x="226" y="281"/>
                  </a:cubicBezTo>
                  <a:cubicBezTo>
                    <a:pt x="245" y="292"/>
                    <a:pt x="258" y="282"/>
                    <a:pt x="260" y="259"/>
                  </a:cubicBezTo>
                  <a:cubicBezTo>
                    <a:pt x="264" y="216"/>
                    <a:pt x="227" y="179"/>
                    <a:pt x="178" y="179"/>
                  </a:cubicBezTo>
                  <a:close/>
                  <a:moveTo>
                    <a:pt x="245" y="178"/>
                  </a:moveTo>
                  <a:cubicBezTo>
                    <a:pt x="261" y="189"/>
                    <a:pt x="272" y="203"/>
                    <a:pt x="281" y="201"/>
                  </a:cubicBezTo>
                  <a:cubicBezTo>
                    <a:pt x="290" y="200"/>
                    <a:pt x="306" y="183"/>
                    <a:pt x="304" y="175"/>
                  </a:cubicBezTo>
                  <a:cubicBezTo>
                    <a:pt x="302" y="159"/>
                    <a:pt x="290" y="145"/>
                    <a:pt x="281" y="130"/>
                  </a:cubicBezTo>
                  <a:cubicBezTo>
                    <a:pt x="271" y="144"/>
                    <a:pt x="260" y="158"/>
                    <a:pt x="245" y="178"/>
                  </a:cubicBezTo>
                  <a:close/>
                  <a:moveTo>
                    <a:pt x="252" y="119"/>
                  </a:moveTo>
                  <a:cubicBezTo>
                    <a:pt x="238" y="99"/>
                    <a:pt x="228" y="86"/>
                    <a:pt x="218" y="72"/>
                  </a:cubicBezTo>
                  <a:cubicBezTo>
                    <a:pt x="209" y="86"/>
                    <a:pt x="196" y="99"/>
                    <a:pt x="192" y="115"/>
                  </a:cubicBezTo>
                  <a:cubicBezTo>
                    <a:pt x="187" y="132"/>
                    <a:pt x="200" y="146"/>
                    <a:pt x="217" y="144"/>
                  </a:cubicBezTo>
                  <a:cubicBezTo>
                    <a:pt x="228" y="143"/>
                    <a:pt x="237" y="130"/>
                    <a:pt x="252" y="119"/>
                  </a:cubicBezTo>
                  <a:close/>
                  <a:moveTo>
                    <a:pt x="176" y="117"/>
                  </a:moveTo>
                  <a:cubicBezTo>
                    <a:pt x="161" y="99"/>
                    <a:pt x="151" y="86"/>
                    <a:pt x="140" y="73"/>
                  </a:cubicBezTo>
                  <a:cubicBezTo>
                    <a:pt x="132" y="87"/>
                    <a:pt x="120" y="102"/>
                    <a:pt x="118" y="117"/>
                  </a:cubicBezTo>
                  <a:cubicBezTo>
                    <a:pt x="116" y="125"/>
                    <a:pt x="133" y="142"/>
                    <a:pt x="142" y="143"/>
                  </a:cubicBezTo>
                  <a:cubicBezTo>
                    <a:pt x="151" y="144"/>
                    <a:pt x="162" y="129"/>
                    <a:pt x="176" y="117"/>
                  </a:cubicBezTo>
                  <a:close/>
                  <a:moveTo>
                    <a:pt x="112" y="176"/>
                  </a:moveTo>
                  <a:cubicBezTo>
                    <a:pt x="97" y="157"/>
                    <a:pt x="87" y="144"/>
                    <a:pt x="77" y="131"/>
                  </a:cubicBezTo>
                  <a:cubicBezTo>
                    <a:pt x="68" y="146"/>
                    <a:pt x="56" y="161"/>
                    <a:pt x="53" y="177"/>
                  </a:cubicBezTo>
                  <a:cubicBezTo>
                    <a:pt x="52" y="184"/>
                    <a:pt x="69" y="201"/>
                    <a:pt x="78" y="202"/>
                  </a:cubicBezTo>
                  <a:cubicBezTo>
                    <a:pt x="88" y="202"/>
                    <a:pt x="98" y="187"/>
                    <a:pt x="112" y="17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5" name="Freeform 110">
              <a:extLst>
                <a:ext uri="{FF2B5EF4-FFF2-40B4-BE49-F238E27FC236}">
                  <a16:creationId xmlns:a16="http://schemas.microsoft.com/office/drawing/2014/main" id="{60C4348E-5D74-E944-7CB3-1A2B7B9F1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688" y="4341813"/>
              <a:ext cx="396875" cy="33338"/>
            </a:xfrm>
            <a:custGeom>
              <a:avLst/>
              <a:gdLst>
                <a:gd name="T0" fmla="*/ 182 w 361"/>
                <a:gd name="T1" fmla="*/ 1 h 30"/>
                <a:gd name="T2" fmla="*/ 337 w 361"/>
                <a:gd name="T3" fmla="*/ 1 h 30"/>
                <a:gd name="T4" fmla="*/ 361 w 361"/>
                <a:gd name="T5" fmla="*/ 14 h 30"/>
                <a:gd name="T6" fmla="*/ 336 w 361"/>
                <a:gd name="T7" fmla="*/ 29 h 30"/>
                <a:gd name="T8" fmla="*/ 27 w 361"/>
                <a:gd name="T9" fmla="*/ 29 h 30"/>
                <a:gd name="T10" fmla="*/ 0 w 361"/>
                <a:gd name="T11" fmla="*/ 15 h 30"/>
                <a:gd name="T12" fmla="*/ 27 w 361"/>
                <a:gd name="T13" fmla="*/ 2 h 30"/>
                <a:gd name="T14" fmla="*/ 182 w 361"/>
                <a:gd name="T15" fmla="*/ 1 h 30"/>
                <a:gd name="T16" fmla="*/ 182 w 361"/>
                <a:gd name="T1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30">
                  <a:moveTo>
                    <a:pt x="182" y="1"/>
                  </a:moveTo>
                  <a:cubicBezTo>
                    <a:pt x="234" y="1"/>
                    <a:pt x="285" y="0"/>
                    <a:pt x="337" y="1"/>
                  </a:cubicBezTo>
                  <a:cubicBezTo>
                    <a:pt x="345" y="1"/>
                    <a:pt x="353" y="10"/>
                    <a:pt x="361" y="14"/>
                  </a:cubicBezTo>
                  <a:cubicBezTo>
                    <a:pt x="353" y="19"/>
                    <a:pt x="345" y="29"/>
                    <a:pt x="336" y="29"/>
                  </a:cubicBezTo>
                  <a:cubicBezTo>
                    <a:pt x="233" y="30"/>
                    <a:pt x="130" y="30"/>
                    <a:pt x="27" y="29"/>
                  </a:cubicBezTo>
                  <a:cubicBezTo>
                    <a:pt x="18" y="29"/>
                    <a:pt x="9" y="20"/>
                    <a:pt x="0" y="15"/>
                  </a:cubicBezTo>
                  <a:cubicBezTo>
                    <a:pt x="9" y="10"/>
                    <a:pt x="18" y="2"/>
                    <a:pt x="27" y="2"/>
                  </a:cubicBezTo>
                  <a:cubicBezTo>
                    <a:pt x="79" y="0"/>
                    <a:pt x="131" y="1"/>
                    <a:pt x="182" y="1"/>
                  </a:cubicBezTo>
                  <a:cubicBezTo>
                    <a:pt x="182" y="1"/>
                    <a:pt x="182" y="1"/>
                    <a:pt x="182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6" name="Freeform 111">
              <a:extLst>
                <a:ext uri="{FF2B5EF4-FFF2-40B4-BE49-F238E27FC236}">
                  <a16:creationId xmlns:a16="http://schemas.microsoft.com/office/drawing/2014/main" id="{0C58B02F-D79A-1EFF-6FF1-F1AF88D20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688" y="4537075"/>
              <a:ext cx="303213" cy="31750"/>
            </a:xfrm>
            <a:custGeom>
              <a:avLst/>
              <a:gdLst>
                <a:gd name="T0" fmla="*/ 140 w 276"/>
                <a:gd name="T1" fmla="*/ 0 h 29"/>
                <a:gd name="T2" fmla="*/ 255 w 276"/>
                <a:gd name="T3" fmla="*/ 1 h 29"/>
                <a:gd name="T4" fmla="*/ 276 w 276"/>
                <a:gd name="T5" fmla="*/ 14 h 29"/>
                <a:gd name="T6" fmla="*/ 255 w 276"/>
                <a:gd name="T7" fmla="*/ 28 h 29"/>
                <a:gd name="T8" fmla="*/ 23 w 276"/>
                <a:gd name="T9" fmla="*/ 28 h 29"/>
                <a:gd name="T10" fmla="*/ 0 w 276"/>
                <a:gd name="T11" fmla="*/ 13 h 29"/>
                <a:gd name="T12" fmla="*/ 23 w 276"/>
                <a:gd name="T13" fmla="*/ 1 h 29"/>
                <a:gd name="T14" fmla="*/ 140 w 276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29">
                  <a:moveTo>
                    <a:pt x="140" y="0"/>
                  </a:moveTo>
                  <a:cubicBezTo>
                    <a:pt x="178" y="0"/>
                    <a:pt x="217" y="0"/>
                    <a:pt x="255" y="1"/>
                  </a:cubicBezTo>
                  <a:cubicBezTo>
                    <a:pt x="262" y="1"/>
                    <a:pt x="269" y="10"/>
                    <a:pt x="276" y="14"/>
                  </a:cubicBezTo>
                  <a:cubicBezTo>
                    <a:pt x="269" y="19"/>
                    <a:pt x="262" y="28"/>
                    <a:pt x="255" y="28"/>
                  </a:cubicBezTo>
                  <a:cubicBezTo>
                    <a:pt x="177" y="29"/>
                    <a:pt x="100" y="29"/>
                    <a:pt x="23" y="28"/>
                  </a:cubicBezTo>
                  <a:cubicBezTo>
                    <a:pt x="15" y="28"/>
                    <a:pt x="8" y="18"/>
                    <a:pt x="0" y="13"/>
                  </a:cubicBezTo>
                  <a:cubicBezTo>
                    <a:pt x="8" y="9"/>
                    <a:pt x="15" y="1"/>
                    <a:pt x="23" y="1"/>
                  </a:cubicBezTo>
                  <a:cubicBezTo>
                    <a:pt x="62" y="0"/>
                    <a:pt x="101" y="0"/>
                    <a:pt x="14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7" name="Freeform 112">
              <a:extLst>
                <a:ext uri="{FF2B5EF4-FFF2-40B4-BE49-F238E27FC236}">
                  <a16:creationId xmlns:a16="http://schemas.microsoft.com/office/drawing/2014/main" id="{5D16330C-4379-771E-21DB-02FA6D857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688" y="4641850"/>
              <a:ext cx="303213" cy="31750"/>
            </a:xfrm>
            <a:custGeom>
              <a:avLst/>
              <a:gdLst>
                <a:gd name="T0" fmla="*/ 137 w 275"/>
                <a:gd name="T1" fmla="*/ 28 h 29"/>
                <a:gd name="T2" fmla="*/ 22 w 275"/>
                <a:gd name="T3" fmla="*/ 28 h 29"/>
                <a:gd name="T4" fmla="*/ 0 w 275"/>
                <a:gd name="T5" fmla="*/ 15 h 29"/>
                <a:gd name="T6" fmla="*/ 22 w 275"/>
                <a:gd name="T7" fmla="*/ 2 h 29"/>
                <a:gd name="T8" fmla="*/ 254 w 275"/>
                <a:gd name="T9" fmla="*/ 1 h 29"/>
                <a:gd name="T10" fmla="*/ 275 w 275"/>
                <a:gd name="T11" fmla="*/ 14 h 29"/>
                <a:gd name="T12" fmla="*/ 251 w 275"/>
                <a:gd name="T13" fmla="*/ 28 h 29"/>
                <a:gd name="T14" fmla="*/ 137 w 275"/>
                <a:gd name="T15" fmla="*/ 29 h 29"/>
                <a:gd name="T16" fmla="*/ 137 w 275"/>
                <a:gd name="T17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" h="29">
                  <a:moveTo>
                    <a:pt x="137" y="28"/>
                  </a:moveTo>
                  <a:cubicBezTo>
                    <a:pt x="99" y="28"/>
                    <a:pt x="60" y="29"/>
                    <a:pt x="22" y="28"/>
                  </a:cubicBezTo>
                  <a:cubicBezTo>
                    <a:pt x="15" y="27"/>
                    <a:pt x="8" y="19"/>
                    <a:pt x="0" y="15"/>
                  </a:cubicBezTo>
                  <a:cubicBezTo>
                    <a:pt x="7" y="10"/>
                    <a:pt x="14" y="2"/>
                    <a:pt x="22" y="2"/>
                  </a:cubicBezTo>
                  <a:cubicBezTo>
                    <a:pt x="99" y="0"/>
                    <a:pt x="176" y="0"/>
                    <a:pt x="254" y="1"/>
                  </a:cubicBezTo>
                  <a:cubicBezTo>
                    <a:pt x="261" y="1"/>
                    <a:pt x="268" y="10"/>
                    <a:pt x="275" y="14"/>
                  </a:cubicBezTo>
                  <a:cubicBezTo>
                    <a:pt x="267" y="19"/>
                    <a:pt x="259" y="28"/>
                    <a:pt x="251" y="28"/>
                  </a:cubicBezTo>
                  <a:cubicBezTo>
                    <a:pt x="213" y="29"/>
                    <a:pt x="175" y="29"/>
                    <a:pt x="137" y="29"/>
                  </a:cubicBezTo>
                  <a:cubicBezTo>
                    <a:pt x="137" y="28"/>
                    <a:pt x="137" y="28"/>
                    <a:pt x="137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8" name="Freeform 113">
              <a:extLst>
                <a:ext uri="{FF2B5EF4-FFF2-40B4-BE49-F238E27FC236}">
                  <a16:creationId xmlns:a16="http://schemas.microsoft.com/office/drawing/2014/main" id="{E25FCC86-53D3-1662-E3A3-2BB82A93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688" y="4440238"/>
              <a:ext cx="303213" cy="31750"/>
            </a:xfrm>
            <a:custGeom>
              <a:avLst/>
              <a:gdLst>
                <a:gd name="T0" fmla="*/ 136 w 275"/>
                <a:gd name="T1" fmla="*/ 28 h 28"/>
                <a:gd name="T2" fmla="*/ 22 w 275"/>
                <a:gd name="T3" fmla="*/ 27 h 28"/>
                <a:gd name="T4" fmla="*/ 0 w 275"/>
                <a:gd name="T5" fmla="*/ 15 h 28"/>
                <a:gd name="T6" fmla="*/ 21 w 275"/>
                <a:gd name="T7" fmla="*/ 1 h 28"/>
                <a:gd name="T8" fmla="*/ 255 w 275"/>
                <a:gd name="T9" fmla="*/ 1 h 28"/>
                <a:gd name="T10" fmla="*/ 275 w 275"/>
                <a:gd name="T11" fmla="*/ 15 h 28"/>
                <a:gd name="T12" fmla="*/ 254 w 275"/>
                <a:gd name="T13" fmla="*/ 27 h 28"/>
                <a:gd name="T14" fmla="*/ 136 w 275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28">
                  <a:moveTo>
                    <a:pt x="136" y="28"/>
                  </a:moveTo>
                  <a:cubicBezTo>
                    <a:pt x="98" y="28"/>
                    <a:pt x="60" y="28"/>
                    <a:pt x="22" y="27"/>
                  </a:cubicBezTo>
                  <a:cubicBezTo>
                    <a:pt x="15" y="27"/>
                    <a:pt x="7" y="19"/>
                    <a:pt x="0" y="15"/>
                  </a:cubicBezTo>
                  <a:cubicBezTo>
                    <a:pt x="7" y="10"/>
                    <a:pt x="14" y="1"/>
                    <a:pt x="21" y="1"/>
                  </a:cubicBezTo>
                  <a:cubicBezTo>
                    <a:pt x="99" y="0"/>
                    <a:pt x="177" y="0"/>
                    <a:pt x="255" y="1"/>
                  </a:cubicBezTo>
                  <a:cubicBezTo>
                    <a:pt x="262" y="1"/>
                    <a:pt x="269" y="10"/>
                    <a:pt x="275" y="15"/>
                  </a:cubicBezTo>
                  <a:cubicBezTo>
                    <a:pt x="268" y="19"/>
                    <a:pt x="261" y="27"/>
                    <a:pt x="254" y="27"/>
                  </a:cubicBezTo>
                  <a:cubicBezTo>
                    <a:pt x="215" y="28"/>
                    <a:pt x="176" y="28"/>
                    <a:pt x="136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9" name="Freeform 114">
              <a:extLst>
                <a:ext uri="{FF2B5EF4-FFF2-40B4-BE49-F238E27FC236}">
                  <a16:creationId xmlns:a16="http://schemas.microsoft.com/office/drawing/2014/main" id="{B132A704-18FD-ACDA-1D54-689E742D2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0" y="4537075"/>
              <a:ext cx="111125" cy="31750"/>
            </a:xfrm>
            <a:custGeom>
              <a:avLst/>
              <a:gdLst>
                <a:gd name="T0" fmla="*/ 50 w 101"/>
                <a:gd name="T1" fmla="*/ 28 h 29"/>
                <a:gd name="T2" fmla="*/ 13 w 101"/>
                <a:gd name="T3" fmla="*/ 27 h 29"/>
                <a:gd name="T4" fmla="*/ 1 w 101"/>
                <a:gd name="T5" fmla="*/ 12 h 29"/>
                <a:gd name="T6" fmla="*/ 14 w 101"/>
                <a:gd name="T7" fmla="*/ 1 h 29"/>
                <a:gd name="T8" fmla="*/ 88 w 101"/>
                <a:gd name="T9" fmla="*/ 2 h 29"/>
                <a:gd name="T10" fmla="*/ 101 w 101"/>
                <a:gd name="T11" fmla="*/ 13 h 29"/>
                <a:gd name="T12" fmla="*/ 87 w 101"/>
                <a:gd name="T13" fmla="*/ 27 h 29"/>
                <a:gd name="T14" fmla="*/ 50 w 101"/>
                <a:gd name="T15" fmla="*/ 28 h 29"/>
                <a:gd name="T16" fmla="*/ 50 w 101"/>
                <a:gd name="T17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9">
                  <a:moveTo>
                    <a:pt x="50" y="28"/>
                  </a:moveTo>
                  <a:cubicBezTo>
                    <a:pt x="38" y="28"/>
                    <a:pt x="25" y="29"/>
                    <a:pt x="13" y="27"/>
                  </a:cubicBezTo>
                  <a:cubicBezTo>
                    <a:pt x="8" y="26"/>
                    <a:pt x="3" y="18"/>
                    <a:pt x="1" y="12"/>
                  </a:cubicBezTo>
                  <a:cubicBezTo>
                    <a:pt x="0" y="10"/>
                    <a:pt x="9" y="1"/>
                    <a:pt x="14" y="1"/>
                  </a:cubicBezTo>
                  <a:cubicBezTo>
                    <a:pt x="38" y="0"/>
                    <a:pt x="63" y="0"/>
                    <a:pt x="88" y="2"/>
                  </a:cubicBezTo>
                  <a:cubicBezTo>
                    <a:pt x="92" y="2"/>
                    <a:pt x="97" y="9"/>
                    <a:pt x="101" y="13"/>
                  </a:cubicBezTo>
                  <a:cubicBezTo>
                    <a:pt x="96" y="18"/>
                    <a:pt x="92" y="26"/>
                    <a:pt x="87" y="27"/>
                  </a:cubicBezTo>
                  <a:cubicBezTo>
                    <a:pt x="75" y="29"/>
                    <a:pt x="62" y="28"/>
                    <a:pt x="50" y="28"/>
                  </a:cubicBezTo>
                  <a:cubicBezTo>
                    <a:pt x="50" y="28"/>
                    <a:pt x="50" y="28"/>
                    <a:pt x="50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0" name="Freeform 115">
              <a:extLst>
                <a:ext uri="{FF2B5EF4-FFF2-40B4-BE49-F238E27FC236}">
                  <a16:creationId xmlns:a16="http://schemas.microsoft.com/office/drawing/2014/main" id="{AD77D2B1-A2BB-85C6-AA65-B3EE13676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0" y="4641850"/>
              <a:ext cx="112713" cy="33338"/>
            </a:xfrm>
            <a:custGeom>
              <a:avLst/>
              <a:gdLst>
                <a:gd name="T0" fmla="*/ 49 w 102"/>
                <a:gd name="T1" fmla="*/ 28 h 30"/>
                <a:gd name="T2" fmla="*/ 15 w 102"/>
                <a:gd name="T3" fmla="*/ 27 h 30"/>
                <a:gd name="T4" fmla="*/ 0 w 102"/>
                <a:gd name="T5" fmla="*/ 15 h 30"/>
                <a:gd name="T6" fmla="*/ 16 w 102"/>
                <a:gd name="T7" fmla="*/ 2 h 30"/>
                <a:gd name="T8" fmla="*/ 87 w 102"/>
                <a:gd name="T9" fmla="*/ 1 h 30"/>
                <a:gd name="T10" fmla="*/ 102 w 102"/>
                <a:gd name="T11" fmla="*/ 15 h 30"/>
                <a:gd name="T12" fmla="*/ 86 w 102"/>
                <a:gd name="T13" fmla="*/ 28 h 30"/>
                <a:gd name="T14" fmla="*/ 49 w 102"/>
                <a:gd name="T15" fmla="*/ 28 h 30"/>
                <a:gd name="T16" fmla="*/ 49 w 102"/>
                <a:gd name="T17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30">
                  <a:moveTo>
                    <a:pt x="49" y="28"/>
                  </a:moveTo>
                  <a:cubicBezTo>
                    <a:pt x="38" y="28"/>
                    <a:pt x="26" y="29"/>
                    <a:pt x="15" y="27"/>
                  </a:cubicBezTo>
                  <a:cubicBezTo>
                    <a:pt x="10" y="26"/>
                    <a:pt x="5" y="19"/>
                    <a:pt x="0" y="15"/>
                  </a:cubicBezTo>
                  <a:cubicBezTo>
                    <a:pt x="5" y="10"/>
                    <a:pt x="10" y="2"/>
                    <a:pt x="16" y="2"/>
                  </a:cubicBezTo>
                  <a:cubicBezTo>
                    <a:pt x="39" y="0"/>
                    <a:pt x="63" y="0"/>
                    <a:pt x="87" y="1"/>
                  </a:cubicBezTo>
                  <a:cubicBezTo>
                    <a:pt x="92" y="2"/>
                    <a:pt x="97" y="10"/>
                    <a:pt x="102" y="15"/>
                  </a:cubicBezTo>
                  <a:cubicBezTo>
                    <a:pt x="97" y="19"/>
                    <a:pt x="92" y="27"/>
                    <a:pt x="86" y="28"/>
                  </a:cubicBezTo>
                  <a:cubicBezTo>
                    <a:pt x="74" y="30"/>
                    <a:pt x="62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1" name="Freeform 116">
              <a:extLst>
                <a:ext uri="{FF2B5EF4-FFF2-40B4-BE49-F238E27FC236}">
                  <a16:creationId xmlns:a16="http://schemas.microsoft.com/office/drawing/2014/main" id="{4640693C-A8F8-5884-0616-92EEA3F05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238" y="4341813"/>
              <a:ext cx="111125" cy="34925"/>
            </a:xfrm>
            <a:custGeom>
              <a:avLst/>
              <a:gdLst>
                <a:gd name="T0" fmla="*/ 48 w 101"/>
                <a:gd name="T1" fmla="*/ 29 h 31"/>
                <a:gd name="T2" fmla="*/ 11 w 101"/>
                <a:gd name="T3" fmla="*/ 28 h 31"/>
                <a:gd name="T4" fmla="*/ 0 w 101"/>
                <a:gd name="T5" fmla="*/ 15 h 31"/>
                <a:gd name="T6" fmla="*/ 12 w 101"/>
                <a:gd name="T7" fmla="*/ 2 h 31"/>
                <a:gd name="T8" fmla="*/ 86 w 101"/>
                <a:gd name="T9" fmla="*/ 2 h 31"/>
                <a:gd name="T10" fmla="*/ 101 w 101"/>
                <a:gd name="T11" fmla="*/ 15 h 31"/>
                <a:gd name="T12" fmla="*/ 85 w 101"/>
                <a:gd name="T13" fmla="*/ 29 h 31"/>
                <a:gd name="T14" fmla="*/ 48 w 101"/>
                <a:gd name="T15" fmla="*/ 29 h 31"/>
                <a:gd name="T16" fmla="*/ 48 w 101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1">
                  <a:moveTo>
                    <a:pt x="48" y="29"/>
                  </a:moveTo>
                  <a:cubicBezTo>
                    <a:pt x="36" y="29"/>
                    <a:pt x="23" y="30"/>
                    <a:pt x="11" y="28"/>
                  </a:cubicBezTo>
                  <a:cubicBezTo>
                    <a:pt x="7" y="27"/>
                    <a:pt x="0" y="20"/>
                    <a:pt x="0" y="15"/>
                  </a:cubicBezTo>
                  <a:cubicBezTo>
                    <a:pt x="0" y="11"/>
                    <a:pt x="7" y="2"/>
                    <a:pt x="12" y="2"/>
                  </a:cubicBezTo>
                  <a:cubicBezTo>
                    <a:pt x="36" y="1"/>
                    <a:pt x="61" y="0"/>
                    <a:pt x="86" y="2"/>
                  </a:cubicBezTo>
                  <a:cubicBezTo>
                    <a:pt x="91" y="2"/>
                    <a:pt x="96" y="10"/>
                    <a:pt x="101" y="15"/>
                  </a:cubicBezTo>
                  <a:cubicBezTo>
                    <a:pt x="96" y="20"/>
                    <a:pt x="91" y="28"/>
                    <a:pt x="85" y="29"/>
                  </a:cubicBezTo>
                  <a:cubicBezTo>
                    <a:pt x="73" y="31"/>
                    <a:pt x="61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2" name="Freeform 117">
              <a:extLst>
                <a:ext uri="{FF2B5EF4-FFF2-40B4-BE49-F238E27FC236}">
                  <a16:creationId xmlns:a16="http://schemas.microsoft.com/office/drawing/2014/main" id="{03F13FD9-4111-A130-6EAE-C7F99C89D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0" y="4438650"/>
              <a:ext cx="111125" cy="33338"/>
            </a:xfrm>
            <a:custGeom>
              <a:avLst/>
              <a:gdLst>
                <a:gd name="T0" fmla="*/ 48 w 101"/>
                <a:gd name="T1" fmla="*/ 28 h 30"/>
                <a:gd name="T2" fmla="*/ 15 w 101"/>
                <a:gd name="T3" fmla="*/ 28 h 30"/>
                <a:gd name="T4" fmla="*/ 0 w 101"/>
                <a:gd name="T5" fmla="*/ 15 h 30"/>
                <a:gd name="T6" fmla="*/ 13 w 101"/>
                <a:gd name="T7" fmla="*/ 2 h 30"/>
                <a:gd name="T8" fmla="*/ 87 w 101"/>
                <a:gd name="T9" fmla="*/ 2 h 30"/>
                <a:gd name="T10" fmla="*/ 101 w 101"/>
                <a:gd name="T11" fmla="*/ 16 h 30"/>
                <a:gd name="T12" fmla="*/ 85 w 101"/>
                <a:gd name="T13" fmla="*/ 28 h 30"/>
                <a:gd name="T14" fmla="*/ 48 w 101"/>
                <a:gd name="T15" fmla="*/ 28 h 30"/>
                <a:gd name="T16" fmla="*/ 48 w 101"/>
                <a:gd name="T17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0">
                  <a:moveTo>
                    <a:pt x="48" y="28"/>
                  </a:moveTo>
                  <a:cubicBezTo>
                    <a:pt x="37" y="28"/>
                    <a:pt x="25" y="30"/>
                    <a:pt x="15" y="28"/>
                  </a:cubicBezTo>
                  <a:cubicBezTo>
                    <a:pt x="9" y="27"/>
                    <a:pt x="5" y="19"/>
                    <a:pt x="0" y="15"/>
                  </a:cubicBezTo>
                  <a:cubicBezTo>
                    <a:pt x="4" y="10"/>
                    <a:pt x="8" y="3"/>
                    <a:pt x="13" y="2"/>
                  </a:cubicBezTo>
                  <a:cubicBezTo>
                    <a:pt x="38" y="1"/>
                    <a:pt x="62" y="0"/>
                    <a:pt x="87" y="2"/>
                  </a:cubicBezTo>
                  <a:cubicBezTo>
                    <a:pt x="92" y="2"/>
                    <a:pt x="96" y="11"/>
                    <a:pt x="101" y="16"/>
                  </a:cubicBezTo>
                  <a:cubicBezTo>
                    <a:pt x="96" y="20"/>
                    <a:pt x="91" y="27"/>
                    <a:pt x="85" y="28"/>
                  </a:cubicBezTo>
                  <a:cubicBezTo>
                    <a:pt x="73" y="30"/>
                    <a:pt x="61" y="28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3" name="Freeform 118">
              <a:extLst>
                <a:ext uri="{FF2B5EF4-FFF2-40B4-BE49-F238E27FC236}">
                  <a16:creationId xmlns:a16="http://schemas.microsoft.com/office/drawing/2014/main" id="{ED0BE37E-6683-0210-4398-03E89166E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7113" y="4502150"/>
              <a:ext cx="87313" cy="100013"/>
            </a:xfrm>
            <a:custGeom>
              <a:avLst/>
              <a:gdLst>
                <a:gd name="T0" fmla="*/ 64 w 79"/>
                <a:gd name="T1" fmla="*/ 47 h 91"/>
                <a:gd name="T2" fmla="*/ 79 w 79"/>
                <a:gd name="T3" fmla="*/ 68 h 91"/>
                <a:gd name="T4" fmla="*/ 52 w 79"/>
                <a:gd name="T5" fmla="*/ 70 h 91"/>
                <a:gd name="T6" fmla="*/ 37 w 79"/>
                <a:gd name="T7" fmla="*/ 91 h 91"/>
                <a:gd name="T8" fmla="*/ 25 w 79"/>
                <a:gd name="T9" fmla="*/ 70 h 91"/>
                <a:gd name="T10" fmla="*/ 1 w 79"/>
                <a:gd name="T11" fmla="*/ 70 h 91"/>
                <a:gd name="T12" fmla="*/ 11 w 79"/>
                <a:gd name="T13" fmla="*/ 45 h 91"/>
                <a:gd name="T14" fmla="*/ 0 w 79"/>
                <a:gd name="T15" fmla="*/ 23 h 91"/>
                <a:gd name="T16" fmla="*/ 24 w 79"/>
                <a:gd name="T17" fmla="*/ 23 h 91"/>
                <a:gd name="T18" fmla="*/ 41 w 79"/>
                <a:gd name="T19" fmla="*/ 0 h 91"/>
                <a:gd name="T20" fmla="*/ 50 w 79"/>
                <a:gd name="T21" fmla="*/ 24 h 91"/>
                <a:gd name="T22" fmla="*/ 78 w 79"/>
                <a:gd name="T23" fmla="*/ 22 h 91"/>
                <a:gd name="T24" fmla="*/ 64 w 79"/>
                <a:gd name="T25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91">
                  <a:moveTo>
                    <a:pt x="64" y="47"/>
                  </a:moveTo>
                  <a:cubicBezTo>
                    <a:pt x="68" y="53"/>
                    <a:pt x="74" y="60"/>
                    <a:pt x="79" y="68"/>
                  </a:cubicBezTo>
                  <a:cubicBezTo>
                    <a:pt x="70" y="68"/>
                    <a:pt x="61" y="69"/>
                    <a:pt x="52" y="70"/>
                  </a:cubicBezTo>
                  <a:cubicBezTo>
                    <a:pt x="48" y="76"/>
                    <a:pt x="42" y="83"/>
                    <a:pt x="37" y="91"/>
                  </a:cubicBezTo>
                  <a:cubicBezTo>
                    <a:pt x="33" y="84"/>
                    <a:pt x="29" y="76"/>
                    <a:pt x="25" y="70"/>
                  </a:cubicBezTo>
                  <a:cubicBezTo>
                    <a:pt x="18" y="70"/>
                    <a:pt x="9" y="70"/>
                    <a:pt x="1" y="70"/>
                  </a:cubicBezTo>
                  <a:cubicBezTo>
                    <a:pt x="4" y="61"/>
                    <a:pt x="8" y="53"/>
                    <a:pt x="11" y="45"/>
                  </a:cubicBezTo>
                  <a:cubicBezTo>
                    <a:pt x="8" y="39"/>
                    <a:pt x="4" y="31"/>
                    <a:pt x="0" y="23"/>
                  </a:cubicBezTo>
                  <a:cubicBezTo>
                    <a:pt x="8" y="23"/>
                    <a:pt x="17" y="23"/>
                    <a:pt x="24" y="23"/>
                  </a:cubicBezTo>
                  <a:cubicBezTo>
                    <a:pt x="29" y="16"/>
                    <a:pt x="35" y="8"/>
                    <a:pt x="41" y="0"/>
                  </a:cubicBezTo>
                  <a:cubicBezTo>
                    <a:pt x="44" y="9"/>
                    <a:pt x="47" y="17"/>
                    <a:pt x="50" y="24"/>
                  </a:cubicBezTo>
                  <a:cubicBezTo>
                    <a:pt x="59" y="24"/>
                    <a:pt x="68" y="23"/>
                    <a:pt x="78" y="22"/>
                  </a:cubicBezTo>
                  <a:cubicBezTo>
                    <a:pt x="73" y="31"/>
                    <a:pt x="68" y="40"/>
                    <a:pt x="64" y="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4" name="Freeform 119">
              <a:extLst>
                <a:ext uri="{FF2B5EF4-FFF2-40B4-BE49-F238E27FC236}">
                  <a16:creationId xmlns:a16="http://schemas.microsoft.com/office/drawing/2014/main" id="{AC375FA7-CDA9-2AC9-B6E5-53010C61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0913" y="2946400"/>
              <a:ext cx="57150" cy="44450"/>
            </a:xfrm>
            <a:custGeom>
              <a:avLst/>
              <a:gdLst>
                <a:gd name="T0" fmla="*/ 52 w 52"/>
                <a:gd name="T1" fmla="*/ 20 h 40"/>
                <a:gd name="T2" fmla="*/ 20 w 52"/>
                <a:gd name="T3" fmla="*/ 40 h 40"/>
                <a:gd name="T4" fmla="*/ 0 w 52"/>
                <a:gd name="T5" fmla="*/ 23 h 40"/>
                <a:gd name="T6" fmla="*/ 18 w 52"/>
                <a:gd name="T7" fmla="*/ 1 h 40"/>
                <a:gd name="T8" fmla="*/ 52 w 52"/>
                <a:gd name="T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0">
                  <a:moveTo>
                    <a:pt x="52" y="20"/>
                  </a:moveTo>
                  <a:cubicBezTo>
                    <a:pt x="36" y="31"/>
                    <a:pt x="28" y="40"/>
                    <a:pt x="20" y="40"/>
                  </a:cubicBezTo>
                  <a:cubicBezTo>
                    <a:pt x="13" y="40"/>
                    <a:pt x="0" y="28"/>
                    <a:pt x="0" y="23"/>
                  </a:cubicBezTo>
                  <a:cubicBezTo>
                    <a:pt x="1" y="15"/>
                    <a:pt x="11" y="3"/>
                    <a:pt x="18" y="1"/>
                  </a:cubicBezTo>
                  <a:cubicBezTo>
                    <a:pt x="26" y="0"/>
                    <a:pt x="35" y="10"/>
                    <a:pt x="52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D223FBAB-D269-D8CB-4D7B-FD99D166D449}"/>
              </a:ext>
            </a:extLst>
          </p:cNvPr>
          <p:cNvSpPr txBox="1"/>
          <p:nvPr/>
        </p:nvSpPr>
        <p:spPr>
          <a:xfrm>
            <a:off x="270642" y="149469"/>
            <a:ext cx="116507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اسلاید آیکون ها</a:t>
            </a:r>
            <a:endParaRPr lang="fa-IR" altLang="en-US" sz="14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5106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784110B-6100-0212-8458-24F3B0C33B1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Elipse 39">
            <a:extLst>
              <a:ext uri="{FF2B5EF4-FFF2-40B4-BE49-F238E27FC236}">
                <a16:creationId xmlns:a16="http://schemas.microsoft.com/office/drawing/2014/main" id="{4DFAB469-6763-F392-7A43-1AC54B413683}"/>
              </a:ext>
            </a:extLst>
          </p:cNvPr>
          <p:cNvSpPr/>
          <p:nvPr/>
        </p:nvSpPr>
        <p:spPr>
          <a:xfrm>
            <a:off x="7625207" y="2877051"/>
            <a:ext cx="2529158" cy="178858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upo 1">
            <a:extLst>
              <a:ext uri="{FF2B5EF4-FFF2-40B4-BE49-F238E27FC236}">
                <a16:creationId xmlns:a16="http://schemas.microsoft.com/office/drawing/2014/main" id="{9E7F51B2-178A-F738-057B-113D6A164A99}"/>
              </a:ext>
            </a:extLst>
          </p:cNvPr>
          <p:cNvGrpSpPr/>
          <p:nvPr/>
        </p:nvGrpSpPr>
        <p:grpSpPr>
          <a:xfrm>
            <a:off x="8067777" y="651753"/>
            <a:ext cx="1586686" cy="2311860"/>
            <a:chOff x="6005513" y="428625"/>
            <a:chExt cx="1274762" cy="1857375"/>
          </a:xfrm>
          <a:solidFill>
            <a:srgbClr val="CC0000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5BB0AC16-7C47-1850-AAA7-CB12D01CA6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0125" y="428625"/>
              <a:ext cx="1120775" cy="1350963"/>
            </a:xfrm>
            <a:custGeom>
              <a:avLst/>
              <a:gdLst>
                <a:gd name="T0" fmla="*/ 373 w 422"/>
                <a:gd name="T1" fmla="*/ 222 h 509"/>
                <a:gd name="T2" fmla="*/ 391 w 422"/>
                <a:gd name="T3" fmla="*/ 340 h 509"/>
                <a:gd name="T4" fmla="*/ 237 w 422"/>
                <a:gd name="T5" fmla="*/ 500 h 509"/>
                <a:gd name="T6" fmla="*/ 59 w 422"/>
                <a:gd name="T7" fmla="*/ 388 h 509"/>
                <a:gd name="T8" fmla="*/ 36 w 422"/>
                <a:gd name="T9" fmla="*/ 255 h 509"/>
                <a:gd name="T10" fmla="*/ 53 w 422"/>
                <a:gd name="T11" fmla="*/ 143 h 509"/>
                <a:gd name="T12" fmla="*/ 374 w 422"/>
                <a:gd name="T13" fmla="*/ 172 h 509"/>
                <a:gd name="T14" fmla="*/ 374 w 422"/>
                <a:gd name="T15" fmla="*/ 198 h 509"/>
                <a:gd name="T16" fmla="*/ 148 w 422"/>
                <a:gd name="T17" fmla="*/ 468 h 509"/>
                <a:gd name="T18" fmla="*/ 354 w 422"/>
                <a:gd name="T19" fmla="*/ 337 h 509"/>
                <a:gd name="T20" fmla="*/ 292 w 422"/>
                <a:gd name="T21" fmla="*/ 335 h 509"/>
                <a:gd name="T22" fmla="*/ 246 w 422"/>
                <a:gd name="T23" fmla="*/ 296 h 509"/>
                <a:gd name="T24" fmla="*/ 179 w 422"/>
                <a:gd name="T25" fmla="*/ 298 h 509"/>
                <a:gd name="T26" fmla="*/ 158 w 422"/>
                <a:gd name="T27" fmla="*/ 336 h 509"/>
                <a:gd name="T28" fmla="*/ 235 w 422"/>
                <a:gd name="T29" fmla="*/ 191 h 509"/>
                <a:gd name="T30" fmla="*/ 277 w 422"/>
                <a:gd name="T31" fmla="*/ 147 h 509"/>
                <a:gd name="T32" fmla="*/ 234 w 422"/>
                <a:gd name="T33" fmla="*/ 104 h 509"/>
                <a:gd name="T34" fmla="*/ 190 w 422"/>
                <a:gd name="T35" fmla="*/ 62 h 509"/>
                <a:gd name="T36" fmla="*/ 148 w 422"/>
                <a:gd name="T37" fmla="*/ 105 h 509"/>
                <a:gd name="T38" fmla="*/ 192 w 422"/>
                <a:gd name="T39" fmla="*/ 148 h 509"/>
                <a:gd name="T40" fmla="*/ 235 w 422"/>
                <a:gd name="T41" fmla="*/ 191 h 509"/>
                <a:gd name="T42" fmla="*/ 264 w 422"/>
                <a:gd name="T43" fmla="*/ 318 h 509"/>
                <a:gd name="T44" fmla="*/ 350 w 422"/>
                <a:gd name="T45" fmla="*/ 251 h 509"/>
                <a:gd name="T46" fmla="*/ 74 w 422"/>
                <a:gd name="T47" fmla="*/ 253 h 509"/>
                <a:gd name="T48" fmla="*/ 161 w 422"/>
                <a:gd name="T49" fmla="*/ 318 h 509"/>
                <a:gd name="T50" fmla="*/ 74 w 422"/>
                <a:gd name="T51" fmla="*/ 253 h 509"/>
                <a:gd name="T52" fmla="*/ 247 w 422"/>
                <a:gd name="T53" fmla="*/ 260 h 509"/>
                <a:gd name="T54" fmla="*/ 339 w 422"/>
                <a:gd name="T55" fmla="*/ 233 h 509"/>
                <a:gd name="T56" fmla="*/ 66 w 422"/>
                <a:gd name="T57" fmla="*/ 231 h 509"/>
                <a:gd name="T58" fmla="*/ 152 w 422"/>
                <a:gd name="T59" fmla="*/ 233 h 509"/>
                <a:gd name="T60" fmla="*/ 369 w 422"/>
                <a:gd name="T61" fmla="*/ 331 h 509"/>
                <a:gd name="T62" fmla="*/ 369 w 422"/>
                <a:gd name="T63" fmla="*/ 265 h 509"/>
                <a:gd name="T64" fmla="*/ 54 w 422"/>
                <a:gd name="T65" fmla="*/ 266 h 509"/>
                <a:gd name="T66" fmla="*/ 54 w 422"/>
                <a:gd name="T67" fmla="*/ 33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2" h="509">
                  <a:moveTo>
                    <a:pt x="374" y="198"/>
                  </a:moveTo>
                  <a:cubicBezTo>
                    <a:pt x="374" y="206"/>
                    <a:pt x="373" y="214"/>
                    <a:pt x="373" y="222"/>
                  </a:cubicBezTo>
                  <a:cubicBezTo>
                    <a:pt x="372" y="236"/>
                    <a:pt x="373" y="247"/>
                    <a:pt x="389" y="255"/>
                  </a:cubicBezTo>
                  <a:cubicBezTo>
                    <a:pt x="421" y="272"/>
                    <a:pt x="422" y="320"/>
                    <a:pt x="391" y="340"/>
                  </a:cubicBezTo>
                  <a:cubicBezTo>
                    <a:pt x="378" y="348"/>
                    <a:pt x="372" y="356"/>
                    <a:pt x="370" y="372"/>
                  </a:cubicBezTo>
                  <a:cubicBezTo>
                    <a:pt x="360" y="436"/>
                    <a:pt x="300" y="493"/>
                    <a:pt x="237" y="500"/>
                  </a:cubicBezTo>
                  <a:cubicBezTo>
                    <a:pt x="161" y="509"/>
                    <a:pt x="95" y="473"/>
                    <a:pt x="66" y="409"/>
                  </a:cubicBezTo>
                  <a:cubicBezTo>
                    <a:pt x="63" y="402"/>
                    <a:pt x="60" y="395"/>
                    <a:pt x="59" y="388"/>
                  </a:cubicBezTo>
                  <a:cubicBezTo>
                    <a:pt x="54" y="366"/>
                    <a:pt x="46" y="348"/>
                    <a:pt x="26" y="332"/>
                  </a:cubicBezTo>
                  <a:cubicBezTo>
                    <a:pt x="0" y="313"/>
                    <a:pt x="7" y="271"/>
                    <a:pt x="36" y="255"/>
                  </a:cubicBezTo>
                  <a:cubicBezTo>
                    <a:pt x="49" y="248"/>
                    <a:pt x="51" y="240"/>
                    <a:pt x="51" y="226"/>
                  </a:cubicBezTo>
                  <a:cubicBezTo>
                    <a:pt x="51" y="199"/>
                    <a:pt x="49" y="170"/>
                    <a:pt x="53" y="143"/>
                  </a:cubicBezTo>
                  <a:cubicBezTo>
                    <a:pt x="68" y="55"/>
                    <a:pt x="142" y="0"/>
                    <a:pt x="230" y="8"/>
                  </a:cubicBezTo>
                  <a:cubicBezTo>
                    <a:pt x="311" y="15"/>
                    <a:pt x="373" y="87"/>
                    <a:pt x="374" y="172"/>
                  </a:cubicBezTo>
                  <a:cubicBezTo>
                    <a:pt x="374" y="181"/>
                    <a:pt x="374" y="189"/>
                    <a:pt x="374" y="198"/>
                  </a:cubicBezTo>
                  <a:cubicBezTo>
                    <a:pt x="374" y="198"/>
                    <a:pt x="374" y="198"/>
                    <a:pt x="374" y="198"/>
                  </a:cubicBezTo>
                  <a:close/>
                  <a:moveTo>
                    <a:pt x="70" y="336"/>
                  </a:moveTo>
                  <a:cubicBezTo>
                    <a:pt x="71" y="398"/>
                    <a:pt x="96" y="442"/>
                    <a:pt x="148" y="468"/>
                  </a:cubicBezTo>
                  <a:cubicBezTo>
                    <a:pt x="199" y="494"/>
                    <a:pt x="250" y="490"/>
                    <a:pt x="296" y="456"/>
                  </a:cubicBezTo>
                  <a:cubicBezTo>
                    <a:pt x="336" y="427"/>
                    <a:pt x="356" y="387"/>
                    <a:pt x="354" y="337"/>
                  </a:cubicBezTo>
                  <a:cubicBezTo>
                    <a:pt x="351" y="336"/>
                    <a:pt x="349" y="336"/>
                    <a:pt x="348" y="336"/>
                  </a:cubicBezTo>
                  <a:cubicBezTo>
                    <a:pt x="329" y="336"/>
                    <a:pt x="311" y="336"/>
                    <a:pt x="292" y="335"/>
                  </a:cubicBezTo>
                  <a:cubicBezTo>
                    <a:pt x="279" y="335"/>
                    <a:pt x="262" y="339"/>
                    <a:pt x="253" y="333"/>
                  </a:cubicBezTo>
                  <a:cubicBezTo>
                    <a:pt x="246" y="327"/>
                    <a:pt x="248" y="309"/>
                    <a:pt x="246" y="296"/>
                  </a:cubicBezTo>
                  <a:cubicBezTo>
                    <a:pt x="243" y="277"/>
                    <a:pt x="229" y="264"/>
                    <a:pt x="212" y="264"/>
                  </a:cubicBezTo>
                  <a:cubicBezTo>
                    <a:pt x="195" y="264"/>
                    <a:pt x="180" y="279"/>
                    <a:pt x="179" y="298"/>
                  </a:cubicBezTo>
                  <a:cubicBezTo>
                    <a:pt x="178" y="304"/>
                    <a:pt x="178" y="310"/>
                    <a:pt x="178" y="316"/>
                  </a:cubicBezTo>
                  <a:cubicBezTo>
                    <a:pt x="180" y="331"/>
                    <a:pt x="174" y="337"/>
                    <a:pt x="158" y="336"/>
                  </a:cubicBezTo>
                  <a:cubicBezTo>
                    <a:pt x="129" y="335"/>
                    <a:pt x="101" y="336"/>
                    <a:pt x="70" y="336"/>
                  </a:cubicBezTo>
                  <a:close/>
                  <a:moveTo>
                    <a:pt x="235" y="191"/>
                  </a:moveTo>
                  <a:cubicBezTo>
                    <a:pt x="235" y="176"/>
                    <a:pt x="235" y="162"/>
                    <a:pt x="235" y="147"/>
                  </a:cubicBezTo>
                  <a:cubicBezTo>
                    <a:pt x="250" y="147"/>
                    <a:pt x="263" y="147"/>
                    <a:pt x="277" y="147"/>
                  </a:cubicBezTo>
                  <a:cubicBezTo>
                    <a:pt x="277" y="132"/>
                    <a:pt x="277" y="119"/>
                    <a:pt x="277" y="104"/>
                  </a:cubicBezTo>
                  <a:cubicBezTo>
                    <a:pt x="262" y="104"/>
                    <a:pt x="249" y="104"/>
                    <a:pt x="234" y="104"/>
                  </a:cubicBezTo>
                  <a:cubicBezTo>
                    <a:pt x="234" y="88"/>
                    <a:pt x="234" y="75"/>
                    <a:pt x="234" y="62"/>
                  </a:cubicBezTo>
                  <a:cubicBezTo>
                    <a:pt x="218" y="62"/>
                    <a:pt x="205" y="62"/>
                    <a:pt x="190" y="62"/>
                  </a:cubicBezTo>
                  <a:cubicBezTo>
                    <a:pt x="190" y="76"/>
                    <a:pt x="190" y="89"/>
                    <a:pt x="190" y="105"/>
                  </a:cubicBezTo>
                  <a:cubicBezTo>
                    <a:pt x="175" y="105"/>
                    <a:pt x="161" y="105"/>
                    <a:pt x="148" y="105"/>
                  </a:cubicBezTo>
                  <a:cubicBezTo>
                    <a:pt x="148" y="120"/>
                    <a:pt x="148" y="133"/>
                    <a:pt x="148" y="148"/>
                  </a:cubicBezTo>
                  <a:cubicBezTo>
                    <a:pt x="162" y="148"/>
                    <a:pt x="176" y="148"/>
                    <a:pt x="192" y="148"/>
                  </a:cubicBezTo>
                  <a:cubicBezTo>
                    <a:pt x="192" y="164"/>
                    <a:pt x="192" y="178"/>
                    <a:pt x="192" y="191"/>
                  </a:cubicBezTo>
                  <a:cubicBezTo>
                    <a:pt x="206" y="191"/>
                    <a:pt x="219" y="191"/>
                    <a:pt x="235" y="191"/>
                  </a:cubicBezTo>
                  <a:close/>
                  <a:moveTo>
                    <a:pt x="264" y="251"/>
                  </a:moveTo>
                  <a:cubicBezTo>
                    <a:pt x="264" y="275"/>
                    <a:pt x="264" y="297"/>
                    <a:pt x="264" y="318"/>
                  </a:cubicBezTo>
                  <a:cubicBezTo>
                    <a:pt x="294" y="318"/>
                    <a:pt x="322" y="318"/>
                    <a:pt x="350" y="318"/>
                  </a:cubicBezTo>
                  <a:cubicBezTo>
                    <a:pt x="350" y="295"/>
                    <a:pt x="350" y="274"/>
                    <a:pt x="350" y="251"/>
                  </a:cubicBezTo>
                  <a:cubicBezTo>
                    <a:pt x="321" y="251"/>
                    <a:pt x="293" y="251"/>
                    <a:pt x="264" y="251"/>
                  </a:cubicBezTo>
                  <a:close/>
                  <a:moveTo>
                    <a:pt x="74" y="253"/>
                  </a:moveTo>
                  <a:cubicBezTo>
                    <a:pt x="74" y="275"/>
                    <a:pt x="74" y="297"/>
                    <a:pt x="74" y="318"/>
                  </a:cubicBezTo>
                  <a:cubicBezTo>
                    <a:pt x="104" y="318"/>
                    <a:pt x="132" y="318"/>
                    <a:pt x="161" y="318"/>
                  </a:cubicBezTo>
                  <a:cubicBezTo>
                    <a:pt x="161" y="296"/>
                    <a:pt x="161" y="275"/>
                    <a:pt x="161" y="253"/>
                  </a:cubicBezTo>
                  <a:cubicBezTo>
                    <a:pt x="132" y="253"/>
                    <a:pt x="104" y="253"/>
                    <a:pt x="74" y="253"/>
                  </a:cubicBezTo>
                  <a:close/>
                  <a:moveTo>
                    <a:pt x="178" y="260"/>
                  </a:moveTo>
                  <a:cubicBezTo>
                    <a:pt x="202" y="243"/>
                    <a:pt x="224" y="246"/>
                    <a:pt x="247" y="260"/>
                  </a:cubicBezTo>
                  <a:cubicBezTo>
                    <a:pt x="242" y="235"/>
                    <a:pt x="254" y="231"/>
                    <a:pt x="273" y="232"/>
                  </a:cubicBezTo>
                  <a:cubicBezTo>
                    <a:pt x="295" y="233"/>
                    <a:pt x="317" y="233"/>
                    <a:pt x="339" y="233"/>
                  </a:cubicBezTo>
                  <a:cubicBezTo>
                    <a:pt x="344" y="233"/>
                    <a:pt x="349" y="232"/>
                    <a:pt x="358" y="231"/>
                  </a:cubicBezTo>
                  <a:cubicBezTo>
                    <a:pt x="342" y="219"/>
                    <a:pt x="83" y="219"/>
                    <a:pt x="66" y="231"/>
                  </a:cubicBezTo>
                  <a:cubicBezTo>
                    <a:pt x="76" y="232"/>
                    <a:pt x="82" y="233"/>
                    <a:pt x="88" y="233"/>
                  </a:cubicBezTo>
                  <a:cubicBezTo>
                    <a:pt x="109" y="234"/>
                    <a:pt x="130" y="234"/>
                    <a:pt x="152" y="233"/>
                  </a:cubicBezTo>
                  <a:cubicBezTo>
                    <a:pt x="170" y="232"/>
                    <a:pt x="182" y="235"/>
                    <a:pt x="178" y="260"/>
                  </a:cubicBezTo>
                  <a:close/>
                  <a:moveTo>
                    <a:pt x="369" y="331"/>
                  </a:moveTo>
                  <a:cubicBezTo>
                    <a:pt x="388" y="325"/>
                    <a:pt x="396" y="312"/>
                    <a:pt x="395" y="294"/>
                  </a:cubicBezTo>
                  <a:cubicBezTo>
                    <a:pt x="394" y="279"/>
                    <a:pt x="385" y="270"/>
                    <a:pt x="369" y="265"/>
                  </a:cubicBezTo>
                  <a:cubicBezTo>
                    <a:pt x="369" y="287"/>
                    <a:pt x="369" y="308"/>
                    <a:pt x="369" y="331"/>
                  </a:cubicBezTo>
                  <a:close/>
                  <a:moveTo>
                    <a:pt x="54" y="266"/>
                  </a:moveTo>
                  <a:cubicBezTo>
                    <a:pt x="36" y="273"/>
                    <a:pt x="29" y="284"/>
                    <a:pt x="30" y="299"/>
                  </a:cubicBezTo>
                  <a:cubicBezTo>
                    <a:pt x="30" y="314"/>
                    <a:pt x="38" y="325"/>
                    <a:pt x="54" y="330"/>
                  </a:cubicBezTo>
                  <a:cubicBezTo>
                    <a:pt x="54" y="309"/>
                    <a:pt x="54" y="289"/>
                    <a:pt x="5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E0F9F40-601B-A456-1FDF-40A7208DAF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5513" y="1673225"/>
              <a:ext cx="1274762" cy="612775"/>
            </a:xfrm>
            <a:custGeom>
              <a:avLst/>
              <a:gdLst>
                <a:gd name="T0" fmla="*/ 361 w 480"/>
                <a:gd name="T1" fmla="*/ 0 h 231"/>
                <a:gd name="T2" fmla="*/ 471 w 480"/>
                <a:gd name="T3" fmla="*/ 231 h 231"/>
                <a:gd name="T4" fmla="*/ 10 w 480"/>
                <a:gd name="T5" fmla="*/ 231 h 231"/>
                <a:gd name="T6" fmla="*/ 68 w 480"/>
                <a:gd name="T7" fmla="*/ 42 h 231"/>
                <a:gd name="T8" fmla="*/ 81 w 480"/>
                <a:gd name="T9" fmla="*/ 29 h 231"/>
                <a:gd name="T10" fmla="*/ 114 w 480"/>
                <a:gd name="T11" fmla="*/ 5 h 231"/>
                <a:gd name="T12" fmla="*/ 147 w 480"/>
                <a:gd name="T13" fmla="*/ 25 h 231"/>
                <a:gd name="T14" fmla="*/ 361 w 480"/>
                <a:gd name="T15" fmla="*/ 0 h 231"/>
                <a:gd name="T16" fmla="*/ 276 w 480"/>
                <a:gd name="T17" fmla="*/ 115 h 231"/>
                <a:gd name="T18" fmla="*/ 276 w 480"/>
                <a:gd name="T19" fmla="*/ 214 h 231"/>
                <a:gd name="T20" fmla="*/ 415 w 480"/>
                <a:gd name="T21" fmla="*/ 214 h 231"/>
                <a:gd name="T22" fmla="*/ 415 w 480"/>
                <a:gd name="T23" fmla="*/ 115 h 231"/>
                <a:gd name="T24" fmla="*/ 276 w 480"/>
                <a:gd name="T25" fmla="*/ 11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1">
                  <a:moveTo>
                    <a:pt x="361" y="0"/>
                  </a:moveTo>
                  <a:cubicBezTo>
                    <a:pt x="458" y="67"/>
                    <a:pt x="480" y="125"/>
                    <a:pt x="471" y="231"/>
                  </a:cubicBezTo>
                  <a:cubicBezTo>
                    <a:pt x="317" y="231"/>
                    <a:pt x="164" y="231"/>
                    <a:pt x="10" y="231"/>
                  </a:cubicBezTo>
                  <a:cubicBezTo>
                    <a:pt x="0" y="159"/>
                    <a:pt x="13" y="94"/>
                    <a:pt x="68" y="42"/>
                  </a:cubicBezTo>
                  <a:cubicBezTo>
                    <a:pt x="72" y="38"/>
                    <a:pt x="76" y="33"/>
                    <a:pt x="81" y="29"/>
                  </a:cubicBezTo>
                  <a:cubicBezTo>
                    <a:pt x="91" y="21"/>
                    <a:pt x="102" y="6"/>
                    <a:pt x="114" y="5"/>
                  </a:cubicBezTo>
                  <a:cubicBezTo>
                    <a:pt x="124" y="4"/>
                    <a:pt x="136" y="17"/>
                    <a:pt x="147" y="25"/>
                  </a:cubicBezTo>
                  <a:cubicBezTo>
                    <a:pt x="206" y="67"/>
                    <a:pt x="294" y="70"/>
                    <a:pt x="361" y="0"/>
                  </a:cubicBezTo>
                  <a:close/>
                  <a:moveTo>
                    <a:pt x="276" y="115"/>
                  </a:moveTo>
                  <a:cubicBezTo>
                    <a:pt x="276" y="149"/>
                    <a:pt x="276" y="181"/>
                    <a:pt x="276" y="214"/>
                  </a:cubicBezTo>
                  <a:cubicBezTo>
                    <a:pt x="323" y="214"/>
                    <a:pt x="368" y="214"/>
                    <a:pt x="415" y="214"/>
                  </a:cubicBezTo>
                  <a:cubicBezTo>
                    <a:pt x="415" y="181"/>
                    <a:pt x="415" y="148"/>
                    <a:pt x="415" y="115"/>
                  </a:cubicBezTo>
                  <a:cubicBezTo>
                    <a:pt x="368" y="115"/>
                    <a:pt x="322" y="115"/>
                    <a:pt x="276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22BE3BD1-935F-389C-AD50-498BF9B8C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3838" y="1182688"/>
              <a:ext cx="141287" cy="252413"/>
            </a:xfrm>
            <a:custGeom>
              <a:avLst/>
              <a:gdLst>
                <a:gd name="T0" fmla="*/ 50 w 53"/>
                <a:gd name="T1" fmla="*/ 49 h 95"/>
                <a:gd name="T2" fmla="*/ 50 w 53"/>
                <a:gd name="T3" fmla="*/ 72 h 95"/>
                <a:gd name="T4" fmla="*/ 26 w 53"/>
                <a:gd name="T5" fmla="*/ 94 h 95"/>
                <a:gd name="T6" fmla="*/ 3 w 53"/>
                <a:gd name="T7" fmla="*/ 75 h 95"/>
                <a:gd name="T8" fmla="*/ 2 w 53"/>
                <a:gd name="T9" fmla="*/ 22 h 95"/>
                <a:gd name="T10" fmla="*/ 27 w 53"/>
                <a:gd name="T11" fmla="*/ 1 h 95"/>
                <a:gd name="T12" fmla="*/ 51 w 53"/>
                <a:gd name="T13" fmla="*/ 25 h 95"/>
                <a:gd name="T14" fmla="*/ 51 w 53"/>
                <a:gd name="T15" fmla="*/ 49 h 95"/>
                <a:gd name="T16" fmla="*/ 50 w 53"/>
                <a:gd name="T17" fmla="*/ 4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95">
                  <a:moveTo>
                    <a:pt x="50" y="49"/>
                  </a:moveTo>
                  <a:cubicBezTo>
                    <a:pt x="50" y="57"/>
                    <a:pt x="53" y="66"/>
                    <a:pt x="50" y="72"/>
                  </a:cubicBezTo>
                  <a:cubicBezTo>
                    <a:pt x="44" y="81"/>
                    <a:pt x="35" y="93"/>
                    <a:pt x="26" y="94"/>
                  </a:cubicBezTo>
                  <a:cubicBezTo>
                    <a:pt x="19" y="95"/>
                    <a:pt x="5" y="83"/>
                    <a:pt x="3" y="75"/>
                  </a:cubicBezTo>
                  <a:cubicBezTo>
                    <a:pt x="0" y="58"/>
                    <a:pt x="1" y="40"/>
                    <a:pt x="2" y="22"/>
                  </a:cubicBezTo>
                  <a:cubicBezTo>
                    <a:pt x="4" y="9"/>
                    <a:pt x="12" y="0"/>
                    <a:pt x="27" y="1"/>
                  </a:cubicBezTo>
                  <a:cubicBezTo>
                    <a:pt x="41" y="2"/>
                    <a:pt x="49" y="10"/>
                    <a:pt x="51" y="25"/>
                  </a:cubicBezTo>
                  <a:cubicBezTo>
                    <a:pt x="51" y="33"/>
                    <a:pt x="51" y="41"/>
                    <a:pt x="51" y="49"/>
                  </a:cubicBezTo>
                  <a:cubicBezTo>
                    <a:pt x="51" y="49"/>
                    <a:pt x="51" y="49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D6C24E5-38B8-0E6F-D696-F8006D5F4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150" y="1516063"/>
              <a:ext cx="220662" cy="112713"/>
            </a:xfrm>
            <a:custGeom>
              <a:avLst/>
              <a:gdLst>
                <a:gd name="T0" fmla="*/ 1 w 83"/>
                <a:gd name="T1" fmla="*/ 0 h 42"/>
                <a:gd name="T2" fmla="*/ 82 w 83"/>
                <a:gd name="T3" fmla="*/ 0 h 42"/>
                <a:gd name="T4" fmla="*/ 43 w 83"/>
                <a:gd name="T5" fmla="*/ 42 h 42"/>
                <a:gd name="T6" fmla="*/ 1 w 8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42">
                  <a:moveTo>
                    <a:pt x="1" y="0"/>
                  </a:moveTo>
                  <a:cubicBezTo>
                    <a:pt x="28" y="0"/>
                    <a:pt x="55" y="0"/>
                    <a:pt x="82" y="0"/>
                  </a:cubicBezTo>
                  <a:cubicBezTo>
                    <a:pt x="83" y="24"/>
                    <a:pt x="67" y="41"/>
                    <a:pt x="43" y="42"/>
                  </a:cubicBezTo>
                  <a:cubicBezTo>
                    <a:pt x="17" y="42"/>
                    <a:pt x="0" y="26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41D9A44-FA7D-4BAB-E67E-21C41B6B9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188" y="1120775"/>
              <a:ext cx="125412" cy="125413"/>
            </a:xfrm>
            <a:custGeom>
              <a:avLst/>
              <a:gdLst>
                <a:gd name="T0" fmla="*/ 26 w 47"/>
                <a:gd name="T1" fmla="*/ 47 h 47"/>
                <a:gd name="T2" fmla="*/ 0 w 47"/>
                <a:gd name="T3" fmla="*/ 23 h 47"/>
                <a:gd name="T4" fmla="*/ 23 w 47"/>
                <a:gd name="T5" fmla="*/ 0 h 47"/>
                <a:gd name="T6" fmla="*/ 46 w 47"/>
                <a:gd name="T7" fmla="*/ 22 h 47"/>
                <a:gd name="T8" fmla="*/ 26 w 4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26" y="47"/>
                  </a:moveTo>
                  <a:cubicBezTo>
                    <a:pt x="8" y="47"/>
                    <a:pt x="0" y="36"/>
                    <a:pt x="0" y="23"/>
                  </a:cubicBezTo>
                  <a:cubicBezTo>
                    <a:pt x="0" y="9"/>
                    <a:pt x="9" y="0"/>
                    <a:pt x="23" y="0"/>
                  </a:cubicBezTo>
                  <a:cubicBezTo>
                    <a:pt x="37" y="0"/>
                    <a:pt x="46" y="8"/>
                    <a:pt x="46" y="22"/>
                  </a:cubicBezTo>
                  <a:cubicBezTo>
                    <a:pt x="47" y="37"/>
                    <a:pt x="39" y="45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3DB49D7-F113-2FEA-13D6-FB4ED1716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3" y="1120775"/>
              <a:ext cx="122237" cy="125413"/>
            </a:xfrm>
            <a:custGeom>
              <a:avLst/>
              <a:gdLst>
                <a:gd name="T0" fmla="*/ 22 w 46"/>
                <a:gd name="T1" fmla="*/ 47 h 47"/>
                <a:gd name="T2" fmla="*/ 0 w 46"/>
                <a:gd name="T3" fmla="*/ 24 h 47"/>
                <a:gd name="T4" fmla="*/ 23 w 46"/>
                <a:gd name="T5" fmla="*/ 0 h 47"/>
                <a:gd name="T6" fmla="*/ 46 w 46"/>
                <a:gd name="T7" fmla="*/ 23 h 47"/>
                <a:gd name="T8" fmla="*/ 22 w 4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22" y="47"/>
                  </a:moveTo>
                  <a:cubicBezTo>
                    <a:pt x="8" y="46"/>
                    <a:pt x="0" y="38"/>
                    <a:pt x="0" y="24"/>
                  </a:cubicBezTo>
                  <a:cubicBezTo>
                    <a:pt x="0" y="9"/>
                    <a:pt x="8" y="0"/>
                    <a:pt x="23" y="0"/>
                  </a:cubicBezTo>
                  <a:cubicBezTo>
                    <a:pt x="37" y="1"/>
                    <a:pt x="46" y="9"/>
                    <a:pt x="46" y="23"/>
                  </a:cubicBezTo>
                  <a:cubicBezTo>
                    <a:pt x="46" y="38"/>
                    <a:pt x="37" y="46"/>
                    <a:pt x="22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9C5C860-4BB1-2F70-1E2C-3FB8FE5EB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188" y="2105025"/>
              <a:ext cx="198437" cy="117475"/>
            </a:xfrm>
            <a:custGeom>
              <a:avLst/>
              <a:gdLst>
                <a:gd name="T0" fmla="*/ 54 w 75"/>
                <a:gd name="T1" fmla="*/ 39 h 44"/>
                <a:gd name="T2" fmla="*/ 16 w 75"/>
                <a:gd name="T3" fmla="*/ 43 h 44"/>
                <a:gd name="T4" fmla="*/ 4 w 75"/>
                <a:gd name="T5" fmla="*/ 36 h 44"/>
                <a:gd name="T6" fmla="*/ 3 w 75"/>
                <a:gd name="T7" fmla="*/ 20 h 44"/>
                <a:gd name="T8" fmla="*/ 36 w 75"/>
                <a:gd name="T9" fmla="*/ 1 h 44"/>
                <a:gd name="T10" fmla="*/ 67 w 75"/>
                <a:gd name="T11" fmla="*/ 21 h 44"/>
                <a:gd name="T12" fmla="*/ 54 w 75"/>
                <a:gd name="T1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4">
                  <a:moveTo>
                    <a:pt x="54" y="39"/>
                  </a:moveTo>
                  <a:cubicBezTo>
                    <a:pt x="41" y="41"/>
                    <a:pt x="29" y="43"/>
                    <a:pt x="16" y="43"/>
                  </a:cubicBezTo>
                  <a:cubicBezTo>
                    <a:pt x="12" y="43"/>
                    <a:pt x="5" y="40"/>
                    <a:pt x="4" y="36"/>
                  </a:cubicBezTo>
                  <a:cubicBezTo>
                    <a:pt x="1" y="31"/>
                    <a:pt x="0" y="22"/>
                    <a:pt x="3" y="20"/>
                  </a:cubicBezTo>
                  <a:cubicBezTo>
                    <a:pt x="13" y="12"/>
                    <a:pt x="25" y="0"/>
                    <a:pt x="36" y="1"/>
                  </a:cubicBezTo>
                  <a:cubicBezTo>
                    <a:pt x="46" y="1"/>
                    <a:pt x="59" y="12"/>
                    <a:pt x="67" y="21"/>
                  </a:cubicBezTo>
                  <a:cubicBezTo>
                    <a:pt x="75" y="29"/>
                    <a:pt x="65" y="44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D24C7EA5-E27A-B5AF-2A01-A42455660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675" y="2000250"/>
              <a:ext cx="63500" cy="92075"/>
            </a:xfrm>
            <a:custGeom>
              <a:avLst/>
              <a:gdLst>
                <a:gd name="T0" fmla="*/ 24 w 24"/>
                <a:gd name="T1" fmla="*/ 1 h 35"/>
                <a:gd name="T2" fmla="*/ 19 w 24"/>
                <a:gd name="T3" fmla="*/ 35 h 35"/>
                <a:gd name="T4" fmla="*/ 16 w 24"/>
                <a:gd name="T5" fmla="*/ 0 h 35"/>
                <a:gd name="T6" fmla="*/ 24 w 24"/>
                <a:gd name="T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24" y="1"/>
                  </a:moveTo>
                  <a:cubicBezTo>
                    <a:pt x="22" y="11"/>
                    <a:pt x="21" y="21"/>
                    <a:pt x="19" y="35"/>
                  </a:cubicBezTo>
                  <a:cubicBezTo>
                    <a:pt x="0" y="19"/>
                    <a:pt x="0" y="13"/>
                    <a:pt x="16" y="0"/>
                  </a:cubicBezTo>
                  <a:cubicBezTo>
                    <a:pt x="18" y="1"/>
                    <a:pt x="21" y="1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EA7AA814-0868-E6F5-353C-8016E2A4D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5" y="2001838"/>
              <a:ext cx="49212" cy="71438"/>
            </a:xfrm>
            <a:custGeom>
              <a:avLst/>
              <a:gdLst>
                <a:gd name="T0" fmla="*/ 2 w 19"/>
                <a:gd name="T1" fmla="*/ 27 h 27"/>
                <a:gd name="T2" fmla="*/ 1 w 19"/>
                <a:gd name="T3" fmla="*/ 20 h 27"/>
                <a:gd name="T4" fmla="*/ 6 w 19"/>
                <a:gd name="T5" fmla="*/ 0 h 27"/>
                <a:gd name="T6" fmla="*/ 15 w 19"/>
                <a:gd name="T7" fmla="*/ 4 h 27"/>
                <a:gd name="T8" fmla="*/ 17 w 19"/>
                <a:gd name="T9" fmla="*/ 24 h 27"/>
                <a:gd name="T10" fmla="*/ 1 w 19"/>
                <a:gd name="T11" fmla="*/ 27 h 27"/>
                <a:gd name="T12" fmla="*/ 2 w 19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7">
                  <a:moveTo>
                    <a:pt x="2" y="27"/>
                  </a:moveTo>
                  <a:cubicBezTo>
                    <a:pt x="1" y="25"/>
                    <a:pt x="0" y="22"/>
                    <a:pt x="1" y="20"/>
                  </a:cubicBezTo>
                  <a:cubicBezTo>
                    <a:pt x="2" y="13"/>
                    <a:pt x="4" y="6"/>
                    <a:pt x="6" y="0"/>
                  </a:cubicBezTo>
                  <a:cubicBezTo>
                    <a:pt x="9" y="1"/>
                    <a:pt x="15" y="2"/>
                    <a:pt x="15" y="4"/>
                  </a:cubicBezTo>
                  <a:cubicBezTo>
                    <a:pt x="17" y="11"/>
                    <a:pt x="19" y="18"/>
                    <a:pt x="17" y="24"/>
                  </a:cubicBezTo>
                  <a:cubicBezTo>
                    <a:pt x="17" y="26"/>
                    <a:pt x="7" y="26"/>
                    <a:pt x="1" y="27"/>
                  </a:cubicBezTo>
                  <a:lnTo>
                    <a:pt x="2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545E3156-6D39-A242-D292-6B4BB3E16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438" y="2065338"/>
              <a:ext cx="63500" cy="58738"/>
            </a:xfrm>
            <a:custGeom>
              <a:avLst/>
              <a:gdLst>
                <a:gd name="T0" fmla="*/ 23 w 24"/>
                <a:gd name="T1" fmla="*/ 3 h 22"/>
                <a:gd name="T2" fmla="*/ 15 w 24"/>
                <a:gd name="T3" fmla="*/ 22 h 22"/>
                <a:gd name="T4" fmla="*/ 2 w 24"/>
                <a:gd name="T5" fmla="*/ 11 h 22"/>
                <a:gd name="T6" fmla="*/ 4 w 24"/>
                <a:gd name="T7" fmla="*/ 0 h 22"/>
                <a:gd name="T8" fmla="*/ 24 w 24"/>
                <a:gd name="T9" fmla="*/ 3 h 22"/>
                <a:gd name="T10" fmla="*/ 23 w 24"/>
                <a:gd name="T1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23" y="3"/>
                  </a:moveTo>
                  <a:cubicBezTo>
                    <a:pt x="20" y="9"/>
                    <a:pt x="18" y="16"/>
                    <a:pt x="15" y="22"/>
                  </a:cubicBezTo>
                  <a:cubicBezTo>
                    <a:pt x="11" y="19"/>
                    <a:pt x="5" y="15"/>
                    <a:pt x="2" y="11"/>
                  </a:cubicBezTo>
                  <a:cubicBezTo>
                    <a:pt x="0" y="9"/>
                    <a:pt x="3" y="0"/>
                    <a:pt x="4" y="0"/>
                  </a:cubicBezTo>
                  <a:cubicBezTo>
                    <a:pt x="10" y="1"/>
                    <a:pt x="17" y="2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C1C4D9BE-D5C0-956F-049B-DCABF0D7F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5" y="2060575"/>
              <a:ext cx="66675" cy="63500"/>
            </a:xfrm>
            <a:custGeom>
              <a:avLst/>
              <a:gdLst>
                <a:gd name="T0" fmla="*/ 25 w 25"/>
                <a:gd name="T1" fmla="*/ 10 h 24"/>
                <a:gd name="T2" fmla="*/ 9 w 25"/>
                <a:gd name="T3" fmla="*/ 24 h 24"/>
                <a:gd name="T4" fmla="*/ 1 w 25"/>
                <a:gd name="T5" fmla="*/ 14 h 24"/>
                <a:gd name="T6" fmla="*/ 12 w 25"/>
                <a:gd name="T7" fmla="*/ 1 h 24"/>
                <a:gd name="T8" fmla="*/ 25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0"/>
                  </a:moveTo>
                  <a:cubicBezTo>
                    <a:pt x="18" y="16"/>
                    <a:pt x="14" y="20"/>
                    <a:pt x="9" y="24"/>
                  </a:cubicBezTo>
                  <a:cubicBezTo>
                    <a:pt x="6" y="21"/>
                    <a:pt x="0" y="16"/>
                    <a:pt x="1" y="14"/>
                  </a:cubicBezTo>
                  <a:cubicBezTo>
                    <a:pt x="3" y="9"/>
                    <a:pt x="7" y="4"/>
                    <a:pt x="12" y="1"/>
                  </a:cubicBezTo>
                  <a:cubicBezTo>
                    <a:pt x="13" y="0"/>
                    <a:pt x="19" y="5"/>
                    <a:pt x="25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3A27803-7801-A8D0-35CD-34D988351D3C}"/>
              </a:ext>
            </a:extLst>
          </p:cNvPr>
          <p:cNvSpPr txBox="1"/>
          <p:nvPr/>
        </p:nvSpPr>
        <p:spPr>
          <a:xfrm>
            <a:off x="6457759" y="3238269"/>
            <a:ext cx="46348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D893AC-26DE-6BB9-0661-5E8F60289BAC}"/>
              </a:ext>
            </a:extLst>
          </p:cNvPr>
          <p:cNvSpPr txBox="1"/>
          <p:nvPr/>
        </p:nvSpPr>
        <p:spPr>
          <a:xfrm>
            <a:off x="5866018" y="4007710"/>
            <a:ext cx="581829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12634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88;p41">
            <a:extLst>
              <a:ext uri="{FF2B5EF4-FFF2-40B4-BE49-F238E27FC236}">
                <a16:creationId xmlns:a16="http://schemas.microsoft.com/office/drawing/2014/main" id="{93A3BB28-41F2-2773-69E0-7FA73AB00785}"/>
              </a:ext>
            </a:extLst>
          </p:cNvPr>
          <p:cNvSpPr/>
          <p:nvPr/>
        </p:nvSpPr>
        <p:spPr>
          <a:xfrm>
            <a:off x="2415363" y="2849038"/>
            <a:ext cx="872400" cy="8724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589;p41">
            <a:extLst>
              <a:ext uri="{FF2B5EF4-FFF2-40B4-BE49-F238E27FC236}">
                <a16:creationId xmlns:a16="http://schemas.microsoft.com/office/drawing/2014/main" id="{2852117E-C7E8-9C8B-EAEE-11371CCAA053}"/>
              </a:ext>
            </a:extLst>
          </p:cNvPr>
          <p:cNvSpPr/>
          <p:nvPr/>
        </p:nvSpPr>
        <p:spPr>
          <a:xfrm>
            <a:off x="5971530" y="2849038"/>
            <a:ext cx="872400" cy="872400"/>
          </a:xfrm>
          <a:prstGeom prst="rect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590;p41">
            <a:extLst>
              <a:ext uri="{FF2B5EF4-FFF2-40B4-BE49-F238E27FC236}">
                <a16:creationId xmlns:a16="http://schemas.microsoft.com/office/drawing/2014/main" id="{7B695431-8064-392C-21BD-6ABB68AE90D8}"/>
              </a:ext>
            </a:extLst>
          </p:cNvPr>
          <p:cNvGrpSpPr/>
          <p:nvPr/>
        </p:nvGrpSpPr>
        <p:grpSpPr>
          <a:xfrm>
            <a:off x="2642651" y="3076823"/>
            <a:ext cx="417805" cy="416705"/>
            <a:chOff x="3130800" y="2583575"/>
            <a:chExt cx="474725" cy="473475"/>
          </a:xfrm>
          <a:solidFill>
            <a:srgbClr val="CC0000"/>
          </a:solidFill>
        </p:grpSpPr>
        <p:sp>
          <p:nvSpPr>
            <p:cNvPr id="5" name="Google Shape;591;p41">
              <a:extLst>
                <a:ext uri="{FF2B5EF4-FFF2-40B4-BE49-F238E27FC236}">
                  <a16:creationId xmlns:a16="http://schemas.microsoft.com/office/drawing/2014/main" id="{EBB8B104-23D4-157C-F608-6245688D6129}"/>
                </a:ext>
              </a:extLst>
            </p:cNvPr>
            <p:cNvSpPr/>
            <p:nvPr/>
          </p:nvSpPr>
          <p:spPr>
            <a:xfrm>
              <a:off x="3130800" y="2631900"/>
              <a:ext cx="426375" cy="425150"/>
            </a:xfrm>
            <a:custGeom>
              <a:avLst/>
              <a:gdLst/>
              <a:ahLst/>
              <a:cxnLst/>
              <a:rect l="l" t="t" r="r" b="b"/>
              <a:pathLst>
                <a:path w="17055" h="17006" extrusionOk="0">
                  <a:moveTo>
                    <a:pt x="2926" y="1"/>
                  </a:moveTo>
                  <a:lnTo>
                    <a:pt x="2728" y="150"/>
                  </a:lnTo>
                  <a:lnTo>
                    <a:pt x="1141" y="1736"/>
                  </a:lnTo>
                  <a:lnTo>
                    <a:pt x="745" y="2182"/>
                  </a:lnTo>
                  <a:lnTo>
                    <a:pt x="447" y="2678"/>
                  </a:lnTo>
                  <a:lnTo>
                    <a:pt x="249" y="3223"/>
                  </a:lnTo>
                  <a:lnTo>
                    <a:pt x="100" y="3769"/>
                  </a:lnTo>
                  <a:lnTo>
                    <a:pt x="1" y="4363"/>
                  </a:lnTo>
                  <a:lnTo>
                    <a:pt x="51" y="4909"/>
                  </a:lnTo>
                  <a:lnTo>
                    <a:pt x="150" y="5504"/>
                  </a:lnTo>
                  <a:lnTo>
                    <a:pt x="348" y="6049"/>
                  </a:lnTo>
                  <a:lnTo>
                    <a:pt x="1042" y="7388"/>
                  </a:lnTo>
                  <a:lnTo>
                    <a:pt x="1389" y="8082"/>
                  </a:lnTo>
                  <a:lnTo>
                    <a:pt x="1835" y="8776"/>
                  </a:lnTo>
                  <a:lnTo>
                    <a:pt x="2331" y="9470"/>
                  </a:lnTo>
                  <a:lnTo>
                    <a:pt x="2827" y="10213"/>
                  </a:lnTo>
                  <a:lnTo>
                    <a:pt x="3422" y="10907"/>
                  </a:lnTo>
                  <a:lnTo>
                    <a:pt x="4017" y="11651"/>
                  </a:lnTo>
                  <a:lnTo>
                    <a:pt x="4711" y="12345"/>
                  </a:lnTo>
                  <a:lnTo>
                    <a:pt x="5405" y="13039"/>
                  </a:lnTo>
                  <a:lnTo>
                    <a:pt x="6198" y="13733"/>
                  </a:lnTo>
                  <a:lnTo>
                    <a:pt x="7041" y="14378"/>
                  </a:lnTo>
                  <a:lnTo>
                    <a:pt x="7933" y="15022"/>
                  </a:lnTo>
                  <a:lnTo>
                    <a:pt x="8875" y="15617"/>
                  </a:lnTo>
                  <a:lnTo>
                    <a:pt x="9916" y="16162"/>
                  </a:lnTo>
                  <a:lnTo>
                    <a:pt x="11007" y="16708"/>
                  </a:lnTo>
                  <a:lnTo>
                    <a:pt x="11552" y="16906"/>
                  </a:lnTo>
                  <a:lnTo>
                    <a:pt x="12097" y="17005"/>
                  </a:lnTo>
                  <a:lnTo>
                    <a:pt x="12692" y="17005"/>
                  </a:lnTo>
                  <a:lnTo>
                    <a:pt x="13237" y="16955"/>
                  </a:lnTo>
                  <a:lnTo>
                    <a:pt x="13783" y="16807"/>
                  </a:lnTo>
                  <a:lnTo>
                    <a:pt x="14328" y="16559"/>
                  </a:lnTo>
                  <a:lnTo>
                    <a:pt x="14824" y="16261"/>
                  </a:lnTo>
                  <a:lnTo>
                    <a:pt x="15270" y="15865"/>
                  </a:lnTo>
                  <a:lnTo>
                    <a:pt x="16856" y="14278"/>
                  </a:lnTo>
                  <a:lnTo>
                    <a:pt x="17005" y="14080"/>
                  </a:lnTo>
                  <a:lnTo>
                    <a:pt x="17055" y="13882"/>
                  </a:lnTo>
                  <a:lnTo>
                    <a:pt x="17005" y="13684"/>
                  </a:lnTo>
                  <a:lnTo>
                    <a:pt x="16856" y="13485"/>
                  </a:lnTo>
                  <a:lnTo>
                    <a:pt x="12940" y="9569"/>
                  </a:lnTo>
                  <a:lnTo>
                    <a:pt x="12742" y="9420"/>
                  </a:lnTo>
                  <a:lnTo>
                    <a:pt x="12345" y="9420"/>
                  </a:lnTo>
                  <a:lnTo>
                    <a:pt x="12147" y="9569"/>
                  </a:lnTo>
                  <a:lnTo>
                    <a:pt x="10114" y="11601"/>
                  </a:lnTo>
                  <a:lnTo>
                    <a:pt x="9420" y="11155"/>
                  </a:lnTo>
                  <a:lnTo>
                    <a:pt x="8726" y="10659"/>
                  </a:lnTo>
                  <a:lnTo>
                    <a:pt x="8082" y="10114"/>
                  </a:lnTo>
                  <a:lnTo>
                    <a:pt x="7437" y="9569"/>
                  </a:lnTo>
                  <a:lnTo>
                    <a:pt x="6892" y="8924"/>
                  </a:lnTo>
                  <a:lnTo>
                    <a:pt x="6347" y="8280"/>
                  </a:lnTo>
                  <a:lnTo>
                    <a:pt x="5851" y="7635"/>
                  </a:lnTo>
                  <a:lnTo>
                    <a:pt x="5405" y="6892"/>
                  </a:lnTo>
                  <a:lnTo>
                    <a:pt x="7437" y="4859"/>
                  </a:lnTo>
                  <a:lnTo>
                    <a:pt x="7586" y="4661"/>
                  </a:lnTo>
                  <a:lnTo>
                    <a:pt x="7635" y="4463"/>
                  </a:lnTo>
                  <a:lnTo>
                    <a:pt x="7586" y="4264"/>
                  </a:lnTo>
                  <a:lnTo>
                    <a:pt x="7437" y="4066"/>
                  </a:lnTo>
                  <a:lnTo>
                    <a:pt x="3521" y="150"/>
                  </a:lnTo>
                  <a:lnTo>
                    <a:pt x="33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92;p41">
              <a:extLst>
                <a:ext uri="{FF2B5EF4-FFF2-40B4-BE49-F238E27FC236}">
                  <a16:creationId xmlns:a16="http://schemas.microsoft.com/office/drawing/2014/main" id="{B09ED3B2-A2A5-9430-40EE-958663732EFC}"/>
                </a:ext>
              </a:extLst>
            </p:cNvPr>
            <p:cNvSpPr/>
            <p:nvPr/>
          </p:nvSpPr>
          <p:spPr>
            <a:xfrm>
              <a:off x="3130800" y="2631900"/>
              <a:ext cx="426375" cy="425150"/>
            </a:xfrm>
            <a:custGeom>
              <a:avLst/>
              <a:gdLst/>
              <a:ahLst/>
              <a:cxnLst/>
              <a:rect l="l" t="t" r="r" b="b"/>
              <a:pathLst>
                <a:path w="17055" h="17006" fill="none" extrusionOk="0">
                  <a:moveTo>
                    <a:pt x="348" y="6049"/>
                  </a:moveTo>
                  <a:lnTo>
                    <a:pt x="348" y="6049"/>
                  </a:lnTo>
                  <a:lnTo>
                    <a:pt x="1042" y="7388"/>
                  </a:lnTo>
                  <a:lnTo>
                    <a:pt x="1389" y="8082"/>
                  </a:lnTo>
                  <a:lnTo>
                    <a:pt x="1835" y="8776"/>
                  </a:lnTo>
                  <a:lnTo>
                    <a:pt x="2331" y="9470"/>
                  </a:lnTo>
                  <a:lnTo>
                    <a:pt x="2827" y="10213"/>
                  </a:lnTo>
                  <a:lnTo>
                    <a:pt x="3422" y="10907"/>
                  </a:lnTo>
                  <a:lnTo>
                    <a:pt x="4017" y="11651"/>
                  </a:lnTo>
                  <a:lnTo>
                    <a:pt x="4711" y="12345"/>
                  </a:lnTo>
                  <a:lnTo>
                    <a:pt x="5405" y="13039"/>
                  </a:lnTo>
                  <a:lnTo>
                    <a:pt x="6198" y="13733"/>
                  </a:lnTo>
                  <a:lnTo>
                    <a:pt x="7041" y="14378"/>
                  </a:lnTo>
                  <a:lnTo>
                    <a:pt x="7933" y="15022"/>
                  </a:lnTo>
                  <a:lnTo>
                    <a:pt x="8875" y="15617"/>
                  </a:lnTo>
                  <a:lnTo>
                    <a:pt x="9916" y="16162"/>
                  </a:lnTo>
                  <a:lnTo>
                    <a:pt x="11007" y="16708"/>
                  </a:lnTo>
                  <a:lnTo>
                    <a:pt x="11007" y="16708"/>
                  </a:lnTo>
                  <a:lnTo>
                    <a:pt x="11552" y="16906"/>
                  </a:lnTo>
                  <a:lnTo>
                    <a:pt x="12097" y="17005"/>
                  </a:lnTo>
                  <a:lnTo>
                    <a:pt x="12692" y="17005"/>
                  </a:lnTo>
                  <a:lnTo>
                    <a:pt x="13237" y="16955"/>
                  </a:lnTo>
                  <a:lnTo>
                    <a:pt x="13783" y="16807"/>
                  </a:lnTo>
                  <a:lnTo>
                    <a:pt x="14328" y="16559"/>
                  </a:lnTo>
                  <a:lnTo>
                    <a:pt x="14824" y="16261"/>
                  </a:lnTo>
                  <a:lnTo>
                    <a:pt x="15270" y="15865"/>
                  </a:lnTo>
                  <a:lnTo>
                    <a:pt x="16856" y="14278"/>
                  </a:lnTo>
                  <a:lnTo>
                    <a:pt x="16856" y="14278"/>
                  </a:lnTo>
                  <a:lnTo>
                    <a:pt x="17005" y="14080"/>
                  </a:lnTo>
                  <a:lnTo>
                    <a:pt x="17055" y="13882"/>
                  </a:lnTo>
                  <a:lnTo>
                    <a:pt x="17005" y="13684"/>
                  </a:lnTo>
                  <a:lnTo>
                    <a:pt x="16856" y="13485"/>
                  </a:lnTo>
                  <a:lnTo>
                    <a:pt x="12940" y="9569"/>
                  </a:lnTo>
                  <a:lnTo>
                    <a:pt x="12940" y="9569"/>
                  </a:lnTo>
                  <a:lnTo>
                    <a:pt x="12742" y="9420"/>
                  </a:lnTo>
                  <a:lnTo>
                    <a:pt x="12543" y="9420"/>
                  </a:lnTo>
                  <a:lnTo>
                    <a:pt x="12345" y="9420"/>
                  </a:lnTo>
                  <a:lnTo>
                    <a:pt x="12147" y="9569"/>
                  </a:lnTo>
                  <a:lnTo>
                    <a:pt x="10114" y="11601"/>
                  </a:lnTo>
                  <a:lnTo>
                    <a:pt x="10114" y="11601"/>
                  </a:lnTo>
                  <a:lnTo>
                    <a:pt x="9420" y="11155"/>
                  </a:lnTo>
                  <a:lnTo>
                    <a:pt x="8726" y="10659"/>
                  </a:lnTo>
                  <a:lnTo>
                    <a:pt x="8082" y="10114"/>
                  </a:lnTo>
                  <a:lnTo>
                    <a:pt x="7437" y="9569"/>
                  </a:lnTo>
                  <a:lnTo>
                    <a:pt x="6892" y="8924"/>
                  </a:lnTo>
                  <a:lnTo>
                    <a:pt x="6347" y="8280"/>
                  </a:lnTo>
                  <a:lnTo>
                    <a:pt x="5851" y="7635"/>
                  </a:lnTo>
                  <a:lnTo>
                    <a:pt x="5405" y="6892"/>
                  </a:lnTo>
                  <a:lnTo>
                    <a:pt x="7437" y="4859"/>
                  </a:lnTo>
                  <a:lnTo>
                    <a:pt x="7437" y="4859"/>
                  </a:lnTo>
                  <a:lnTo>
                    <a:pt x="7586" y="4661"/>
                  </a:lnTo>
                  <a:lnTo>
                    <a:pt x="7635" y="4463"/>
                  </a:lnTo>
                  <a:lnTo>
                    <a:pt x="7586" y="4264"/>
                  </a:lnTo>
                  <a:lnTo>
                    <a:pt x="7437" y="4066"/>
                  </a:lnTo>
                  <a:lnTo>
                    <a:pt x="3521" y="150"/>
                  </a:lnTo>
                  <a:lnTo>
                    <a:pt x="3521" y="150"/>
                  </a:lnTo>
                  <a:lnTo>
                    <a:pt x="3322" y="1"/>
                  </a:lnTo>
                  <a:lnTo>
                    <a:pt x="3124" y="1"/>
                  </a:lnTo>
                  <a:lnTo>
                    <a:pt x="2926" y="1"/>
                  </a:lnTo>
                  <a:lnTo>
                    <a:pt x="2728" y="150"/>
                  </a:lnTo>
                  <a:lnTo>
                    <a:pt x="1141" y="1736"/>
                  </a:lnTo>
                  <a:lnTo>
                    <a:pt x="1141" y="1736"/>
                  </a:lnTo>
                  <a:lnTo>
                    <a:pt x="745" y="2182"/>
                  </a:lnTo>
                  <a:lnTo>
                    <a:pt x="447" y="2678"/>
                  </a:lnTo>
                  <a:lnTo>
                    <a:pt x="249" y="3223"/>
                  </a:lnTo>
                  <a:lnTo>
                    <a:pt x="100" y="3769"/>
                  </a:lnTo>
                  <a:lnTo>
                    <a:pt x="1" y="4363"/>
                  </a:lnTo>
                  <a:lnTo>
                    <a:pt x="51" y="4909"/>
                  </a:lnTo>
                  <a:lnTo>
                    <a:pt x="150" y="5504"/>
                  </a:lnTo>
                  <a:lnTo>
                    <a:pt x="348" y="6049"/>
                  </a:lnTo>
                  <a:lnTo>
                    <a:pt x="348" y="604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593;p41">
              <a:extLst>
                <a:ext uri="{FF2B5EF4-FFF2-40B4-BE49-F238E27FC236}">
                  <a16:creationId xmlns:a16="http://schemas.microsoft.com/office/drawing/2014/main" id="{E42CD7DB-BE8B-C276-804E-93A915AF4550}"/>
                </a:ext>
              </a:extLst>
            </p:cNvPr>
            <p:cNvSpPr/>
            <p:nvPr/>
          </p:nvSpPr>
          <p:spPr>
            <a:xfrm>
              <a:off x="3139475" y="2783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94;p41">
              <a:extLst>
                <a:ext uri="{FF2B5EF4-FFF2-40B4-BE49-F238E27FC236}">
                  <a16:creationId xmlns:a16="http://schemas.microsoft.com/office/drawing/2014/main" id="{A9A529B9-2784-D852-B74A-725205F4EA3A}"/>
                </a:ext>
              </a:extLst>
            </p:cNvPr>
            <p:cNvSpPr/>
            <p:nvPr/>
          </p:nvSpPr>
          <p:spPr>
            <a:xfrm>
              <a:off x="3450575" y="2724875"/>
              <a:ext cx="55800" cy="27275"/>
            </a:xfrm>
            <a:custGeom>
              <a:avLst/>
              <a:gdLst/>
              <a:ahLst/>
              <a:cxnLst/>
              <a:rect l="l" t="t" r="r" b="b"/>
              <a:pathLst>
                <a:path w="2232" h="1091" extrusionOk="0">
                  <a:moveTo>
                    <a:pt x="843" y="0"/>
                  </a:moveTo>
                  <a:lnTo>
                    <a:pt x="645" y="50"/>
                  </a:lnTo>
                  <a:lnTo>
                    <a:pt x="298" y="149"/>
                  </a:lnTo>
                  <a:lnTo>
                    <a:pt x="50" y="347"/>
                  </a:lnTo>
                  <a:lnTo>
                    <a:pt x="0" y="446"/>
                  </a:lnTo>
                  <a:lnTo>
                    <a:pt x="0" y="545"/>
                  </a:lnTo>
                  <a:lnTo>
                    <a:pt x="0" y="644"/>
                  </a:lnTo>
                  <a:lnTo>
                    <a:pt x="50" y="694"/>
                  </a:lnTo>
                  <a:lnTo>
                    <a:pt x="298" y="892"/>
                  </a:lnTo>
                  <a:lnTo>
                    <a:pt x="645" y="1041"/>
                  </a:lnTo>
                  <a:lnTo>
                    <a:pt x="843" y="1091"/>
                  </a:lnTo>
                  <a:lnTo>
                    <a:pt x="1339" y="1091"/>
                  </a:lnTo>
                  <a:lnTo>
                    <a:pt x="1587" y="1041"/>
                  </a:lnTo>
                  <a:lnTo>
                    <a:pt x="1934" y="892"/>
                  </a:lnTo>
                  <a:lnTo>
                    <a:pt x="2132" y="694"/>
                  </a:lnTo>
                  <a:lnTo>
                    <a:pt x="2182" y="644"/>
                  </a:lnTo>
                  <a:lnTo>
                    <a:pt x="2231" y="545"/>
                  </a:lnTo>
                  <a:lnTo>
                    <a:pt x="2182" y="446"/>
                  </a:lnTo>
                  <a:lnTo>
                    <a:pt x="2132" y="347"/>
                  </a:lnTo>
                  <a:lnTo>
                    <a:pt x="1934" y="149"/>
                  </a:lnTo>
                  <a:lnTo>
                    <a:pt x="1587" y="50"/>
                  </a:lnTo>
                  <a:lnTo>
                    <a:pt x="13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95;p41">
              <a:extLst>
                <a:ext uri="{FF2B5EF4-FFF2-40B4-BE49-F238E27FC236}">
                  <a16:creationId xmlns:a16="http://schemas.microsoft.com/office/drawing/2014/main" id="{640C32AD-15C3-0507-0EE0-25AE44DA8CD5}"/>
                </a:ext>
              </a:extLst>
            </p:cNvPr>
            <p:cNvSpPr/>
            <p:nvPr/>
          </p:nvSpPr>
          <p:spPr>
            <a:xfrm>
              <a:off x="3450575" y="2724875"/>
              <a:ext cx="55800" cy="27275"/>
            </a:xfrm>
            <a:custGeom>
              <a:avLst/>
              <a:gdLst/>
              <a:ahLst/>
              <a:cxnLst/>
              <a:rect l="l" t="t" r="r" b="b"/>
              <a:pathLst>
                <a:path w="2232" h="1091" fill="none" extrusionOk="0">
                  <a:moveTo>
                    <a:pt x="1091" y="0"/>
                  </a:moveTo>
                  <a:lnTo>
                    <a:pt x="1091" y="0"/>
                  </a:lnTo>
                  <a:lnTo>
                    <a:pt x="843" y="0"/>
                  </a:lnTo>
                  <a:lnTo>
                    <a:pt x="645" y="50"/>
                  </a:lnTo>
                  <a:lnTo>
                    <a:pt x="298" y="149"/>
                  </a:lnTo>
                  <a:lnTo>
                    <a:pt x="50" y="347"/>
                  </a:lnTo>
                  <a:lnTo>
                    <a:pt x="0" y="446"/>
                  </a:lnTo>
                  <a:lnTo>
                    <a:pt x="0" y="545"/>
                  </a:lnTo>
                  <a:lnTo>
                    <a:pt x="0" y="545"/>
                  </a:lnTo>
                  <a:lnTo>
                    <a:pt x="0" y="644"/>
                  </a:lnTo>
                  <a:lnTo>
                    <a:pt x="50" y="694"/>
                  </a:lnTo>
                  <a:lnTo>
                    <a:pt x="298" y="892"/>
                  </a:lnTo>
                  <a:lnTo>
                    <a:pt x="645" y="1041"/>
                  </a:lnTo>
                  <a:lnTo>
                    <a:pt x="843" y="1091"/>
                  </a:lnTo>
                  <a:lnTo>
                    <a:pt x="1091" y="1091"/>
                  </a:lnTo>
                  <a:lnTo>
                    <a:pt x="1091" y="1091"/>
                  </a:lnTo>
                  <a:lnTo>
                    <a:pt x="1339" y="1091"/>
                  </a:lnTo>
                  <a:lnTo>
                    <a:pt x="1587" y="1041"/>
                  </a:lnTo>
                  <a:lnTo>
                    <a:pt x="1934" y="892"/>
                  </a:lnTo>
                  <a:lnTo>
                    <a:pt x="2132" y="694"/>
                  </a:lnTo>
                  <a:lnTo>
                    <a:pt x="2182" y="644"/>
                  </a:lnTo>
                  <a:lnTo>
                    <a:pt x="2231" y="545"/>
                  </a:lnTo>
                  <a:lnTo>
                    <a:pt x="2231" y="545"/>
                  </a:lnTo>
                  <a:lnTo>
                    <a:pt x="2182" y="446"/>
                  </a:lnTo>
                  <a:lnTo>
                    <a:pt x="2132" y="347"/>
                  </a:lnTo>
                  <a:lnTo>
                    <a:pt x="1934" y="149"/>
                  </a:lnTo>
                  <a:lnTo>
                    <a:pt x="1587" y="50"/>
                  </a:lnTo>
                  <a:lnTo>
                    <a:pt x="1339" y="0"/>
                  </a:lnTo>
                  <a:lnTo>
                    <a:pt x="1091" y="0"/>
                  </a:lnTo>
                  <a:lnTo>
                    <a:pt x="109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96;p41">
              <a:extLst>
                <a:ext uri="{FF2B5EF4-FFF2-40B4-BE49-F238E27FC236}">
                  <a16:creationId xmlns:a16="http://schemas.microsoft.com/office/drawing/2014/main" id="{0FD8C7DA-A20A-955B-E7C5-FE4076E97996}"/>
                </a:ext>
              </a:extLst>
            </p:cNvPr>
            <p:cNvSpPr/>
            <p:nvPr/>
          </p:nvSpPr>
          <p:spPr>
            <a:xfrm>
              <a:off x="3477825" y="2724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97;p41">
              <a:extLst>
                <a:ext uri="{FF2B5EF4-FFF2-40B4-BE49-F238E27FC236}">
                  <a16:creationId xmlns:a16="http://schemas.microsoft.com/office/drawing/2014/main" id="{2EF7E1C0-E568-A378-03A7-967F203867F2}"/>
                </a:ext>
              </a:extLst>
            </p:cNvPr>
            <p:cNvSpPr/>
            <p:nvPr/>
          </p:nvSpPr>
          <p:spPr>
            <a:xfrm>
              <a:off x="3352650" y="2583575"/>
              <a:ext cx="252875" cy="251625"/>
            </a:xfrm>
            <a:custGeom>
              <a:avLst/>
              <a:gdLst/>
              <a:ahLst/>
              <a:cxnLst/>
              <a:rect l="l" t="t" r="r" b="b"/>
              <a:pathLst>
                <a:path w="10115" h="10065" extrusionOk="0">
                  <a:moveTo>
                    <a:pt x="5008" y="2281"/>
                  </a:moveTo>
                  <a:lnTo>
                    <a:pt x="5256" y="2331"/>
                  </a:lnTo>
                  <a:lnTo>
                    <a:pt x="5405" y="2479"/>
                  </a:lnTo>
                  <a:lnTo>
                    <a:pt x="5553" y="2628"/>
                  </a:lnTo>
                  <a:lnTo>
                    <a:pt x="5553" y="2876"/>
                  </a:lnTo>
                  <a:lnTo>
                    <a:pt x="5553" y="3074"/>
                  </a:lnTo>
                  <a:lnTo>
                    <a:pt x="5405" y="3223"/>
                  </a:lnTo>
                  <a:lnTo>
                    <a:pt x="5256" y="3372"/>
                  </a:lnTo>
                  <a:lnTo>
                    <a:pt x="5008" y="3421"/>
                  </a:lnTo>
                  <a:lnTo>
                    <a:pt x="4810" y="3372"/>
                  </a:lnTo>
                  <a:lnTo>
                    <a:pt x="4611" y="3223"/>
                  </a:lnTo>
                  <a:lnTo>
                    <a:pt x="4512" y="3074"/>
                  </a:lnTo>
                  <a:lnTo>
                    <a:pt x="4463" y="2876"/>
                  </a:lnTo>
                  <a:lnTo>
                    <a:pt x="4512" y="2628"/>
                  </a:lnTo>
                  <a:lnTo>
                    <a:pt x="4611" y="2479"/>
                  </a:lnTo>
                  <a:lnTo>
                    <a:pt x="4810" y="2331"/>
                  </a:lnTo>
                  <a:lnTo>
                    <a:pt x="5008" y="2281"/>
                  </a:lnTo>
                  <a:close/>
                  <a:moveTo>
                    <a:pt x="2777" y="3421"/>
                  </a:moveTo>
                  <a:lnTo>
                    <a:pt x="3025" y="3471"/>
                  </a:lnTo>
                  <a:lnTo>
                    <a:pt x="3174" y="3570"/>
                  </a:lnTo>
                  <a:lnTo>
                    <a:pt x="3322" y="3768"/>
                  </a:lnTo>
                  <a:lnTo>
                    <a:pt x="3372" y="3966"/>
                  </a:lnTo>
                  <a:lnTo>
                    <a:pt x="3322" y="4165"/>
                  </a:lnTo>
                  <a:lnTo>
                    <a:pt x="3174" y="4363"/>
                  </a:lnTo>
                  <a:lnTo>
                    <a:pt x="3025" y="4462"/>
                  </a:lnTo>
                  <a:lnTo>
                    <a:pt x="2777" y="4512"/>
                  </a:lnTo>
                  <a:lnTo>
                    <a:pt x="2579" y="4462"/>
                  </a:lnTo>
                  <a:lnTo>
                    <a:pt x="2430" y="4363"/>
                  </a:lnTo>
                  <a:lnTo>
                    <a:pt x="2281" y="4165"/>
                  </a:lnTo>
                  <a:lnTo>
                    <a:pt x="2232" y="3966"/>
                  </a:lnTo>
                  <a:lnTo>
                    <a:pt x="2281" y="3768"/>
                  </a:lnTo>
                  <a:lnTo>
                    <a:pt x="2430" y="3570"/>
                  </a:lnTo>
                  <a:lnTo>
                    <a:pt x="2579" y="3471"/>
                  </a:lnTo>
                  <a:lnTo>
                    <a:pt x="2777" y="3421"/>
                  </a:lnTo>
                  <a:close/>
                  <a:moveTo>
                    <a:pt x="7239" y="3421"/>
                  </a:moveTo>
                  <a:lnTo>
                    <a:pt x="7437" y="3471"/>
                  </a:lnTo>
                  <a:lnTo>
                    <a:pt x="7635" y="3570"/>
                  </a:lnTo>
                  <a:lnTo>
                    <a:pt x="7735" y="3768"/>
                  </a:lnTo>
                  <a:lnTo>
                    <a:pt x="7784" y="3966"/>
                  </a:lnTo>
                  <a:lnTo>
                    <a:pt x="7735" y="4165"/>
                  </a:lnTo>
                  <a:lnTo>
                    <a:pt x="7635" y="4363"/>
                  </a:lnTo>
                  <a:lnTo>
                    <a:pt x="7437" y="4462"/>
                  </a:lnTo>
                  <a:lnTo>
                    <a:pt x="7239" y="4512"/>
                  </a:lnTo>
                  <a:lnTo>
                    <a:pt x="7040" y="4462"/>
                  </a:lnTo>
                  <a:lnTo>
                    <a:pt x="6842" y="4363"/>
                  </a:lnTo>
                  <a:lnTo>
                    <a:pt x="6743" y="4165"/>
                  </a:lnTo>
                  <a:lnTo>
                    <a:pt x="6693" y="3966"/>
                  </a:lnTo>
                  <a:lnTo>
                    <a:pt x="6743" y="3768"/>
                  </a:lnTo>
                  <a:lnTo>
                    <a:pt x="6842" y="3570"/>
                  </a:lnTo>
                  <a:lnTo>
                    <a:pt x="7040" y="3471"/>
                  </a:lnTo>
                  <a:lnTo>
                    <a:pt x="7239" y="3421"/>
                  </a:lnTo>
                  <a:close/>
                  <a:moveTo>
                    <a:pt x="5008" y="4512"/>
                  </a:moveTo>
                  <a:lnTo>
                    <a:pt x="5454" y="4561"/>
                  </a:lnTo>
                  <a:lnTo>
                    <a:pt x="5900" y="4661"/>
                  </a:lnTo>
                  <a:lnTo>
                    <a:pt x="6247" y="4809"/>
                  </a:lnTo>
                  <a:lnTo>
                    <a:pt x="6594" y="5008"/>
                  </a:lnTo>
                  <a:lnTo>
                    <a:pt x="6892" y="5255"/>
                  </a:lnTo>
                  <a:lnTo>
                    <a:pt x="7090" y="5553"/>
                  </a:lnTo>
                  <a:lnTo>
                    <a:pt x="7189" y="5850"/>
                  </a:lnTo>
                  <a:lnTo>
                    <a:pt x="7239" y="6197"/>
                  </a:lnTo>
                  <a:lnTo>
                    <a:pt x="7189" y="6544"/>
                  </a:lnTo>
                  <a:lnTo>
                    <a:pt x="7090" y="6842"/>
                  </a:lnTo>
                  <a:lnTo>
                    <a:pt x="6892" y="7139"/>
                  </a:lnTo>
                  <a:lnTo>
                    <a:pt x="6594" y="7387"/>
                  </a:lnTo>
                  <a:lnTo>
                    <a:pt x="6247" y="7585"/>
                  </a:lnTo>
                  <a:lnTo>
                    <a:pt x="5900" y="7734"/>
                  </a:lnTo>
                  <a:lnTo>
                    <a:pt x="5454" y="7833"/>
                  </a:lnTo>
                  <a:lnTo>
                    <a:pt x="4562" y="7833"/>
                  </a:lnTo>
                  <a:lnTo>
                    <a:pt x="4165" y="7734"/>
                  </a:lnTo>
                  <a:lnTo>
                    <a:pt x="3769" y="7585"/>
                  </a:lnTo>
                  <a:lnTo>
                    <a:pt x="3422" y="7387"/>
                  </a:lnTo>
                  <a:lnTo>
                    <a:pt x="3174" y="7139"/>
                  </a:lnTo>
                  <a:lnTo>
                    <a:pt x="2975" y="6842"/>
                  </a:lnTo>
                  <a:lnTo>
                    <a:pt x="2827" y="6544"/>
                  </a:lnTo>
                  <a:lnTo>
                    <a:pt x="2777" y="6197"/>
                  </a:lnTo>
                  <a:lnTo>
                    <a:pt x="2827" y="5850"/>
                  </a:lnTo>
                  <a:lnTo>
                    <a:pt x="2975" y="5553"/>
                  </a:lnTo>
                  <a:lnTo>
                    <a:pt x="3174" y="5255"/>
                  </a:lnTo>
                  <a:lnTo>
                    <a:pt x="3422" y="5008"/>
                  </a:lnTo>
                  <a:lnTo>
                    <a:pt x="3769" y="4809"/>
                  </a:lnTo>
                  <a:lnTo>
                    <a:pt x="4165" y="4661"/>
                  </a:lnTo>
                  <a:lnTo>
                    <a:pt x="4562" y="4561"/>
                  </a:lnTo>
                  <a:lnTo>
                    <a:pt x="5008" y="4512"/>
                  </a:lnTo>
                  <a:close/>
                  <a:moveTo>
                    <a:pt x="5008" y="0"/>
                  </a:moveTo>
                  <a:lnTo>
                    <a:pt x="4512" y="50"/>
                  </a:lnTo>
                  <a:lnTo>
                    <a:pt x="4016" y="100"/>
                  </a:lnTo>
                  <a:lnTo>
                    <a:pt x="3521" y="248"/>
                  </a:lnTo>
                  <a:lnTo>
                    <a:pt x="3074" y="397"/>
                  </a:lnTo>
                  <a:lnTo>
                    <a:pt x="2628" y="645"/>
                  </a:lnTo>
                  <a:lnTo>
                    <a:pt x="2232" y="893"/>
                  </a:lnTo>
                  <a:lnTo>
                    <a:pt x="1835" y="1190"/>
                  </a:lnTo>
                  <a:lnTo>
                    <a:pt x="1488" y="1488"/>
                  </a:lnTo>
                  <a:lnTo>
                    <a:pt x="1191" y="1884"/>
                  </a:lnTo>
                  <a:lnTo>
                    <a:pt x="893" y="2281"/>
                  </a:lnTo>
                  <a:lnTo>
                    <a:pt x="645" y="2678"/>
                  </a:lnTo>
                  <a:lnTo>
                    <a:pt x="397" y="3124"/>
                  </a:lnTo>
                  <a:lnTo>
                    <a:pt x="249" y="3570"/>
                  </a:lnTo>
                  <a:lnTo>
                    <a:pt x="150" y="4066"/>
                  </a:lnTo>
                  <a:lnTo>
                    <a:pt x="50" y="4561"/>
                  </a:lnTo>
                  <a:lnTo>
                    <a:pt x="1" y="5057"/>
                  </a:lnTo>
                  <a:lnTo>
                    <a:pt x="50" y="5454"/>
                  </a:lnTo>
                  <a:lnTo>
                    <a:pt x="100" y="5850"/>
                  </a:lnTo>
                  <a:lnTo>
                    <a:pt x="150" y="6247"/>
                  </a:lnTo>
                  <a:lnTo>
                    <a:pt x="298" y="6644"/>
                  </a:lnTo>
                  <a:lnTo>
                    <a:pt x="447" y="7040"/>
                  </a:lnTo>
                  <a:lnTo>
                    <a:pt x="596" y="7387"/>
                  </a:lnTo>
                  <a:lnTo>
                    <a:pt x="794" y="7734"/>
                  </a:lnTo>
                  <a:lnTo>
                    <a:pt x="1042" y="8081"/>
                  </a:lnTo>
                  <a:lnTo>
                    <a:pt x="150" y="9172"/>
                  </a:lnTo>
                  <a:lnTo>
                    <a:pt x="50" y="9321"/>
                  </a:lnTo>
                  <a:lnTo>
                    <a:pt x="50" y="9469"/>
                  </a:lnTo>
                  <a:lnTo>
                    <a:pt x="50" y="9618"/>
                  </a:lnTo>
                  <a:lnTo>
                    <a:pt x="100" y="9767"/>
                  </a:lnTo>
                  <a:lnTo>
                    <a:pt x="150" y="9866"/>
                  </a:lnTo>
                  <a:lnTo>
                    <a:pt x="298" y="9965"/>
                  </a:lnTo>
                  <a:lnTo>
                    <a:pt x="447" y="10064"/>
                  </a:lnTo>
                  <a:lnTo>
                    <a:pt x="5553" y="10064"/>
                  </a:lnTo>
                  <a:lnTo>
                    <a:pt x="6049" y="9965"/>
                  </a:lnTo>
                  <a:lnTo>
                    <a:pt x="6495" y="9866"/>
                  </a:lnTo>
                  <a:lnTo>
                    <a:pt x="6991" y="9668"/>
                  </a:lnTo>
                  <a:lnTo>
                    <a:pt x="7437" y="9469"/>
                  </a:lnTo>
                  <a:lnTo>
                    <a:pt x="7834" y="9221"/>
                  </a:lnTo>
                  <a:lnTo>
                    <a:pt x="8230" y="8924"/>
                  </a:lnTo>
                  <a:lnTo>
                    <a:pt x="8577" y="8626"/>
                  </a:lnTo>
                  <a:lnTo>
                    <a:pt x="8924" y="8230"/>
                  </a:lnTo>
                  <a:lnTo>
                    <a:pt x="9222" y="7883"/>
                  </a:lnTo>
                  <a:lnTo>
                    <a:pt x="9470" y="7437"/>
                  </a:lnTo>
                  <a:lnTo>
                    <a:pt x="9668" y="7040"/>
                  </a:lnTo>
                  <a:lnTo>
                    <a:pt x="9866" y="6544"/>
                  </a:lnTo>
                  <a:lnTo>
                    <a:pt x="9965" y="6098"/>
                  </a:lnTo>
                  <a:lnTo>
                    <a:pt x="10065" y="5602"/>
                  </a:lnTo>
                  <a:lnTo>
                    <a:pt x="10114" y="5057"/>
                  </a:lnTo>
                  <a:lnTo>
                    <a:pt x="10065" y="4561"/>
                  </a:lnTo>
                  <a:lnTo>
                    <a:pt x="9965" y="4066"/>
                  </a:lnTo>
                  <a:lnTo>
                    <a:pt x="9866" y="3570"/>
                  </a:lnTo>
                  <a:lnTo>
                    <a:pt x="9668" y="3124"/>
                  </a:lnTo>
                  <a:lnTo>
                    <a:pt x="9470" y="2678"/>
                  </a:lnTo>
                  <a:lnTo>
                    <a:pt x="9222" y="2281"/>
                  </a:lnTo>
                  <a:lnTo>
                    <a:pt x="8924" y="1884"/>
                  </a:lnTo>
                  <a:lnTo>
                    <a:pt x="8577" y="1488"/>
                  </a:lnTo>
                  <a:lnTo>
                    <a:pt x="8230" y="1190"/>
                  </a:lnTo>
                  <a:lnTo>
                    <a:pt x="7834" y="893"/>
                  </a:lnTo>
                  <a:lnTo>
                    <a:pt x="7437" y="645"/>
                  </a:lnTo>
                  <a:lnTo>
                    <a:pt x="6991" y="397"/>
                  </a:lnTo>
                  <a:lnTo>
                    <a:pt x="6495" y="248"/>
                  </a:lnTo>
                  <a:lnTo>
                    <a:pt x="6049" y="100"/>
                  </a:lnTo>
                  <a:lnTo>
                    <a:pt x="5553" y="50"/>
                  </a:lnTo>
                  <a:lnTo>
                    <a:pt x="50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98;p41">
              <a:extLst>
                <a:ext uri="{FF2B5EF4-FFF2-40B4-BE49-F238E27FC236}">
                  <a16:creationId xmlns:a16="http://schemas.microsoft.com/office/drawing/2014/main" id="{4965EC24-DAE6-13B5-B870-C2DE7CCF8C5E}"/>
                </a:ext>
              </a:extLst>
            </p:cNvPr>
            <p:cNvSpPr/>
            <p:nvPr/>
          </p:nvSpPr>
          <p:spPr>
            <a:xfrm>
              <a:off x="3352650" y="2583575"/>
              <a:ext cx="252875" cy="251625"/>
            </a:xfrm>
            <a:custGeom>
              <a:avLst/>
              <a:gdLst/>
              <a:ahLst/>
              <a:cxnLst/>
              <a:rect l="l" t="t" r="r" b="b"/>
              <a:pathLst>
                <a:path w="10115" h="10065" fill="none" extrusionOk="0">
                  <a:moveTo>
                    <a:pt x="5008" y="0"/>
                  </a:moveTo>
                  <a:lnTo>
                    <a:pt x="5008" y="0"/>
                  </a:lnTo>
                  <a:lnTo>
                    <a:pt x="4512" y="50"/>
                  </a:lnTo>
                  <a:lnTo>
                    <a:pt x="4016" y="100"/>
                  </a:lnTo>
                  <a:lnTo>
                    <a:pt x="3521" y="248"/>
                  </a:lnTo>
                  <a:lnTo>
                    <a:pt x="3074" y="397"/>
                  </a:lnTo>
                  <a:lnTo>
                    <a:pt x="2628" y="645"/>
                  </a:lnTo>
                  <a:lnTo>
                    <a:pt x="2232" y="893"/>
                  </a:lnTo>
                  <a:lnTo>
                    <a:pt x="1835" y="1190"/>
                  </a:lnTo>
                  <a:lnTo>
                    <a:pt x="1488" y="1488"/>
                  </a:lnTo>
                  <a:lnTo>
                    <a:pt x="1191" y="1884"/>
                  </a:lnTo>
                  <a:lnTo>
                    <a:pt x="893" y="2281"/>
                  </a:lnTo>
                  <a:lnTo>
                    <a:pt x="645" y="2678"/>
                  </a:lnTo>
                  <a:lnTo>
                    <a:pt x="397" y="3124"/>
                  </a:lnTo>
                  <a:lnTo>
                    <a:pt x="249" y="3570"/>
                  </a:lnTo>
                  <a:lnTo>
                    <a:pt x="150" y="4066"/>
                  </a:lnTo>
                  <a:lnTo>
                    <a:pt x="50" y="4561"/>
                  </a:lnTo>
                  <a:lnTo>
                    <a:pt x="1" y="5057"/>
                  </a:lnTo>
                  <a:lnTo>
                    <a:pt x="1" y="5057"/>
                  </a:lnTo>
                  <a:lnTo>
                    <a:pt x="50" y="5454"/>
                  </a:lnTo>
                  <a:lnTo>
                    <a:pt x="100" y="5850"/>
                  </a:lnTo>
                  <a:lnTo>
                    <a:pt x="150" y="6247"/>
                  </a:lnTo>
                  <a:lnTo>
                    <a:pt x="298" y="6644"/>
                  </a:lnTo>
                  <a:lnTo>
                    <a:pt x="447" y="7040"/>
                  </a:lnTo>
                  <a:lnTo>
                    <a:pt x="596" y="7387"/>
                  </a:lnTo>
                  <a:lnTo>
                    <a:pt x="794" y="7734"/>
                  </a:lnTo>
                  <a:lnTo>
                    <a:pt x="1042" y="8081"/>
                  </a:lnTo>
                  <a:lnTo>
                    <a:pt x="150" y="9172"/>
                  </a:lnTo>
                  <a:lnTo>
                    <a:pt x="150" y="9172"/>
                  </a:lnTo>
                  <a:lnTo>
                    <a:pt x="50" y="9321"/>
                  </a:lnTo>
                  <a:lnTo>
                    <a:pt x="50" y="9469"/>
                  </a:lnTo>
                  <a:lnTo>
                    <a:pt x="50" y="9618"/>
                  </a:lnTo>
                  <a:lnTo>
                    <a:pt x="100" y="9767"/>
                  </a:lnTo>
                  <a:lnTo>
                    <a:pt x="100" y="9767"/>
                  </a:lnTo>
                  <a:lnTo>
                    <a:pt x="150" y="9866"/>
                  </a:lnTo>
                  <a:lnTo>
                    <a:pt x="298" y="9965"/>
                  </a:lnTo>
                  <a:lnTo>
                    <a:pt x="447" y="10064"/>
                  </a:lnTo>
                  <a:lnTo>
                    <a:pt x="596" y="10064"/>
                  </a:lnTo>
                  <a:lnTo>
                    <a:pt x="5008" y="10064"/>
                  </a:lnTo>
                  <a:lnTo>
                    <a:pt x="5008" y="10064"/>
                  </a:lnTo>
                  <a:lnTo>
                    <a:pt x="5553" y="10064"/>
                  </a:lnTo>
                  <a:lnTo>
                    <a:pt x="6049" y="9965"/>
                  </a:lnTo>
                  <a:lnTo>
                    <a:pt x="6495" y="9866"/>
                  </a:lnTo>
                  <a:lnTo>
                    <a:pt x="6991" y="9668"/>
                  </a:lnTo>
                  <a:lnTo>
                    <a:pt x="7437" y="9469"/>
                  </a:lnTo>
                  <a:lnTo>
                    <a:pt x="7834" y="9221"/>
                  </a:lnTo>
                  <a:lnTo>
                    <a:pt x="8230" y="8924"/>
                  </a:lnTo>
                  <a:lnTo>
                    <a:pt x="8577" y="8626"/>
                  </a:lnTo>
                  <a:lnTo>
                    <a:pt x="8924" y="8230"/>
                  </a:lnTo>
                  <a:lnTo>
                    <a:pt x="9222" y="7883"/>
                  </a:lnTo>
                  <a:lnTo>
                    <a:pt x="9470" y="7437"/>
                  </a:lnTo>
                  <a:lnTo>
                    <a:pt x="9668" y="7040"/>
                  </a:lnTo>
                  <a:lnTo>
                    <a:pt x="9866" y="6544"/>
                  </a:lnTo>
                  <a:lnTo>
                    <a:pt x="9965" y="6098"/>
                  </a:lnTo>
                  <a:lnTo>
                    <a:pt x="10065" y="5602"/>
                  </a:lnTo>
                  <a:lnTo>
                    <a:pt x="10114" y="5057"/>
                  </a:lnTo>
                  <a:lnTo>
                    <a:pt x="10114" y="5057"/>
                  </a:lnTo>
                  <a:lnTo>
                    <a:pt x="10065" y="4561"/>
                  </a:lnTo>
                  <a:lnTo>
                    <a:pt x="9965" y="4066"/>
                  </a:lnTo>
                  <a:lnTo>
                    <a:pt x="9866" y="3570"/>
                  </a:lnTo>
                  <a:lnTo>
                    <a:pt x="9668" y="3124"/>
                  </a:lnTo>
                  <a:lnTo>
                    <a:pt x="9470" y="2678"/>
                  </a:lnTo>
                  <a:lnTo>
                    <a:pt x="9222" y="2281"/>
                  </a:lnTo>
                  <a:lnTo>
                    <a:pt x="8924" y="1884"/>
                  </a:lnTo>
                  <a:lnTo>
                    <a:pt x="8577" y="1488"/>
                  </a:lnTo>
                  <a:lnTo>
                    <a:pt x="8230" y="1190"/>
                  </a:lnTo>
                  <a:lnTo>
                    <a:pt x="7834" y="893"/>
                  </a:lnTo>
                  <a:lnTo>
                    <a:pt x="7437" y="645"/>
                  </a:lnTo>
                  <a:lnTo>
                    <a:pt x="6991" y="397"/>
                  </a:lnTo>
                  <a:lnTo>
                    <a:pt x="6495" y="248"/>
                  </a:lnTo>
                  <a:lnTo>
                    <a:pt x="6049" y="100"/>
                  </a:lnTo>
                  <a:lnTo>
                    <a:pt x="5553" y="50"/>
                  </a:lnTo>
                  <a:lnTo>
                    <a:pt x="5008" y="0"/>
                  </a:lnTo>
                  <a:lnTo>
                    <a:pt x="5008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99;p41">
              <a:extLst>
                <a:ext uri="{FF2B5EF4-FFF2-40B4-BE49-F238E27FC236}">
                  <a16:creationId xmlns:a16="http://schemas.microsoft.com/office/drawing/2014/main" id="{9D7AB3DB-655C-0BF8-3F49-B92278E880D8}"/>
                </a:ext>
              </a:extLst>
            </p:cNvPr>
            <p:cNvSpPr/>
            <p:nvPr/>
          </p:nvSpPr>
          <p:spPr>
            <a:xfrm>
              <a:off x="3464200" y="2640575"/>
              <a:ext cx="27300" cy="28550"/>
            </a:xfrm>
            <a:custGeom>
              <a:avLst/>
              <a:gdLst/>
              <a:ahLst/>
              <a:cxnLst/>
              <a:rect l="l" t="t" r="r" b="b"/>
              <a:pathLst>
                <a:path w="1092" h="1142" fill="none" extrusionOk="0">
                  <a:moveTo>
                    <a:pt x="546" y="1"/>
                  </a:moveTo>
                  <a:lnTo>
                    <a:pt x="546" y="1"/>
                  </a:lnTo>
                  <a:lnTo>
                    <a:pt x="794" y="51"/>
                  </a:lnTo>
                  <a:lnTo>
                    <a:pt x="943" y="199"/>
                  </a:lnTo>
                  <a:lnTo>
                    <a:pt x="1091" y="348"/>
                  </a:lnTo>
                  <a:lnTo>
                    <a:pt x="1091" y="596"/>
                  </a:lnTo>
                  <a:lnTo>
                    <a:pt x="1091" y="596"/>
                  </a:lnTo>
                  <a:lnTo>
                    <a:pt x="1091" y="794"/>
                  </a:lnTo>
                  <a:lnTo>
                    <a:pt x="943" y="943"/>
                  </a:lnTo>
                  <a:lnTo>
                    <a:pt x="794" y="1092"/>
                  </a:lnTo>
                  <a:lnTo>
                    <a:pt x="546" y="1141"/>
                  </a:lnTo>
                  <a:lnTo>
                    <a:pt x="546" y="1141"/>
                  </a:lnTo>
                  <a:lnTo>
                    <a:pt x="348" y="1092"/>
                  </a:lnTo>
                  <a:lnTo>
                    <a:pt x="149" y="943"/>
                  </a:lnTo>
                  <a:lnTo>
                    <a:pt x="50" y="794"/>
                  </a:lnTo>
                  <a:lnTo>
                    <a:pt x="1" y="596"/>
                  </a:lnTo>
                  <a:lnTo>
                    <a:pt x="1" y="596"/>
                  </a:lnTo>
                  <a:lnTo>
                    <a:pt x="50" y="348"/>
                  </a:lnTo>
                  <a:lnTo>
                    <a:pt x="149" y="199"/>
                  </a:lnTo>
                  <a:lnTo>
                    <a:pt x="348" y="51"/>
                  </a:lnTo>
                  <a:lnTo>
                    <a:pt x="546" y="1"/>
                  </a:lnTo>
                  <a:lnTo>
                    <a:pt x="546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00;p41">
              <a:extLst>
                <a:ext uri="{FF2B5EF4-FFF2-40B4-BE49-F238E27FC236}">
                  <a16:creationId xmlns:a16="http://schemas.microsoft.com/office/drawing/2014/main" id="{0F676115-5109-6975-E27F-9996A148C4C0}"/>
                </a:ext>
              </a:extLst>
            </p:cNvPr>
            <p:cNvSpPr/>
            <p:nvPr/>
          </p:nvSpPr>
          <p:spPr>
            <a:xfrm>
              <a:off x="3408425" y="2669100"/>
              <a:ext cx="28525" cy="27275"/>
            </a:xfrm>
            <a:custGeom>
              <a:avLst/>
              <a:gdLst/>
              <a:ahLst/>
              <a:cxnLst/>
              <a:rect l="l" t="t" r="r" b="b"/>
              <a:pathLst>
                <a:path w="1141" h="1091" fill="none" extrusionOk="0">
                  <a:moveTo>
                    <a:pt x="1" y="545"/>
                  </a:moveTo>
                  <a:lnTo>
                    <a:pt x="1" y="545"/>
                  </a:lnTo>
                  <a:lnTo>
                    <a:pt x="50" y="347"/>
                  </a:lnTo>
                  <a:lnTo>
                    <a:pt x="199" y="149"/>
                  </a:lnTo>
                  <a:lnTo>
                    <a:pt x="348" y="5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794" y="50"/>
                  </a:lnTo>
                  <a:lnTo>
                    <a:pt x="943" y="149"/>
                  </a:lnTo>
                  <a:lnTo>
                    <a:pt x="1091" y="347"/>
                  </a:lnTo>
                  <a:lnTo>
                    <a:pt x="1141" y="545"/>
                  </a:lnTo>
                  <a:lnTo>
                    <a:pt x="1141" y="545"/>
                  </a:lnTo>
                  <a:lnTo>
                    <a:pt x="1091" y="744"/>
                  </a:lnTo>
                  <a:lnTo>
                    <a:pt x="943" y="942"/>
                  </a:lnTo>
                  <a:lnTo>
                    <a:pt x="794" y="1041"/>
                  </a:lnTo>
                  <a:lnTo>
                    <a:pt x="546" y="1091"/>
                  </a:lnTo>
                  <a:lnTo>
                    <a:pt x="546" y="1091"/>
                  </a:lnTo>
                  <a:lnTo>
                    <a:pt x="348" y="1041"/>
                  </a:lnTo>
                  <a:lnTo>
                    <a:pt x="199" y="942"/>
                  </a:lnTo>
                  <a:lnTo>
                    <a:pt x="50" y="744"/>
                  </a:lnTo>
                  <a:lnTo>
                    <a:pt x="1" y="545"/>
                  </a:lnTo>
                  <a:lnTo>
                    <a:pt x="1" y="545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01;p41">
              <a:extLst>
                <a:ext uri="{FF2B5EF4-FFF2-40B4-BE49-F238E27FC236}">
                  <a16:creationId xmlns:a16="http://schemas.microsoft.com/office/drawing/2014/main" id="{41CEAD7F-E257-F6AC-C43C-44652AB2FD7F}"/>
                </a:ext>
              </a:extLst>
            </p:cNvPr>
            <p:cNvSpPr/>
            <p:nvPr/>
          </p:nvSpPr>
          <p:spPr>
            <a:xfrm>
              <a:off x="3422075" y="2696350"/>
              <a:ext cx="111550" cy="83075"/>
            </a:xfrm>
            <a:custGeom>
              <a:avLst/>
              <a:gdLst/>
              <a:ahLst/>
              <a:cxnLst/>
              <a:rect l="l" t="t" r="r" b="b"/>
              <a:pathLst>
                <a:path w="4462" h="3323" fill="none" extrusionOk="0">
                  <a:moveTo>
                    <a:pt x="2231" y="3322"/>
                  </a:moveTo>
                  <a:lnTo>
                    <a:pt x="2231" y="3322"/>
                  </a:lnTo>
                  <a:lnTo>
                    <a:pt x="1785" y="3322"/>
                  </a:lnTo>
                  <a:lnTo>
                    <a:pt x="1388" y="3223"/>
                  </a:lnTo>
                  <a:lnTo>
                    <a:pt x="992" y="3074"/>
                  </a:lnTo>
                  <a:lnTo>
                    <a:pt x="645" y="2876"/>
                  </a:lnTo>
                  <a:lnTo>
                    <a:pt x="397" y="2628"/>
                  </a:lnTo>
                  <a:lnTo>
                    <a:pt x="198" y="2331"/>
                  </a:lnTo>
                  <a:lnTo>
                    <a:pt x="50" y="2033"/>
                  </a:lnTo>
                  <a:lnTo>
                    <a:pt x="0" y="1686"/>
                  </a:lnTo>
                  <a:lnTo>
                    <a:pt x="0" y="1686"/>
                  </a:lnTo>
                  <a:lnTo>
                    <a:pt x="50" y="1339"/>
                  </a:lnTo>
                  <a:lnTo>
                    <a:pt x="198" y="1042"/>
                  </a:lnTo>
                  <a:lnTo>
                    <a:pt x="397" y="744"/>
                  </a:lnTo>
                  <a:lnTo>
                    <a:pt x="645" y="497"/>
                  </a:lnTo>
                  <a:lnTo>
                    <a:pt x="992" y="298"/>
                  </a:lnTo>
                  <a:lnTo>
                    <a:pt x="1388" y="150"/>
                  </a:lnTo>
                  <a:lnTo>
                    <a:pt x="1785" y="50"/>
                  </a:lnTo>
                  <a:lnTo>
                    <a:pt x="2231" y="1"/>
                  </a:lnTo>
                  <a:lnTo>
                    <a:pt x="2231" y="1"/>
                  </a:lnTo>
                  <a:lnTo>
                    <a:pt x="2677" y="50"/>
                  </a:lnTo>
                  <a:lnTo>
                    <a:pt x="3123" y="150"/>
                  </a:lnTo>
                  <a:lnTo>
                    <a:pt x="3470" y="298"/>
                  </a:lnTo>
                  <a:lnTo>
                    <a:pt x="3817" y="497"/>
                  </a:lnTo>
                  <a:lnTo>
                    <a:pt x="4115" y="744"/>
                  </a:lnTo>
                  <a:lnTo>
                    <a:pt x="4313" y="1042"/>
                  </a:lnTo>
                  <a:lnTo>
                    <a:pt x="4412" y="1339"/>
                  </a:lnTo>
                  <a:lnTo>
                    <a:pt x="4462" y="1686"/>
                  </a:lnTo>
                  <a:lnTo>
                    <a:pt x="4462" y="1686"/>
                  </a:lnTo>
                  <a:lnTo>
                    <a:pt x="4412" y="2033"/>
                  </a:lnTo>
                  <a:lnTo>
                    <a:pt x="4313" y="2331"/>
                  </a:lnTo>
                  <a:lnTo>
                    <a:pt x="4115" y="2628"/>
                  </a:lnTo>
                  <a:lnTo>
                    <a:pt x="3817" y="2876"/>
                  </a:lnTo>
                  <a:lnTo>
                    <a:pt x="3470" y="3074"/>
                  </a:lnTo>
                  <a:lnTo>
                    <a:pt x="3123" y="3223"/>
                  </a:lnTo>
                  <a:lnTo>
                    <a:pt x="2677" y="3322"/>
                  </a:lnTo>
                  <a:lnTo>
                    <a:pt x="2231" y="3322"/>
                  </a:lnTo>
                  <a:lnTo>
                    <a:pt x="2231" y="3322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02;p41">
              <a:extLst>
                <a:ext uri="{FF2B5EF4-FFF2-40B4-BE49-F238E27FC236}">
                  <a16:creationId xmlns:a16="http://schemas.microsoft.com/office/drawing/2014/main" id="{7356E779-2E86-EC29-A30D-FAAC98551532}"/>
                </a:ext>
              </a:extLst>
            </p:cNvPr>
            <p:cNvSpPr/>
            <p:nvPr/>
          </p:nvSpPr>
          <p:spPr>
            <a:xfrm>
              <a:off x="3519975" y="2669100"/>
              <a:ext cx="27300" cy="27275"/>
            </a:xfrm>
            <a:custGeom>
              <a:avLst/>
              <a:gdLst/>
              <a:ahLst/>
              <a:cxnLst/>
              <a:rect l="l" t="t" r="r" b="b"/>
              <a:pathLst>
                <a:path w="1092" h="1091" fill="none" extrusionOk="0">
                  <a:moveTo>
                    <a:pt x="546" y="1091"/>
                  </a:moveTo>
                  <a:lnTo>
                    <a:pt x="546" y="1091"/>
                  </a:lnTo>
                  <a:lnTo>
                    <a:pt x="347" y="1041"/>
                  </a:lnTo>
                  <a:lnTo>
                    <a:pt x="149" y="942"/>
                  </a:lnTo>
                  <a:lnTo>
                    <a:pt x="50" y="744"/>
                  </a:lnTo>
                  <a:lnTo>
                    <a:pt x="0" y="545"/>
                  </a:lnTo>
                  <a:lnTo>
                    <a:pt x="0" y="545"/>
                  </a:lnTo>
                  <a:lnTo>
                    <a:pt x="50" y="347"/>
                  </a:lnTo>
                  <a:lnTo>
                    <a:pt x="149" y="149"/>
                  </a:lnTo>
                  <a:lnTo>
                    <a:pt x="347" y="5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744" y="50"/>
                  </a:lnTo>
                  <a:lnTo>
                    <a:pt x="942" y="149"/>
                  </a:lnTo>
                  <a:lnTo>
                    <a:pt x="1042" y="347"/>
                  </a:lnTo>
                  <a:lnTo>
                    <a:pt x="1091" y="545"/>
                  </a:lnTo>
                  <a:lnTo>
                    <a:pt x="1091" y="545"/>
                  </a:lnTo>
                  <a:lnTo>
                    <a:pt x="1042" y="744"/>
                  </a:lnTo>
                  <a:lnTo>
                    <a:pt x="942" y="942"/>
                  </a:lnTo>
                  <a:lnTo>
                    <a:pt x="744" y="1041"/>
                  </a:lnTo>
                  <a:lnTo>
                    <a:pt x="546" y="1091"/>
                  </a:lnTo>
                  <a:lnTo>
                    <a:pt x="546" y="109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03;p41">
              <a:extLst>
                <a:ext uri="{FF2B5EF4-FFF2-40B4-BE49-F238E27FC236}">
                  <a16:creationId xmlns:a16="http://schemas.microsoft.com/office/drawing/2014/main" id="{F22CB9ED-754E-71D3-5AAA-E8B2A0B5E2DC}"/>
                </a:ext>
              </a:extLst>
            </p:cNvPr>
            <p:cNvSpPr/>
            <p:nvPr/>
          </p:nvSpPr>
          <p:spPr>
            <a:xfrm>
              <a:off x="3533600" y="2696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604;p41">
            <a:extLst>
              <a:ext uri="{FF2B5EF4-FFF2-40B4-BE49-F238E27FC236}">
                <a16:creationId xmlns:a16="http://schemas.microsoft.com/office/drawing/2014/main" id="{711B6CBE-0633-FC88-09E9-2BF244B1F752}"/>
              </a:ext>
            </a:extLst>
          </p:cNvPr>
          <p:cNvGrpSpPr/>
          <p:nvPr/>
        </p:nvGrpSpPr>
        <p:grpSpPr>
          <a:xfrm>
            <a:off x="6199391" y="3076821"/>
            <a:ext cx="416683" cy="416705"/>
            <a:chOff x="6908425" y="3252825"/>
            <a:chExt cx="473450" cy="473475"/>
          </a:xfrm>
          <a:solidFill>
            <a:srgbClr val="CC0000"/>
          </a:solidFill>
        </p:grpSpPr>
        <p:sp>
          <p:nvSpPr>
            <p:cNvPr id="19" name="Google Shape;605;p41">
              <a:extLst>
                <a:ext uri="{FF2B5EF4-FFF2-40B4-BE49-F238E27FC236}">
                  <a16:creationId xmlns:a16="http://schemas.microsoft.com/office/drawing/2014/main" id="{06DB371A-ED51-0DA4-2B0C-B294439A5FDE}"/>
                </a:ext>
              </a:extLst>
            </p:cNvPr>
            <p:cNvSpPr/>
            <p:nvPr/>
          </p:nvSpPr>
          <p:spPr>
            <a:xfrm>
              <a:off x="7226950" y="3252825"/>
              <a:ext cx="154925" cy="153725"/>
            </a:xfrm>
            <a:custGeom>
              <a:avLst/>
              <a:gdLst/>
              <a:ahLst/>
              <a:cxnLst/>
              <a:rect l="l" t="t" r="r" b="b"/>
              <a:pathLst>
                <a:path w="6197" h="6149" extrusionOk="0">
                  <a:moveTo>
                    <a:pt x="2578" y="1"/>
                  </a:moveTo>
                  <a:lnTo>
                    <a:pt x="1934" y="50"/>
                  </a:lnTo>
                  <a:lnTo>
                    <a:pt x="1240" y="150"/>
                  </a:lnTo>
                  <a:lnTo>
                    <a:pt x="595" y="397"/>
                  </a:lnTo>
                  <a:lnTo>
                    <a:pt x="0" y="744"/>
                  </a:lnTo>
                  <a:lnTo>
                    <a:pt x="5404" y="6148"/>
                  </a:lnTo>
                  <a:lnTo>
                    <a:pt x="5800" y="5603"/>
                  </a:lnTo>
                  <a:lnTo>
                    <a:pt x="6048" y="4958"/>
                  </a:lnTo>
                  <a:lnTo>
                    <a:pt x="6197" y="4314"/>
                  </a:lnTo>
                  <a:lnTo>
                    <a:pt x="6197" y="3669"/>
                  </a:lnTo>
                  <a:lnTo>
                    <a:pt x="6147" y="3322"/>
                  </a:lnTo>
                  <a:lnTo>
                    <a:pt x="6098" y="2975"/>
                  </a:lnTo>
                  <a:lnTo>
                    <a:pt x="5999" y="2628"/>
                  </a:lnTo>
                  <a:lnTo>
                    <a:pt x="5900" y="2331"/>
                  </a:lnTo>
                  <a:lnTo>
                    <a:pt x="5751" y="1984"/>
                  </a:lnTo>
                  <a:lnTo>
                    <a:pt x="5553" y="1686"/>
                  </a:lnTo>
                  <a:lnTo>
                    <a:pt x="5305" y="1389"/>
                  </a:lnTo>
                  <a:lnTo>
                    <a:pt x="5057" y="1091"/>
                  </a:lnTo>
                  <a:lnTo>
                    <a:pt x="4809" y="844"/>
                  </a:lnTo>
                  <a:lnTo>
                    <a:pt x="4511" y="645"/>
                  </a:lnTo>
                  <a:lnTo>
                    <a:pt x="4214" y="447"/>
                  </a:lnTo>
                  <a:lnTo>
                    <a:pt x="3917" y="298"/>
                  </a:lnTo>
                  <a:lnTo>
                    <a:pt x="3619" y="199"/>
                  </a:lnTo>
                  <a:lnTo>
                    <a:pt x="3272" y="100"/>
                  </a:lnTo>
                  <a:lnTo>
                    <a:pt x="257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06;p41">
              <a:extLst>
                <a:ext uri="{FF2B5EF4-FFF2-40B4-BE49-F238E27FC236}">
                  <a16:creationId xmlns:a16="http://schemas.microsoft.com/office/drawing/2014/main" id="{A1E1375B-9817-F260-6BB1-375CDF2FF4AB}"/>
                </a:ext>
              </a:extLst>
            </p:cNvPr>
            <p:cNvSpPr/>
            <p:nvPr/>
          </p:nvSpPr>
          <p:spPr>
            <a:xfrm>
              <a:off x="7226950" y="3252825"/>
              <a:ext cx="154925" cy="153725"/>
            </a:xfrm>
            <a:custGeom>
              <a:avLst/>
              <a:gdLst/>
              <a:ahLst/>
              <a:cxnLst/>
              <a:rect l="l" t="t" r="r" b="b"/>
              <a:pathLst>
                <a:path w="6197" h="6149" fill="none" extrusionOk="0">
                  <a:moveTo>
                    <a:pt x="5057" y="1091"/>
                  </a:moveTo>
                  <a:lnTo>
                    <a:pt x="5057" y="1091"/>
                  </a:lnTo>
                  <a:lnTo>
                    <a:pt x="4809" y="844"/>
                  </a:lnTo>
                  <a:lnTo>
                    <a:pt x="4511" y="645"/>
                  </a:lnTo>
                  <a:lnTo>
                    <a:pt x="4214" y="447"/>
                  </a:lnTo>
                  <a:lnTo>
                    <a:pt x="3917" y="298"/>
                  </a:lnTo>
                  <a:lnTo>
                    <a:pt x="3619" y="199"/>
                  </a:lnTo>
                  <a:lnTo>
                    <a:pt x="3272" y="100"/>
                  </a:lnTo>
                  <a:lnTo>
                    <a:pt x="2578" y="1"/>
                  </a:lnTo>
                  <a:lnTo>
                    <a:pt x="1934" y="50"/>
                  </a:lnTo>
                  <a:lnTo>
                    <a:pt x="1240" y="150"/>
                  </a:lnTo>
                  <a:lnTo>
                    <a:pt x="595" y="397"/>
                  </a:lnTo>
                  <a:lnTo>
                    <a:pt x="0" y="744"/>
                  </a:lnTo>
                  <a:lnTo>
                    <a:pt x="5404" y="6148"/>
                  </a:lnTo>
                  <a:lnTo>
                    <a:pt x="5404" y="6148"/>
                  </a:lnTo>
                  <a:lnTo>
                    <a:pt x="5800" y="5603"/>
                  </a:lnTo>
                  <a:lnTo>
                    <a:pt x="6048" y="4958"/>
                  </a:lnTo>
                  <a:lnTo>
                    <a:pt x="6197" y="4314"/>
                  </a:lnTo>
                  <a:lnTo>
                    <a:pt x="6197" y="3669"/>
                  </a:lnTo>
                  <a:lnTo>
                    <a:pt x="6147" y="3322"/>
                  </a:lnTo>
                  <a:lnTo>
                    <a:pt x="6098" y="2975"/>
                  </a:lnTo>
                  <a:lnTo>
                    <a:pt x="5999" y="2628"/>
                  </a:lnTo>
                  <a:lnTo>
                    <a:pt x="5900" y="2331"/>
                  </a:lnTo>
                  <a:lnTo>
                    <a:pt x="5751" y="1984"/>
                  </a:lnTo>
                  <a:lnTo>
                    <a:pt x="5553" y="1686"/>
                  </a:lnTo>
                  <a:lnTo>
                    <a:pt x="5305" y="1389"/>
                  </a:lnTo>
                  <a:lnTo>
                    <a:pt x="5057" y="1091"/>
                  </a:lnTo>
                  <a:lnTo>
                    <a:pt x="5057" y="109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07;p41">
              <a:extLst>
                <a:ext uri="{FF2B5EF4-FFF2-40B4-BE49-F238E27FC236}">
                  <a16:creationId xmlns:a16="http://schemas.microsoft.com/office/drawing/2014/main" id="{8D9B4569-8795-474E-1488-9000CA7EC003}"/>
                </a:ext>
              </a:extLst>
            </p:cNvPr>
            <p:cNvSpPr/>
            <p:nvPr/>
          </p:nvSpPr>
          <p:spPr>
            <a:xfrm>
              <a:off x="7353350" y="32801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08;p41">
              <a:extLst>
                <a:ext uri="{FF2B5EF4-FFF2-40B4-BE49-F238E27FC236}">
                  <a16:creationId xmlns:a16="http://schemas.microsoft.com/office/drawing/2014/main" id="{9947A609-0779-85E7-50B2-451A01CB17AE}"/>
                </a:ext>
              </a:extLst>
            </p:cNvPr>
            <p:cNvSpPr/>
            <p:nvPr/>
          </p:nvSpPr>
          <p:spPr>
            <a:xfrm>
              <a:off x="7187275" y="3387925"/>
              <a:ext cx="58275" cy="59525"/>
            </a:xfrm>
            <a:custGeom>
              <a:avLst/>
              <a:gdLst/>
              <a:ahLst/>
              <a:cxnLst/>
              <a:rect l="l" t="t" r="r" b="b"/>
              <a:pathLst>
                <a:path w="2331" h="2381" extrusionOk="0">
                  <a:moveTo>
                    <a:pt x="1538" y="0"/>
                  </a:moveTo>
                  <a:lnTo>
                    <a:pt x="1" y="1587"/>
                  </a:lnTo>
                  <a:lnTo>
                    <a:pt x="744" y="2380"/>
                  </a:lnTo>
                  <a:lnTo>
                    <a:pt x="2331" y="794"/>
                  </a:lnTo>
                  <a:lnTo>
                    <a:pt x="15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09;p41">
              <a:extLst>
                <a:ext uri="{FF2B5EF4-FFF2-40B4-BE49-F238E27FC236}">
                  <a16:creationId xmlns:a16="http://schemas.microsoft.com/office/drawing/2014/main" id="{F57DADF9-25E4-A1DE-0C08-16AB40FD2674}"/>
                </a:ext>
              </a:extLst>
            </p:cNvPr>
            <p:cNvSpPr/>
            <p:nvPr/>
          </p:nvSpPr>
          <p:spPr>
            <a:xfrm>
              <a:off x="7187275" y="3387925"/>
              <a:ext cx="58275" cy="59525"/>
            </a:xfrm>
            <a:custGeom>
              <a:avLst/>
              <a:gdLst/>
              <a:ahLst/>
              <a:cxnLst/>
              <a:rect l="l" t="t" r="r" b="b"/>
              <a:pathLst>
                <a:path w="2331" h="2381" fill="none" extrusionOk="0">
                  <a:moveTo>
                    <a:pt x="1" y="1587"/>
                  </a:moveTo>
                  <a:lnTo>
                    <a:pt x="1538" y="0"/>
                  </a:lnTo>
                  <a:lnTo>
                    <a:pt x="2331" y="794"/>
                  </a:lnTo>
                  <a:lnTo>
                    <a:pt x="744" y="2380"/>
                  </a:lnTo>
                  <a:lnTo>
                    <a:pt x="1" y="1587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10;p41">
              <a:extLst>
                <a:ext uri="{FF2B5EF4-FFF2-40B4-BE49-F238E27FC236}">
                  <a16:creationId xmlns:a16="http://schemas.microsoft.com/office/drawing/2014/main" id="{4F7409F7-967F-4C39-A2CE-D23E67BB64FD}"/>
                </a:ext>
              </a:extLst>
            </p:cNvPr>
            <p:cNvSpPr/>
            <p:nvPr/>
          </p:nvSpPr>
          <p:spPr>
            <a:xfrm>
              <a:off x="7187275" y="3427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11;p41">
              <a:extLst>
                <a:ext uri="{FF2B5EF4-FFF2-40B4-BE49-F238E27FC236}">
                  <a16:creationId xmlns:a16="http://schemas.microsoft.com/office/drawing/2014/main" id="{48203823-2859-241A-731F-9C2056CF746D}"/>
                </a:ext>
              </a:extLst>
            </p:cNvPr>
            <p:cNvSpPr/>
            <p:nvPr/>
          </p:nvSpPr>
          <p:spPr>
            <a:xfrm>
              <a:off x="6908425" y="3623400"/>
              <a:ext cx="101650" cy="102900"/>
            </a:xfrm>
            <a:custGeom>
              <a:avLst/>
              <a:gdLst/>
              <a:ahLst/>
              <a:cxnLst/>
              <a:rect l="l" t="t" r="r" b="b"/>
              <a:pathLst>
                <a:path w="4066" h="4116" extrusionOk="0">
                  <a:moveTo>
                    <a:pt x="1736" y="1"/>
                  </a:moveTo>
                  <a:lnTo>
                    <a:pt x="496" y="1290"/>
                  </a:lnTo>
                  <a:lnTo>
                    <a:pt x="248" y="1537"/>
                  </a:lnTo>
                  <a:lnTo>
                    <a:pt x="100" y="1835"/>
                  </a:lnTo>
                  <a:lnTo>
                    <a:pt x="50" y="2132"/>
                  </a:lnTo>
                  <a:lnTo>
                    <a:pt x="0" y="2479"/>
                  </a:lnTo>
                  <a:lnTo>
                    <a:pt x="50" y="2777"/>
                  </a:lnTo>
                  <a:lnTo>
                    <a:pt x="100" y="3074"/>
                  </a:lnTo>
                  <a:lnTo>
                    <a:pt x="248" y="3372"/>
                  </a:lnTo>
                  <a:lnTo>
                    <a:pt x="496" y="3669"/>
                  </a:lnTo>
                  <a:lnTo>
                    <a:pt x="744" y="3867"/>
                  </a:lnTo>
                  <a:lnTo>
                    <a:pt x="1041" y="4016"/>
                  </a:lnTo>
                  <a:lnTo>
                    <a:pt x="1339" y="4115"/>
                  </a:lnTo>
                  <a:lnTo>
                    <a:pt x="1983" y="4115"/>
                  </a:lnTo>
                  <a:lnTo>
                    <a:pt x="2281" y="4016"/>
                  </a:lnTo>
                  <a:lnTo>
                    <a:pt x="2578" y="3867"/>
                  </a:lnTo>
                  <a:lnTo>
                    <a:pt x="2826" y="3669"/>
                  </a:lnTo>
                  <a:lnTo>
                    <a:pt x="4066" y="2380"/>
                  </a:lnTo>
                  <a:lnTo>
                    <a:pt x="17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12;p41">
              <a:extLst>
                <a:ext uri="{FF2B5EF4-FFF2-40B4-BE49-F238E27FC236}">
                  <a16:creationId xmlns:a16="http://schemas.microsoft.com/office/drawing/2014/main" id="{95788C96-FC40-9CE0-6893-EA6277EA0ACA}"/>
                </a:ext>
              </a:extLst>
            </p:cNvPr>
            <p:cNvSpPr/>
            <p:nvPr/>
          </p:nvSpPr>
          <p:spPr>
            <a:xfrm>
              <a:off x="6908425" y="3623400"/>
              <a:ext cx="101650" cy="102900"/>
            </a:xfrm>
            <a:custGeom>
              <a:avLst/>
              <a:gdLst/>
              <a:ahLst/>
              <a:cxnLst/>
              <a:rect l="l" t="t" r="r" b="b"/>
              <a:pathLst>
                <a:path w="4066" h="4116" fill="none" extrusionOk="0">
                  <a:moveTo>
                    <a:pt x="2826" y="3669"/>
                  </a:moveTo>
                  <a:lnTo>
                    <a:pt x="4066" y="2380"/>
                  </a:lnTo>
                  <a:lnTo>
                    <a:pt x="1736" y="1"/>
                  </a:lnTo>
                  <a:lnTo>
                    <a:pt x="496" y="1290"/>
                  </a:lnTo>
                  <a:lnTo>
                    <a:pt x="496" y="1290"/>
                  </a:lnTo>
                  <a:lnTo>
                    <a:pt x="248" y="1537"/>
                  </a:lnTo>
                  <a:lnTo>
                    <a:pt x="100" y="1835"/>
                  </a:lnTo>
                  <a:lnTo>
                    <a:pt x="50" y="2132"/>
                  </a:lnTo>
                  <a:lnTo>
                    <a:pt x="0" y="2479"/>
                  </a:lnTo>
                  <a:lnTo>
                    <a:pt x="50" y="2777"/>
                  </a:lnTo>
                  <a:lnTo>
                    <a:pt x="100" y="3074"/>
                  </a:lnTo>
                  <a:lnTo>
                    <a:pt x="248" y="3372"/>
                  </a:lnTo>
                  <a:lnTo>
                    <a:pt x="496" y="3669"/>
                  </a:lnTo>
                  <a:lnTo>
                    <a:pt x="496" y="3669"/>
                  </a:lnTo>
                  <a:lnTo>
                    <a:pt x="744" y="3867"/>
                  </a:lnTo>
                  <a:lnTo>
                    <a:pt x="1041" y="4016"/>
                  </a:lnTo>
                  <a:lnTo>
                    <a:pt x="1339" y="4115"/>
                  </a:lnTo>
                  <a:lnTo>
                    <a:pt x="1636" y="4115"/>
                  </a:lnTo>
                  <a:lnTo>
                    <a:pt x="1983" y="4115"/>
                  </a:lnTo>
                  <a:lnTo>
                    <a:pt x="2281" y="4016"/>
                  </a:lnTo>
                  <a:lnTo>
                    <a:pt x="2578" y="3867"/>
                  </a:lnTo>
                  <a:lnTo>
                    <a:pt x="2826" y="3669"/>
                  </a:lnTo>
                  <a:lnTo>
                    <a:pt x="2826" y="366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13;p41">
              <a:extLst>
                <a:ext uri="{FF2B5EF4-FFF2-40B4-BE49-F238E27FC236}">
                  <a16:creationId xmlns:a16="http://schemas.microsoft.com/office/drawing/2014/main" id="{1445A3C7-44A8-4AAD-A260-C89716AC15C2}"/>
                </a:ext>
              </a:extLst>
            </p:cNvPr>
            <p:cNvSpPr/>
            <p:nvPr/>
          </p:nvSpPr>
          <p:spPr>
            <a:xfrm>
              <a:off x="6979075" y="3715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14;p41">
              <a:extLst>
                <a:ext uri="{FF2B5EF4-FFF2-40B4-BE49-F238E27FC236}">
                  <a16:creationId xmlns:a16="http://schemas.microsoft.com/office/drawing/2014/main" id="{BAF31EB4-DED2-FAA7-A0AA-36E5CCEFAA4D}"/>
                </a:ext>
              </a:extLst>
            </p:cNvPr>
            <p:cNvSpPr/>
            <p:nvPr/>
          </p:nvSpPr>
          <p:spPr>
            <a:xfrm>
              <a:off x="7127800" y="3447425"/>
              <a:ext cx="59500" cy="58275"/>
            </a:xfrm>
            <a:custGeom>
              <a:avLst/>
              <a:gdLst/>
              <a:ahLst/>
              <a:cxnLst/>
              <a:rect l="l" t="t" r="r" b="b"/>
              <a:pathLst>
                <a:path w="2380" h="2331" extrusionOk="0">
                  <a:moveTo>
                    <a:pt x="1587" y="0"/>
                  </a:moveTo>
                  <a:lnTo>
                    <a:pt x="0" y="1537"/>
                  </a:lnTo>
                  <a:lnTo>
                    <a:pt x="793" y="2330"/>
                  </a:lnTo>
                  <a:lnTo>
                    <a:pt x="2380" y="793"/>
                  </a:lnTo>
                  <a:lnTo>
                    <a:pt x="15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15;p41">
              <a:extLst>
                <a:ext uri="{FF2B5EF4-FFF2-40B4-BE49-F238E27FC236}">
                  <a16:creationId xmlns:a16="http://schemas.microsoft.com/office/drawing/2014/main" id="{5CA81967-B4BF-986B-9C50-A0224AF08070}"/>
                </a:ext>
              </a:extLst>
            </p:cNvPr>
            <p:cNvSpPr/>
            <p:nvPr/>
          </p:nvSpPr>
          <p:spPr>
            <a:xfrm>
              <a:off x="7127800" y="3447425"/>
              <a:ext cx="59500" cy="58275"/>
            </a:xfrm>
            <a:custGeom>
              <a:avLst/>
              <a:gdLst/>
              <a:ahLst/>
              <a:cxnLst/>
              <a:rect l="l" t="t" r="r" b="b"/>
              <a:pathLst>
                <a:path w="2380" h="2331" fill="none" extrusionOk="0">
                  <a:moveTo>
                    <a:pt x="0" y="1537"/>
                  </a:moveTo>
                  <a:lnTo>
                    <a:pt x="1587" y="0"/>
                  </a:lnTo>
                  <a:lnTo>
                    <a:pt x="2380" y="793"/>
                  </a:lnTo>
                  <a:lnTo>
                    <a:pt x="793" y="2330"/>
                  </a:lnTo>
                  <a:lnTo>
                    <a:pt x="0" y="1537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16;p41">
              <a:extLst>
                <a:ext uri="{FF2B5EF4-FFF2-40B4-BE49-F238E27FC236}">
                  <a16:creationId xmlns:a16="http://schemas.microsoft.com/office/drawing/2014/main" id="{8DA07485-C4C4-8B26-AE80-2CB054BB6B10}"/>
                </a:ext>
              </a:extLst>
            </p:cNvPr>
            <p:cNvSpPr/>
            <p:nvPr/>
          </p:nvSpPr>
          <p:spPr>
            <a:xfrm>
              <a:off x="7127800" y="3485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17;p41">
              <a:extLst>
                <a:ext uri="{FF2B5EF4-FFF2-40B4-BE49-F238E27FC236}">
                  <a16:creationId xmlns:a16="http://schemas.microsoft.com/office/drawing/2014/main" id="{42E9E936-DDBE-F06E-6B78-91617DBC0128}"/>
                </a:ext>
              </a:extLst>
            </p:cNvPr>
            <p:cNvSpPr/>
            <p:nvPr/>
          </p:nvSpPr>
          <p:spPr>
            <a:xfrm>
              <a:off x="6970400" y="3290025"/>
              <a:ext cx="373075" cy="373075"/>
            </a:xfrm>
            <a:custGeom>
              <a:avLst/>
              <a:gdLst/>
              <a:ahLst/>
              <a:cxnLst/>
              <a:rect l="l" t="t" r="r" b="b"/>
              <a:pathLst>
                <a:path w="14923" h="14923" extrusionOk="0">
                  <a:moveTo>
                    <a:pt x="10213" y="2578"/>
                  </a:moveTo>
                  <a:lnTo>
                    <a:pt x="10460" y="2628"/>
                  </a:lnTo>
                  <a:lnTo>
                    <a:pt x="10609" y="2727"/>
                  </a:lnTo>
                  <a:lnTo>
                    <a:pt x="12196" y="4313"/>
                  </a:lnTo>
                  <a:lnTo>
                    <a:pt x="12295" y="4511"/>
                  </a:lnTo>
                  <a:lnTo>
                    <a:pt x="12344" y="4710"/>
                  </a:lnTo>
                  <a:lnTo>
                    <a:pt x="12295" y="4908"/>
                  </a:lnTo>
                  <a:lnTo>
                    <a:pt x="12196" y="5106"/>
                  </a:lnTo>
                  <a:lnTo>
                    <a:pt x="7486" y="9816"/>
                  </a:lnTo>
                  <a:lnTo>
                    <a:pt x="7288" y="9915"/>
                  </a:lnTo>
                  <a:lnTo>
                    <a:pt x="7089" y="9965"/>
                  </a:lnTo>
                  <a:lnTo>
                    <a:pt x="6891" y="9915"/>
                  </a:lnTo>
                  <a:lnTo>
                    <a:pt x="6693" y="9816"/>
                  </a:lnTo>
                  <a:lnTo>
                    <a:pt x="5106" y="8229"/>
                  </a:lnTo>
                  <a:lnTo>
                    <a:pt x="5007" y="8081"/>
                  </a:lnTo>
                  <a:lnTo>
                    <a:pt x="4958" y="7833"/>
                  </a:lnTo>
                  <a:lnTo>
                    <a:pt x="5007" y="7635"/>
                  </a:lnTo>
                  <a:lnTo>
                    <a:pt x="5106" y="7436"/>
                  </a:lnTo>
                  <a:lnTo>
                    <a:pt x="9816" y="2727"/>
                  </a:lnTo>
                  <a:lnTo>
                    <a:pt x="10014" y="2628"/>
                  </a:lnTo>
                  <a:lnTo>
                    <a:pt x="10213" y="2578"/>
                  </a:lnTo>
                  <a:close/>
                  <a:moveTo>
                    <a:pt x="4958" y="9667"/>
                  </a:moveTo>
                  <a:lnTo>
                    <a:pt x="5106" y="9816"/>
                  </a:lnTo>
                  <a:lnTo>
                    <a:pt x="5255" y="10014"/>
                  </a:lnTo>
                  <a:lnTo>
                    <a:pt x="5305" y="10212"/>
                  </a:lnTo>
                  <a:lnTo>
                    <a:pt x="5255" y="10411"/>
                  </a:lnTo>
                  <a:lnTo>
                    <a:pt x="5106" y="10609"/>
                  </a:lnTo>
                  <a:lnTo>
                    <a:pt x="4958" y="10708"/>
                  </a:lnTo>
                  <a:lnTo>
                    <a:pt x="4710" y="10758"/>
                  </a:lnTo>
                  <a:lnTo>
                    <a:pt x="4511" y="10708"/>
                  </a:lnTo>
                  <a:lnTo>
                    <a:pt x="4363" y="10609"/>
                  </a:lnTo>
                  <a:lnTo>
                    <a:pt x="4214" y="10411"/>
                  </a:lnTo>
                  <a:lnTo>
                    <a:pt x="4164" y="10212"/>
                  </a:lnTo>
                  <a:lnTo>
                    <a:pt x="4214" y="10014"/>
                  </a:lnTo>
                  <a:lnTo>
                    <a:pt x="4363" y="9816"/>
                  </a:lnTo>
                  <a:lnTo>
                    <a:pt x="4511" y="9667"/>
                  </a:lnTo>
                  <a:close/>
                  <a:moveTo>
                    <a:pt x="9469" y="0"/>
                  </a:moveTo>
                  <a:lnTo>
                    <a:pt x="4164" y="5255"/>
                  </a:lnTo>
                  <a:lnTo>
                    <a:pt x="3817" y="5652"/>
                  </a:lnTo>
                  <a:lnTo>
                    <a:pt x="3520" y="6048"/>
                  </a:lnTo>
                  <a:lnTo>
                    <a:pt x="3223" y="6494"/>
                  </a:lnTo>
                  <a:lnTo>
                    <a:pt x="2925" y="6941"/>
                  </a:lnTo>
                  <a:lnTo>
                    <a:pt x="2727" y="7436"/>
                  </a:lnTo>
                  <a:lnTo>
                    <a:pt x="2528" y="7882"/>
                  </a:lnTo>
                  <a:lnTo>
                    <a:pt x="2330" y="8378"/>
                  </a:lnTo>
                  <a:lnTo>
                    <a:pt x="2231" y="8924"/>
                  </a:lnTo>
                  <a:lnTo>
                    <a:pt x="2132" y="9370"/>
                  </a:lnTo>
                  <a:lnTo>
                    <a:pt x="1983" y="9766"/>
                  </a:lnTo>
                  <a:lnTo>
                    <a:pt x="1834" y="10212"/>
                  </a:lnTo>
                  <a:lnTo>
                    <a:pt x="1636" y="10609"/>
                  </a:lnTo>
                  <a:lnTo>
                    <a:pt x="1388" y="10956"/>
                  </a:lnTo>
                  <a:lnTo>
                    <a:pt x="1140" y="11353"/>
                  </a:lnTo>
                  <a:lnTo>
                    <a:pt x="892" y="11700"/>
                  </a:lnTo>
                  <a:lnTo>
                    <a:pt x="545" y="11997"/>
                  </a:lnTo>
                  <a:lnTo>
                    <a:pt x="0" y="12542"/>
                  </a:lnTo>
                  <a:lnTo>
                    <a:pt x="2380" y="14922"/>
                  </a:lnTo>
                  <a:lnTo>
                    <a:pt x="2925" y="14377"/>
                  </a:lnTo>
                  <a:lnTo>
                    <a:pt x="3272" y="14079"/>
                  </a:lnTo>
                  <a:lnTo>
                    <a:pt x="3619" y="13782"/>
                  </a:lnTo>
                  <a:lnTo>
                    <a:pt x="3966" y="13534"/>
                  </a:lnTo>
                  <a:lnTo>
                    <a:pt x="4363" y="13286"/>
                  </a:lnTo>
                  <a:lnTo>
                    <a:pt x="4759" y="13137"/>
                  </a:lnTo>
                  <a:lnTo>
                    <a:pt x="5156" y="12939"/>
                  </a:lnTo>
                  <a:lnTo>
                    <a:pt x="5602" y="12840"/>
                  </a:lnTo>
                  <a:lnTo>
                    <a:pt x="5999" y="12691"/>
                  </a:lnTo>
                  <a:lnTo>
                    <a:pt x="6544" y="12592"/>
                  </a:lnTo>
                  <a:lnTo>
                    <a:pt x="7040" y="12443"/>
                  </a:lnTo>
                  <a:lnTo>
                    <a:pt x="7536" y="12245"/>
                  </a:lnTo>
                  <a:lnTo>
                    <a:pt x="7982" y="11997"/>
                  </a:lnTo>
                  <a:lnTo>
                    <a:pt x="8428" y="11749"/>
                  </a:lnTo>
                  <a:lnTo>
                    <a:pt x="8874" y="11452"/>
                  </a:lnTo>
                  <a:lnTo>
                    <a:pt x="9271" y="11105"/>
                  </a:lnTo>
                  <a:lnTo>
                    <a:pt x="9667" y="10758"/>
                  </a:lnTo>
                  <a:lnTo>
                    <a:pt x="14922" y="5503"/>
                  </a:lnTo>
                  <a:lnTo>
                    <a:pt x="94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18;p41">
              <a:extLst>
                <a:ext uri="{FF2B5EF4-FFF2-40B4-BE49-F238E27FC236}">
                  <a16:creationId xmlns:a16="http://schemas.microsoft.com/office/drawing/2014/main" id="{9350B87E-20CC-DC46-B7C2-08A415768E59}"/>
                </a:ext>
              </a:extLst>
            </p:cNvPr>
            <p:cNvSpPr/>
            <p:nvPr/>
          </p:nvSpPr>
          <p:spPr>
            <a:xfrm>
              <a:off x="6970400" y="3290025"/>
              <a:ext cx="373075" cy="373075"/>
            </a:xfrm>
            <a:custGeom>
              <a:avLst/>
              <a:gdLst/>
              <a:ahLst/>
              <a:cxnLst/>
              <a:rect l="l" t="t" r="r" b="b"/>
              <a:pathLst>
                <a:path w="14923" h="14923" fill="none" extrusionOk="0">
                  <a:moveTo>
                    <a:pt x="9469" y="0"/>
                  </a:moveTo>
                  <a:lnTo>
                    <a:pt x="4164" y="5255"/>
                  </a:lnTo>
                  <a:lnTo>
                    <a:pt x="4164" y="5255"/>
                  </a:lnTo>
                  <a:lnTo>
                    <a:pt x="3817" y="5652"/>
                  </a:lnTo>
                  <a:lnTo>
                    <a:pt x="3520" y="6048"/>
                  </a:lnTo>
                  <a:lnTo>
                    <a:pt x="3223" y="6494"/>
                  </a:lnTo>
                  <a:lnTo>
                    <a:pt x="2925" y="6941"/>
                  </a:lnTo>
                  <a:lnTo>
                    <a:pt x="2727" y="7436"/>
                  </a:lnTo>
                  <a:lnTo>
                    <a:pt x="2528" y="7882"/>
                  </a:lnTo>
                  <a:lnTo>
                    <a:pt x="2330" y="8378"/>
                  </a:lnTo>
                  <a:lnTo>
                    <a:pt x="2231" y="8924"/>
                  </a:lnTo>
                  <a:lnTo>
                    <a:pt x="2231" y="8924"/>
                  </a:lnTo>
                  <a:lnTo>
                    <a:pt x="2132" y="9370"/>
                  </a:lnTo>
                  <a:lnTo>
                    <a:pt x="1983" y="9766"/>
                  </a:lnTo>
                  <a:lnTo>
                    <a:pt x="1834" y="10212"/>
                  </a:lnTo>
                  <a:lnTo>
                    <a:pt x="1636" y="10609"/>
                  </a:lnTo>
                  <a:lnTo>
                    <a:pt x="1388" y="10956"/>
                  </a:lnTo>
                  <a:lnTo>
                    <a:pt x="1140" y="11353"/>
                  </a:lnTo>
                  <a:lnTo>
                    <a:pt x="892" y="11700"/>
                  </a:lnTo>
                  <a:lnTo>
                    <a:pt x="545" y="11997"/>
                  </a:lnTo>
                  <a:lnTo>
                    <a:pt x="0" y="12542"/>
                  </a:lnTo>
                  <a:lnTo>
                    <a:pt x="2380" y="14922"/>
                  </a:lnTo>
                  <a:lnTo>
                    <a:pt x="2925" y="14377"/>
                  </a:lnTo>
                  <a:lnTo>
                    <a:pt x="2925" y="14377"/>
                  </a:lnTo>
                  <a:lnTo>
                    <a:pt x="3272" y="14079"/>
                  </a:lnTo>
                  <a:lnTo>
                    <a:pt x="3619" y="13782"/>
                  </a:lnTo>
                  <a:lnTo>
                    <a:pt x="3966" y="13534"/>
                  </a:lnTo>
                  <a:lnTo>
                    <a:pt x="4363" y="13286"/>
                  </a:lnTo>
                  <a:lnTo>
                    <a:pt x="4759" y="13137"/>
                  </a:lnTo>
                  <a:lnTo>
                    <a:pt x="5156" y="12939"/>
                  </a:lnTo>
                  <a:lnTo>
                    <a:pt x="5602" y="12840"/>
                  </a:lnTo>
                  <a:lnTo>
                    <a:pt x="5999" y="12691"/>
                  </a:lnTo>
                  <a:lnTo>
                    <a:pt x="5999" y="12691"/>
                  </a:lnTo>
                  <a:lnTo>
                    <a:pt x="6544" y="12592"/>
                  </a:lnTo>
                  <a:lnTo>
                    <a:pt x="7040" y="12443"/>
                  </a:lnTo>
                  <a:lnTo>
                    <a:pt x="7536" y="12245"/>
                  </a:lnTo>
                  <a:lnTo>
                    <a:pt x="7982" y="11997"/>
                  </a:lnTo>
                  <a:lnTo>
                    <a:pt x="8428" y="11749"/>
                  </a:lnTo>
                  <a:lnTo>
                    <a:pt x="8874" y="11452"/>
                  </a:lnTo>
                  <a:lnTo>
                    <a:pt x="9271" y="11105"/>
                  </a:lnTo>
                  <a:lnTo>
                    <a:pt x="9667" y="10758"/>
                  </a:lnTo>
                  <a:lnTo>
                    <a:pt x="14922" y="5503"/>
                  </a:lnTo>
                  <a:lnTo>
                    <a:pt x="9469" y="0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19;p41">
              <a:extLst>
                <a:ext uri="{FF2B5EF4-FFF2-40B4-BE49-F238E27FC236}">
                  <a16:creationId xmlns:a16="http://schemas.microsoft.com/office/drawing/2014/main" id="{94A8ADCF-DF55-7DD3-622A-84961E877632}"/>
                </a:ext>
              </a:extLst>
            </p:cNvPr>
            <p:cNvSpPr/>
            <p:nvPr/>
          </p:nvSpPr>
          <p:spPr>
            <a:xfrm>
              <a:off x="7074500" y="3531700"/>
              <a:ext cx="28525" cy="27275"/>
            </a:xfrm>
            <a:custGeom>
              <a:avLst/>
              <a:gdLst/>
              <a:ahLst/>
              <a:cxnLst/>
              <a:rect l="l" t="t" r="r" b="b"/>
              <a:pathLst>
                <a:path w="1141" h="1091" fill="none" extrusionOk="0">
                  <a:moveTo>
                    <a:pt x="942" y="942"/>
                  </a:moveTo>
                  <a:lnTo>
                    <a:pt x="942" y="942"/>
                  </a:lnTo>
                  <a:lnTo>
                    <a:pt x="794" y="1041"/>
                  </a:lnTo>
                  <a:lnTo>
                    <a:pt x="546" y="1091"/>
                  </a:lnTo>
                  <a:lnTo>
                    <a:pt x="347" y="1041"/>
                  </a:lnTo>
                  <a:lnTo>
                    <a:pt x="199" y="942"/>
                  </a:lnTo>
                  <a:lnTo>
                    <a:pt x="199" y="942"/>
                  </a:lnTo>
                  <a:lnTo>
                    <a:pt x="50" y="744"/>
                  </a:lnTo>
                  <a:lnTo>
                    <a:pt x="0" y="545"/>
                  </a:lnTo>
                  <a:lnTo>
                    <a:pt x="50" y="347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347" y="0"/>
                  </a:lnTo>
                  <a:lnTo>
                    <a:pt x="546" y="0"/>
                  </a:lnTo>
                  <a:lnTo>
                    <a:pt x="794" y="0"/>
                  </a:lnTo>
                  <a:lnTo>
                    <a:pt x="942" y="149"/>
                  </a:lnTo>
                  <a:lnTo>
                    <a:pt x="942" y="149"/>
                  </a:lnTo>
                  <a:lnTo>
                    <a:pt x="1091" y="347"/>
                  </a:lnTo>
                  <a:lnTo>
                    <a:pt x="1141" y="545"/>
                  </a:lnTo>
                  <a:lnTo>
                    <a:pt x="1091" y="744"/>
                  </a:lnTo>
                  <a:lnTo>
                    <a:pt x="942" y="942"/>
                  </a:lnTo>
                  <a:lnTo>
                    <a:pt x="942" y="942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20;p41">
              <a:extLst>
                <a:ext uri="{FF2B5EF4-FFF2-40B4-BE49-F238E27FC236}">
                  <a16:creationId xmlns:a16="http://schemas.microsoft.com/office/drawing/2014/main" id="{05BFDA2F-43EF-5841-83F8-386771A12684}"/>
                </a:ext>
              </a:extLst>
            </p:cNvPr>
            <p:cNvSpPr/>
            <p:nvPr/>
          </p:nvSpPr>
          <p:spPr>
            <a:xfrm>
              <a:off x="7094325" y="3354450"/>
              <a:ext cx="184700" cy="184700"/>
            </a:xfrm>
            <a:custGeom>
              <a:avLst/>
              <a:gdLst/>
              <a:ahLst/>
              <a:cxnLst/>
              <a:rect l="l" t="t" r="r" b="b"/>
              <a:pathLst>
                <a:path w="7388" h="7388" fill="none" extrusionOk="0">
                  <a:moveTo>
                    <a:pt x="2529" y="7239"/>
                  </a:moveTo>
                  <a:lnTo>
                    <a:pt x="2529" y="7239"/>
                  </a:lnTo>
                  <a:lnTo>
                    <a:pt x="2331" y="7338"/>
                  </a:lnTo>
                  <a:lnTo>
                    <a:pt x="2132" y="7388"/>
                  </a:lnTo>
                  <a:lnTo>
                    <a:pt x="1934" y="7338"/>
                  </a:lnTo>
                  <a:lnTo>
                    <a:pt x="1736" y="7239"/>
                  </a:lnTo>
                  <a:lnTo>
                    <a:pt x="149" y="5652"/>
                  </a:lnTo>
                  <a:lnTo>
                    <a:pt x="149" y="5652"/>
                  </a:lnTo>
                  <a:lnTo>
                    <a:pt x="50" y="5504"/>
                  </a:lnTo>
                  <a:lnTo>
                    <a:pt x="1" y="5256"/>
                  </a:lnTo>
                  <a:lnTo>
                    <a:pt x="50" y="5058"/>
                  </a:lnTo>
                  <a:lnTo>
                    <a:pt x="149" y="4859"/>
                  </a:lnTo>
                  <a:lnTo>
                    <a:pt x="4859" y="150"/>
                  </a:lnTo>
                  <a:lnTo>
                    <a:pt x="4859" y="150"/>
                  </a:lnTo>
                  <a:lnTo>
                    <a:pt x="5057" y="51"/>
                  </a:lnTo>
                  <a:lnTo>
                    <a:pt x="5256" y="1"/>
                  </a:lnTo>
                  <a:lnTo>
                    <a:pt x="5503" y="51"/>
                  </a:lnTo>
                  <a:lnTo>
                    <a:pt x="5652" y="150"/>
                  </a:lnTo>
                  <a:lnTo>
                    <a:pt x="7239" y="1736"/>
                  </a:lnTo>
                  <a:lnTo>
                    <a:pt x="7239" y="1736"/>
                  </a:lnTo>
                  <a:lnTo>
                    <a:pt x="7338" y="1934"/>
                  </a:lnTo>
                  <a:lnTo>
                    <a:pt x="7387" y="2133"/>
                  </a:lnTo>
                  <a:lnTo>
                    <a:pt x="7338" y="2331"/>
                  </a:lnTo>
                  <a:lnTo>
                    <a:pt x="7239" y="2529"/>
                  </a:lnTo>
                  <a:lnTo>
                    <a:pt x="2529" y="7239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21;p41">
              <a:extLst>
                <a:ext uri="{FF2B5EF4-FFF2-40B4-BE49-F238E27FC236}">
                  <a16:creationId xmlns:a16="http://schemas.microsoft.com/office/drawing/2014/main" id="{F6ADDFAD-E5BF-D323-42A5-C0B50DE35020}"/>
                </a:ext>
              </a:extLst>
            </p:cNvPr>
            <p:cNvSpPr/>
            <p:nvPr/>
          </p:nvSpPr>
          <p:spPr>
            <a:xfrm>
              <a:off x="7157525" y="35354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rupo 1">
            <a:extLst>
              <a:ext uri="{FF2B5EF4-FFF2-40B4-BE49-F238E27FC236}">
                <a16:creationId xmlns:a16="http://schemas.microsoft.com/office/drawing/2014/main" id="{169D1392-E9C3-7A27-0A8A-A806A88BA48E}"/>
              </a:ext>
            </a:extLst>
          </p:cNvPr>
          <p:cNvGrpSpPr/>
          <p:nvPr/>
        </p:nvGrpSpPr>
        <p:grpSpPr>
          <a:xfrm>
            <a:off x="9884755" y="3721438"/>
            <a:ext cx="1414463" cy="2600325"/>
            <a:chOff x="7170738" y="2028825"/>
            <a:chExt cx="1414463" cy="2600325"/>
          </a:xfrm>
          <a:solidFill>
            <a:srgbClr val="CC0000"/>
          </a:solidFill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335E668-28C8-AEB9-C31D-BD00ED1E83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3926" y="2028825"/>
              <a:ext cx="1243013" cy="1360488"/>
            </a:xfrm>
            <a:custGeom>
              <a:avLst/>
              <a:gdLst>
                <a:gd name="T0" fmla="*/ 0 w 328"/>
                <a:gd name="T1" fmla="*/ 112 h 360"/>
                <a:gd name="T2" fmla="*/ 1 w 328"/>
                <a:gd name="T3" fmla="*/ 20 h 360"/>
                <a:gd name="T4" fmla="*/ 6 w 328"/>
                <a:gd name="T5" fmla="*/ 0 h 360"/>
                <a:gd name="T6" fmla="*/ 25 w 328"/>
                <a:gd name="T7" fmla="*/ 10 h 360"/>
                <a:gd name="T8" fmla="*/ 79 w 328"/>
                <a:gd name="T9" fmla="*/ 66 h 360"/>
                <a:gd name="T10" fmla="*/ 103 w 328"/>
                <a:gd name="T11" fmla="*/ 75 h 360"/>
                <a:gd name="T12" fmla="*/ 222 w 328"/>
                <a:gd name="T13" fmla="*/ 75 h 360"/>
                <a:gd name="T14" fmla="*/ 244 w 328"/>
                <a:gd name="T15" fmla="*/ 67 h 360"/>
                <a:gd name="T16" fmla="*/ 301 w 328"/>
                <a:gd name="T17" fmla="*/ 8 h 360"/>
                <a:gd name="T18" fmla="*/ 318 w 328"/>
                <a:gd name="T19" fmla="*/ 0 h 360"/>
                <a:gd name="T20" fmla="*/ 325 w 328"/>
                <a:gd name="T21" fmla="*/ 18 h 360"/>
                <a:gd name="T22" fmla="*/ 325 w 328"/>
                <a:gd name="T23" fmla="*/ 204 h 360"/>
                <a:gd name="T24" fmla="*/ 162 w 328"/>
                <a:gd name="T25" fmla="*/ 359 h 360"/>
                <a:gd name="T26" fmla="*/ 0 w 328"/>
                <a:gd name="T27" fmla="*/ 200 h 360"/>
                <a:gd name="T28" fmla="*/ 0 w 328"/>
                <a:gd name="T29" fmla="*/ 112 h 360"/>
                <a:gd name="T30" fmla="*/ 0 w 328"/>
                <a:gd name="T31" fmla="*/ 112 h 360"/>
                <a:gd name="T32" fmla="*/ 164 w 328"/>
                <a:gd name="T33" fmla="*/ 310 h 360"/>
                <a:gd name="T34" fmla="*/ 213 w 328"/>
                <a:gd name="T35" fmla="*/ 319 h 360"/>
                <a:gd name="T36" fmla="*/ 227 w 328"/>
                <a:gd name="T37" fmla="*/ 284 h 360"/>
                <a:gd name="T38" fmla="*/ 183 w 328"/>
                <a:gd name="T39" fmla="*/ 309 h 360"/>
                <a:gd name="T40" fmla="*/ 170 w 328"/>
                <a:gd name="T41" fmla="*/ 264 h 360"/>
                <a:gd name="T42" fmla="*/ 192 w 328"/>
                <a:gd name="T43" fmla="*/ 238 h 360"/>
                <a:gd name="T44" fmla="*/ 154 w 328"/>
                <a:gd name="T45" fmla="*/ 226 h 360"/>
                <a:gd name="T46" fmla="*/ 141 w 328"/>
                <a:gd name="T47" fmla="*/ 230 h 360"/>
                <a:gd name="T48" fmla="*/ 140 w 328"/>
                <a:gd name="T49" fmla="*/ 251 h 360"/>
                <a:gd name="T50" fmla="*/ 156 w 328"/>
                <a:gd name="T51" fmla="*/ 282 h 360"/>
                <a:gd name="T52" fmla="*/ 136 w 328"/>
                <a:gd name="T53" fmla="*/ 311 h 360"/>
                <a:gd name="T54" fmla="*/ 108 w 328"/>
                <a:gd name="T55" fmla="*/ 295 h 360"/>
                <a:gd name="T56" fmla="*/ 93 w 328"/>
                <a:gd name="T57" fmla="*/ 286 h 360"/>
                <a:gd name="T58" fmla="*/ 164 w 328"/>
                <a:gd name="T59" fmla="*/ 310 h 360"/>
                <a:gd name="T60" fmla="*/ 100 w 328"/>
                <a:gd name="T61" fmla="*/ 198 h 360"/>
                <a:gd name="T62" fmla="*/ 80 w 328"/>
                <a:gd name="T63" fmla="*/ 185 h 360"/>
                <a:gd name="T64" fmla="*/ 67 w 328"/>
                <a:gd name="T65" fmla="*/ 198 h 360"/>
                <a:gd name="T66" fmla="*/ 79 w 328"/>
                <a:gd name="T67" fmla="*/ 212 h 360"/>
                <a:gd name="T68" fmla="*/ 100 w 328"/>
                <a:gd name="T69" fmla="*/ 198 h 360"/>
                <a:gd name="T70" fmla="*/ 266 w 328"/>
                <a:gd name="T71" fmla="*/ 197 h 360"/>
                <a:gd name="T72" fmla="*/ 245 w 328"/>
                <a:gd name="T73" fmla="*/ 185 h 360"/>
                <a:gd name="T74" fmla="*/ 231 w 328"/>
                <a:gd name="T75" fmla="*/ 198 h 360"/>
                <a:gd name="T76" fmla="*/ 247 w 328"/>
                <a:gd name="T77" fmla="*/ 211 h 360"/>
                <a:gd name="T78" fmla="*/ 266 w 328"/>
                <a:gd name="T79" fmla="*/ 19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360">
                  <a:moveTo>
                    <a:pt x="0" y="112"/>
                  </a:moveTo>
                  <a:cubicBezTo>
                    <a:pt x="0" y="81"/>
                    <a:pt x="0" y="51"/>
                    <a:pt x="1" y="20"/>
                  </a:cubicBezTo>
                  <a:cubicBezTo>
                    <a:pt x="1" y="13"/>
                    <a:pt x="4" y="7"/>
                    <a:pt x="6" y="0"/>
                  </a:cubicBezTo>
                  <a:cubicBezTo>
                    <a:pt x="12" y="3"/>
                    <a:pt x="20" y="5"/>
                    <a:pt x="25" y="10"/>
                  </a:cubicBezTo>
                  <a:cubicBezTo>
                    <a:pt x="44" y="29"/>
                    <a:pt x="60" y="49"/>
                    <a:pt x="79" y="66"/>
                  </a:cubicBezTo>
                  <a:cubicBezTo>
                    <a:pt x="85" y="72"/>
                    <a:pt x="95" y="75"/>
                    <a:pt x="103" y="75"/>
                  </a:cubicBezTo>
                  <a:cubicBezTo>
                    <a:pt x="143" y="76"/>
                    <a:pt x="183" y="76"/>
                    <a:pt x="222" y="75"/>
                  </a:cubicBezTo>
                  <a:cubicBezTo>
                    <a:pt x="230" y="75"/>
                    <a:pt x="239" y="72"/>
                    <a:pt x="244" y="67"/>
                  </a:cubicBezTo>
                  <a:cubicBezTo>
                    <a:pt x="264" y="48"/>
                    <a:pt x="282" y="28"/>
                    <a:pt x="301" y="8"/>
                  </a:cubicBezTo>
                  <a:cubicBezTo>
                    <a:pt x="305" y="4"/>
                    <a:pt x="312" y="2"/>
                    <a:pt x="318" y="0"/>
                  </a:cubicBezTo>
                  <a:cubicBezTo>
                    <a:pt x="320" y="6"/>
                    <a:pt x="325" y="12"/>
                    <a:pt x="325" y="18"/>
                  </a:cubicBezTo>
                  <a:cubicBezTo>
                    <a:pt x="326" y="80"/>
                    <a:pt x="328" y="142"/>
                    <a:pt x="325" y="204"/>
                  </a:cubicBezTo>
                  <a:cubicBezTo>
                    <a:pt x="320" y="295"/>
                    <a:pt x="249" y="359"/>
                    <a:pt x="162" y="359"/>
                  </a:cubicBezTo>
                  <a:cubicBezTo>
                    <a:pt x="73" y="360"/>
                    <a:pt x="1" y="287"/>
                    <a:pt x="0" y="200"/>
                  </a:cubicBezTo>
                  <a:cubicBezTo>
                    <a:pt x="0" y="171"/>
                    <a:pt x="0" y="141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lose/>
                  <a:moveTo>
                    <a:pt x="164" y="310"/>
                  </a:moveTo>
                  <a:cubicBezTo>
                    <a:pt x="178" y="324"/>
                    <a:pt x="195" y="330"/>
                    <a:pt x="213" y="319"/>
                  </a:cubicBezTo>
                  <a:cubicBezTo>
                    <a:pt x="223" y="312"/>
                    <a:pt x="233" y="304"/>
                    <a:pt x="227" y="284"/>
                  </a:cubicBezTo>
                  <a:cubicBezTo>
                    <a:pt x="214" y="298"/>
                    <a:pt x="205" y="320"/>
                    <a:pt x="183" y="309"/>
                  </a:cubicBezTo>
                  <a:cubicBezTo>
                    <a:pt x="161" y="298"/>
                    <a:pt x="172" y="276"/>
                    <a:pt x="170" y="264"/>
                  </a:cubicBezTo>
                  <a:cubicBezTo>
                    <a:pt x="179" y="254"/>
                    <a:pt x="186" y="246"/>
                    <a:pt x="192" y="238"/>
                  </a:cubicBezTo>
                  <a:cubicBezTo>
                    <a:pt x="179" y="234"/>
                    <a:pt x="167" y="229"/>
                    <a:pt x="154" y="226"/>
                  </a:cubicBezTo>
                  <a:cubicBezTo>
                    <a:pt x="150" y="225"/>
                    <a:pt x="145" y="228"/>
                    <a:pt x="141" y="230"/>
                  </a:cubicBezTo>
                  <a:cubicBezTo>
                    <a:pt x="130" y="237"/>
                    <a:pt x="129" y="247"/>
                    <a:pt x="140" y="251"/>
                  </a:cubicBezTo>
                  <a:cubicBezTo>
                    <a:pt x="158" y="257"/>
                    <a:pt x="157" y="269"/>
                    <a:pt x="156" y="282"/>
                  </a:cubicBezTo>
                  <a:cubicBezTo>
                    <a:pt x="155" y="296"/>
                    <a:pt x="151" y="308"/>
                    <a:pt x="136" y="311"/>
                  </a:cubicBezTo>
                  <a:cubicBezTo>
                    <a:pt x="122" y="315"/>
                    <a:pt x="114" y="306"/>
                    <a:pt x="108" y="295"/>
                  </a:cubicBezTo>
                  <a:cubicBezTo>
                    <a:pt x="106" y="291"/>
                    <a:pt x="100" y="290"/>
                    <a:pt x="93" y="286"/>
                  </a:cubicBezTo>
                  <a:cubicBezTo>
                    <a:pt x="103" y="327"/>
                    <a:pt x="129" y="334"/>
                    <a:pt x="164" y="310"/>
                  </a:cubicBezTo>
                  <a:close/>
                  <a:moveTo>
                    <a:pt x="100" y="198"/>
                  </a:moveTo>
                  <a:cubicBezTo>
                    <a:pt x="91" y="191"/>
                    <a:pt x="85" y="184"/>
                    <a:pt x="80" y="185"/>
                  </a:cubicBezTo>
                  <a:cubicBezTo>
                    <a:pt x="75" y="186"/>
                    <a:pt x="68" y="193"/>
                    <a:pt x="67" y="198"/>
                  </a:cubicBezTo>
                  <a:cubicBezTo>
                    <a:pt x="66" y="202"/>
                    <a:pt x="74" y="211"/>
                    <a:pt x="79" y="212"/>
                  </a:cubicBezTo>
                  <a:cubicBezTo>
                    <a:pt x="85" y="212"/>
                    <a:pt x="90" y="205"/>
                    <a:pt x="100" y="198"/>
                  </a:cubicBezTo>
                  <a:close/>
                  <a:moveTo>
                    <a:pt x="266" y="197"/>
                  </a:moveTo>
                  <a:cubicBezTo>
                    <a:pt x="256" y="191"/>
                    <a:pt x="250" y="184"/>
                    <a:pt x="245" y="185"/>
                  </a:cubicBezTo>
                  <a:cubicBezTo>
                    <a:pt x="240" y="185"/>
                    <a:pt x="236" y="193"/>
                    <a:pt x="231" y="198"/>
                  </a:cubicBezTo>
                  <a:cubicBezTo>
                    <a:pt x="236" y="203"/>
                    <a:pt x="241" y="210"/>
                    <a:pt x="247" y="211"/>
                  </a:cubicBezTo>
                  <a:cubicBezTo>
                    <a:pt x="251" y="212"/>
                    <a:pt x="257" y="204"/>
                    <a:pt x="266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09CE5B35-1CC3-057E-C174-D88F31F8A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6151" y="3276600"/>
              <a:ext cx="1190625" cy="1352550"/>
            </a:xfrm>
            <a:custGeom>
              <a:avLst/>
              <a:gdLst>
                <a:gd name="T0" fmla="*/ 223 w 314"/>
                <a:gd name="T1" fmla="*/ 180 h 358"/>
                <a:gd name="T2" fmla="*/ 90 w 314"/>
                <a:gd name="T3" fmla="*/ 180 h 358"/>
                <a:gd name="T4" fmla="*/ 90 w 314"/>
                <a:gd name="T5" fmla="*/ 212 h 358"/>
                <a:gd name="T6" fmla="*/ 86 w 314"/>
                <a:gd name="T7" fmla="*/ 321 h 358"/>
                <a:gd name="T8" fmla="*/ 36 w 314"/>
                <a:gd name="T9" fmla="*/ 354 h 358"/>
                <a:gd name="T10" fmla="*/ 3 w 314"/>
                <a:gd name="T11" fmla="*/ 309 h 358"/>
                <a:gd name="T12" fmla="*/ 11 w 314"/>
                <a:gd name="T13" fmla="*/ 291 h 358"/>
                <a:gd name="T14" fmla="*/ 24 w 314"/>
                <a:gd name="T15" fmla="*/ 248 h 358"/>
                <a:gd name="T16" fmla="*/ 28 w 314"/>
                <a:gd name="T17" fmla="*/ 81 h 358"/>
                <a:gd name="T18" fmla="*/ 48 w 314"/>
                <a:gd name="T19" fmla="*/ 0 h 358"/>
                <a:gd name="T20" fmla="*/ 264 w 314"/>
                <a:gd name="T21" fmla="*/ 0 h 358"/>
                <a:gd name="T22" fmla="*/ 289 w 314"/>
                <a:gd name="T23" fmla="*/ 169 h 358"/>
                <a:gd name="T24" fmla="*/ 288 w 314"/>
                <a:gd name="T25" fmla="*/ 251 h 358"/>
                <a:gd name="T26" fmla="*/ 301 w 314"/>
                <a:gd name="T27" fmla="*/ 290 h 358"/>
                <a:gd name="T28" fmla="*/ 304 w 314"/>
                <a:gd name="T29" fmla="*/ 336 h 358"/>
                <a:gd name="T30" fmla="*/ 259 w 314"/>
                <a:gd name="T31" fmla="*/ 353 h 358"/>
                <a:gd name="T32" fmla="*/ 224 w 314"/>
                <a:gd name="T33" fmla="*/ 313 h 358"/>
                <a:gd name="T34" fmla="*/ 223 w 314"/>
                <a:gd name="T35" fmla="*/ 207 h 358"/>
                <a:gd name="T36" fmla="*/ 223 w 314"/>
                <a:gd name="T37" fmla="*/ 180 h 358"/>
                <a:gd name="T38" fmla="*/ 164 w 314"/>
                <a:gd name="T39" fmla="*/ 163 h 358"/>
                <a:gd name="T40" fmla="*/ 222 w 314"/>
                <a:gd name="T41" fmla="*/ 132 h 358"/>
                <a:gd name="T42" fmla="*/ 227 w 314"/>
                <a:gd name="T43" fmla="*/ 106 h 358"/>
                <a:gd name="T44" fmla="*/ 200 w 314"/>
                <a:gd name="T45" fmla="*/ 97 h 358"/>
                <a:gd name="T46" fmla="*/ 113 w 314"/>
                <a:gd name="T47" fmla="*/ 97 h 358"/>
                <a:gd name="T48" fmla="*/ 86 w 314"/>
                <a:gd name="T49" fmla="*/ 106 h 358"/>
                <a:gd name="T50" fmla="*/ 92 w 314"/>
                <a:gd name="T51" fmla="*/ 134 h 358"/>
                <a:gd name="T52" fmla="*/ 164 w 314"/>
                <a:gd name="T53" fmla="*/ 16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4" h="358">
                  <a:moveTo>
                    <a:pt x="223" y="180"/>
                  </a:moveTo>
                  <a:cubicBezTo>
                    <a:pt x="178" y="197"/>
                    <a:pt x="136" y="197"/>
                    <a:pt x="90" y="180"/>
                  </a:cubicBezTo>
                  <a:cubicBezTo>
                    <a:pt x="90" y="193"/>
                    <a:pt x="90" y="202"/>
                    <a:pt x="90" y="212"/>
                  </a:cubicBezTo>
                  <a:cubicBezTo>
                    <a:pt x="89" y="248"/>
                    <a:pt x="90" y="285"/>
                    <a:pt x="86" y="321"/>
                  </a:cubicBezTo>
                  <a:cubicBezTo>
                    <a:pt x="84" y="343"/>
                    <a:pt x="58" y="358"/>
                    <a:pt x="36" y="354"/>
                  </a:cubicBezTo>
                  <a:cubicBezTo>
                    <a:pt x="14" y="350"/>
                    <a:pt x="0" y="331"/>
                    <a:pt x="3" y="309"/>
                  </a:cubicBezTo>
                  <a:cubicBezTo>
                    <a:pt x="4" y="303"/>
                    <a:pt x="6" y="295"/>
                    <a:pt x="11" y="291"/>
                  </a:cubicBezTo>
                  <a:cubicBezTo>
                    <a:pt x="26" y="279"/>
                    <a:pt x="24" y="264"/>
                    <a:pt x="24" y="248"/>
                  </a:cubicBezTo>
                  <a:cubicBezTo>
                    <a:pt x="25" y="192"/>
                    <a:pt x="24" y="136"/>
                    <a:pt x="28" y="81"/>
                  </a:cubicBezTo>
                  <a:cubicBezTo>
                    <a:pt x="30" y="53"/>
                    <a:pt x="41" y="27"/>
                    <a:pt x="48" y="0"/>
                  </a:cubicBezTo>
                  <a:cubicBezTo>
                    <a:pt x="121" y="53"/>
                    <a:pt x="193" y="54"/>
                    <a:pt x="264" y="0"/>
                  </a:cubicBezTo>
                  <a:cubicBezTo>
                    <a:pt x="284" y="54"/>
                    <a:pt x="291" y="111"/>
                    <a:pt x="289" y="169"/>
                  </a:cubicBezTo>
                  <a:cubicBezTo>
                    <a:pt x="288" y="196"/>
                    <a:pt x="289" y="223"/>
                    <a:pt x="288" y="251"/>
                  </a:cubicBezTo>
                  <a:cubicBezTo>
                    <a:pt x="288" y="266"/>
                    <a:pt x="289" y="278"/>
                    <a:pt x="301" y="290"/>
                  </a:cubicBezTo>
                  <a:cubicBezTo>
                    <a:pt x="314" y="303"/>
                    <a:pt x="314" y="320"/>
                    <a:pt x="304" y="336"/>
                  </a:cubicBezTo>
                  <a:cubicBezTo>
                    <a:pt x="293" y="353"/>
                    <a:pt x="278" y="358"/>
                    <a:pt x="259" y="353"/>
                  </a:cubicBezTo>
                  <a:cubicBezTo>
                    <a:pt x="239" y="349"/>
                    <a:pt x="224" y="333"/>
                    <a:pt x="224" y="313"/>
                  </a:cubicBezTo>
                  <a:cubicBezTo>
                    <a:pt x="223" y="277"/>
                    <a:pt x="223" y="242"/>
                    <a:pt x="223" y="207"/>
                  </a:cubicBezTo>
                  <a:cubicBezTo>
                    <a:pt x="223" y="199"/>
                    <a:pt x="223" y="191"/>
                    <a:pt x="223" y="180"/>
                  </a:cubicBezTo>
                  <a:close/>
                  <a:moveTo>
                    <a:pt x="164" y="163"/>
                  </a:moveTo>
                  <a:cubicBezTo>
                    <a:pt x="182" y="162"/>
                    <a:pt x="206" y="153"/>
                    <a:pt x="222" y="132"/>
                  </a:cubicBezTo>
                  <a:cubicBezTo>
                    <a:pt x="227" y="126"/>
                    <a:pt x="231" y="111"/>
                    <a:pt x="227" y="106"/>
                  </a:cubicBezTo>
                  <a:cubicBezTo>
                    <a:pt x="222" y="100"/>
                    <a:pt x="209" y="97"/>
                    <a:pt x="200" y="97"/>
                  </a:cubicBezTo>
                  <a:cubicBezTo>
                    <a:pt x="171" y="96"/>
                    <a:pt x="142" y="96"/>
                    <a:pt x="113" y="97"/>
                  </a:cubicBezTo>
                  <a:cubicBezTo>
                    <a:pt x="104" y="97"/>
                    <a:pt x="89" y="100"/>
                    <a:pt x="86" y="106"/>
                  </a:cubicBezTo>
                  <a:cubicBezTo>
                    <a:pt x="83" y="113"/>
                    <a:pt x="86" y="127"/>
                    <a:pt x="92" y="134"/>
                  </a:cubicBezTo>
                  <a:cubicBezTo>
                    <a:pt x="108" y="153"/>
                    <a:pt x="130" y="162"/>
                    <a:pt x="164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8B8D374A-C646-BF02-0E03-79DF915C1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4057650"/>
              <a:ext cx="512763" cy="552450"/>
            </a:xfrm>
            <a:custGeom>
              <a:avLst/>
              <a:gdLst>
                <a:gd name="T0" fmla="*/ 18 w 135"/>
                <a:gd name="T1" fmla="*/ 0 h 146"/>
                <a:gd name="T2" fmla="*/ 116 w 135"/>
                <a:gd name="T3" fmla="*/ 0 h 146"/>
                <a:gd name="T4" fmla="*/ 116 w 135"/>
                <a:gd name="T5" fmla="*/ 72 h 146"/>
                <a:gd name="T6" fmla="*/ 135 w 135"/>
                <a:gd name="T7" fmla="*/ 146 h 146"/>
                <a:gd name="T8" fmla="*/ 0 w 135"/>
                <a:gd name="T9" fmla="*/ 146 h 146"/>
                <a:gd name="T10" fmla="*/ 18 w 135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46">
                  <a:moveTo>
                    <a:pt x="18" y="0"/>
                  </a:moveTo>
                  <a:cubicBezTo>
                    <a:pt x="50" y="0"/>
                    <a:pt x="81" y="0"/>
                    <a:pt x="116" y="0"/>
                  </a:cubicBezTo>
                  <a:cubicBezTo>
                    <a:pt x="116" y="22"/>
                    <a:pt x="115" y="47"/>
                    <a:pt x="116" y="72"/>
                  </a:cubicBezTo>
                  <a:cubicBezTo>
                    <a:pt x="116" y="97"/>
                    <a:pt x="112" y="123"/>
                    <a:pt x="135" y="146"/>
                  </a:cubicBezTo>
                  <a:cubicBezTo>
                    <a:pt x="88" y="146"/>
                    <a:pt x="45" y="146"/>
                    <a:pt x="0" y="146"/>
                  </a:cubicBezTo>
                  <a:cubicBezTo>
                    <a:pt x="32" y="100"/>
                    <a:pt x="8" y="47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ADDF20CC-48AC-4A9F-628E-B0117CD97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9788" y="3925888"/>
              <a:ext cx="125413" cy="309563"/>
            </a:xfrm>
            <a:custGeom>
              <a:avLst/>
              <a:gdLst>
                <a:gd name="T0" fmla="*/ 0 w 33"/>
                <a:gd name="T1" fmla="*/ 82 h 82"/>
                <a:gd name="T2" fmla="*/ 0 w 33"/>
                <a:gd name="T3" fmla="*/ 3 h 82"/>
                <a:gd name="T4" fmla="*/ 6 w 33"/>
                <a:gd name="T5" fmla="*/ 0 h 82"/>
                <a:gd name="T6" fmla="*/ 28 w 33"/>
                <a:gd name="T7" fmla="*/ 28 h 82"/>
                <a:gd name="T8" fmla="*/ 0 w 33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2">
                  <a:moveTo>
                    <a:pt x="0" y="82"/>
                  </a:moveTo>
                  <a:cubicBezTo>
                    <a:pt x="0" y="55"/>
                    <a:pt x="0" y="29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13" y="9"/>
                    <a:pt x="23" y="17"/>
                    <a:pt x="28" y="28"/>
                  </a:cubicBezTo>
                  <a:cubicBezTo>
                    <a:pt x="33" y="41"/>
                    <a:pt x="20" y="64"/>
                    <a:pt x="0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AFC190D2-89F4-7468-94FB-BE5E2E3B8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3930650"/>
              <a:ext cx="147638" cy="309563"/>
            </a:xfrm>
            <a:custGeom>
              <a:avLst/>
              <a:gdLst>
                <a:gd name="T0" fmla="*/ 39 w 39"/>
                <a:gd name="T1" fmla="*/ 82 h 82"/>
                <a:gd name="T2" fmla="*/ 39 w 39"/>
                <a:gd name="T3" fmla="*/ 0 h 82"/>
                <a:gd name="T4" fmla="*/ 39 w 39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2">
                  <a:moveTo>
                    <a:pt x="39" y="82"/>
                  </a:moveTo>
                  <a:cubicBezTo>
                    <a:pt x="0" y="43"/>
                    <a:pt x="3" y="13"/>
                    <a:pt x="39" y="0"/>
                  </a:cubicBezTo>
                  <a:cubicBezTo>
                    <a:pt x="39" y="27"/>
                    <a:pt x="39" y="54"/>
                    <a:pt x="39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E441CA2-5498-AD07-92C9-2B9071147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88" y="4421188"/>
              <a:ext cx="71438" cy="161925"/>
            </a:xfrm>
            <a:custGeom>
              <a:avLst/>
              <a:gdLst>
                <a:gd name="T0" fmla="*/ 19 w 19"/>
                <a:gd name="T1" fmla="*/ 43 h 43"/>
                <a:gd name="T2" fmla="*/ 12 w 19"/>
                <a:gd name="T3" fmla="*/ 0 h 43"/>
                <a:gd name="T4" fmla="*/ 19 w 19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3">
                  <a:moveTo>
                    <a:pt x="19" y="43"/>
                  </a:moveTo>
                  <a:cubicBezTo>
                    <a:pt x="1" y="21"/>
                    <a:pt x="0" y="14"/>
                    <a:pt x="12" y="0"/>
                  </a:cubicBezTo>
                  <a:cubicBezTo>
                    <a:pt x="14" y="13"/>
                    <a:pt x="16" y="26"/>
                    <a:pt x="19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B2C6776-09DD-7989-DF77-28210A15E3E5}"/>
              </a:ext>
            </a:extLst>
          </p:cNvPr>
          <p:cNvSpPr txBox="1"/>
          <p:nvPr/>
        </p:nvSpPr>
        <p:spPr>
          <a:xfrm>
            <a:off x="3654122" y="290788"/>
            <a:ext cx="463481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0A15D5-5213-0C94-A7E6-27DD163739D0}"/>
              </a:ext>
            </a:extLst>
          </p:cNvPr>
          <p:cNvSpPr txBox="1"/>
          <p:nvPr/>
        </p:nvSpPr>
        <p:spPr>
          <a:xfrm>
            <a:off x="5149920" y="3882597"/>
            <a:ext cx="25363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3BD2BE-6907-2B8C-6DFC-FEB4B0D11CD8}"/>
              </a:ext>
            </a:extLst>
          </p:cNvPr>
          <p:cNvSpPr txBox="1"/>
          <p:nvPr/>
        </p:nvSpPr>
        <p:spPr>
          <a:xfrm>
            <a:off x="1557857" y="3882597"/>
            <a:ext cx="25363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1DD46D-99BD-C9B3-7577-4F403587C741}"/>
              </a:ext>
            </a:extLst>
          </p:cNvPr>
          <p:cNvSpPr txBox="1"/>
          <p:nvPr/>
        </p:nvSpPr>
        <p:spPr>
          <a:xfrm>
            <a:off x="439159" y="1126666"/>
            <a:ext cx="1131368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50695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6191AA-B5BF-247D-1569-71A36690E8F2}"/>
              </a:ext>
            </a:extLst>
          </p:cNvPr>
          <p:cNvSpPr/>
          <p:nvPr/>
        </p:nvSpPr>
        <p:spPr>
          <a:xfrm>
            <a:off x="7354111" y="2354094"/>
            <a:ext cx="1916349" cy="2957208"/>
          </a:xfrm>
          <a:prstGeom prst="round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B1036FC-F659-0F9B-C911-04C3A19A33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876A9F2-AFE2-F6D8-9159-432AA3D57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86" b="-2659"/>
          <a:stretch/>
        </p:blipFill>
        <p:spPr>
          <a:xfrm>
            <a:off x="8694057" y="1672713"/>
            <a:ext cx="2735709" cy="4308987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C94236-431A-7326-CF84-CCF55CF6F82C}"/>
              </a:ext>
            </a:extLst>
          </p:cNvPr>
          <p:cNvSpPr txBox="1"/>
          <p:nvPr/>
        </p:nvSpPr>
        <p:spPr>
          <a:xfrm>
            <a:off x="301557" y="876301"/>
            <a:ext cx="4729774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66E653-FA3E-0215-40FB-CE4AB404487C}"/>
              </a:ext>
            </a:extLst>
          </p:cNvPr>
          <p:cNvSpPr txBox="1"/>
          <p:nvPr/>
        </p:nvSpPr>
        <p:spPr>
          <a:xfrm>
            <a:off x="593387" y="1967061"/>
            <a:ext cx="443794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239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39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5">
            <a:extLst>
              <a:ext uri="{FF2B5EF4-FFF2-40B4-BE49-F238E27FC236}">
                <a16:creationId xmlns:a16="http://schemas.microsoft.com/office/drawing/2014/main" id="{E71904E5-32DF-CD3B-0578-0D86527185CF}"/>
              </a:ext>
            </a:extLst>
          </p:cNvPr>
          <p:cNvGrpSpPr/>
          <p:nvPr/>
        </p:nvGrpSpPr>
        <p:grpSpPr>
          <a:xfrm>
            <a:off x="10496092" y="165370"/>
            <a:ext cx="1488385" cy="1423781"/>
            <a:chOff x="7655615" y="0"/>
            <a:chExt cx="1488385" cy="1423781"/>
          </a:xfrm>
          <a:solidFill>
            <a:srgbClr val="CC0000"/>
          </a:solidFill>
        </p:grpSpPr>
        <p:sp>
          <p:nvSpPr>
            <p:cNvPr id="3" name="Rectangle 69">
              <a:extLst>
                <a:ext uri="{FF2B5EF4-FFF2-40B4-BE49-F238E27FC236}">
                  <a16:creationId xmlns:a16="http://schemas.microsoft.com/office/drawing/2014/main" id="{B496E693-0FCC-23B3-81F5-F825B28DFB0F}"/>
                </a:ext>
              </a:extLst>
            </p:cNvPr>
            <p:cNvSpPr/>
            <p:nvPr/>
          </p:nvSpPr>
          <p:spPr>
            <a:xfrm>
              <a:off x="8743950" y="0"/>
              <a:ext cx="400050" cy="142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" name="Rectangle 70">
              <a:extLst>
                <a:ext uri="{FF2B5EF4-FFF2-40B4-BE49-F238E27FC236}">
                  <a16:creationId xmlns:a16="http://schemas.microsoft.com/office/drawing/2014/main" id="{F97DAA69-6617-834E-2D3A-B0002BF634C1}"/>
                </a:ext>
              </a:extLst>
            </p:cNvPr>
            <p:cNvSpPr/>
            <p:nvPr/>
          </p:nvSpPr>
          <p:spPr>
            <a:xfrm>
              <a:off x="7655615" y="0"/>
              <a:ext cx="1488384" cy="3321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5" name="Grupo 18">
            <a:extLst>
              <a:ext uri="{FF2B5EF4-FFF2-40B4-BE49-F238E27FC236}">
                <a16:creationId xmlns:a16="http://schemas.microsoft.com/office/drawing/2014/main" id="{785E1175-AACD-8506-DA24-2A0E2B908717}"/>
              </a:ext>
            </a:extLst>
          </p:cNvPr>
          <p:cNvGrpSpPr/>
          <p:nvPr/>
        </p:nvGrpSpPr>
        <p:grpSpPr>
          <a:xfrm flipH="1">
            <a:off x="157371" y="165370"/>
            <a:ext cx="1519345" cy="1453397"/>
            <a:chOff x="7655615" y="0"/>
            <a:chExt cx="1488385" cy="1423781"/>
          </a:xfrm>
          <a:solidFill>
            <a:srgbClr val="CC0000"/>
          </a:solidFill>
        </p:grpSpPr>
        <p:sp>
          <p:nvSpPr>
            <p:cNvPr id="6" name="Rectangle 69">
              <a:extLst>
                <a:ext uri="{FF2B5EF4-FFF2-40B4-BE49-F238E27FC236}">
                  <a16:creationId xmlns:a16="http://schemas.microsoft.com/office/drawing/2014/main" id="{8EDE25A3-DC57-EB8D-4835-71E250AE5758}"/>
                </a:ext>
              </a:extLst>
            </p:cNvPr>
            <p:cNvSpPr/>
            <p:nvPr/>
          </p:nvSpPr>
          <p:spPr>
            <a:xfrm>
              <a:off x="8743950" y="0"/>
              <a:ext cx="400050" cy="142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" name="Rectangle 70">
              <a:extLst>
                <a:ext uri="{FF2B5EF4-FFF2-40B4-BE49-F238E27FC236}">
                  <a16:creationId xmlns:a16="http://schemas.microsoft.com/office/drawing/2014/main" id="{4714BE78-D5D6-F663-DD8A-FC45EF9B4765}"/>
                </a:ext>
              </a:extLst>
            </p:cNvPr>
            <p:cNvSpPr/>
            <p:nvPr/>
          </p:nvSpPr>
          <p:spPr>
            <a:xfrm>
              <a:off x="7655615" y="0"/>
              <a:ext cx="1488384" cy="3321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8" name="Grupo 8">
            <a:extLst>
              <a:ext uri="{FF2B5EF4-FFF2-40B4-BE49-F238E27FC236}">
                <a16:creationId xmlns:a16="http://schemas.microsoft.com/office/drawing/2014/main" id="{BC296DB2-10B6-4471-56DB-6A4985C02556}"/>
              </a:ext>
            </a:extLst>
          </p:cNvPr>
          <p:cNvGrpSpPr/>
          <p:nvPr/>
        </p:nvGrpSpPr>
        <p:grpSpPr>
          <a:xfrm>
            <a:off x="4827850" y="504419"/>
            <a:ext cx="2195520" cy="2997011"/>
            <a:chOff x="4140200" y="846138"/>
            <a:chExt cx="1117600" cy="1525588"/>
          </a:xfrm>
          <a:solidFill>
            <a:srgbClr val="CC0000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8A43AE0-25E3-E91E-6979-8CC930218C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0200" y="1447801"/>
              <a:ext cx="1117600" cy="923925"/>
            </a:xfrm>
            <a:custGeom>
              <a:avLst/>
              <a:gdLst>
                <a:gd name="T0" fmla="*/ 496 w 558"/>
                <a:gd name="T1" fmla="*/ 389 h 463"/>
                <a:gd name="T2" fmla="*/ 509 w 558"/>
                <a:gd name="T3" fmla="*/ 155 h 463"/>
                <a:gd name="T4" fmla="*/ 448 w 558"/>
                <a:gd name="T5" fmla="*/ 39 h 463"/>
                <a:gd name="T6" fmla="*/ 376 w 558"/>
                <a:gd name="T7" fmla="*/ 12 h 463"/>
                <a:gd name="T8" fmla="*/ 284 w 558"/>
                <a:gd name="T9" fmla="*/ 8 h 463"/>
                <a:gd name="T10" fmla="*/ 166 w 558"/>
                <a:gd name="T11" fmla="*/ 15 h 463"/>
                <a:gd name="T12" fmla="*/ 154 w 558"/>
                <a:gd name="T13" fmla="*/ 18 h 463"/>
                <a:gd name="T14" fmla="*/ 87 w 558"/>
                <a:gd name="T15" fmla="*/ 57 h 463"/>
                <a:gd name="T16" fmla="*/ 28 w 558"/>
                <a:gd name="T17" fmla="*/ 233 h 463"/>
                <a:gd name="T18" fmla="*/ 26 w 558"/>
                <a:gd name="T19" fmla="*/ 252 h 463"/>
                <a:gd name="T20" fmla="*/ 6 w 558"/>
                <a:gd name="T21" fmla="*/ 321 h 463"/>
                <a:gd name="T22" fmla="*/ 83 w 558"/>
                <a:gd name="T23" fmla="*/ 392 h 463"/>
                <a:gd name="T24" fmla="*/ 145 w 558"/>
                <a:gd name="T25" fmla="*/ 463 h 463"/>
                <a:gd name="T26" fmla="*/ 433 w 558"/>
                <a:gd name="T27" fmla="*/ 442 h 463"/>
                <a:gd name="T28" fmla="*/ 508 w 558"/>
                <a:gd name="T29" fmla="*/ 226 h 463"/>
                <a:gd name="T30" fmla="*/ 508 w 558"/>
                <a:gd name="T31" fmla="*/ 226 h 463"/>
                <a:gd name="T32" fmla="*/ 466 w 558"/>
                <a:gd name="T33" fmla="*/ 235 h 463"/>
                <a:gd name="T34" fmla="*/ 464 w 558"/>
                <a:gd name="T35" fmla="*/ 232 h 463"/>
                <a:gd name="T36" fmla="*/ 381 w 558"/>
                <a:gd name="T37" fmla="*/ 48 h 463"/>
                <a:gd name="T38" fmla="*/ 381 w 558"/>
                <a:gd name="T39" fmla="*/ 48 h 463"/>
                <a:gd name="T40" fmla="*/ 258 w 558"/>
                <a:gd name="T41" fmla="*/ 36 h 463"/>
                <a:gd name="T42" fmla="*/ 250 w 558"/>
                <a:gd name="T43" fmla="*/ 55 h 463"/>
                <a:gd name="T44" fmla="*/ 375 w 558"/>
                <a:gd name="T45" fmla="*/ 120 h 463"/>
                <a:gd name="T46" fmla="*/ 391 w 558"/>
                <a:gd name="T47" fmla="*/ 138 h 463"/>
                <a:gd name="T48" fmla="*/ 375 w 558"/>
                <a:gd name="T49" fmla="*/ 197 h 463"/>
                <a:gd name="T50" fmla="*/ 230 w 558"/>
                <a:gd name="T51" fmla="*/ 132 h 463"/>
                <a:gd name="T52" fmla="*/ 219 w 558"/>
                <a:gd name="T53" fmla="*/ 108 h 463"/>
                <a:gd name="T54" fmla="*/ 328 w 558"/>
                <a:gd name="T55" fmla="*/ 377 h 463"/>
                <a:gd name="T56" fmla="*/ 214 w 558"/>
                <a:gd name="T57" fmla="*/ 288 h 463"/>
                <a:gd name="T58" fmla="*/ 123 w 558"/>
                <a:gd name="T59" fmla="*/ 280 h 463"/>
                <a:gd name="T60" fmla="*/ 115 w 558"/>
                <a:gd name="T61" fmla="*/ 284 h 463"/>
                <a:gd name="T62" fmla="*/ 123 w 558"/>
                <a:gd name="T63" fmla="*/ 280 h 463"/>
                <a:gd name="T64" fmla="*/ 124 w 558"/>
                <a:gd name="T65" fmla="*/ 270 h 463"/>
                <a:gd name="T66" fmla="*/ 105 w 558"/>
                <a:gd name="T67" fmla="*/ 221 h 463"/>
                <a:gd name="T68" fmla="*/ 164 w 558"/>
                <a:gd name="T69" fmla="*/ 157 h 463"/>
                <a:gd name="T70" fmla="*/ 179 w 558"/>
                <a:gd name="T71" fmla="*/ 121 h 463"/>
                <a:gd name="T72" fmla="*/ 170 w 558"/>
                <a:gd name="T73" fmla="*/ 116 h 463"/>
                <a:gd name="T74" fmla="*/ 179 w 558"/>
                <a:gd name="T75" fmla="*/ 121 h 463"/>
                <a:gd name="T76" fmla="*/ 210 w 558"/>
                <a:gd name="T77" fmla="*/ 147 h 463"/>
                <a:gd name="T78" fmla="*/ 310 w 558"/>
                <a:gd name="T79" fmla="*/ 234 h 463"/>
                <a:gd name="T80" fmla="*/ 328 w 558"/>
                <a:gd name="T81" fmla="*/ 37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8" h="463">
                  <a:moveTo>
                    <a:pt x="475" y="392"/>
                  </a:moveTo>
                  <a:cubicBezTo>
                    <a:pt x="482" y="392"/>
                    <a:pt x="489" y="390"/>
                    <a:pt x="496" y="389"/>
                  </a:cubicBezTo>
                  <a:cubicBezTo>
                    <a:pt x="539" y="381"/>
                    <a:pt x="558" y="355"/>
                    <a:pt x="549" y="312"/>
                  </a:cubicBezTo>
                  <a:cubicBezTo>
                    <a:pt x="537" y="259"/>
                    <a:pt x="522" y="207"/>
                    <a:pt x="509" y="155"/>
                  </a:cubicBezTo>
                  <a:cubicBezTo>
                    <a:pt x="506" y="141"/>
                    <a:pt x="503" y="127"/>
                    <a:pt x="500" y="113"/>
                  </a:cubicBezTo>
                  <a:cubicBezTo>
                    <a:pt x="490" y="83"/>
                    <a:pt x="478" y="55"/>
                    <a:pt x="448" y="39"/>
                  </a:cubicBezTo>
                  <a:cubicBezTo>
                    <a:pt x="438" y="28"/>
                    <a:pt x="425" y="24"/>
                    <a:pt x="411" y="20"/>
                  </a:cubicBezTo>
                  <a:cubicBezTo>
                    <a:pt x="399" y="17"/>
                    <a:pt x="387" y="15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45" y="5"/>
                    <a:pt x="314" y="7"/>
                    <a:pt x="284" y="8"/>
                  </a:cubicBezTo>
                  <a:cubicBezTo>
                    <a:pt x="252" y="10"/>
                    <a:pt x="220" y="0"/>
                    <a:pt x="189" y="12"/>
                  </a:cubicBezTo>
                  <a:cubicBezTo>
                    <a:pt x="182" y="13"/>
                    <a:pt x="174" y="14"/>
                    <a:pt x="166" y="15"/>
                  </a:cubicBezTo>
                  <a:cubicBezTo>
                    <a:pt x="161" y="13"/>
                    <a:pt x="158" y="16"/>
                    <a:pt x="154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48" y="20"/>
                    <a:pt x="142" y="22"/>
                    <a:pt x="136" y="24"/>
                  </a:cubicBezTo>
                  <a:cubicBezTo>
                    <a:pt x="116" y="29"/>
                    <a:pt x="99" y="39"/>
                    <a:pt x="87" y="57"/>
                  </a:cubicBezTo>
                  <a:cubicBezTo>
                    <a:pt x="71" y="71"/>
                    <a:pt x="63" y="90"/>
                    <a:pt x="58" y="110"/>
                  </a:cubicBezTo>
                  <a:cubicBezTo>
                    <a:pt x="47" y="151"/>
                    <a:pt x="37" y="192"/>
                    <a:pt x="28" y="233"/>
                  </a:cubicBezTo>
                  <a:cubicBezTo>
                    <a:pt x="21" y="238"/>
                    <a:pt x="22" y="245"/>
                    <a:pt x="23" y="252"/>
                  </a:cubicBezTo>
                  <a:cubicBezTo>
                    <a:pt x="24" y="252"/>
                    <a:pt x="25" y="252"/>
                    <a:pt x="26" y="252"/>
                  </a:cubicBezTo>
                  <a:cubicBezTo>
                    <a:pt x="25" y="252"/>
                    <a:pt x="24" y="252"/>
                    <a:pt x="23" y="252"/>
                  </a:cubicBezTo>
                  <a:cubicBezTo>
                    <a:pt x="17" y="275"/>
                    <a:pt x="9" y="297"/>
                    <a:pt x="6" y="321"/>
                  </a:cubicBezTo>
                  <a:cubicBezTo>
                    <a:pt x="0" y="352"/>
                    <a:pt x="17" y="376"/>
                    <a:pt x="49" y="385"/>
                  </a:cubicBezTo>
                  <a:cubicBezTo>
                    <a:pt x="60" y="389"/>
                    <a:pt x="72" y="393"/>
                    <a:pt x="83" y="392"/>
                  </a:cubicBezTo>
                  <a:cubicBezTo>
                    <a:pt x="119" y="391"/>
                    <a:pt x="130" y="409"/>
                    <a:pt x="124" y="441"/>
                  </a:cubicBezTo>
                  <a:cubicBezTo>
                    <a:pt x="121" y="458"/>
                    <a:pt x="128" y="463"/>
                    <a:pt x="145" y="463"/>
                  </a:cubicBezTo>
                  <a:cubicBezTo>
                    <a:pt x="233" y="462"/>
                    <a:pt x="322" y="462"/>
                    <a:pt x="410" y="463"/>
                  </a:cubicBezTo>
                  <a:cubicBezTo>
                    <a:pt x="426" y="463"/>
                    <a:pt x="437" y="461"/>
                    <a:pt x="433" y="442"/>
                  </a:cubicBezTo>
                  <a:cubicBezTo>
                    <a:pt x="425" y="407"/>
                    <a:pt x="441" y="392"/>
                    <a:pt x="475" y="392"/>
                  </a:cubicBezTo>
                  <a:close/>
                  <a:moveTo>
                    <a:pt x="508" y="226"/>
                  </a:moveTo>
                  <a:cubicBezTo>
                    <a:pt x="508" y="226"/>
                    <a:pt x="508" y="226"/>
                    <a:pt x="508" y="226"/>
                  </a:cubicBezTo>
                  <a:cubicBezTo>
                    <a:pt x="508" y="226"/>
                    <a:pt x="508" y="226"/>
                    <a:pt x="508" y="226"/>
                  </a:cubicBezTo>
                  <a:close/>
                  <a:moveTo>
                    <a:pt x="466" y="235"/>
                  </a:moveTo>
                  <a:cubicBezTo>
                    <a:pt x="466" y="235"/>
                    <a:pt x="466" y="235"/>
                    <a:pt x="466" y="235"/>
                  </a:cubicBezTo>
                  <a:cubicBezTo>
                    <a:pt x="465" y="234"/>
                    <a:pt x="465" y="233"/>
                    <a:pt x="464" y="232"/>
                  </a:cubicBezTo>
                  <a:cubicBezTo>
                    <a:pt x="464" y="232"/>
                    <a:pt x="464" y="232"/>
                    <a:pt x="464" y="232"/>
                  </a:cubicBezTo>
                  <a:cubicBezTo>
                    <a:pt x="465" y="233"/>
                    <a:pt x="465" y="234"/>
                    <a:pt x="466" y="235"/>
                  </a:cubicBezTo>
                  <a:close/>
                  <a:moveTo>
                    <a:pt x="381" y="48"/>
                  </a:moveTo>
                  <a:cubicBezTo>
                    <a:pt x="380" y="43"/>
                    <a:pt x="379" y="39"/>
                    <a:pt x="377" y="35"/>
                  </a:cubicBezTo>
                  <a:cubicBezTo>
                    <a:pt x="379" y="39"/>
                    <a:pt x="380" y="43"/>
                    <a:pt x="381" y="48"/>
                  </a:cubicBezTo>
                  <a:close/>
                  <a:moveTo>
                    <a:pt x="261" y="33"/>
                  </a:moveTo>
                  <a:cubicBezTo>
                    <a:pt x="260" y="34"/>
                    <a:pt x="259" y="35"/>
                    <a:pt x="258" y="36"/>
                  </a:cubicBezTo>
                  <a:cubicBezTo>
                    <a:pt x="259" y="35"/>
                    <a:pt x="260" y="34"/>
                    <a:pt x="261" y="33"/>
                  </a:cubicBezTo>
                  <a:close/>
                  <a:moveTo>
                    <a:pt x="250" y="55"/>
                  </a:moveTo>
                  <a:cubicBezTo>
                    <a:pt x="275" y="44"/>
                    <a:pt x="301" y="52"/>
                    <a:pt x="326" y="55"/>
                  </a:cubicBezTo>
                  <a:cubicBezTo>
                    <a:pt x="355" y="67"/>
                    <a:pt x="370" y="90"/>
                    <a:pt x="375" y="120"/>
                  </a:cubicBezTo>
                  <a:cubicBezTo>
                    <a:pt x="375" y="120"/>
                    <a:pt x="375" y="120"/>
                    <a:pt x="375" y="120"/>
                  </a:cubicBezTo>
                  <a:cubicBezTo>
                    <a:pt x="377" y="129"/>
                    <a:pt x="384" y="134"/>
                    <a:pt x="391" y="138"/>
                  </a:cubicBezTo>
                  <a:cubicBezTo>
                    <a:pt x="404" y="145"/>
                    <a:pt x="410" y="154"/>
                    <a:pt x="406" y="169"/>
                  </a:cubicBezTo>
                  <a:cubicBezTo>
                    <a:pt x="401" y="185"/>
                    <a:pt x="390" y="196"/>
                    <a:pt x="375" y="197"/>
                  </a:cubicBezTo>
                  <a:cubicBezTo>
                    <a:pt x="346" y="198"/>
                    <a:pt x="317" y="201"/>
                    <a:pt x="288" y="194"/>
                  </a:cubicBezTo>
                  <a:cubicBezTo>
                    <a:pt x="255" y="187"/>
                    <a:pt x="233" y="168"/>
                    <a:pt x="230" y="132"/>
                  </a:cubicBezTo>
                  <a:cubicBezTo>
                    <a:pt x="231" y="129"/>
                    <a:pt x="231" y="126"/>
                    <a:pt x="227" y="124"/>
                  </a:cubicBezTo>
                  <a:cubicBezTo>
                    <a:pt x="225" y="119"/>
                    <a:pt x="222" y="114"/>
                    <a:pt x="219" y="108"/>
                  </a:cubicBezTo>
                  <a:cubicBezTo>
                    <a:pt x="215" y="82"/>
                    <a:pt x="228" y="66"/>
                    <a:pt x="250" y="55"/>
                  </a:cubicBezTo>
                  <a:close/>
                  <a:moveTo>
                    <a:pt x="328" y="377"/>
                  </a:moveTo>
                  <a:cubicBezTo>
                    <a:pt x="305" y="384"/>
                    <a:pt x="291" y="372"/>
                    <a:pt x="286" y="350"/>
                  </a:cubicBezTo>
                  <a:cubicBezTo>
                    <a:pt x="278" y="309"/>
                    <a:pt x="251" y="293"/>
                    <a:pt x="214" y="288"/>
                  </a:cubicBezTo>
                  <a:cubicBezTo>
                    <a:pt x="188" y="284"/>
                    <a:pt x="163" y="279"/>
                    <a:pt x="137" y="275"/>
                  </a:cubicBezTo>
                  <a:cubicBezTo>
                    <a:pt x="132" y="274"/>
                    <a:pt x="127" y="277"/>
                    <a:pt x="123" y="280"/>
                  </a:cubicBezTo>
                  <a:cubicBezTo>
                    <a:pt x="122" y="281"/>
                    <a:pt x="121" y="281"/>
                    <a:pt x="119" y="282"/>
                  </a:cubicBezTo>
                  <a:cubicBezTo>
                    <a:pt x="118" y="283"/>
                    <a:pt x="117" y="284"/>
                    <a:pt x="115" y="284"/>
                  </a:cubicBezTo>
                  <a:cubicBezTo>
                    <a:pt x="117" y="284"/>
                    <a:pt x="118" y="283"/>
                    <a:pt x="119" y="282"/>
                  </a:cubicBezTo>
                  <a:cubicBezTo>
                    <a:pt x="121" y="281"/>
                    <a:pt x="122" y="281"/>
                    <a:pt x="123" y="280"/>
                  </a:cubicBezTo>
                  <a:cubicBezTo>
                    <a:pt x="127" y="277"/>
                    <a:pt x="132" y="274"/>
                    <a:pt x="137" y="275"/>
                  </a:cubicBezTo>
                  <a:cubicBezTo>
                    <a:pt x="133" y="273"/>
                    <a:pt x="129" y="271"/>
                    <a:pt x="124" y="270"/>
                  </a:cubicBezTo>
                  <a:cubicBezTo>
                    <a:pt x="100" y="267"/>
                    <a:pt x="88" y="258"/>
                    <a:pt x="101" y="232"/>
                  </a:cubicBezTo>
                  <a:cubicBezTo>
                    <a:pt x="103" y="229"/>
                    <a:pt x="104" y="225"/>
                    <a:pt x="105" y="221"/>
                  </a:cubicBezTo>
                  <a:cubicBezTo>
                    <a:pt x="120" y="195"/>
                    <a:pt x="142" y="176"/>
                    <a:pt x="164" y="157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73" y="151"/>
                    <a:pt x="183" y="145"/>
                    <a:pt x="192" y="139"/>
                  </a:cubicBezTo>
                  <a:cubicBezTo>
                    <a:pt x="188" y="132"/>
                    <a:pt x="185" y="126"/>
                    <a:pt x="179" y="121"/>
                  </a:cubicBezTo>
                  <a:cubicBezTo>
                    <a:pt x="178" y="120"/>
                    <a:pt x="176" y="119"/>
                    <a:pt x="175" y="118"/>
                  </a:cubicBezTo>
                  <a:cubicBezTo>
                    <a:pt x="173" y="118"/>
                    <a:pt x="172" y="117"/>
                    <a:pt x="170" y="116"/>
                  </a:cubicBezTo>
                  <a:cubicBezTo>
                    <a:pt x="172" y="117"/>
                    <a:pt x="173" y="118"/>
                    <a:pt x="175" y="118"/>
                  </a:cubicBezTo>
                  <a:cubicBezTo>
                    <a:pt x="176" y="119"/>
                    <a:pt x="178" y="120"/>
                    <a:pt x="179" y="121"/>
                  </a:cubicBezTo>
                  <a:cubicBezTo>
                    <a:pt x="185" y="126"/>
                    <a:pt x="188" y="132"/>
                    <a:pt x="192" y="139"/>
                  </a:cubicBezTo>
                  <a:cubicBezTo>
                    <a:pt x="200" y="137"/>
                    <a:pt x="207" y="133"/>
                    <a:pt x="210" y="147"/>
                  </a:cubicBezTo>
                  <a:cubicBezTo>
                    <a:pt x="219" y="189"/>
                    <a:pt x="248" y="211"/>
                    <a:pt x="290" y="216"/>
                  </a:cubicBezTo>
                  <a:cubicBezTo>
                    <a:pt x="301" y="218"/>
                    <a:pt x="306" y="223"/>
                    <a:pt x="310" y="234"/>
                  </a:cubicBezTo>
                  <a:cubicBezTo>
                    <a:pt x="320" y="267"/>
                    <a:pt x="333" y="299"/>
                    <a:pt x="343" y="332"/>
                  </a:cubicBezTo>
                  <a:cubicBezTo>
                    <a:pt x="349" y="350"/>
                    <a:pt x="351" y="369"/>
                    <a:pt x="328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9AB51D8-B14A-F6A1-12C9-80BAAC8E4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963" y="846138"/>
              <a:ext cx="552450" cy="549275"/>
            </a:xfrm>
            <a:custGeom>
              <a:avLst/>
              <a:gdLst>
                <a:gd name="T0" fmla="*/ 136 w 276"/>
                <a:gd name="T1" fmla="*/ 275 h 275"/>
                <a:gd name="T2" fmla="*/ 275 w 276"/>
                <a:gd name="T3" fmla="*/ 136 h 275"/>
                <a:gd name="T4" fmla="*/ 137 w 276"/>
                <a:gd name="T5" fmla="*/ 0 h 275"/>
                <a:gd name="T6" fmla="*/ 0 w 276"/>
                <a:gd name="T7" fmla="*/ 135 h 275"/>
                <a:gd name="T8" fmla="*/ 136 w 276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275">
                  <a:moveTo>
                    <a:pt x="136" y="275"/>
                  </a:moveTo>
                  <a:cubicBezTo>
                    <a:pt x="213" y="274"/>
                    <a:pt x="276" y="212"/>
                    <a:pt x="275" y="136"/>
                  </a:cubicBezTo>
                  <a:cubicBezTo>
                    <a:pt x="274" y="61"/>
                    <a:pt x="213" y="1"/>
                    <a:pt x="137" y="0"/>
                  </a:cubicBezTo>
                  <a:cubicBezTo>
                    <a:pt x="60" y="0"/>
                    <a:pt x="0" y="59"/>
                    <a:pt x="0" y="135"/>
                  </a:cubicBezTo>
                  <a:cubicBezTo>
                    <a:pt x="0" y="214"/>
                    <a:pt x="60" y="275"/>
                    <a:pt x="136" y="2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FF0000"/>
                </a:solidFill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22CA6D57-0276-4EFE-C008-C17DAD775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513" y="1574801"/>
              <a:ext cx="160338" cy="165100"/>
            </a:xfrm>
            <a:custGeom>
              <a:avLst/>
              <a:gdLst>
                <a:gd name="T0" fmla="*/ 45 w 80"/>
                <a:gd name="T1" fmla="*/ 79 h 83"/>
                <a:gd name="T2" fmla="*/ 71 w 80"/>
                <a:gd name="T3" fmla="*/ 76 h 83"/>
                <a:gd name="T4" fmla="*/ 69 w 80"/>
                <a:gd name="T5" fmla="*/ 50 h 83"/>
                <a:gd name="T6" fmla="*/ 64 w 80"/>
                <a:gd name="T7" fmla="*/ 31 h 83"/>
                <a:gd name="T8" fmla="*/ 40 w 80"/>
                <a:gd name="T9" fmla="*/ 7 h 83"/>
                <a:gd name="T10" fmla="*/ 14 w 80"/>
                <a:gd name="T11" fmla="*/ 18 h 83"/>
                <a:gd name="T12" fmla="*/ 45 w 80"/>
                <a:gd name="T13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3">
                  <a:moveTo>
                    <a:pt x="45" y="79"/>
                  </a:moveTo>
                  <a:cubicBezTo>
                    <a:pt x="54" y="81"/>
                    <a:pt x="64" y="83"/>
                    <a:pt x="71" y="76"/>
                  </a:cubicBezTo>
                  <a:cubicBezTo>
                    <a:pt x="80" y="67"/>
                    <a:pt x="75" y="58"/>
                    <a:pt x="69" y="50"/>
                  </a:cubicBezTo>
                  <a:cubicBezTo>
                    <a:pt x="67" y="43"/>
                    <a:pt x="61" y="37"/>
                    <a:pt x="64" y="31"/>
                  </a:cubicBezTo>
                  <a:cubicBezTo>
                    <a:pt x="79" y="0"/>
                    <a:pt x="56" y="5"/>
                    <a:pt x="40" y="7"/>
                  </a:cubicBezTo>
                  <a:cubicBezTo>
                    <a:pt x="31" y="7"/>
                    <a:pt x="20" y="8"/>
                    <a:pt x="14" y="18"/>
                  </a:cubicBezTo>
                  <a:cubicBezTo>
                    <a:pt x="0" y="39"/>
                    <a:pt x="16" y="71"/>
                    <a:pt x="45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59B7756-C036-383B-EC5E-93C428B67068}"/>
              </a:ext>
            </a:extLst>
          </p:cNvPr>
          <p:cNvSpPr txBox="1"/>
          <p:nvPr/>
        </p:nvSpPr>
        <p:spPr>
          <a:xfrm>
            <a:off x="3620954" y="3526277"/>
            <a:ext cx="463481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229A94-0510-9BF9-9808-EDADDB3A6F32}"/>
              </a:ext>
            </a:extLst>
          </p:cNvPr>
          <p:cNvSpPr txBox="1"/>
          <p:nvPr/>
        </p:nvSpPr>
        <p:spPr>
          <a:xfrm>
            <a:off x="405991" y="4264878"/>
            <a:ext cx="11313682" cy="245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  <a:p>
            <a:pPr algn="ctr" rtl="1">
              <a:lnSpc>
                <a:spcPct val="25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3476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E78DF74-1FC7-8B69-6215-5A30D159770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2089F44-CC15-C449-74D1-1875D7D727CE}"/>
              </a:ext>
            </a:extLst>
          </p:cNvPr>
          <p:cNvSpPr/>
          <p:nvPr/>
        </p:nvSpPr>
        <p:spPr>
          <a:xfrm>
            <a:off x="394447" y="4482353"/>
            <a:ext cx="5002213" cy="193637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868958-9446-CBD1-6F0B-DA0D9062394D}"/>
              </a:ext>
            </a:extLst>
          </p:cNvPr>
          <p:cNvSpPr txBox="1"/>
          <p:nvPr/>
        </p:nvSpPr>
        <p:spPr>
          <a:xfrm>
            <a:off x="6548663" y="474097"/>
            <a:ext cx="52628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1E816-BE5D-4023-E789-438222ECF6C3}"/>
              </a:ext>
            </a:extLst>
          </p:cNvPr>
          <p:cNvSpPr txBox="1"/>
          <p:nvPr/>
        </p:nvSpPr>
        <p:spPr>
          <a:xfrm>
            <a:off x="6579511" y="1373848"/>
            <a:ext cx="523199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239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685313-4EE6-4696-843A-D32418DB5283}"/>
              </a:ext>
            </a:extLst>
          </p:cNvPr>
          <p:cNvSpPr txBox="1"/>
          <p:nvPr/>
        </p:nvSpPr>
        <p:spPr>
          <a:xfrm>
            <a:off x="695156" y="4569441"/>
            <a:ext cx="3506787" cy="1704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25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702744-72C1-3BDD-A109-65BA6ADA24E9}"/>
              </a:ext>
            </a:extLst>
          </p:cNvPr>
          <p:cNvSpPr/>
          <p:nvPr/>
        </p:nvSpPr>
        <p:spPr>
          <a:xfrm>
            <a:off x="11106547" y="4118220"/>
            <a:ext cx="622571" cy="62257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72B514-3538-22E0-6A44-E311A4484622}"/>
              </a:ext>
            </a:extLst>
          </p:cNvPr>
          <p:cNvSpPr txBox="1"/>
          <p:nvPr/>
        </p:nvSpPr>
        <p:spPr>
          <a:xfrm>
            <a:off x="6579511" y="3804390"/>
            <a:ext cx="4492838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22393F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716CA5D-03CD-392E-686F-01A919A8E524}"/>
              </a:ext>
            </a:extLst>
          </p:cNvPr>
          <p:cNvSpPr/>
          <p:nvPr/>
        </p:nvSpPr>
        <p:spPr>
          <a:xfrm>
            <a:off x="11106547" y="5491441"/>
            <a:ext cx="622571" cy="62257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C7BC1A-1D3B-ECAB-283F-8B5E2F8E0D15}"/>
              </a:ext>
            </a:extLst>
          </p:cNvPr>
          <p:cNvSpPr txBox="1"/>
          <p:nvPr/>
        </p:nvSpPr>
        <p:spPr>
          <a:xfrm>
            <a:off x="6579511" y="5168186"/>
            <a:ext cx="4492838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22393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solidFill>
                <a:srgbClr val="22393F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065254-806F-2323-973C-EEA416138199}"/>
              </a:ext>
            </a:extLst>
          </p:cNvPr>
          <p:cNvGrpSpPr/>
          <p:nvPr/>
        </p:nvGrpSpPr>
        <p:grpSpPr>
          <a:xfrm>
            <a:off x="4437716" y="4945425"/>
            <a:ext cx="694231" cy="952343"/>
            <a:chOff x="3104063" y="2703615"/>
            <a:chExt cx="443918" cy="608965"/>
          </a:xfrm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FB484385-15DC-BD57-8F03-57295DEF6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4063" y="2944545"/>
              <a:ext cx="443918" cy="368035"/>
            </a:xfrm>
            <a:custGeom>
              <a:avLst/>
              <a:gdLst>
                <a:gd name="T0" fmla="*/ 496 w 558"/>
                <a:gd name="T1" fmla="*/ 389 h 463"/>
                <a:gd name="T2" fmla="*/ 509 w 558"/>
                <a:gd name="T3" fmla="*/ 155 h 463"/>
                <a:gd name="T4" fmla="*/ 448 w 558"/>
                <a:gd name="T5" fmla="*/ 39 h 463"/>
                <a:gd name="T6" fmla="*/ 376 w 558"/>
                <a:gd name="T7" fmla="*/ 12 h 463"/>
                <a:gd name="T8" fmla="*/ 284 w 558"/>
                <a:gd name="T9" fmla="*/ 8 h 463"/>
                <a:gd name="T10" fmla="*/ 166 w 558"/>
                <a:gd name="T11" fmla="*/ 15 h 463"/>
                <a:gd name="T12" fmla="*/ 154 w 558"/>
                <a:gd name="T13" fmla="*/ 18 h 463"/>
                <a:gd name="T14" fmla="*/ 87 w 558"/>
                <a:gd name="T15" fmla="*/ 57 h 463"/>
                <a:gd name="T16" fmla="*/ 28 w 558"/>
                <a:gd name="T17" fmla="*/ 233 h 463"/>
                <a:gd name="T18" fmla="*/ 26 w 558"/>
                <a:gd name="T19" fmla="*/ 252 h 463"/>
                <a:gd name="T20" fmla="*/ 6 w 558"/>
                <a:gd name="T21" fmla="*/ 321 h 463"/>
                <a:gd name="T22" fmla="*/ 83 w 558"/>
                <a:gd name="T23" fmla="*/ 392 h 463"/>
                <a:gd name="T24" fmla="*/ 145 w 558"/>
                <a:gd name="T25" fmla="*/ 463 h 463"/>
                <a:gd name="T26" fmla="*/ 433 w 558"/>
                <a:gd name="T27" fmla="*/ 442 h 463"/>
                <a:gd name="T28" fmla="*/ 508 w 558"/>
                <a:gd name="T29" fmla="*/ 226 h 463"/>
                <a:gd name="T30" fmla="*/ 508 w 558"/>
                <a:gd name="T31" fmla="*/ 226 h 463"/>
                <a:gd name="T32" fmla="*/ 466 w 558"/>
                <a:gd name="T33" fmla="*/ 235 h 463"/>
                <a:gd name="T34" fmla="*/ 464 w 558"/>
                <a:gd name="T35" fmla="*/ 232 h 463"/>
                <a:gd name="T36" fmla="*/ 381 w 558"/>
                <a:gd name="T37" fmla="*/ 48 h 463"/>
                <a:gd name="T38" fmla="*/ 381 w 558"/>
                <a:gd name="T39" fmla="*/ 48 h 463"/>
                <a:gd name="T40" fmla="*/ 258 w 558"/>
                <a:gd name="T41" fmla="*/ 36 h 463"/>
                <a:gd name="T42" fmla="*/ 250 w 558"/>
                <a:gd name="T43" fmla="*/ 55 h 463"/>
                <a:gd name="T44" fmla="*/ 375 w 558"/>
                <a:gd name="T45" fmla="*/ 120 h 463"/>
                <a:gd name="T46" fmla="*/ 391 w 558"/>
                <a:gd name="T47" fmla="*/ 138 h 463"/>
                <a:gd name="T48" fmla="*/ 375 w 558"/>
                <a:gd name="T49" fmla="*/ 197 h 463"/>
                <a:gd name="T50" fmla="*/ 230 w 558"/>
                <a:gd name="T51" fmla="*/ 132 h 463"/>
                <a:gd name="T52" fmla="*/ 219 w 558"/>
                <a:gd name="T53" fmla="*/ 108 h 463"/>
                <a:gd name="T54" fmla="*/ 328 w 558"/>
                <a:gd name="T55" fmla="*/ 377 h 463"/>
                <a:gd name="T56" fmla="*/ 214 w 558"/>
                <a:gd name="T57" fmla="*/ 288 h 463"/>
                <a:gd name="T58" fmla="*/ 123 w 558"/>
                <a:gd name="T59" fmla="*/ 280 h 463"/>
                <a:gd name="T60" fmla="*/ 115 w 558"/>
                <a:gd name="T61" fmla="*/ 284 h 463"/>
                <a:gd name="T62" fmla="*/ 123 w 558"/>
                <a:gd name="T63" fmla="*/ 280 h 463"/>
                <a:gd name="T64" fmla="*/ 124 w 558"/>
                <a:gd name="T65" fmla="*/ 270 h 463"/>
                <a:gd name="T66" fmla="*/ 105 w 558"/>
                <a:gd name="T67" fmla="*/ 221 h 463"/>
                <a:gd name="T68" fmla="*/ 164 w 558"/>
                <a:gd name="T69" fmla="*/ 157 h 463"/>
                <a:gd name="T70" fmla="*/ 179 w 558"/>
                <a:gd name="T71" fmla="*/ 121 h 463"/>
                <a:gd name="T72" fmla="*/ 170 w 558"/>
                <a:gd name="T73" fmla="*/ 116 h 463"/>
                <a:gd name="T74" fmla="*/ 179 w 558"/>
                <a:gd name="T75" fmla="*/ 121 h 463"/>
                <a:gd name="T76" fmla="*/ 210 w 558"/>
                <a:gd name="T77" fmla="*/ 147 h 463"/>
                <a:gd name="T78" fmla="*/ 310 w 558"/>
                <a:gd name="T79" fmla="*/ 234 h 463"/>
                <a:gd name="T80" fmla="*/ 328 w 558"/>
                <a:gd name="T81" fmla="*/ 37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8" h="463">
                  <a:moveTo>
                    <a:pt x="475" y="392"/>
                  </a:moveTo>
                  <a:cubicBezTo>
                    <a:pt x="482" y="392"/>
                    <a:pt x="489" y="390"/>
                    <a:pt x="496" y="389"/>
                  </a:cubicBezTo>
                  <a:cubicBezTo>
                    <a:pt x="539" y="381"/>
                    <a:pt x="558" y="355"/>
                    <a:pt x="549" y="312"/>
                  </a:cubicBezTo>
                  <a:cubicBezTo>
                    <a:pt x="537" y="259"/>
                    <a:pt x="522" y="207"/>
                    <a:pt x="509" y="155"/>
                  </a:cubicBezTo>
                  <a:cubicBezTo>
                    <a:pt x="506" y="141"/>
                    <a:pt x="503" y="127"/>
                    <a:pt x="500" y="113"/>
                  </a:cubicBezTo>
                  <a:cubicBezTo>
                    <a:pt x="490" y="83"/>
                    <a:pt x="478" y="55"/>
                    <a:pt x="448" y="39"/>
                  </a:cubicBezTo>
                  <a:cubicBezTo>
                    <a:pt x="438" y="28"/>
                    <a:pt x="425" y="24"/>
                    <a:pt x="411" y="20"/>
                  </a:cubicBezTo>
                  <a:cubicBezTo>
                    <a:pt x="399" y="17"/>
                    <a:pt x="387" y="15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45" y="5"/>
                    <a:pt x="314" y="7"/>
                    <a:pt x="284" y="8"/>
                  </a:cubicBezTo>
                  <a:cubicBezTo>
                    <a:pt x="252" y="10"/>
                    <a:pt x="220" y="0"/>
                    <a:pt x="189" y="12"/>
                  </a:cubicBezTo>
                  <a:cubicBezTo>
                    <a:pt x="182" y="13"/>
                    <a:pt x="174" y="14"/>
                    <a:pt x="166" y="15"/>
                  </a:cubicBezTo>
                  <a:cubicBezTo>
                    <a:pt x="161" y="13"/>
                    <a:pt x="158" y="16"/>
                    <a:pt x="154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48" y="20"/>
                    <a:pt x="142" y="22"/>
                    <a:pt x="136" y="24"/>
                  </a:cubicBezTo>
                  <a:cubicBezTo>
                    <a:pt x="116" y="29"/>
                    <a:pt x="99" y="39"/>
                    <a:pt x="87" y="57"/>
                  </a:cubicBezTo>
                  <a:cubicBezTo>
                    <a:pt x="71" y="71"/>
                    <a:pt x="63" y="90"/>
                    <a:pt x="58" y="110"/>
                  </a:cubicBezTo>
                  <a:cubicBezTo>
                    <a:pt x="47" y="151"/>
                    <a:pt x="37" y="192"/>
                    <a:pt x="28" y="233"/>
                  </a:cubicBezTo>
                  <a:cubicBezTo>
                    <a:pt x="21" y="238"/>
                    <a:pt x="22" y="245"/>
                    <a:pt x="23" y="252"/>
                  </a:cubicBezTo>
                  <a:cubicBezTo>
                    <a:pt x="24" y="252"/>
                    <a:pt x="25" y="252"/>
                    <a:pt x="26" y="252"/>
                  </a:cubicBezTo>
                  <a:cubicBezTo>
                    <a:pt x="25" y="252"/>
                    <a:pt x="24" y="252"/>
                    <a:pt x="23" y="252"/>
                  </a:cubicBezTo>
                  <a:cubicBezTo>
                    <a:pt x="17" y="275"/>
                    <a:pt x="9" y="297"/>
                    <a:pt x="6" y="321"/>
                  </a:cubicBezTo>
                  <a:cubicBezTo>
                    <a:pt x="0" y="352"/>
                    <a:pt x="17" y="376"/>
                    <a:pt x="49" y="385"/>
                  </a:cubicBezTo>
                  <a:cubicBezTo>
                    <a:pt x="60" y="389"/>
                    <a:pt x="72" y="393"/>
                    <a:pt x="83" y="392"/>
                  </a:cubicBezTo>
                  <a:cubicBezTo>
                    <a:pt x="119" y="391"/>
                    <a:pt x="130" y="409"/>
                    <a:pt x="124" y="441"/>
                  </a:cubicBezTo>
                  <a:cubicBezTo>
                    <a:pt x="121" y="458"/>
                    <a:pt x="128" y="463"/>
                    <a:pt x="145" y="463"/>
                  </a:cubicBezTo>
                  <a:cubicBezTo>
                    <a:pt x="233" y="462"/>
                    <a:pt x="322" y="462"/>
                    <a:pt x="410" y="463"/>
                  </a:cubicBezTo>
                  <a:cubicBezTo>
                    <a:pt x="426" y="463"/>
                    <a:pt x="437" y="461"/>
                    <a:pt x="433" y="442"/>
                  </a:cubicBezTo>
                  <a:cubicBezTo>
                    <a:pt x="425" y="407"/>
                    <a:pt x="441" y="392"/>
                    <a:pt x="475" y="392"/>
                  </a:cubicBezTo>
                  <a:close/>
                  <a:moveTo>
                    <a:pt x="508" y="226"/>
                  </a:moveTo>
                  <a:cubicBezTo>
                    <a:pt x="508" y="226"/>
                    <a:pt x="508" y="226"/>
                    <a:pt x="508" y="226"/>
                  </a:cubicBezTo>
                  <a:cubicBezTo>
                    <a:pt x="508" y="226"/>
                    <a:pt x="508" y="226"/>
                    <a:pt x="508" y="226"/>
                  </a:cubicBezTo>
                  <a:close/>
                  <a:moveTo>
                    <a:pt x="466" y="235"/>
                  </a:moveTo>
                  <a:cubicBezTo>
                    <a:pt x="466" y="235"/>
                    <a:pt x="466" y="235"/>
                    <a:pt x="466" y="235"/>
                  </a:cubicBezTo>
                  <a:cubicBezTo>
                    <a:pt x="465" y="234"/>
                    <a:pt x="465" y="233"/>
                    <a:pt x="464" y="232"/>
                  </a:cubicBezTo>
                  <a:cubicBezTo>
                    <a:pt x="464" y="232"/>
                    <a:pt x="464" y="232"/>
                    <a:pt x="464" y="232"/>
                  </a:cubicBezTo>
                  <a:cubicBezTo>
                    <a:pt x="465" y="233"/>
                    <a:pt x="465" y="234"/>
                    <a:pt x="466" y="235"/>
                  </a:cubicBezTo>
                  <a:close/>
                  <a:moveTo>
                    <a:pt x="381" y="48"/>
                  </a:moveTo>
                  <a:cubicBezTo>
                    <a:pt x="380" y="43"/>
                    <a:pt x="379" y="39"/>
                    <a:pt x="377" y="35"/>
                  </a:cubicBezTo>
                  <a:cubicBezTo>
                    <a:pt x="379" y="39"/>
                    <a:pt x="380" y="43"/>
                    <a:pt x="381" y="48"/>
                  </a:cubicBezTo>
                  <a:close/>
                  <a:moveTo>
                    <a:pt x="261" y="33"/>
                  </a:moveTo>
                  <a:cubicBezTo>
                    <a:pt x="260" y="34"/>
                    <a:pt x="259" y="35"/>
                    <a:pt x="258" y="36"/>
                  </a:cubicBezTo>
                  <a:cubicBezTo>
                    <a:pt x="259" y="35"/>
                    <a:pt x="260" y="34"/>
                    <a:pt x="261" y="33"/>
                  </a:cubicBezTo>
                  <a:close/>
                  <a:moveTo>
                    <a:pt x="250" y="55"/>
                  </a:moveTo>
                  <a:cubicBezTo>
                    <a:pt x="275" y="44"/>
                    <a:pt x="301" y="52"/>
                    <a:pt x="326" y="55"/>
                  </a:cubicBezTo>
                  <a:cubicBezTo>
                    <a:pt x="355" y="67"/>
                    <a:pt x="370" y="90"/>
                    <a:pt x="375" y="120"/>
                  </a:cubicBezTo>
                  <a:cubicBezTo>
                    <a:pt x="375" y="120"/>
                    <a:pt x="375" y="120"/>
                    <a:pt x="375" y="120"/>
                  </a:cubicBezTo>
                  <a:cubicBezTo>
                    <a:pt x="377" y="129"/>
                    <a:pt x="384" y="134"/>
                    <a:pt x="391" y="138"/>
                  </a:cubicBezTo>
                  <a:cubicBezTo>
                    <a:pt x="404" y="145"/>
                    <a:pt x="410" y="154"/>
                    <a:pt x="406" y="169"/>
                  </a:cubicBezTo>
                  <a:cubicBezTo>
                    <a:pt x="401" y="185"/>
                    <a:pt x="390" y="196"/>
                    <a:pt x="375" y="197"/>
                  </a:cubicBezTo>
                  <a:cubicBezTo>
                    <a:pt x="346" y="198"/>
                    <a:pt x="317" y="201"/>
                    <a:pt x="288" y="194"/>
                  </a:cubicBezTo>
                  <a:cubicBezTo>
                    <a:pt x="255" y="187"/>
                    <a:pt x="233" y="168"/>
                    <a:pt x="230" y="132"/>
                  </a:cubicBezTo>
                  <a:cubicBezTo>
                    <a:pt x="231" y="129"/>
                    <a:pt x="231" y="126"/>
                    <a:pt x="227" y="124"/>
                  </a:cubicBezTo>
                  <a:cubicBezTo>
                    <a:pt x="225" y="119"/>
                    <a:pt x="222" y="114"/>
                    <a:pt x="219" y="108"/>
                  </a:cubicBezTo>
                  <a:cubicBezTo>
                    <a:pt x="215" y="82"/>
                    <a:pt x="228" y="66"/>
                    <a:pt x="250" y="55"/>
                  </a:cubicBezTo>
                  <a:close/>
                  <a:moveTo>
                    <a:pt x="328" y="377"/>
                  </a:moveTo>
                  <a:cubicBezTo>
                    <a:pt x="305" y="384"/>
                    <a:pt x="291" y="372"/>
                    <a:pt x="286" y="350"/>
                  </a:cubicBezTo>
                  <a:cubicBezTo>
                    <a:pt x="278" y="309"/>
                    <a:pt x="251" y="293"/>
                    <a:pt x="214" y="288"/>
                  </a:cubicBezTo>
                  <a:cubicBezTo>
                    <a:pt x="188" y="284"/>
                    <a:pt x="163" y="279"/>
                    <a:pt x="137" y="275"/>
                  </a:cubicBezTo>
                  <a:cubicBezTo>
                    <a:pt x="132" y="274"/>
                    <a:pt x="127" y="277"/>
                    <a:pt x="123" y="280"/>
                  </a:cubicBezTo>
                  <a:cubicBezTo>
                    <a:pt x="122" y="281"/>
                    <a:pt x="121" y="281"/>
                    <a:pt x="119" y="282"/>
                  </a:cubicBezTo>
                  <a:cubicBezTo>
                    <a:pt x="118" y="283"/>
                    <a:pt x="117" y="284"/>
                    <a:pt x="115" y="284"/>
                  </a:cubicBezTo>
                  <a:cubicBezTo>
                    <a:pt x="117" y="284"/>
                    <a:pt x="118" y="283"/>
                    <a:pt x="119" y="282"/>
                  </a:cubicBezTo>
                  <a:cubicBezTo>
                    <a:pt x="121" y="281"/>
                    <a:pt x="122" y="281"/>
                    <a:pt x="123" y="280"/>
                  </a:cubicBezTo>
                  <a:cubicBezTo>
                    <a:pt x="127" y="277"/>
                    <a:pt x="132" y="274"/>
                    <a:pt x="137" y="275"/>
                  </a:cubicBezTo>
                  <a:cubicBezTo>
                    <a:pt x="133" y="273"/>
                    <a:pt x="129" y="271"/>
                    <a:pt x="124" y="270"/>
                  </a:cubicBezTo>
                  <a:cubicBezTo>
                    <a:pt x="100" y="267"/>
                    <a:pt x="88" y="258"/>
                    <a:pt x="101" y="232"/>
                  </a:cubicBezTo>
                  <a:cubicBezTo>
                    <a:pt x="103" y="229"/>
                    <a:pt x="104" y="225"/>
                    <a:pt x="105" y="221"/>
                  </a:cubicBezTo>
                  <a:cubicBezTo>
                    <a:pt x="120" y="195"/>
                    <a:pt x="142" y="176"/>
                    <a:pt x="164" y="157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73" y="151"/>
                    <a:pt x="183" y="145"/>
                    <a:pt x="192" y="139"/>
                  </a:cubicBezTo>
                  <a:cubicBezTo>
                    <a:pt x="188" y="132"/>
                    <a:pt x="185" y="126"/>
                    <a:pt x="179" y="121"/>
                  </a:cubicBezTo>
                  <a:cubicBezTo>
                    <a:pt x="178" y="120"/>
                    <a:pt x="176" y="119"/>
                    <a:pt x="175" y="118"/>
                  </a:cubicBezTo>
                  <a:cubicBezTo>
                    <a:pt x="173" y="118"/>
                    <a:pt x="172" y="117"/>
                    <a:pt x="170" y="116"/>
                  </a:cubicBezTo>
                  <a:cubicBezTo>
                    <a:pt x="172" y="117"/>
                    <a:pt x="173" y="118"/>
                    <a:pt x="175" y="118"/>
                  </a:cubicBezTo>
                  <a:cubicBezTo>
                    <a:pt x="176" y="119"/>
                    <a:pt x="178" y="120"/>
                    <a:pt x="179" y="121"/>
                  </a:cubicBezTo>
                  <a:cubicBezTo>
                    <a:pt x="185" y="126"/>
                    <a:pt x="188" y="132"/>
                    <a:pt x="192" y="139"/>
                  </a:cubicBezTo>
                  <a:cubicBezTo>
                    <a:pt x="200" y="137"/>
                    <a:pt x="207" y="133"/>
                    <a:pt x="210" y="147"/>
                  </a:cubicBezTo>
                  <a:cubicBezTo>
                    <a:pt x="219" y="189"/>
                    <a:pt x="248" y="211"/>
                    <a:pt x="290" y="216"/>
                  </a:cubicBezTo>
                  <a:cubicBezTo>
                    <a:pt x="301" y="218"/>
                    <a:pt x="306" y="223"/>
                    <a:pt x="310" y="234"/>
                  </a:cubicBezTo>
                  <a:cubicBezTo>
                    <a:pt x="320" y="267"/>
                    <a:pt x="333" y="299"/>
                    <a:pt x="343" y="332"/>
                  </a:cubicBezTo>
                  <a:cubicBezTo>
                    <a:pt x="349" y="350"/>
                    <a:pt x="351" y="369"/>
                    <a:pt x="328" y="3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E8B80679-D3DB-F3C4-EF7A-4903ACFBE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506" y="2703615"/>
              <a:ext cx="220062" cy="220062"/>
            </a:xfrm>
            <a:custGeom>
              <a:avLst/>
              <a:gdLst>
                <a:gd name="T0" fmla="*/ 136 w 276"/>
                <a:gd name="T1" fmla="*/ 275 h 275"/>
                <a:gd name="T2" fmla="*/ 275 w 276"/>
                <a:gd name="T3" fmla="*/ 136 h 275"/>
                <a:gd name="T4" fmla="*/ 137 w 276"/>
                <a:gd name="T5" fmla="*/ 0 h 275"/>
                <a:gd name="T6" fmla="*/ 0 w 276"/>
                <a:gd name="T7" fmla="*/ 135 h 275"/>
                <a:gd name="T8" fmla="*/ 136 w 276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275">
                  <a:moveTo>
                    <a:pt x="136" y="275"/>
                  </a:moveTo>
                  <a:cubicBezTo>
                    <a:pt x="213" y="274"/>
                    <a:pt x="276" y="212"/>
                    <a:pt x="275" y="136"/>
                  </a:cubicBezTo>
                  <a:cubicBezTo>
                    <a:pt x="274" y="61"/>
                    <a:pt x="213" y="1"/>
                    <a:pt x="137" y="0"/>
                  </a:cubicBezTo>
                  <a:cubicBezTo>
                    <a:pt x="60" y="0"/>
                    <a:pt x="0" y="59"/>
                    <a:pt x="0" y="135"/>
                  </a:cubicBezTo>
                  <a:cubicBezTo>
                    <a:pt x="0" y="214"/>
                    <a:pt x="60" y="275"/>
                    <a:pt x="136" y="27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6488F337-92CA-FCC5-365D-673C87CAB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978" y="2995766"/>
              <a:ext cx="64501" cy="64501"/>
            </a:xfrm>
            <a:custGeom>
              <a:avLst/>
              <a:gdLst>
                <a:gd name="T0" fmla="*/ 45 w 80"/>
                <a:gd name="T1" fmla="*/ 79 h 83"/>
                <a:gd name="T2" fmla="*/ 71 w 80"/>
                <a:gd name="T3" fmla="*/ 76 h 83"/>
                <a:gd name="T4" fmla="*/ 69 w 80"/>
                <a:gd name="T5" fmla="*/ 50 h 83"/>
                <a:gd name="T6" fmla="*/ 64 w 80"/>
                <a:gd name="T7" fmla="*/ 31 h 83"/>
                <a:gd name="T8" fmla="*/ 40 w 80"/>
                <a:gd name="T9" fmla="*/ 7 h 83"/>
                <a:gd name="T10" fmla="*/ 14 w 80"/>
                <a:gd name="T11" fmla="*/ 18 h 83"/>
                <a:gd name="T12" fmla="*/ 45 w 80"/>
                <a:gd name="T13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3">
                  <a:moveTo>
                    <a:pt x="45" y="79"/>
                  </a:moveTo>
                  <a:cubicBezTo>
                    <a:pt x="54" y="81"/>
                    <a:pt x="64" y="83"/>
                    <a:pt x="71" y="76"/>
                  </a:cubicBezTo>
                  <a:cubicBezTo>
                    <a:pt x="80" y="67"/>
                    <a:pt x="75" y="58"/>
                    <a:pt x="69" y="50"/>
                  </a:cubicBezTo>
                  <a:cubicBezTo>
                    <a:pt x="67" y="43"/>
                    <a:pt x="61" y="37"/>
                    <a:pt x="64" y="31"/>
                  </a:cubicBezTo>
                  <a:cubicBezTo>
                    <a:pt x="79" y="0"/>
                    <a:pt x="56" y="5"/>
                    <a:pt x="40" y="7"/>
                  </a:cubicBezTo>
                  <a:cubicBezTo>
                    <a:pt x="31" y="7"/>
                    <a:pt x="20" y="8"/>
                    <a:pt x="14" y="18"/>
                  </a:cubicBezTo>
                  <a:cubicBezTo>
                    <a:pt x="0" y="39"/>
                    <a:pt x="16" y="71"/>
                    <a:pt x="45" y="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8952676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5">
            <a:extLst>
              <a:ext uri="{FF2B5EF4-FFF2-40B4-BE49-F238E27FC236}">
                <a16:creationId xmlns:a16="http://schemas.microsoft.com/office/drawing/2014/main" id="{E71904E5-32DF-CD3B-0578-0D86527185CF}"/>
              </a:ext>
            </a:extLst>
          </p:cNvPr>
          <p:cNvGrpSpPr/>
          <p:nvPr/>
        </p:nvGrpSpPr>
        <p:grpSpPr>
          <a:xfrm>
            <a:off x="10496092" y="165370"/>
            <a:ext cx="1488385" cy="1423781"/>
            <a:chOff x="7655615" y="0"/>
            <a:chExt cx="1488385" cy="1423781"/>
          </a:xfrm>
          <a:solidFill>
            <a:srgbClr val="CC0000"/>
          </a:solidFill>
        </p:grpSpPr>
        <p:sp>
          <p:nvSpPr>
            <p:cNvPr id="3" name="Rectangle 69">
              <a:extLst>
                <a:ext uri="{FF2B5EF4-FFF2-40B4-BE49-F238E27FC236}">
                  <a16:creationId xmlns:a16="http://schemas.microsoft.com/office/drawing/2014/main" id="{B496E693-0FCC-23B3-81F5-F825B28DFB0F}"/>
                </a:ext>
              </a:extLst>
            </p:cNvPr>
            <p:cNvSpPr/>
            <p:nvPr/>
          </p:nvSpPr>
          <p:spPr>
            <a:xfrm>
              <a:off x="8743950" y="0"/>
              <a:ext cx="400050" cy="142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" name="Rectangle 70">
              <a:extLst>
                <a:ext uri="{FF2B5EF4-FFF2-40B4-BE49-F238E27FC236}">
                  <a16:creationId xmlns:a16="http://schemas.microsoft.com/office/drawing/2014/main" id="{F97DAA69-6617-834E-2D3A-B0002BF634C1}"/>
                </a:ext>
              </a:extLst>
            </p:cNvPr>
            <p:cNvSpPr/>
            <p:nvPr/>
          </p:nvSpPr>
          <p:spPr>
            <a:xfrm>
              <a:off x="7655615" y="0"/>
              <a:ext cx="1488384" cy="3321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5" name="Grupo 18">
            <a:extLst>
              <a:ext uri="{FF2B5EF4-FFF2-40B4-BE49-F238E27FC236}">
                <a16:creationId xmlns:a16="http://schemas.microsoft.com/office/drawing/2014/main" id="{785E1175-AACD-8506-DA24-2A0E2B908717}"/>
              </a:ext>
            </a:extLst>
          </p:cNvPr>
          <p:cNvGrpSpPr/>
          <p:nvPr/>
        </p:nvGrpSpPr>
        <p:grpSpPr>
          <a:xfrm flipH="1">
            <a:off x="157371" y="165370"/>
            <a:ext cx="1519345" cy="1453397"/>
            <a:chOff x="7655615" y="0"/>
            <a:chExt cx="1488385" cy="1423781"/>
          </a:xfrm>
          <a:solidFill>
            <a:srgbClr val="CC0000"/>
          </a:solidFill>
        </p:grpSpPr>
        <p:sp>
          <p:nvSpPr>
            <p:cNvPr id="6" name="Rectangle 69">
              <a:extLst>
                <a:ext uri="{FF2B5EF4-FFF2-40B4-BE49-F238E27FC236}">
                  <a16:creationId xmlns:a16="http://schemas.microsoft.com/office/drawing/2014/main" id="{8EDE25A3-DC57-EB8D-4835-71E250AE5758}"/>
                </a:ext>
              </a:extLst>
            </p:cNvPr>
            <p:cNvSpPr/>
            <p:nvPr/>
          </p:nvSpPr>
          <p:spPr>
            <a:xfrm>
              <a:off x="8743950" y="0"/>
              <a:ext cx="400050" cy="142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" name="Rectangle 70">
              <a:extLst>
                <a:ext uri="{FF2B5EF4-FFF2-40B4-BE49-F238E27FC236}">
                  <a16:creationId xmlns:a16="http://schemas.microsoft.com/office/drawing/2014/main" id="{4714BE78-D5D6-F663-DD8A-FC45EF9B4765}"/>
                </a:ext>
              </a:extLst>
            </p:cNvPr>
            <p:cNvSpPr/>
            <p:nvPr/>
          </p:nvSpPr>
          <p:spPr>
            <a:xfrm>
              <a:off x="7655615" y="0"/>
              <a:ext cx="1488384" cy="3321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479DEA-A468-FF0D-A1A4-66B2B6049751}"/>
              </a:ext>
            </a:extLst>
          </p:cNvPr>
          <p:cNvGrpSpPr/>
          <p:nvPr/>
        </p:nvGrpSpPr>
        <p:grpSpPr>
          <a:xfrm>
            <a:off x="2039832" y="3180947"/>
            <a:ext cx="8112335" cy="1548750"/>
            <a:chOff x="1409049" y="1715250"/>
            <a:chExt cx="6312300" cy="1205100"/>
          </a:xfrm>
        </p:grpSpPr>
        <p:pic>
          <p:nvPicPr>
            <p:cNvPr id="12" name="Google Shape;873;p49">
              <a:extLst>
                <a:ext uri="{FF2B5EF4-FFF2-40B4-BE49-F238E27FC236}">
                  <a16:creationId xmlns:a16="http://schemas.microsoft.com/office/drawing/2014/main" id="{0A55B1B1-0BAD-589A-B38D-E43B488BA4F0}"/>
                </a:ext>
              </a:extLst>
            </p:cNvPr>
            <p:cNvPicPr preferRelativeResize="0"/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9049" y="1715250"/>
              <a:ext cx="1205100" cy="12051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3" name="Google Shape;874;p49">
              <a:extLst>
                <a:ext uri="{FF2B5EF4-FFF2-40B4-BE49-F238E27FC236}">
                  <a16:creationId xmlns:a16="http://schemas.microsoft.com/office/drawing/2014/main" id="{7E916CD5-5254-A268-7DF5-C9A24375170E}"/>
                </a:ext>
              </a:extLst>
            </p:cNvPr>
            <p:cNvPicPr preferRelativeResize="0"/>
            <p:nvPr/>
          </p:nvPicPr>
          <p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62649" y="1715250"/>
              <a:ext cx="1205100" cy="12051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4" name="Google Shape;875;p49">
              <a:extLst>
                <a:ext uri="{FF2B5EF4-FFF2-40B4-BE49-F238E27FC236}">
                  <a16:creationId xmlns:a16="http://schemas.microsoft.com/office/drawing/2014/main" id="{722A890C-6607-EF75-6188-0D7B6F200C1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16249" y="1715250"/>
              <a:ext cx="1205100" cy="12051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E890707-4E78-24BE-93AA-E965C01B0D49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3F7C9D-46F7-8B34-0F8D-78FB80EAD129}"/>
              </a:ext>
            </a:extLst>
          </p:cNvPr>
          <p:cNvSpPr txBox="1"/>
          <p:nvPr/>
        </p:nvSpPr>
        <p:spPr>
          <a:xfrm>
            <a:off x="1225068" y="4729697"/>
            <a:ext cx="31782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نام دکتر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058B07-608F-F8A2-E309-9C2D0336F5C6}"/>
              </a:ext>
            </a:extLst>
          </p:cNvPr>
          <p:cNvSpPr txBox="1"/>
          <p:nvPr/>
        </p:nvSpPr>
        <p:spPr>
          <a:xfrm>
            <a:off x="4506860" y="4729697"/>
            <a:ext cx="31782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نام دکتر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3136E8-B365-0663-5763-BCB932534732}"/>
              </a:ext>
            </a:extLst>
          </p:cNvPr>
          <p:cNvSpPr txBox="1"/>
          <p:nvPr/>
        </p:nvSpPr>
        <p:spPr>
          <a:xfrm>
            <a:off x="7788652" y="4654688"/>
            <a:ext cx="317827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نام دکتر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56D0B2-2814-E91C-AEC2-4E430A19627D}"/>
              </a:ext>
            </a:extLst>
          </p:cNvPr>
          <p:cNvSpPr txBox="1"/>
          <p:nvPr/>
        </p:nvSpPr>
        <p:spPr>
          <a:xfrm>
            <a:off x="817123" y="1126666"/>
            <a:ext cx="1044750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71395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37">
            <a:extLst>
              <a:ext uri="{FF2B5EF4-FFF2-40B4-BE49-F238E27FC236}">
                <a16:creationId xmlns:a16="http://schemas.microsoft.com/office/drawing/2014/main" id="{1319C76B-D6D2-21A3-1DAE-A541B9AE8600}"/>
              </a:ext>
            </a:extLst>
          </p:cNvPr>
          <p:cNvSpPr/>
          <p:nvPr/>
        </p:nvSpPr>
        <p:spPr>
          <a:xfrm>
            <a:off x="544902" y="5641018"/>
            <a:ext cx="3582177" cy="398684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82B921D-FDBB-B384-DB90-77D91F1ED8F6}"/>
              </a:ext>
            </a:extLst>
          </p:cNvPr>
          <p:cNvGrpSpPr/>
          <p:nvPr/>
        </p:nvGrpSpPr>
        <p:grpSpPr>
          <a:xfrm>
            <a:off x="11164625" y="1747897"/>
            <a:ext cx="385441" cy="3710727"/>
            <a:chOff x="11130525" y="2186240"/>
            <a:chExt cx="295810" cy="2847829"/>
          </a:xfrm>
        </p:grpSpPr>
        <p:grpSp>
          <p:nvGrpSpPr>
            <p:cNvPr id="3" name="Google Shape;657;p43">
              <a:extLst>
                <a:ext uri="{FF2B5EF4-FFF2-40B4-BE49-F238E27FC236}">
                  <a16:creationId xmlns:a16="http://schemas.microsoft.com/office/drawing/2014/main" id="{E8BD7237-75B6-85D8-95AB-2A2FC0F53B1F}"/>
                </a:ext>
              </a:extLst>
            </p:cNvPr>
            <p:cNvGrpSpPr/>
            <p:nvPr/>
          </p:nvGrpSpPr>
          <p:grpSpPr>
            <a:xfrm>
              <a:off x="11130525" y="2186240"/>
              <a:ext cx="295810" cy="254629"/>
              <a:chOff x="3067075" y="3340725"/>
              <a:chExt cx="2481625" cy="2136150"/>
            </a:xfrm>
            <a:solidFill>
              <a:srgbClr val="C00000"/>
            </a:solidFill>
          </p:grpSpPr>
          <p:sp>
            <p:nvSpPr>
              <p:cNvPr id="4" name="Google Shape;658;p43">
                <a:extLst>
                  <a:ext uri="{FF2B5EF4-FFF2-40B4-BE49-F238E27FC236}">
                    <a16:creationId xmlns:a16="http://schemas.microsoft.com/office/drawing/2014/main" id="{55C077E2-6D8A-9FB2-5282-2132CEB495ED}"/>
                  </a:ext>
                </a:extLst>
              </p:cNvPr>
              <p:cNvSpPr/>
              <p:nvPr/>
            </p:nvSpPr>
            <p:spPr>
              <a:xfrm>
                <a:off x="3473525" y="4266525"/>
                <a:ext cx="1668725" cy="1210350"/>
              </a:xfrm>
              <a:custGeom>
                <a:avLst/>
                <a:gdLst/>
                <a:ahLst/>
                <a:cxnLst/>
                <a:rect l="l" t="t" r="r" b="b"/>
                <a:pathLst>
                  <a:path w="66749" h="48414" extrusionOk="0">
                    <a:moveTo>
                      <a:pt x="31704" y="1"/>
                    </a:moveTo>
                    <a:lnTo>
                      <a:pt x="30078" y="181"/>
                    </a:lnTo>
                    <a:lnTo>
                      <a:pt x="28542" y="452"/>
                    </a:lnTo>
                    <a:lnTo>
                      <a:pt x="26917" y="814"/>
                    </a:lnTo>
                    <a:lnTo>
                      <a:pt x="25381" y="1265"/>
                    </a:lnTo>
                    <a:lnTo>
                      <a:pt x="23755" y="1807"/>
                    </a:lnTo>
                    <a:lnTo>
                      <a:pt x="22220" y="2439"/>
                    </a:lnTo>
                    <a:lnTo>
                      <a:pt x="20684" y="3162"/>
                    </a:lnTo>
                    <a:lnTo>
                      <a:pt x="19239" y="4065"/>
                    </a:lnTo>
                    <a:lnTo>
                      <a:pt x="17794" y="4969"/>
                    </a:lnTo>
                    <a:lnTo>
                      <a:pt x="16349" y="6052"/>
                    </a:lnTo>
                    <a:lnTo>
                      <a:pt x="14904" y="7136"/>
                    </a:lnTo>
                    <a:lnTo>
                      <a:pt x="13549" y="8310"/>
                    </a:lnTo>
                    <a:lnTo>
                      <a:pt x="12194" y="9665"/>
                    </a:lnTo>
                    <a:lnTo>
                      <a:pt x="10839" y="11020"/>
                    </a:lnTo>
                    <a:lnTo>
                      <a:pt x="9575" y="12465"/>
                    </a:lnTo>
                    <a:lnTo>
                      <a:pt x="8491" y="13911"/>
                    </a:lnTo>
                    <a:lnTo>
                      <a:pt x="7407" y="15265"/>
                    </a:lnTo>
                    <a:lnTo>
                      <a:pt x="6413" y="16711"/>
                    </a:lnTo>
                    <a:lnTo>
                      <a:pt x="5510" y="18246"/>
                    </a:lnTo>
                    <a:lnTo>
                      <a:pt x="4697" y="19782"/>
                    </a:lnTo>
                    <a:lnTo>
                      <a:pt x="3884" y="21317"/>
                    </a:lnTo>
                    <a:lnTo>
                      <a:pt x="3162" y="22853"/>
                    </a:lnTo>
                    <a:lnTo>
                      <a:pt x="2529" y="24388"/>
                    </a:lnTo>
                    <a:lnTo>
                      <a:pt x="1988" y="26014"/>
                    </a:lnTo>
                    <a:lnTo>
                      <a:pt x="1446" y="27549"/>
                    </a:lnTo>
                    <a:lnTo>
                      <a:pt x="994" y="29175"/>
                    </a:lnTo>
                    <a:lnTo>
                      <a:pt x="633" y="30711"/>
                    </a:lnTo>
                    <a:lnTo>
                      <a:pt x="362" y="32336"/>
                    </a:lnTo>
                    <a:lnTo>
                      <a:pt x="181" y="33872"/>
                    </a:lnTo>
                    <a:lnTo>
                      <a:pt x="0" y="35407"/>
                    </a:lnTo>
                    <a:lnTo>
                      <a:pt x="0" y="36943"/>
                    </a:lnTo>
                    <a:lnTo>
                      <a:pt x="0" y="38388"/>
                    </a:lnTo>
                    <a:lnTo>
                      <a:pt x="181" y="39653"/>
                    </a:lnTo>
                    <a:lnTo>
                      <a:pt x="452" y="40917"/>
                    </a:lnTo>
                    <a:lnTo>
                      <a:pt x="904" y="42091"/>
                    </a:lnTo>
                    <a:lnTo>
                      <a:pt x="1355" y="43175"/>
                    </a:lnTo>
                    <a:lnTo>
                      <a:pt x="1988" y="44169"/>
                    </a:lnTo>
                    <a:lnTo>
                      <a:pt x="2710" y="44982"/>
                    </a:lnTo>
                    <a:lnTo>
                      <a:pt x="3523" y="45795"/>
                    </a:lnTo>
                    <a:lnTo>
                      <a:pt x="4426" y="46427"/>
                    </a:lnTo>
                    <a:lnTo>
                      <a:pt x="5420" y="47059"/>
                    </a:lnTo>
                    <a:lnTo>
                      <a:pt x="6413" y="47511"/>
                    </a:lnTo>
                    <a:lnTo>
                      <a:pt x="7497" y="47782"/>
                    </a:lnTo>
                    <a:lnTo>
                      <a:pt x="8671" y="48053"/>
                    </a:lnTo>
                    <a:lnTo>
                      <a:pt x="9846" y="48233"/>
                    </a:lnTo>
                    <a:lnTo>
                      <a:pt x="11110" y="48324"/>
                    </a:lnTo>
                    <a:lnTo>
                      <a:pt x="12375" y="48414"/>
                    </a:lnTo>
                    <a:lnTo>
                      <a:pt x="13729" y="48324"/>
                    </a:lnTo>
                    <a:lnTo>
                      <a:pt x="15175" y="48233"/>
                    </a:lnTo>
                    <a:lnTo>
                      <a:pt x="18065" y="47962"/>
                    </a:lnTo>
                    <a:lnTo>
                      <a:pt x="21046" y="47420"/>
                    </a:lnTo>
                    <a:lnTo>
                      <a:pt x="24026" y="46879"/>
                    </a:lnTo>
                    <a:lnTo>
                      <a:pt x="26646" y="46427"/>
                    </a:lnTo>
                    <a:lnTo>
                      <a:pt x="29084" y="46066"/>
                    </a:lnTo>
                    <a:lnTo>
                      <a:pt x="31342" y="45795"/>
                    </a:lnTo>
                    <a:lnTo>
                      <a:pt x="33330" y="45704"/>
                    </a:lnTo>
                    <a:lnTo>
                      <a:pt x="35136" y="45795"/>
                    </a:lnTo>
                    <a:lnTo>
                      <a:pt x="37213" y="46066"/>
                    </a:lnTo>
                    <a:lnTo>
                      <a:pt x="41910" y="46879"/>
                    </a:lnTo>
                    <a:lnTo>
                      <a:pt x="44800" y="47420"/>
                    </a:lnTo>
                    <a:lnTo>
                      <a:pt x="47691" y="47872"/>
                    </a:lnTo>
                    <a:lnTo>
                      <a:pt x="50671" y="48233"/>
                    </a:lnTo>
                    <a:lnTo>
                      <a:pt x="52117" y="48324"/>
                    </a:lnTo>
                    <a:lnTo>
                      <a:pt x="53471" y="48414"/>
                    </a:lnTo>
                    <a:lnTo>
                      <a:pt x="54917" y="48324"/>
                    </a:lnTo>
                    <a:lnTo>
                      <a:pt x="56271" y="48233"/>
                    </a:lnTo>
                    <a:lnTo>
                      <a:pt x="57536" y="48143"/>
                    </a:lnTo>
                    <a:lnTo>
                      <a:pt x="58801" y="47872"/>
                    </a:lnTo>
                    <a:lnTo>
                      <a:pt x="59975" y="47511"/>
                    </a:lnTo>
                    <a:lnTo>
                      <a:pt x="61149" y="47059"/>
                    </a:lnTo>
                    <a:lnTo>
                      <a:pt x="62142" y="46427"/>
                    </a:lnTo>
                    <a:lnTo>
                      <a:pt x="63136" y="45704"/>
                    </a:lnTo>
                    <a:lnTo>
                      <a:pt x="63949" y="44891"/>
                    </a:lnTo>
                    <a:lnTo>
                      <a:pt x="64671" y="44078"/>
                    </a:lnTo>
                    <a:lnTo>
                      <a:pt x="65304" y="43085"/>
                    </a:lnTo>
                    <a:lnTo>
                      <a:pt x="65846" y="42001"/>
                    </a:lnTo>
                    <a:lnTo>
                      <a:pt x="66207" y="40917"/>
                    </a:lnTo>
                    <a:lnTo>
                      <a:pt x="66478" y="39653"/>
                    </a:lnTo>
                    <a:lnTo>
                      <a:pt x="66659" y="38298"/>
                    </a:lnTo>
                    <a:lnTo>
                      <a:pt x="66749" y="36943"/>
                    </a:lnTo>
                    <a:lnTo>
                      <a:pt x="66659" y="35407"/>
                    </a:lnTo>
                    <a:lnTo>
                      <a:pt x="66568" y="33872"/>
                    </a:lnTo>
                    <a:lnTo>
                      <a:pt x="66388" y="32336"/>
                    </a:lnTo>
                    <a:lnTo>
                      <a:pt x="66026" y="30711"/>
                    </a:lnTo>
                    <a:lnTo>
                      <a:pt x="65755" y="29175"/>
                    </a:lnTo>
                    <a:lnTo>
                      <a:pt x="65304" y="27549"/>
                    </a:lnTo>
                    <a:lnTo>
                      <a:pt x="64762" y="26014"/>
                    </a:lnTo>
                    <a:lnTo>
                      <a:pt x="64220" y="24388"/>
                    </a:lnTo>
                    <a:lnTo>
                      <a:pt x="63497" y="22853"/>
                    </a:lnTo>
                    <a:lnTo>
                      <a:pt x="62775" y="21317"/>
                    </a:lnTo>
                    <a:lnTo>
                      <a:pt x="62052" y="19782"/>
                    </a:lnTo>
                    <a:lnTo>
                      <a:pt x="61149" y="18246"/>
                    </a:lnTo>
                    <a:lnTo>
                      <a:pt x="60246" y="16711"/>
                    </a:lnTo>
                    <a:lnTo>
                      <a:pt x="59252" y="15265"/>
                    </a:lnTo>
                    <a:lnTo>
                      <a:pt x="58259" y="13911"/>
                    </a:lnTo>
                    <a:lnTo>
                      <a:pt x="57175" y="12465"/>
                    </a:lnTo>
                    <a:lnTo>
                      <a:pt x="55820" y="11020"/>
                    </a:lnTo>
                    <a:lnTo>
                      <a:pt x="54555" y="9665"/>
                    </a:lnTo>
                    <a:lnTo>
                      <a:pt x="53201" y="8310"/>
                    </a:lnTo>
                    <a:lnTo>
                      <a:pt x="51846" y="7136"/>
                    </a:lnTo>
                    <a:lnTo>
                      <a:pt x="50401" y="6052"/>
                    </a:lnTo>
                    <a:lnTo>
                      <a:pt x="48955" y="4969"/>
                    </a:lnTo>
                    <a:lnTo>
                      <a:pt x="47510" y="4065"/>
                    </a:lnTo>
                    <a:lnTo>
                      <a:pt x="45975" y="3162"/>
                    </a:lnTo>
                    <a:lnTo>
                      <a:pt x="44439" y="2439"/>
                    </a:lnTo>
                    <a:lnTo>
                      <a:pt x="42904" y="1807"/>
                    </a:lnTo>
                    <a:lnTo>
                      <a:pt x="41368" y="1265"/>
                    </a:lnTo>
                    <a:lnTo>
                      <a:pt x="39742" y="814"/>
                    </a:lnTo>
                    <a:lnTo>
                      <a:pt x="38207" y="452"/>
                    </a:lnTo>
                    <a:lnTo>
                      <a:pt x="36581" y="181"/>
                    </a:lnTo>
                    <a:lnTo>
                      <a:pt x="3495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" name="Google Shape;659;p43">
                <a:extLst>
                  <a:ext uri="{FF2B5EF4-FFF2-40B4-BE49-F238E27FC236}">
                    <a16:creationId xmlns:a16="http://schemas.microsoft.com/office/drawing/2014/main" id="{0E217C45-0E53-E8CE-18E2-4451104A8D33}"/>
                  </a:ext>
                </a:extLst>
              </p:cNvPr>
              <p:cNvSpPr/>
              <p:nvPr/>
            </p:nvSpPr>
            <p:spPr>
              <a:xfrm>
                <a:off x="43519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5" y="2349"/>
                    </a:lnTo>
                    <a:lnTo>
                      <a:pt x="5511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1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543" y="12916"/>
                    </a:lnTo>
                    <a:lnTo>
                      <a:pt x="182" y="14542"/>
                    </a:lnTo>
                    <a:lnTo>
                      <a:pt x="91" y="16258"/>
                    </a:lnTo>
                    <a:lnTo>
                      <a:pt x="1" y="17975"/>
                    </a:lnTo>
                    <a:lnTo>
                      <a:pt x="91" y="19691"/>
                    </a:lnTo>
                    <a:lnTo>
                      <a:pt x="182" y="21316"/>
                    </a:lnTo>
                    <a:lnTo>
                      <a:pt x="543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1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1" y="32607"/>
                    </a:lnTo>
                    <a:lnTo>
                      <a:pt x="6595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3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1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3" y="22942"/>
                    </a:lnTo>
                    <a:lnTo>
                      <a:pt x="25924" y="21316"/>
                    </a:lnTo>
                    <a:lnTo>
                      <a:pt x="26104" y="19691"/>
                    </a:lnTo>
                    <a:lnTo>
                      <a:pt x="26195" y="17975"/>
                    </a:lnTo>
                    <a:lnTo>
                      <a:pt x="26104" y="16258"/>
                    </a:lnTo>
                    <a:lnTo>
                      <a:pt x="25924" y="14542"/>
                    </a:lnTo>
                    <a:lnTo>
                      <a:pt x="25653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1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3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660;p43">
                <a:extLst>
                  <a:ext uri="{FF2B5EF4-FFF2-40B4-BE49-F238E27FC236}">
                    <a16:creationId xmlns:a16="http://schemas.microsoft.com/office/drawing/2014/main" id="{CEE4FD6A-1A73-2914-E168-5077CCE03C8D}"/>
                  </a:ext>
                </a:extLst>
              </p:cNvPr>
              <p:cNvSpPr/>
              <p:nvPr/>
            </p:nvSpPr>
            <p:spPr>
              <a:xfrm>
                <a:off x="36090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4" y="2349"/>
                    </a:lnTo>
                    <a:lnTo>
                      <a:pt x="5510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0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452" y="12916"/>
                    </a:lnTo>
                    <a:lnTo>
                      <a:pt x="181" y="14542"/>
                    </a:lnTo>
                    <a:lnTo>
                      <a:pt x="1" y="16258"/>
                    </a:lnTo>
                    <a:lnTo>
                      <a:pt x="1" y="17975"/>
                    </a:lnTo>
                    <a:lnTo>
                      <a:pt x="1" y="19691"/>
                    </a:lnTo>
                    <a:lnTo>
                      <a:pt x="181" y="21316"/>
                    </a:lnTo>
                    <a:lnTo>
                      <a:pt x="452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0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0" y="32607"/>
                    </a:lnTo>
                    <a:lnTo>
                      <a:pt x="6594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2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0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2" y="22942"/>
                    </a:lnTo>
                    <a:lnTo>
                      <a:pt x="25923" y="21316"/>
                    </a:lnTo>
                    <a:lnTo>
                      <a:pt x="26104" y="19691"/>
                    </a:lnTo>
                    <a:lnTo>
                      <a:pt x="26194" y="17975"/>
                    </a:lnTo>
                    <a:lnTo>
                      <a:pt x="26104" y="16258"/>
                    </a:lnTo>
                    <a:lnTo>
                      <a:pt x="25923" y="14542"/>
                    </a:lnTo>
                    <a:lnTo>
                      <a:pt x="25652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0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2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661;p43">
                <a:extLst>
                  <a:ext uri="{FF2B5EF4-FFF2-40B4-BE49-F238E27FC236}">
                    <a16:creationId xmlns:a16="http://schemas.microsoft.com/office/drawing/2014/main" id="{780E5830-4F4D-20D2-0D5E-3FF9065CD366}"/>
                  </a:ext>
                </a:extLst>
              </p:cNvPr>
              <p:cNvSpPr/>
              <p:nvPr/>
            </p:nvSpPr>
            <p:spPr>
              <a:xfrm>
                <a:off x="4993200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12104" y="1"/>
                    </a:moveTo>
                    <a:lnTo>
                      <a:pt x="11201" y="91"/>
                    </a:lnTo>
                    <a:lnTo>
                      <a:pt x="10207" y="272"/>
                    </a:lnTo>
                    <a:lnTo>
                      <a:pt x="9304" y="543"/>
                    </a:lnTo>
                    <a:lnTo>
                      <a:pt x="8401" y="904"/>
                    </a:lnTo>
                    <a:lnTo>
                      <a:pt x="7226" y="1536"/>
                    </a:lnTo>
                    <a:lnTo>
                      <a:pt x="6052" y="2349"/>
                    </a:lnTo>
                    <a:lnTo>
                      <a:pt x="4968" y="3343"/>
                    </a:lnTo>
                    <a:lnTo>
                      <a:pt x="3975" y="4427"/>
                    </a:lnTo>
                    <a:lnTo>
                      <a:pt x="3072" y="5601"/>
                    </a:lnTo>
                    <a:lnTo>
                      <a:pt x="2259" y="6865"/>
                    </a:lnTo>
                    <a:lnTo>
                      <a:pt x="1536" y="8220"/>
                    </a:lnTo>
                    <a:lnTo>
                      <a:pt x="994" y="9756"/>
                    </a:lnTo>
                    <a:lnTo>
                      <a:pt x="543" y="10930"/>
                    </a:lnTo>
                    <a:lnTo>
                      <a:pt x="272" y="12195"/>
                    </a:lnTo>
                    <a:lnTo>
                      <a:pt x="91" y="13459"/>
                    </a:lnTo>
                    <a:lnTo>
                      <a:pt x="1" y="14724"/>
                    </a:lnTo>
                    <a:lnTo>
                      <a:pt x="1" y="15988"/>
                    </a:lnTo>
                    <a:lnTo>
                      <a:pt x="91" y="17162"/>
                    </a:lnTo>
                    <a:lnTo>
                      <a:pt x="272" y="18337"/>
                    </a:lnTo>
                    <a:lnTo>
                      <a:pt x="543" y="19511"/>
                    </a:lnTo>
                    <a:lnTo>
                      <a:pt x="994" y="20775"/>
                    </a:lnTo>
                    <a:lnTo>
                      <a:pt x="1536" y="21859"/>
                    </a:lnTo>
                    <a:lnTo>
                      <a:pt x="2168" y="22853"/>
                    </a:lnTo>
                    <a:lnTo>
                      <a:pt x="2801" y="23846"/>
                    </a:lnTo>
                    <a:lnTo>
                      <a:pt x="3614" y="24659"/>
                    </a:lnTo>
                    <a:lnTo>
                      <a:pt x="4517" y="25382"/>
                    </a:lnTo>
                    <a:lnTo>
                      <a:pt x="5510" y="25924"/>
                    </a:lnTo>
                    <a:lnTo>
                      <a:pt x="6504" y="26375"/>
                    </a:lnTo>
                    <a:lnTo>
                      <a:pt x="7226" y="26646"/>
                    </a:lnTo>
                    <a:lnTo>
                      <a:pt x="8039" y="26827"/>
                    </a:lnTo>
                    <a:lnTo>
                      <a:pt x="8762" y="26917"/>
                    </a:lnTo>
                    <a:lnTo>
                      <a:pt x="10659" y="26917"/>
                    </a:lnTo>
                    <a:lnTo>
                      <a:pt x="11743" y="26737"/>
                    </a:lnTo>
                    <a:lnTo>
                      <a:pt x="12736" y="26375"/>
                    </a:lnTo>
                    <a:lnTo>
                      <a:pt x="13820" y="26014"/>
                    </a:lnTo>
                    <a:lnTo>
                      <a:pt x="14994" y="25291"/>
                    </a:lnTo>
                    <a:lnTo>
                      <a:pt x="16168" y="24479"/>
                    </a:lnTo>
                    <a:lnTo>
                      <a:pt x="17252" y="23575"/>
                    </a:lnTo>
                    <a:lnTo>
                      <a:pt x="18246" y="22491"/>
                    </a:lnTo>
                    <a:lnTo>
                      <a:pt x="19149" y="21317"/>
                    </a:lnTo>
                    <a:lnTo>
                      <a:pt x="19962" y="20053"/>
                    </a:lnTo>
                    <a:lnTo>
                      <a:pt x="20685" y="18698"/>
                    </a:lnTo>
                    <a:lnTo>
                      <a:pt x="21226" y="17162"/>
                    </a:lnTo>
                    <a:lnTo>
                      <a:pt x="21588" y="15988"/>
                    </a:lnTo>
                    <a:lnTo>
                      <a:pt x="21949" y="14724"/>
                    </a:lnTo>
                    <a:lnTo>
                      <a:pt x="22130" y="13459"/>
                    </a:lnTo>
                    <a:lnTo>
                      <a:pt x="22220" y="12195"/>
                    </a:lnTo>
                    <a:lnTo>
                      <a:pt x="22220" y="10930"/>
                    </a:lnTo>
                    <a:lnTo>
                      <a:pt x="22130" y="9756"/>
                    </a:lnTo>
                    <a:lnTo>
                      <a:pt x="21949" y="8491"/>
                    </a:lnTo>
                    <a:lnTo>
                      <a:pt x="21678" y="7407"/>
                    </a:lnTo>
                    <a:lnTo>
                      <a:pt x="21226" y="6143"/>
                    </a:lnTo>
                    <a:lnTo>
                      <a:pt x="20685" y="5059"/>
                    </a:lnTo>
                    <a:lnTo>
                      <a:pt x="20052" y="3975"/>
                    </a:lnTo>
                    <a:lnTo>
                      <a:pt x="19330" y="3072"/>
                    </a:lnTo>
                    <a:lnTo>
                      <a:pt x="18607" y="2259"/>
                    </a:lnTo>
                    <a:lnTo>
                      <a:pt x="17704" y="1536"/>
                    </a:lnTo>
                    <a:lnTo>
                      <a:pt x="16710" y="994"/>
                    </a:lnTo>
                    <a:lnTo>
                      <a:pt x="15717" y="543"/>
                    </a:lnTo>
                    <a:lnTo>
                      <a:pt x="14814" y="272"/>
                    </a:lnTo>
                    <a:lnTo>
                      <a:pt x="13910" y="91"/>
                    </a:lnTo>
                    <a:lnTo>
                      <a:pt x="1300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662;p43">
                <a:extLst>
                  <a:ext uri="{FF2B5EF4-FFF2-40B4-BE49-F238E27FC236}">
                    <a16:creationId xmlns:a16="http://schemas.microsoft.com/office/drawing/2014/main" id="{A7F61001-0F9B-B33F-FED5-1554426F4C46}"/>
                  </a:ext>
                </a:extLst>
              </p:cNvPr>
              <p:cNvSpPr/>
              <p:nvPr/>
            </p:nvSpPr>
            <p:spPr>
              <a:xfrm>
                <a:off x="3067075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9123" y="1"/>
                    </a:moveTo>
                    <a:lnTo>
                      <a:pt x="8220" y="91"/>
                    </a:lnTo>
                    <a:lnTo>
                      <a:pt x="7316" y="272"/>
                    </a:lnTo>
                    <a:lnTo>
                      <a:pt x="6504" y="543"/>
                    </a:lnTo>
                    <a:lnTo>
                      <a:pt x="5420" y="994"/>
                    </a:lnTo>
                    <a:lnTo>
                      <a:pt x="4516" y="1536"/>
                    </a:lnTo>
                    <a:lnTo>
                      <a:pt x="3613" y="2259"/>
                    </a:lnTo>
                    <a:lnTo>
                      <a:pt x="2800" y="3072"/>
                    </a:lnTo>
                    <a:lnTo>
                      <a:pt x="2078" y="3975"/>
                    </a:lnTo>
                    <a:lnTo>
                      <a:pt x="1445" y="5059"/>
                    </a:lnTo>
                    <a:lnTo>
                      <a:pt x="994" y="6143"/>
                    </a:lnTo>
                    <a:lnTo>
                      <a:pt x="542" y="7407"/>
                    </a:lnTo>
                    <a:lnTo>
                      <a:pt x="271" y="8491"/>
                    </a:lnTo>
                    <a:lnTo>
                      <a:pt x="91" y="9756"/>
                    </a:lnTo>
                    <a:lnTo>
                      <a:pt x="0" y="10930"/>
                    </a:lnTo>
                    <a:lnTo>
                      <a:pt x="0" y="12195"/>
                    </a:lnTo>
                    <a:lnTo>
                      <a:pt x="91" y="13459"/>
                    </a:lnTo>
                    <a:lnTo>
                      <a:pt x="271" y="14724"/>
                    </a:lnTo>
                    <a:lnTo>
                      <a:pt x="542" y="15988"/>
                    </a:lnTo>
                    <a:lnTo>
                      <a:pt x="904" y="17162"/>
                    </a:lnTo>
                    <a:lnTo>
                      <a:pt x="1536" y="18698"/>
                    </a:lnTo>
                    <a:lnTo>
                      <a:pt x="2258" y="20053"/>
                    </a:lnTo>
                    <a:lnTo>
                      <a:pt x="3071" y="21317"/>
                    </a:lnTo>
                    <a:lnTo>
                      <a:pt x="3975" y="22491"/>
                    </a:lnTo>
                    <a:lnTo>
                      <a:pt x="4968" y="23575"/>
                    </a:lnTo>
                    <a:lnTo>
                      <a:pt x="6052" y="24479"/>
                    </a:lnTo>
                    <a:lnTo>
                      <a:pt x="7136" y="25291"/>
                    </a:lnTo>
                    <a:lnTo>
                      <a:pt x="8400" y="26014"/>
                    </a:lnTo>
                    <a:lnTo>
                      <a:pt x="9394" y="26375"/>
                    </a:lnTo>
                    <a:lnTo>
                      <a:pt x="10478" y="26737"/>
                    </a:lnTo>
                    <a:lnTo>
                      <a:pt x="11562" y="26917"/>
                    </a:lnTo>
                    <a:lnTo>
                      <a:pt x="13368" y="26917"/>
                    </a:lnTo>
                    <a:lnTo>
                      <a:pt x="14181" y="26827"/>
                    </a:lnTo>
                    <a:lnTo>
                      <a:pt x="14904" y="26646"/>
                    </a:lnTo>
                    <a:lnTo>
                      <a:pt x="15626" y="26375"/>
                    </a:lnTo>
                    <a:lnTo>
                      <a:pt x="16710" y="25924"/>
                    </a:lnTo>
                    <a:lnTo>
                      <a:pt x="17704" y="25382"/>
                    </a:lnTo>
                    <a:lnTo>
                      <a:pt x="18516" y="24659"/>
                    </a:lnTo>
                    <a:lnTo>
                      <a:pt x="19329" y="23846"/>
                    </a:lnTo>
                    <a:lnTo>
                      <a:pt x="20052" y="22853"/>
                    </a:lnTo>
                    <a:lnTo>
                      <a:pt x="20684" y="21859"/>
                    </a:lnTo>
                    <a:lnTo>
                      <a:pt x="21226" y="20775"/>
                    </a:lnTo>
                    <a:lnTo>
                      <a:pt x="21587" y="19511"/>
                    </a:lnTo>
                    <a:lnTo>
                      <a:pt x="21858" y="18337"/>
                    </a:lnTo>
                    <a:lnTo>
                      <a:pt x="22129" y="17162"/>
                    </a:lnTo>
                    <a:lnTo>
                      <a:pt x="22220" y="15988"/>
                    </a:lnTo>
                    <a:lnTo>
                      <a:pt x="22220" y="14724"/>
                    </a:lnTo>
                    <a:lnTo>
                      <a:pt x="22039" y="13459"/>
                    </a:lnTo>
                    <a:lnTo>
                      <a:pt x="21858" y="12195"/>
                    </a:lnTo>
                    <a:lnTo>
                      <a:pt x="21587" y="10930"/>
                    </a:lnTo>
                    <a:lnTo>
                      <a:pt x="21226" y="9756"/>
                    </a:lnTo>
                    <a:lnTo>
                      <a:pt x="20594" y="8220"/>
                    </a:lnTo>
                    <a:lnTo>
                      <a:pt x="19962" y="6865"/>
                    </a:lnTo>
                    <a:lnTo>
                      <a:pt x="19149" y="5601"/>
                    </a:lnTo>
                    <a:lnTo>
                      <a:pt x="18246" y="4427"/>
                    </a:lnTo>
                    <a:lnTo>
                      <a:pt x="17252" y="3343"/>
                    </a:lnTo>
                    <a:lnTo>
                      <a:pt x="16168" y="2349"/>
                    </a:lnTo>
                    <a:lnTo>
                      <a:pt x="14994" y="1536"/>
                    </a:lnTo>
                    <a:lnTo>
                      <a:pt x="13729" y="904"/>
                    </a:lnTo>
                    <a:lnTo>
                      <a:pt x="12826" y="543"/>
                    </a:lnTo>
                    <a:lnTo>
                      <a:pt x="11923" y="272"/>
                    </a:lnTo>
                    <a:lnTo>
                      <a:pt x="11020" y="91"/>
                    </a:lnTo>
                    <a:lnTo>
                      <a:pt x="10116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663;p43">
              <a:extLst>
                <a:ext uri="{FF2B5EF4-FFF2-40B4-BE49-F238E27FC236}">
                  <a16:creationId xmlns:a16="http://schemas.microsoft.com/office/drawing/2014/main" id="{86DACB0D-371A-2FFC-8E99-2B3699F2F5AE}"/>
                </a:ext>
              </a:extLst>
            </p:cNvPr>
            <p:cNvGrpSpPr/>
            <p:nvPr/>
          </p:nvGrpSpPr>
          <p:grpSpPr>
            <a:xfrm>
              <a:off x="11130525" y="3050628"/>
              <a:ext cx="295810" cy="254629"/>
              <a:chOff x="3067075" y="3340725"/>
              <a:chExt cx="2481625" cy="2136150"/>
            </a:xfrm>
            <a:solidFill>
              <a:srgbClr val="C00000"/>
            </a:solidFill>
          </p:grpSpPr>
          <p:sp>
            <p:nvSpPr>
              <p:cNvPr id="10" name="Google Shape;664;p43">
                <a:extLst>
                  <a:ext uri="{FF2B5EF4-FFF2-40B4-BE49-F238E27FC236}">
                    <a16:creationId xmlns:a16="http://schemas.microsoft.com/office/drawing/2014/main" id="{BD3A8C06-3BF7-B792-7AE2-4A8A3C51D692}"/>
                  </a:ext>
                </a:extLst>
              </p:cNvPr>
              <p:cNvSpPr/>
              <p:nvPr/>
            </p:nvSpPr>
            <p:spPr>
              <a:xfrm>
                <a:off x="3473525" y="4266525"/>
                <a:ext cx="1668725" cy="1210350"/>
              </a:xfrm>
              <a:custGeom>
                <a:avLst/>
                <a:gdLst/>
                <a:ahLst/>
                <a:cxnLst/>
                <a:rect l="l" t="t" r="r" b="b"/>
                <a:pathLst>
                  <a:path w="66749" h="48414" extrusionOk="0">
                    <a:moveTo>
                      <a:pt x="31704" y="1"/>
                    </a:moveTo>
                    <a:lnTo>
                      <a:pt x="30078" y="181"/>
                    </a:lnTo>
                    <a:lnTo>
                      <a:pt x="28542" y="452"/>
                    </a:lnTo>
                    <a:lnTo>
                      <a:pt x="26917" y="814"/>
                    </a:lnTo>
                    <a:lnTo>
                      <a:pt x="25381" y="1265"/>
                    </a:lnTo>
                    <a:lnTo>
                      <a:pt x="23755" y="1807"/>
                    </a:lnTo>
                    <a:lnTo>
                      <a:pt x="22220" y="2439"/>
                    </a:lnTo>
                    <a:lnTo>
                      <a:pt x="20684" y="3162"/>
                    </a:lnTo>
                    <a:lnTo>
                      <a:pt x="19239" y="4065"/>
                    </a:lnTo>
                    <a:lnTo>
                      <a:pt x="17794" y="4969"/>
                    </a:lnTo>
                    <a:lnTo>
                      <a:pt x="16349" y="6052"/>
                    </a:lnTo>
                    <a:lnTo>
                      <a:pt x="14904" y="7136"/>
                    </a:lnTo>
                    <a:lnTo>
                      <a:pt x="13549" y="8310"/>
                    </a:lnTo>
                    <a:lnTo>
                      <a:pt x="12194" y="9665"/>
                    </a:lnTo>
                    <a:lnTo>
                      <a:pt x="10839" y="11020"/>
                    </a:lnTo>
                    <a:lnTo>
                      <a:pt x="9575" y="12465"/>
                    </a:lnTo>
                    <a:lnTo>
                      <a:pt x="8491" y="13911"/>
                    </a:lnTo>
                    <a:lnTo>
                      <a:pt x="7407" y="15265"/>
                    </a:lnTo>
                    <a:lnTo>
                      <a:pt x="6413" y="16711"/>
                    </a:lnTo>
                    <a:lnTo>
                      <a:pt x="5510" y="18246"/>
                    </a:lnTo>
                    <a:lnTo>
                      <a:pt x="4697" y="19782"/>
                    </a:lnTo>
                    <a:lnTo>
                      <a:pt x="3884" y="21317"/>
                    </a:lnTo>
                    <a:lnTo>
                      <a:pt x="3162" y="22853"/>
                    </a:lnTo>
                    <a:lnTo>
                      <a:pt x="2529" y="24388"/>
                    </a:lnTo>
                    <a:lnTo>
                      <a:pt x="1988" y="26014"/>
                    </a:lnTo>
                    <a:lnTo>
                      <a:pt x="1446" y="27549"/>
                    </a:lnTo>
                    <a:lnTo>
                      <a:pt x="994" y="29175"/>
                    </a:lnTo>
                    <a:lnTo>
                      <a:pt x="633" y="30711"/>
                    </a:lnTo>
                    <a:lnTo>
                      <a:pt x="362" y="32336"/>
                    </a:lnTo>
                    <a:lnTo>
                      <a:pt x="181" y="33872"/>
                    </a:lnTo>
                    <a:lnTo>
                      <a:pt x="0" y="35407"/>
                    </a:lnTo>
                    <a:lnTo>
                      <a:pt x="0" y="36943"/>
                    </a:lnTo>
                    <a:lnTo>
                      <a:pt x="0" y="38388"/>
                    </a:lnTo>
                    <a:lnTo>
                      <a:pt x="181" y="39653"/>
                    </a:lnTo>
                    <a:lnTo>
                      <a:pt x="452" y="40917"/>
                    </a:lnTo>
                    <a:lnTo>
                      <a:pt x="904" y="42091"/>
                    </a:lnTo>
                    <a:lnTo>
                      <a:pt x="1355" y="43175"/>
                    </a:lnTo>
                    <a:lnTo>
                      <a:pt x="1988" y="44169"/>
                    </a:lnTo>
                    <a:lnTo>
                      <a:pt x="2710" y="44982"/>
                    </a:lnTo>
                    <a:lnTo>
                      <a:pt x="3523" y="45795"/>
                    </a:lnTo>
                    <a:lnTo>
                      <a:pt x="4426" y="46427"/>
                    </a:lnTo>
                    <a:lnTo>
                      <a:pt x="5420" y="47059"/>
                    </a:lnTo>
                    <a:lnTo>
                      <a:pt x="6413" y="47511"/>
                    </a:lnTo>
                    <a:lnTo>
                      <a:pt x="7497" y="47782"/>
                    </a:lnTo>
                    <a:lnTo>
                      <a:pt x="8671" y="48053"/>
                    </a:lnTo>
                    <a:lnTo>
                      <a:pt x="9846" y="48233"/>
                    </a:lnTo>
                    <a:lnTo>
                      <a:pt x="11110" y="48324"/>
                    </a:lnTo>
                    <a:lnTo>
                      <a:pt x="12375" y="48414"/>
                    </a:lnTo>
                    <a:lnTo>
                      <a:pt x="13729" y="48324"/>
                    </a:lnTo>
                    <a:lnTo>
                      <a:pt x="15175" y="48233"/>
                    </a:lnTo>
                    <a:lnTo>
                      <a:pt x="18065" y="47962"/>
                    </a:lnTo>
                    <a:lnTo>
                      <a:pt x="21046" y="47420"/>
                    </a:lnTo>
                    <a:lnTo>
                      <a:pt x="24026" y="46879"/>
                    </a:lnTo>
                    <a:lnTo>
                      <a:pt x="26646" y="46427"/>
                    </a:lnTo>
                    <a:lnTo>
                      <a:pt x="29084" y="46066"/>
                    </a:lnTo>
                    <a:lnTo>
                      <a:pt x="31342" y="45795"/>
                    </a:lnTo>
                    <a:lnTo>
                      <a:pt x="33330" y="45704"/>
                    </a:lnTo>
                    <a:lnTo>
                      <a:pt x="35136" y="45795"/>
                    </a:lnTo>
                    <a:lnTo>
                      <a:pt x="37213" y="46066"/>
                    </a:lnTo>
                    <a:lnTo>
                      <a:pt x="41910" y="46879"/>
                    </a:lnTo>
                    <a:lnTo>
                      <a:pt x="44800" y="47420"/>
                    </a:lnTo>
                    <a:lnTo>
                      <a:pt x="47691" y="47872"/>
                    </a:lnTo>
                    <a:lnTo>
                      <a:pt x="50671" y="48233"/>
                    </a:lnTo>
                    <a:lnTo>
                      <a:pt x="52117" y="48324"/>
                    </a:lnTo>
                    <a:lnTo>
                      <a:pt x="53471" y="48414"/>
                    </a:lnTo>
                    <a:lnTo>
                      <a:pt x="54917" y="48324"/>
                    </a:lnTo>
                    <a:lnTo>
                      <a:pt x="56271" y="48233"/>
                    </a:lnTo>
                    <a:lnTo>
                      <a:pt x="57536" y="48143"/>
                    </a:lnTo>
                    <a:lnTo>
                      <a:pt x="58801" y="47872"/>
                    </a:lnTo>
                    <a:lnTo>
                      <a:pt x="59975" y="47511"/>
                    </a:lnTo>
                    <a:lnTo>
                      <a:pt x="61149" y="47059"/>
                    </a:lnTo>
                    <a:lnTo>
                      <a:pt x="62142" y="46427"/>
                    </a:lnTo>
                    <a:lnTo>
                      <a:pt x="63136" y="45704"/>
                    </a:lnTo>
                    <a:lnTo>
                      <a:pt x="63949" y="44891"/>
                    </a:lnTo>
                    <a:lnTo>
                      <a:pt x="64671" y="44078"/>
                    </a:lnTo>
                    <a:lnTo>
                      <a:pt x="65304" y="43085"/>
                    </a:lnTo>
                    <a:lnTo>
                      <a:pt x="65846" y="42001"/>
                    </a:lnTo>
                    <a:lnTo>
                      <a:pt x="66207" y="40917"/>
                    </a:lnTo>
                    <a:lnTo>
                      <a:pt x="66478" y="39653"/>
                    </a:lnTo>
                    <a:lnTo>
                      <a:pt x="66659" y="38298"/>
                    </a:lnTo>
                    <a:lnTo>
                      <a:pt x="66749" y="36943"/>
                    </a:lnTo>
                    <a:lnTo>
                      <a:pt x="66659" y="35407"/>
                    </a:lnTo>
                    <a:lnTo>
                      <a:pt x="66568" y="33872"/>
                    </a:lnTo>
                    <a:lnTo>
                      <a:pt x="66388" y="32336"/>
                    </a:lnTo>
                    <a:lnTo>
                      <a:pt x="66026" y="30711"/>
                    </a:lnTo>
                    <a:lnTo>
                      <a:pt x="65755" y="29175"/>
                    </a:lnTo>
                    <a:lnTo>
                      <a:pt x="65304" y="27549"/>
                    </a:lnTo>
                    <a:lnTo>
                      <a:pt x="64762" y="26014"/>
                    </a:lnTo>
                    <a:lnTo>
                      <a:pt x="64220" y="24388"/>
                    </a:lnTo>
                    <a:lnTo>
                      <a:pt x="63497" y="22853"/>
                    </a:lnTo>
                    <a:lnTo>
                      <a:pt x="62775" y="21317"/>
                    </a:lnTo>
                    <a:lnTo>
                      <a:pt x="62052" y="19782"/>
                    </a:lnTo>
                    <a:lnTo>
                      <a:pt x="61149" y="18246"/>
                    </a:lnTo>
                    <a:lnTo>
                      <a:pt x="60246" y="16711"/>
                    </a:lnTo>
                    <a:lnTo>
                      <a:pt x="59252" y="15265"/>
                    </a:lnTo>
                    <a:lnTo>
                      <a:pt x="58259" y="13911"/>
                    </a:lnTo>
                    <a:lnTo>
                      <a:pt x="57175" y="12465"/>
                    </a:lnTo>
                    <a:lnTo>
                      <a:pt x="55820" y="11020"/>
                    </a:lnTo>
                    <a:lnTo>
                      <a:pt x="54555" y="9665"/>
                    </a:lnTo>
                    <a:lnTo>
                      <a:pt x="53201" y="8310"/>
                    </a:lnTo>
                    <a:lnTo>
                      <a:pt x="51846" y="7136"/>
                    </a:lnTo>
                    <a:lnTo>
                      <a:pt x="50401" y="6052"/>
                    </a:lnTo>
                    <a:lnTo>
                      <a:pt x="48955" y="4969"/>
                    </a:lnTo>
                    <a:lnTo>
                      <a:pt x="47510" y="4065"/>
                    </a:lnTo>
                    <a:lnTo>
                      <a:pt x="45975" y="3162"/>
                    </a:lnTo>
                    <a:lnTo>
                      <a:pt x="44439" y="2439"/>
                    </a:lnTo>
                    <a:lnTo>
                      <a:pt x="42904" y="1807"/>
                    </a:lnTo>
                    <a:lnTo>
                      <a:pt x="41368" y="1265"/>
                    </a:lnTo>
                    <a:lnTo>
                      <a:pt x="39742" y="814"/>
                    </a:lnTo>
                    <a:lnTo>
                      <a:pt x="38207" y="452"/>
                    </a:lnTo>
                    <a:lnTo>
                      <a:pt x="36581" y="181"/>
                    </a:lnTo>
                    <a:lnTo>
                      <a:pt x="3495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665;p43">
                <a:extLst>
                  <a:ext uri="{FF2B5EF4-FFF2-40B4-BE49-F238E27FC236}">
                    <a16:creationId xmlns:a16="http://schemas.microsoft.com/office/drawing/2014/main" id="{2DC49ECA-B9D4-0D98-C19E-5640FE599850}"/>
                  </a:ext>
                </a:extLst>
              </p:cNvPr>
              <p:cNvSpPr/>
              <p:nvPr/>
            </p:nvSpPr>
            <p:spPr>
              <a:xfrm>
                <a:off x="43519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5" y="2349"/>
                    </a:lnTo>
                    <a:lnTo>
                      <a:pt x="5511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1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543" y="12916"/>
                    </a:lnTo>
                    <a:lnTo>
                      <a:pt x="182" y="14542"/>
                    </a:lnTo>
                    <a:lnTo>
                      <a:pt x="91" y="16258"/>
                    </a:lnTo>
                    <a:lnTo>
                      <a:pt x="1" y="17975"/>
                    </a:lnTo>
                    <a:lnTo>
                      <a:pt x="91" y="19691"/>
                    </a:lnTo>
                    <a:lnTo>
                      <a:pt x="182" y="21316"/>
                    </a:lnTo>
                    <a:lnTo>
                      <a:pt x="543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1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1" y="32607"/>
                    </a:lnTo>
                    <a:lnTo>
                      <a:pt x="6595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3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1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3" y="22942"/>
                    </a:lnTo>
                    <a:lnTo>
                      <a:pt x="25924" y="21316"/>
                    </a:lnTo>
                    <a:lnTo>
                      <a:pt x="26104" y="19691"/>
                    </a:lnTo>
                    <a:lnTo>
                      <a:pt x="26195" y="17975"/>
                    </a:lnTo>
                    <a:lnTo>
                      <a:pt x="26104" y="16258"/>
                    </a:lnTo>
                    <a:lnTo>
                      <a:pt x="25924" y="14542"/>
                    </a:lnTo>
                    <a:lnTo>
                      <a:pt x="25653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1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3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666;p43">
                <a:extLst>
                  <a:ext uri="{FF2B5EF4-FFF2-40B4-BE49-F238E27FC236}">
                    <a16:creationId xmlns:a16="http://schemas.microsoft.com/office/drawing/2014/main" id="{53A066E3-4F9B-B8FD-207E-0592733030B1}"/>
                  </a:ext>
                </a:extLst>
              </p:cNvPr>
              <p:cNvSpPr/>
              <p:nvPr/>
            </p:nvSpPr>
            <p:spPr>
              <a:xfrm>
                <a:off x="36090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4" y="2349"/>
                    </a:lnTo>
                    <a:lnTo>
                      <a:pt x="5510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0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452" y="12916"/>
                    </a:lnTo>
                    <a:lnTo>
                      <a:pt x="181" y="14542"/>
                    </a:lnTo>
                    <a:lnTo>
                      <a:pt x="1" y="16258"/>
                    </a:lnTo>
                    <a:lnTo>
                      <a:pt x="1" y="17975"/>
                    </a:lnTo>
                    <a:lnTo>
                      <a:pt x="1" y="19691"/>
                    </a:lnTo>
                    <a:lnTo>
                      <a:pt x="181" y="21316"/>
                    </a:lnTo>
                    <a:lnTo>
                      <a:pt x="452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0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0" y="32607"/>
                    </a:lnTo>
                    <a:lnTo>
                      <a:pt x="6594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2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0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2" y="22942"/>
                    </a:lnTo>
                    <a:lnTo>
                      <a:pt x="25923" y="21316"/>
                    </a:lnTo>
                    <a:lnTo>
                      <a:pt x="26104" y="19691"/>
                    </a:lnTo>
                    <a:lnTo>
                      <a:pt x="26194" y="17975"/>
                    </a:lnTo>
                    <a:lnTo>
                      <a:pt x="26104" y="16258"/>
                    </a:lnTo>
                    <a:lnTo>
                      <a:pt x="25923" y="14542"/>
                    </a:lnTo>
                    <a:lnTo>
                      <a:pt x="25652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0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2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667;p43">
                <a:extLst>
                  <a:ext uri="{FF2B5EF4-FFF2-40B4-BE49-F238E27FC236}">
                    <a16:creationId xmlns:a16="http://schemas.microsoft.com/office/drawing/2014/main" id="{47842920-BFDB-26BF-6E86-C98F2E0A756D}"/>
                  </a:ext>
                </a:extLst>
              </p:cNvPr>
              <p:cNvSpPr/>
              <p:nvPr/>
            </p:nvSpPr>
            <p:spPr>
              <a:xfrm>
                <a:off x="4993200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12104" y="1"/>
                    </a:moveTo>
                    <a:lnTo>
                      <a:pt x="11201" y="91"/>
                    </a:lnTo>
                    <a:lnTo>
                      <a:pt x="10207" y="272"/>
                    </a:lnTo>
                    <a:lnTo>
                      <a:pt x="9304" y="543"/>
                    </a:lnTo>
                    <a:lnTo>
                      <a:pt x="8401" y="904"/>
                    </a:lnTo>
                    <a:lnTo>
                      <a:pt x="7226" y="1536"/>
                    </a:lnTo>
                    <a:lnTo>
                      <a:pt x="6052" y="2349"/>
                    </a:lnTo>
                    <a:lnTo>
                      <a:pt x="4968" y="3343"/>
                    </a:lnTo>
                    <a:lnTo>
                      <a:pt x="3975" y="4427"/>
                    </a:lnTo>
                    <a:lnTo>
                      <a:pt x="3072" y="5601"/>
                    </a:lnTo>
                    <a:lnTo>
                      <a:pt x="2259" y="6865"/>
                    </a:lnTo>
                    <a:lnTo>
                      <a:pt x="1536" y="8220"/>
                    </a:lnTo>
                    <a:lnTo>
                      <a:pt x="994" y="9756"/>
                    </a:lnTo>
                    <a:lnTo>
                      <a:pt x="543" y="10930"/>
                    </a:lnTo>
                    <a:lnTo>
                      <a:pt x="272" y="12195"/>
                    </a:lnTo>
                    <a:lnTo>
                      <a:pt x="91" y="13459"/>
                    </a:lnTo>
                    <a:lnTo>
                      <a:pt x="1" y="14724"/>
                    </a:lnTo>
                    <a:lnTo>
                      <a:pt x="1" y="15988"/>
                    </a:lnTo>
                    <a:lnTo>
                      <a:pt x="91" y="17162"/>
                    </a:lnTo>
                    <a:lnTo>
                      <a:pt x="272" y="18337"/>
                    </a:lnTo>
                    <a:lnTo>
                      <a:pt x="543" y="19511"/>
                    </a:lnTo>
                    <a:lnTo>
                      <a:pt x="994" y="20775"/>
                    </a:lnTo>
                    <a:lnTo>
                      <a:pt x="1536" y="21859"/>
                    </a:lnTo>
                    <a:lnTo>
                      <a:pt x="2168" y="22853"/>
                    </a:lnTo>
                    <a:lnTo>
                      <a:pt x="2801" y="23846"/>
                    </a:lnTo>
                    <a:lnTo>
                      <a:pt x="3614" y="24659"/>
                    </a:lnTo>
                    <a:lnTo>
                      <a:pt x="4517" y="25382"/>
                    </a:lnTo>
                    <a:lnTo>
                      <a:pt x="5510" y="25924"/>
                    </a:lnTo>
                    <a:lnTo>
                      <a:pt x="6504" y="26375"/>
                    </a:lnTo>
                    <a:lnTo>
                      <a:pt x="7226" y="26646"/>
                    </a:lnTo>
                    <a:lnTo>
                      <a:pt x="8039" y="26827"/>
                    </a:lnTo>
                    <a:lnTo>
                      <a:pt x="8762" y="26917"/>
                    </a:lnTo>
                    <a:lnTo>
                      <a:pt x="10659" y="26917"/>
                    </a:lnTo>
                    <a:lnTo>
                      <a:pt x="11743" y="26737"/>
                    </a:lnTo>
                    <a:lnTo>
                      <a:pt x="12736" y="26375"/>
                    </a:lnTo>
                    <a:lnTo>
                      <a:pt x="13820" y="26014"/>
                    </a:lnTo>
                    <a:lnTo>
                      <a:pt x="14994" y="25291"/>
                    </a:lnTo>
                    <a:lnTo>
                      <a:pt x="16168" y="24479"/>
                    </a:lnTo>
                    <a:lnTo>
                      <a:pt x="17252" y="23575"/>
                    </a:lnTo>
                    <a:lnTo>
                      <a:pt x="18246" y="22491"/>
                    </a:lnTo>
                    <a:lnTo>
                      <a:pt x="19149" y="21317"/>
                    </a:lnTo>
                    <a:lnTo>
                      <a:pt x="19962" y="20053"/>
                    </a:lnTo>
                    <a:lnTo>
                      <a:pt x="20685" y="18698"/>
                    </a:lnTo>
                    <a:lnTo>
                      <a:pt x="21226" y="17162"/>
                    </a:lnTo>
                    <a:lnTo>
                      <a:pt x="21588" y="15988"/>
                    </a:lnTo>
                    <a:lnTo>
                      <a:pt x="21949" y="14724"/>
                    </a:lnTo>
                    <a:lnTo>
                      <a:pt x="22130" y="13459"/>
                    </a:lnTo>
                    <a:lnTo>
                      <a:pt x="22220" y="12195"/>
                    </a:lnTo>
                    <a:lnTo>
                      <a:pt x="22220" y="10930"/>
                    </a:lnTo>
                    <a:lnTo>
                      <a:pt x="22130" y="9756"/>
                    </a:lnTo>
                    <a:lnTo>
                      <a:pt x="21949" y="8491"/>
                    </a:lnTo>
                    <a:lnTo>
                      <a:pt x="21678" y="7407"/>
                    </a:lnTo>
                    <a:lnTo>
                      <a:pt x="21226" y="6143"/>
                    </a:lnTo>
                    <a:lnTo>
                      <a:pt x="20685" y="5059"/>
                    </a:lnTo>
                    <a:lnTo>
                      <a:pt x="20052" y="3975"/>
                    </a:lnTo>
                    <a:lnTo>
                      <a:pt x="19330" y="3072"/>
                    </a:lnTo>
                    <a:lnTo>
                      <a:pt x="18607" y="2259"/>
                    </a:lnTo>
                    <a:lnTo>
                      <a:pt x="17704" y="1536"/>
                    </a:lnTo>
                    <a:lnTo>
                      <a:pt x="16710" y="994"/>
                    </a:lnTo>
                    <a:lnTo>
                      <a:pt x="15717" y="543"/>
                    </a:lnTo>
                    <a:lnTo>
                      <a:pt x="14814" y="272"/>
                    </a:lnTo>
                    <a:lnTo>
                      <a:pt x="13910" y="91"/>
                    </a:lnTo>
                    <a:lnTo>
                      <a:pt x="1300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668;p43">
                <a:extLst>
                  <a:ext uri="{FF2B5EF4-FFF2-40B4-BE49-F238E27FC236}">
                    <a16:creationId xmlns:a16="http://schemas.microsoft.com/office/drawing/2014/main" id="{B0A37939-1EB4-1729-68D1-8DFC8EAA6C12}"/>
                  </a:ext>
                </a:extLst>
              </p:cNvPr>
              <p:cNvSpPr/>
              <p:nvPr/>
            </p:nvSpPr>
            <p:spPr>
              <a:xfrm>
                <a:off x="3067075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9123" y="1"/>
                    </a:moveTo>
                    <a:lnTo>
                      <a:pt x="8220" y="91"/>
                    </a:lnTo>
                    <a:lnTo>
                      <a:pt x="7316" y="272"/>
                    </a:lnTo>
                    <a:lnTo>
                      <a:pt x="6504" y="543"/>
                    </a:lnTo>
                    <a:lnTo>
                      <a:pt x="5420" y="994"/>
                    </a:lnTo>
                    <a:lnTo>
                      <a:pt x="4516" y="1536"/>
                    </a:lnTo>
                    <a:lnTo>
                      <a:pt x="3613" y="2259"/>
                    </a:lnTo>
                    <a:lnTo>
                      <a:pt x="2800" y="3072"/>
                    </a:lnTo>
                    <a:lnTo>
                      <a:pt x="2078" y="3975"/>
                    </a:lnTo>
                    <a:lnTo>
                      <a:pt x="1445" y="5059"/>
                    </a:lnTo>
                    <a:lnTo>
                      <a:pt x="994" y="6143"/>
                    </a:lnTo>
                    <a:lnTo>
                      <a:pt x="542" y="7407"/>
                    </a:lnTo>
                    <a:lnTo>
                      <a:pt x="271" y="8491"/>
                    </a:lnTo>
                    <a:lnTo>
                      <a:pt x="91" y="9756"/>
                    </a:lnTo>
                    <a:lnTo>
                      <a:pt x="0" y="10930"/>
                    </a:lnTo>
                    <a:lnTo>
                      <a:pt x="0" y="12195"/>
                    </a:lnTo>
                    <a:lnTo>
                      <a:pt x="91" y="13459"/>
                    </a:lnTo>
                    <a:lnTo>
                      <a:pt x="271" y="14724"/>
                    </a:lnTo>
                    <a:lnTo>
                      <a:pt x="542" y="15988"/>
                    </a:lnTo>
                    <a:lnTo>
                      <a:pt x="904" y="17162"/>
                    </a:lnTo>
                    <a:lnTo>
                      <a:pt x="1536" y="18698"/>
                    </a:lnTo>
                    <a:lnTo>
                      <a:pt x="2258" y="20053"/>
                    </a:lnTo>
                    <a:lnTo>
                      <a:pt x="3071" y="21317"/>
                    </a:lnTo>
                    <a:lnTo>
                      <a:pt x="3975" y="22491"/>
                    </a:lnTo>
                    <a:lnTo>
                      <a:pt x="4968" y="23575"/>
                    </a:lnTo>
                    <a:lnTo>
                      <a:pt x="6052" y="24479"/>
                    </a:lnTo>
                    <a:lnTo>
                      <a:pt x="7136" y="25291"/>
                    </a:lnTo>
                    <a:lnTo>
                      <a:pt x="8400" y="26014"/>
                    </a:lnTo>
                    <a:lnTo>
                      <a:pt x="9394" y="26375"/>
                    </a:lnTo>
                    <a:lnTo>
                      <a:pt x="10478" y="26737"/>
                    </a:lnTo>
                    <a:lnTo>
                      <a:pt x="11562" y="26917"/>
                    </a:lnTo>
                    <a:lnTo>
                      <a:pt x="13368" y="26917"/>
                    </a:lnTo>
                    <a:lnTo>
                      <a:pt x="14181" y="26827"/>
                    </a:lnTo>
                    <a:lnTo>
                      <a:pt x="14904" y="26646"/>
                    </a:lnTo>
                    <a:lnTo>
                      <a:pt x="15626" y="26375"/>
                    </a:lnTo>
                    <a:lnTo>
                      <a:pt x="16710" y="25924"/>
                    </a:lnTo>
                    <a:lnTo>
                      <a:pt x="17704" y="25382"/>
                    </a:lnTo>
                    <a:lnTo>
                      <a:pt x="18516" y="24659"/>
                    </a:lnTo>
                    <a:lnTo>
                      <a:pt x="19329" y="23846"/>
                    </a:lnTo>
                    <a:lnTo>
                      <a:pt x="20052" y="22853"/>
                    </a:lnTo>
                    <a:lnTo>
                      <a:pt x="20684" y="21859"/>
                    </a:lnTo>
                    <a:lnTo>
                      <a:pt x="21226" y="20775"/>
                    </a:lnTo>
                    <a:lnTo>
                      <a:pt x="21587" y="19511"/>
                    </a:lnTo>
                    <a:lnTo>
                      <a:pt x="21858" y="18337"/>
                    </a:lnTo>
                    <a:lnTo>
                      <a:pt x="22129" y="17162"/>
                    </a:lnTo>
                    <a:lnTo>
                      <a:pt x="22220" y="15988"/>
                    </a:lnTo>
                    <a:lnTo>
                      <a:pt x="22220" y="14724"/>
                    </a:lnTo>
                    <a:lnTo>
                      <a:pt x="22039" y="13459"/>
                    </a:lnTo>
                    <a:lnTo>
                      <a:pt x="21858" y="12195"/>
                    </a:lnTo>
                    <a:lnTo>
                      <a:pt x="21587" y="10930"/>
                    </a:lnTo>
                    <a:lnTo>
                      <a:pt x="21226" y="9756"/>
                    </a:lnTo>
                    <a:lnTo>
                      <a:pt x="20594" y="8220"/>
                    </a:lnTo>
                    <a:lnTo>
                      <a:pt x="19962" y="6865"/>
                    </a:lnTo>
                    <a:lnTo>
                      <a:pt x="19149" y="5601"/>
                    </a:lnTo>
                    <a:lnTo>
                      <a:pt x="18246" y="4427"/>
                    </a:lnTo>
                    <a:lnTo>
                      <a:pt x="17252" y="3343"/>
                    </a:lnTo>
                    <a:lnTo>
                      <a:pt x="16168" y="2349"/>
                    </a:lnTo>
                    <a:lnTo>
                      <a:pt x="14994" y="1536"/>
                    </a:lnTo>
                    <a:lnTo>
                      <a:pt x="13729" y="904"/>
                    </a:lnTo>
                    <a:lnTo>
                      <a:pt x="12826" y="543"/>
                    </a:lnTo>
                    <a:lnTo>
                      <a:pt x="11923" y="272"/>
                    </a:lnTo>
                    <a:lnTo>
                      <a:pt x="11020" y="91"/>
                    </a:lnTo>
                    <a:lnTo>
                      <a:pt x="10116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" name="Google Shape;669;p43">
              <a:extLst>
                <a:ext uri="{FF2B5EF4-FFF2-40B4-BE49-F238E27FC236}">
                  <a16:creationId xmlns:a16="http://schemas.microsoft.com/office/drawing/2014/main" id="{673FBBF9-86B5-25D3-0EAA-1FFCDF58BA65}"/>
                </a:ext>
              </a:extLst>
            </p:cNvPr>
            <p:cNvGrpSpPr/>
            <p:nvPr/>
          </p:nvGrpSpPr>
          <p:grpSpPr>
            <a:xfrm>
              <a:off x="11130525" y="4779440"/>
              <a:ext cx="295810" cy="254629"/>
              <a:chOff x="3067075" y="3340725"/>
              <a:chExt cx="2481625" cy="2136150"/>
            </a:xfrm>
            <a:solidFill>
              <a:srgbClr val="C00000"/>
            </a:solidFill>
          </p:grpSpPr>
          <p:sp>
            <p:nvSpPr>
              <p:cNvPr id="16" name="Google Shape;670;p43">
                <a:extLst>
                  <a:ext uri="{FF2B5EF4-FFF2-40B4-BE49-F238E27FC236}">
                    <a16:creationId xmlns:a16="http://schemas.microsoft.com/office/drawing/2014/main" id="{8FA7946A-ECFF-BBEE-F736-EE73681E1D0D}"/>
                  </a:ext>
                </a:extLst>
              </p:cNvPr>
              <p:cNvSpPr/>
              <p:nvPr/>
            </p:nvSpPr>
            <p:spPr>
              <a:xfrm>
                <a:off x="3473525" y="4266525"/>
                <a:ext cx="1668725" cy="1210350"/>
              </a:xfrm>
              <a:custGeom>
                <a:avLst/>
                <a:gdLst/>
                <a:ahLst/>
                <a:cxnLst/>
                <a:rect l="l" t="t" r="r" b="b"/>
                <a:pathLst>
                  <a:path w="66749" h="48414" extrusionOk="0">
                    <a:moveTo>
                      <a:pt x="31704" y="1"/>
                    </a:moveTo>
                    <a:lnTo>
                      <a:pt x="30078" y="181"/>
                    </a:lnTo>
                    <a:lnTo>
                      <a:pt x="28542" y="452"/>
                    </a:lnTo>
                    <a:lnTo>
                      <a:pt x="26917" y="814"/>
                    </a:lnTo>
                    <a:lnTo>
                      <a:pt x="25381" y="1265"/>
                    </a:lnTo>
                    <a:lnTo>
                      <a:pt x="23755" y="1807"/>
                    </a:lnTo>
                    <a:lnTo>
                      <a:pt x="22220" y="2439"/>
                    </a:lnTo>
                    <a:lnTo>
                      <a:pt x="20684" y="3162"/>
                    </a:lnTo>
                    <a:lnTo>
                      <a:pt x="19239" y="4065"/>
                    </a:lnTo>
                    <a:lnTo>
                      <a:pt x="17794" y="4969"/>
                    </a:lnTo>
                    <a:lnTo>
                      <a:pt x="16349" y="6052"/>
                    </a:lnTo>
                    <a:lnTo>
                      <a:pt x="14904" y="7136"/>
                    </a:lnTo>
                    <a:lnTo>
                      <a:pt x="13549" y="8310"/>
                    </a:lnTo>
                    <a:lnTo>
                      <a:pt x="12194" y="9665"/>
                    </a:lnTo>
                    <a:lnTo>
                      <a:pt x="10839" y="11020"/>
                    </a:lnTo>
                    <a:lnTo>
                      <a:pt x="9575" y="12465"/>
                    </a:lnTo>
                    <a:lnTo>
                      <a:pt x="8491" y="13911"/>
                    </a:lnTo>
                    <a:lnTo>
                      <a:pt x="7407" y="15265"/>
                    </a:lnTo>
                    <a:lnTo>
                      <a:pt x="6413" y="16711"/>
                    </a:lnTo>
                    <a:lnTo>
                      <a:pt x="5510" y="18246"/>
                    </a:lnTo>
                    <a:lnTo>
                      <a:pt x="4697" y="19782"/>
                    </a:lnTo>
                    <a:lnTo>
                      <a:pt x="3884" y="21317"/>
                    </a:lnTo>
                    <a:lnTo>
                      <a:pt x="3162" y="22853"/>
                    </a:lnTo>
                    <a:lnTo>
                      <a:pt x="2529" y="24388"/>
                    </a:lnTo>
                    <a:lnTo>
                      <a:pt x="1988" y="26014"/>
                    </a:lnTo>
                    <a:lnTo>
                      <a:pt x="1446" y="27549"/>
                    </a:lnTo>
                    <a:lnTo>
                      <a:pt x="994" y="29175"/>
                    </a:lnTo>
                    <a:lnTo>
                      <a:pt x="633" y="30711"/>
                    </a:lnTo>
                    <a:lnTo>
                      <a:pt x="362" y="32336"/>
                    </a:lnTo>
                    <a:lnTo>
                      <a:pt x="181" y="33872"/>
                    </a:lnTo>
                    <a:lnTo>
                      <a:pt x="0" y="35407"/>
                    </a:lnTo>
                    <a:lnTo>
                      <a:pt x="0" y="36943"/>
                    </a:lnTo>
                    <a:lnTo>
                      <a:pt x="0" y="38388"/>
                    </a:lnTo>
                    <a:lnTo>
                      <a:pt x="181" y="39653"/>
                    </a:lnTo>
                    <a:lnTo>
                      <a:pt x="452" y="40917"/>
                    </a:lnTo>
                    <a:lnTo>
                      <a:pt x="904" y="42091"/>
                    </a:lnTo>
                    <a:lnTo>
                      <a:pt x="1355" y="43175"/>
                    </a:lnTo>
                    <a:lnTo>
                      <a:pt x="1988" y="44169"/>
                    </a:lnTo>
                    <a:lnTo>
                      <a:pt x="2710" y="44982"/>
                    </a:lnTo>
                    <a:lnTo>
                      <a:pt x="3523" y="45795"/>
                    </a:lnTo>
                    <a:lnTo>
                      <a:pt x="4426" y="46427"/>
                    </a:lnTo>
                    <a:lnTo>
                      <a:pt x="5420" y="47059"/>
                    </a:lnTo>
                    <a:lnTo>
                      <a:pt x="6413" y="47511"/>
                    </a:lnTo>
                    <a:lnTo>
                      <a:pt x="7497" y="47782"/>
                    </a:lnTo>
                    <a:lnTo>
                      <a:pt x="8671" y="48053"/>
                    </a:lnTo>
                    <a:lnTo>
                      <a:pt x="9846" y="48233"/>
                    </a:lnTo>
                    <a:lnTo>
                      <a:pt x="11110" y="48324"/>
                    </a:lnTo>
                    <a:lnTo>
                      <a:pt x="12375" y="48414"/>
                    </a:lnTo>
                    <a:lnTo>
                      <a:pt x="13729" y="48324"/>
                    </a:lnTo>
                    <a:lnTo>
                      <a:pt x="15175" y="48233"/>
                    </a:lnTo>
                    <a:lnTo>
                      <a:pt x="18065" y="47962"/>
                    </a:lnTo>
                    <a:lnTo>
                      <a:pt x="21046" y="47420"/>
                    </a:lnTo>
                    <a:lnTo>
                      <a:pt x="24026" y="46879"/>
                    </a:lnTo>
                    <a:lnTo>
                      <a:pt x="26646" y="46427"/>
                    </a:lnTo>
                    <a:lnTo>
                      <a:pt x="29084" y="46066"/>
                    </a:lnTo>
                    <a:lnTo>
                      <a:pt x="31342" y="45795"/>
                    </a:lnTo>
                    <a:lnTo>
                      <a:pt x="33330" y="45704"/>
                    </a:lnTo>
                    <a:lnTo>
                      <a:pt x="35136" y="45795"/>
                    </a:lnTo>
                    <a:lnTo>
                      <a:pt x="37213" y="46066"/>
                    </a:lnTo>
                    <a:lnTo>
                      <a:pt x="41910" y="46879"/>
                    </a:lnTo>
                    <a:lnTo>
                      <a:pt x="44800" y="47420"/>
                    </a:lnTo>
                    <a:lnTo>
                      <a:pt x="47691" y="47872"/>
                    </a:lnTo>
                    <a:lnTo>
                      <a:pt x="50671" y="48233"/>
                    </a:lnTo>
                    <a:lnTo>
                      <a:pt x="52117" y="48324"/>
                    </a:lnTo>
                    <a:lnTo>
                      <a:pt x="53471" y="48414"/>
                    </a:lnTo>
                    <a:lnTo>
                      <a:pt x="54917" y="48324"/>
                    </a:lnTo>
                    <a:lnTo>
                      <a:pt x="56271" y="48233"/>
                    </a:lnTo>
                    <a:lnTo>
                      <a:pt x="57536" y="48143"/>
                    </a:lnTo>
                    <a:lnTo>
                      <a:pt x="58801" y="47872"/>
                    </a:lnTo>
                    <a:lnTo>
                      <a:pt x="59975" y="47511"/>
                    </a:lnTo>
                    <a:lnTo>
                      <a:pt x="61149" y="47059"/>
                    </a:lnTo>
                    <a:lnTo>
                      <a:pt x="62142" y="46427"/>
                    </a:lnTo>
                    <a:lnTo>
                      <a:pt x="63136" y="45704"/>
                    </a:lnTo>
                    <a:lnTo>
                      <a:pt x="63949" y="44891"/>
                    </a:lnTo>
                    <a:lnTo>
                      <a:pt x="64671" y="44078"/>
                    </a:lnTo>
                    <a:lnTo>
                      <a:pt x="65304" y="43085"/>
                    </a:lnTo>
                    <a:lnTo>
                      <a:pt x="65846" y="42001"/>
                    </a:lnTo>
                    <a:lnTo>
                      <a:pt x="66207" y="40917"/>
                    </a:lnTo>
                    <a:lnTo>
                      <a:pt x="66478" y="39653"/>
                    </a:lnTo>
                    <a:lnTo>
                      <a:pt x="66659" y="38298"/>
                    </a:lnTo>
                    <a:lnTo>
                      <a:pt x="66749" y="36943"/>
                    </a:lnTo>
                    <a:lnTo>
                      <a:pt x="66659" y="35407"/>
                    </a:lnTo>
                    <a:lnTo>
                      <a:pt x="66568" y="33872"/>
                    </a:lnTo>
                    <a:lnTo>
                      <a:pt x="66388" y="32336"/>
                    </a:lnTo>
                    <a:lnTo>
                      <a:pt x="66026" y="30711"/>
                    </a:lnTo>
                    <a:lnTo>
                      <a:pt x="65755" y="29175"/>
                    </a:lnTo>
                    <a:lnTo>
                      <a:pt x="65304" y="27549"/>
                    </a:lnTo>
                    <a:lnTo>
                      <a:pt x="64762" y="26014"/>
                    </a:lnTo>
                    <a:lnTo>
                      <a:pt x="64220" y="24388"/>
                    </a:lnTo>
                    <a:lnTo>
                      <a:pt x="63497" y="22853"/>
                    </a:lnTo>
                    <a:lnTo>
                      <a:pt x="62775" y="21317"/>
                    </a:lnTo>
                    <a:lnTo>
                      <a:pt x="62052" y="19782"/>
                    </a:lnTo>
                    <a:lnTo>
                      <a:pt x="61149" y="18246"/>
                    </a:lnTo>
                    <a:lnTo>
                      <a:pt x="60246" y="16711"/>
                    </a:lnTo>
                    <a:lnTo>
                      <a:pt x="59252" y="15265"/>
                    </a:lnTo>
                    <a:lnTo>
                      <a:pt x="58259" y="13911"/>
                    </a:lnTo>
                    <a:lnTo>
                      <a:pt x="57175" y="12465"/>
                    </a:lnTo>
                    <a:lnTo>
                      <a:pt x="55820" y="11020"/>
                    </a:lnTo>
                    <a:lnTo>
                      <a:pt x="54555" y="9665"/>
                    </a:lnTo>
                    <a:lnTo>
                      <a:pt x="53201" y="8310"/>
                    </a:lnTo>
                    <a:lnTo>
                      <a:pt x="51846" y="7136"/>
                    </a:lnTo>
                    <a:lnTo>
                      <a:pt x="50401" y="6052"/>
                    </a:lnTo>
                    <a:lnTo>
                      <a:pt x="48955" y="4969"/>
                    </a:lnTo>
                    <a:lnTo>
                      <a:pt x="47510" y="4065"/>
                    </a:lnTo>
                    <a:lnTo>
                      <a:pt x="45975" y="3162"/>
                    </a:lnTo>
                    <a:lnTo>
                      <a:pt x="44439" y="2439"/>
                    </a:lnTo>
                    <a:lnTo>
                      <a:pt x="42904" y="1807"/>
                    </a:lnTo>
                    <a:lnTo>
                      <a:pt x="41368" y="1265"/>
                    </a:lnTo>
                    <a:lnTo>
                      <a:pt x="39742" y="814"/>
                    </a:lnTo>
                    <a:lnTo>
                      <a:pt x="38207" y="452"/>
                    </a:lnTo>
                    <a:lnTo>
                      <a:pt x="36581" y="181"/>
                    </a:lnTo>
                    <a:lnTo>
                      <a:pt x="3495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671;p43">
                <a:extLst>
                  <a:ext uri="{FF2B5EF4-FFF2-40B4-BE49-F238E27FC236}">
                    <a16:creationId xmlns:a16="http://schemas.microsoft.com/office/drawing/2014/main" id="{DB8912FC-9B58-3B43-A614-62C106F1B178}"/>
                  </a:ext>
                </a:extLst>
              </p:cNvPr>
              <p:cNvSpPr/>
              <p:nvPr/>
            </p:nvSpPr>
            <p:spPr>
              <a:xfrm>
                <a:off x="43519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5" y="2349"/>
                    </a:lnTo>
                    <a:lnTo>
                      <a:pt x="5511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1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543" y="12916"/>
                    </a:lnTo>
                    <a:lnTo>
                      <a:pt x="182" y="14542"/>
                    </a:lnTo>
                    <a:lnTo>
                      <a:pt x="91" y="16258"/>
                    </a:lnTo>
                    <a:lnTo>
                      <a:pt x="1" y="17975"/>
                    </a:lnTo>
                    <a:lnTo>
                      <a:pt x="91" y="19691"/>
                    </a:lnTo>
                    <a:lnTo>
                      <a:pt x="182" y="21316"/>
                    </a:lnTo>
                    <a:lnTo>
                      <a:pt x="543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1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1" y="32607"/>
                    </a:lnTo>
                    <a:lnTo>
                      <a:pt x="6595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3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1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3" y="22942"/>
                    </a:lnTo>
                    <a:lnTo>
                      <a:pt x="25924" y="21316"/>
                    </a:lnTo>
                    <a:lnTo>
                      <a:pt x="26104" y="19691"/>
                    </a:lnTo>
                    <a:lnTo>
                      <a:pt x="26195" y="17975"/>
                    </a:lnTo>
                    <a:lnTo>
                      <a:pt x="26104" y="16258"/>
                    </a:lnTo>
                    <a:lnTo>
                      <a:pt x="25924" y="14542"/>
                    </a:lnTo>
                    <a:lnTo>
                      <a:pt x="25653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1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3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672;p43">
                <a:extLst>
                  <a:ext uri="{FF2B5EF4-FFF2-40B4-BE49-F238E27FC236}">
                    <a16:creationId xmlns:a16="http://schemas.microsoft.com/office/drawing/2014/main" id="{E53D65DA-88C3-4A59-206E-74CE8FD0C00C}"/>
                  </a:ext>
                </a:extLst>
              </p:cNvPr>
              <p:cNvSpPr/>
              <p:nvPr/>
            </p:nvSpPr>
            <p:spPr>
              <a:xfrm>
                <a:off x="36090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4" y="2349"/>
                    </a:lnTo>
                    <a:lnTo>
                      <a:pt x="5510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0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452" y="12916"/>
                    </a:lnTo>
                    <a:lnTo>
                      <a:pt x="181" y="14542"/>
                    </a:lnTo>
                    <a:lnTo>
                      <a:pt x="1" y="16258"/>
                    </a:lnTo>
                    <a:lnTo>
                      <a:pt x="1" y="17975"/>
                    </a:lnTo>
                    <a:lnTo>
                      <a:pt x="1" y="19691"/>
                    </a:lnTo>
                    <a:lnTo>
                      <a:pt x="181" y="21316"/>
                    </a:lnTo>
                    <a:lnTo>
                      <a:pt x="452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0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0" y="32607"/>
                    </a:lnTo>
                    <a:lnTo>
                      <a:pt x="6594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2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0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2" y="22942"/>
                    </a:lnTo>
                    <a:lnTo>
                      <a:pt x="25923" y="21316"/>
                    </a:lnTo>
                    <a:lnTo>
                      <a:pt x="26104" y="19691"/>
                    </a:lnTo>
                    <a:lnTo>
                      <a:pt x="26194" y="17975"/>
                    </a:lnTo>
                    <a:lnTo>
                      <a:pt x="26104" y="16258"/>
                    </a:lnTo>
                    <a:lnTo>
                      <a:pt x="25923" y="14542"/>
                    </a:lnTo>
                    <a:lnTo>
                      <a:pt x="25652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0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2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673;p43">
                <a:extLst>
                  <a:ext uri="{FF2B5EF4-FFF2-40B4-BE49-F238E27FC236}">
                    <a16:creationId xmlns:a16="http://schemas.microsoft.com/office/drawing/2014/main" id="{3CEEE13F-ADE5-71B9-8368-61E38AB11267}"/>
                  </a:ext>
                </a:extLst>
              </p:cNvPr>
              <p:cNvSpPr/>
              <p:nvPr/>
            </p:nvSpPr>
            <p:spPr>
              <a:xfrm>
                <a:off x="4993200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12104" y="1"/>
                    </a:moveTo>
                    <a:lnTo>
                      <a:pt x="11201" y="91"/>
                    </a:lnTo>
                    <a:lnTo>
                      <a:pt x="10207" y="272"/>
                    </a:lnTo>
                    <a:lnTo>
                      <a:pt x="9304" y="543"/>
                    </a:lnTo>
                    <a:lnTo>
                      <a:pt x="8401" y="904"/>
                    </a:lnTo>
                    <a:lnTo>
                      <a:pt x="7226" y="1536"/>
                    </a:lnTo>
                    <a:lnTo>
                      <a:pt x="6052" y="2349"/>
                    </a:lnTo>
                    <a:lnTo>
                      <a:pt x="4968" y="3343"/>
                    </a:lnTo>
                    <a:lnTo>
                      <a:pt x="3975" y="4427"/>
                    </a:lnTo>
                    <a:lnTo>
                      <a:pt x="3072" y="5601"/>
                    </a:lnTo>
                    <a:lnTo>
                      <a:pt x="2259" y="6865"/>
                    </a:lnTo>
                    <a:lnTo>
                      <a:pt x="1536" y="8220"/>
                    </a:lnTo>
                    <a:lnTo>
                      <a:pt x="994" y="9756"/>
                    </a:lnTo>
                    <a:lnTo>
                      <a:pt x="543" y="10930"/>
                    </a:lnTo>
                    <a:lnTo>
                      <a:pt x="272" y="12195"/>
                    </a:lnTo>
                    <a:lnTo>
                      <a:pt x="91" y="13459"/>
                    </a:lnTo>
                    <a:lnTo>
                      <a:pt x="1" y="14724"/>
                    </a:lnTo>
                    <a:lnTo>
                      <a:pt x="1" y="15988"/>
                    </a:lnTo>
                    <a:lnTo>
                      <a:pt x="91" y="17162"/>
                    </a:lnTo>
                    <a:lnTo>
                      <a:pt x="272" y="18337"/>
                    </a:lnTo>
                    <a:lnTo>
                      <a:pt x="543" y="19511"/>
                    </a:lnTo>
                    <a:lnTo>
                      <a:pt x="994" y="20775"/>
                    </a:lnTo>
                    <a:lnTo>
                      <a:pt x="1536" y="21859"/>
                    </a:lnTo>
                    <a:lnTo>
                      <a:pt x="2168" y="22853"/>
                    </a:lnTo>
                    <a:lnTo>
                      <a:pt x="2801" y="23846"/>
                    </a:lnTo>
                    <a:lnTo>
                      <a:pt x="3614" y="24659"/>
                    </a:lnTo>
                    <a:lnTo>
                      <a:pt x="4517" y="25382"/>
                    </a:lnTo>
                    <a:lnTo>
                      <a:pt x="5510" y="25924"/>
                    </a:lnTo>
                    <a:lnTo>
                      <a:pt x="6504" y="26375"/>
                    </a:lnTo>
                    <a:lnTo>
                      <a:pt x="7226" y="26646"/>
                    </a:lnTo>
                    <a:lnTo>
                      <a:pt x="8039" y="26827"/>
                    </a:lnTo>
                    <a:lnTo>
                      <a:pt x="8762" y="26917"/>
                    </a:lnTo>
                    <a:lnTo>
                      <a:pt x="10659" y="26917"/>
                    </a:lnTo>
                    <a:lnTo>
                      <a:pt x="11743" y="26737"/>
                    </a:lnTo>
                    <a:lnTo>
                      <a:pt x="12736" y="26375"/>
                    </a:lnTo>
                    <a:lnTo>
                      <a:pt x="13820" y="26014"/>
                    </a:lnTo>
                    <a:lnTo>
                      <a:pt x="14994" y="25291"/>
                    </a:lnTo>
                    <a:lnTo>
                      <a:pt x="16168" y="24479"/>
                    </a:lnTo>
                    <a:lnTo>
                      <a:pt x="17252" y="23575"/>
                    </a:lnTo>
                    <a:lnTo>
                      <a:pt x="18246" y="22491"/>
                    </a:lnTo>
                    <a:lnTo>
                      <a:pt x="19149" y="21317"/>
                    </a:lnTo>
                    <a:lnTo>
                      <a:pt x="19962" y="20053"/>
                    </a:lnTo>
                    <a:lnTo>
                      <a:pt x="20685" y="18698"/>
                    </a:lnTo>
                    <a:lnTo>
                      <a:pt x="21226" y="17162"/>
                    </a:lnTo>
                    <a:lnTo>
                      <a:pt x="21588" y="15988"/>
                    </a:lnTo>
                    <a:lnTo>
                      <a:pt x="21949" y="14724"/>
                    </a:lnTo>
                    <a:lnTo>
                      <a:pt x="22130" y="13459"/>
                    </a:lnTo>
                    <a:lnTo>
                      <a:pt x="22220" y="12195"/>
                    </a:lnTo>
                    <a:lnTo>
                      <a:pt x="22220" y="10930"/>
                    </a:lnTo>
                    <a:lnTo>
                      <a:pt x="22130" y="9756"/>
                    </a:lnTo>
                    <a:lnTo>
                      <a:pt x="21949" y="8491"/>
                    </a:lnTo>
                    <a:lnTo>
                      <a:pt x="21678" y="7407"/>
                    </a:lnTo>
                    <a:lnTo>
                      <a:pt x="21226" y="6143"/>
                    </a:lnTo>
                    <a:lnTo>
                      <a:pt x="20685" y="5059"/>
                    </a:lnTo>
                    <a:lnTo>
                      <a:pt x="20052" y="3975"/>
                    </a:lnTo>
                    <a:lnTo>
                      <a:pt x="19330" y="3072"/>
                    </a:lnTo>
                    <a:lnTo>
                      <a:pt x="18607" y="2259"/>
                    </a:lnTo>
                    <a:lnTo>
                      <a:pt x="17704" y="1536"/>
                    </a:lnTo>
                    <a:lnTo>
                      <a:pt x="16710" y="994"/>
                    </a:lnTo>
                    <a:lnTo>
                      <a:pt x="15717" y="543"/>
                    </a:lnTo>
                    <a:lnTo>
                      <a:pt x="14814" y="272"/>
                    </a:lnTo>
                    <a:lnTo>
                      <a:pt x="13910" y="91"/>
                    </a:lnTo>
                    <a:lnTo>
                      <a:pt x="1300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674;p43">
                <a:extLst>
                  <a:ext uri="{FF2B5EF4-FFF2-40B4-BE49-F238E27FC236}">
                    <a16:creationId xmlns:a16="http://schemas.microsoft.com/office/drawing/2014/main" id="{FEBB9F89-84D2-26F8-A40D-7FE4617F5174}"/>
                  </a:ext>
                </a:extLst>
              </p:cNvPr>
              <p:cNvSpPr/>
              <p:nvPr/>
            </p:nvSpPr>
            <p:spPr>
              <a:xfrm>
                <a:off x="3067075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9123" y="1"/>
                    </a:moveTo>
                    <a:lnTo>
                      <a:pt x="8220" y="91"/>
                    </a:lnTo>
                    <a:lnTo>
                      <a:pt x="7316" y="272"/>
                    </a:lnTo>
                    <a:lnTo>
                      <a:pt x="6504" y="543"/>
                    </a:lnTo>
                    <a:lnTo>
                      <a:pt x="5420" y="994"/>
                    </a:lnTo>
                    <a:lnTo>
                      <a:pt x="4516" y="1536"/>
                    </a:lnTo>
                    <a:lnTo>
                      <a:pt x="3613" y="2259"/>
                    </a:lnTo>
                    <a:lnTo>
                      <a:pt x="2800" y="3072"/>
                    </a:lnTo>
                    <a:lnTo>
                      <a:pt x="2078" y="3975"/>
                    </a:lnTo>
                    <a:lnTo>
                      <a:pt x="1445" y="5059"/>
                    </a:lnTo>
                    <a:lnTo>
                      <a:pt x="994" y="6143"/>
                    </a:lnTo>
                    <a:lnTo>
                      <a:pt x="542" y="7407"/>
                    </a:lnTo>
                    <a:lnTo>
                      <a:pt x="271" y="8491"/>
                    </a:lnTo>
                    <a:lnTo>
                      <a:pt x="91" y="9756"/>
                    </a:lnTo>
                    <a:lnTo>
                      <a:pt x="0" y="10930"/>
                    </a:lnTo>
                    <a:lnTo>
                      <a:pt x="0" y="12195"/>
                    </a:lnTo>
                    <a:lnTo>
                      <a:pt x="91" y="13459"/>
                    </a:lnTo>
                    <a:lnTo>
                      <a:pt x="271" y="14724"/>
                    </a:lnTo>
                    <a:lnTo>
                      <a:pt x="542" y="15988"/>
                    </a:lnTo>
                    <a:lnTo>
                      <a:pt x="904" y="17162"/>
                    </a:lnTo>
                    <a:lnTo>
                      <a:pt x="1536" y="18698"/>
                    </a:lnTo>
                    <a:lnTo>
                      <a:pt x="2258" y="20053"/>
                    </a:lnTo>
                    <a:lnTo>
                      <a:pt x="3071" y="21317"/>
                    </a:lnTo>
                    <a:lnTo>
                      <a:pt x="3975" y="22491"/>
                    </a:lnTo>
                    <a:lnTo>
                      <a:pt x="4968" y="23575"/>
                    </a:lnTo>
                    <a:lnTo>
                      <a:pt x="6052" y="24479"/>
                    </a:lnTo>
                    <a:lnTo>
                      <a:pt x="7136" y="25291"/>
                    </a:lnTo>
                    <a:lnTo>
                      <a:pt x="8400" y="26014"/>
                    </a:lnTo>
                    <a:lnTo>
                      <a:pt x="9394" y="26375"/>
                    </a:lnTo>
                    <a:lnTo>
                      <a:pt x="10478" y="26737"/>
                    </a:lnTo>
                    <a:lnTo>
                      <a:pt x="11562" y="26917"/>
                    </a:lnTo>
                    <a:lnTo>
                      <a:pt x="13368" y="26917"/>
                    </a:lnTo>
                    <a:lnTo>
                      <a:pt x="14181" y="26827"/>
                    </a:lnTo>
                    <a:lnTo>
                      <a:pt x="14904" y="26646"/>
                    </a:lnTo>
                    <a:lnTo>
                      <a:pt x="15626" y="26375"/>
                    </a:lnTo>
                    <a:lnTo>
                      <a:pt x="16710" y="25924"/>
                    </a:lnTo>
                    <a:lnTo>
                      <a:pt x="17704" y="25382"/>
                    </a:lnTo>
                    <a:lnTo>
                      <a:pt x="18516" y="24659"/>
                    </a:lnTo>
                    <a:lnTo>
                      <a:pt x="19329" y="23846"/>
                    </a:lnTo>
                    <a:lnTo>
                      <a:pt x="20052" y="22853"/>
                    </a:lnTo>
                    <a:lnTo>
                      <a:pt x="20684" y="21859"/>
                    </a:lnTo>
                    <a:lnTo>
                      <a:pt x="21226" y="20775"/>
                    </a:lnTo>
                    <a:lnTo>
                      <a:pt x="21587" y="19511"/>
                    </a:lnTo>
                    <a:lnTo>
                      <a:pt x="21858" y="18337"/>
                    </a:lnTo>
                    <a:lnTo>
                      <a:pt x="22129" y="17162"/>
                    </a:lnTo>
                    <a:lnTo>
                      <a:pt x="22220" y="15988"/>
                    </a:lnTo>
                    <a:lnTo>
                      <a:pt x="22220" y="14724"/>
                    </a:lnTo>
                    <a:lnTo>
                      <a:pt x="22039" y="13459"/>
                    </a:lnTo>
                    <a:lnTo>
                      <a:pt x="21858" y="12195"/>
                    </a:lnTo>
                    <a:lnTo>
                      <a:pt x="21587" y="10930"/>
                    </a:lnTo>
                    <a:lnTo>
                      <a:pt x="21226" y="9756"/>
                    </a:lnTo>
                    <a:lnTo>
                      <a:pt x="20594" y="8220"/>
                    </a:lnTo>
                    <a:lnTo>
                      <a:pt x="19962" y="6865"/>
                    </a:lnTo>
                    <a:lnTo>
                      <a:pt x="19149" y="5601"/>
                    </a:lnTo>
                    <a:lnTo>
                      <a:pt x="18246" y="4427"/>
                    </a:lnTo>
                    <a:lnTo>
                      <a:pt x="17252" y="3343"/>
                    </a:lnTo>
                    <a:lnTo>
                      <a:pt x="16168" y="2349"/>
                    </a:lnTo>
                    <a:lnTo>
                      <a:pt x="14994" y="1536"/>
                    </a:lnTo>
                    <a:lnTo>
                      <a:pt x="13729" y="904"/>
                    </a:lnTo>
                    <a:lnTo>
                      <a:pt x="12826" y="543"/>
                    </a:lnTo>
                    <a:lnTo>
                      <a:pt x="11923" y="272"/>
                    </a:lnTo>
                    <a:lnTo>
                      <a:pt x="11020" y="91"/>
                    </a:lnTo>
                    <a:lnTo>
                      <a:pt x="10116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675;p43">
              <a:extLst>
                <a:ext uri="{FF2B5EF4-FFF2-40B4-BE49-F238E27FC236}">
                  <a16:creationId xmlns:a16="http://schemas.microsoft.com/office/drawing/2014/main" id="{457138ED-50E2-3A84-B603-AD26117CB99B}"/>
                </a:ext>
              </a:extLst>
            </p:cNvPr>
            <p:cNvGrpSpPr/>
            <p:nvPr/>
          </p:nvGrpSpPr>
          <p:grpSpPr>
            <a:xfrm>
              <a:off x="11130525" y="3915028"/>
              <a:ext cx="295810" cy="254629"/>
              <a:chOff x="3067075" y="3340725"/>
              <a:chExt cx="2481625" cy="2136150"/>
            </a:xfrm>
            <a:solidFill>
              <a:srgbClr val="C00000"/>
            </a:solidFill>
          </p:grpSpPr>
          <p:sp>
            <p:nvSpPr>
              <p:cNvPr id="22" name="Google Shape;676;p43">
                <a:extLst>
                  <a:ext uri="{FF2B5EF4-FFF2-40B4-BE49-F238E27FC236}">
                    <a16:creationId xmlns:a16="http://schemas.microsoft.com/office/drawing/2014/main" id="{6C5C40B6-954E-EEE4-5A01-E48917A2D358}"/>
                  </a:ext>
                </a:extLst>
              </p:cNvPr>
              <p:cNvSpPr/>
              <p:nvPr/>
            </p:nvSpPr>
            <p:spPr>
              <a:xfrm>
                <a:off x="3473525" y="4266525"/>
                <a:ext cx="1668725" cy="1210350"/>
              </a:xfrm>
              <a:custGeom>
                <a:avLst/>
                <a:gdLst/>
                <a:ahLst/>
                <a:cxnLst/>
                <a:rect l="l" t="t" r="r" b="b"/>
                <a:pathLst>
                  <a:path w="66749" h="48414" extrusionOk="0">
                    <a:moveTo>
                      <a:pt x="31704" y="1"/>
                    </a:moveTo>
                    <a:lnTo>
                      <a:pt x="30078" y="181"/>
                    </a:lnTo>
                    <a:lnTo>
                      <a:pt x="28542" y="452"/>
                    </a:lnTo>
                    <a:lnTo>
                      <a:pt x="26917" y="814"/>
                    </a:lnTo>
                    <a:lnTo>
                      <a:pt x="25381" y="1265"/>
                    </a:lnTo>
                    <a:lnTo>
                      <a:pt x="23755" y="1807"/>
                    </a:lnTo>
                    <a:lnTo>
                      <a:pt x="22220" y="2439"/>
                    </a:lnTo>
                    <a:lnTo>
                      <a:pt x="20684" y="3162"/>
                    </a:lnTo>
                    <a:lnTo>
                      <a:pt x="19239" y="4065"/>
                    </a:lnTo>
                    <a:lnTo>
                      <a:pt x="17794" y="4969"/>
                    </a:lnTo>
                    <a:lnTo>
                      <a:pt x="16349" y="6052"/>
                    </a:lnTo>
                    <a:lnTo>
                      <a:pt x="14904" y="7136"/>
                    </a:lnTo>
                    <a:lnTo>
                      <a:pt x="13549" y="8310"/>
                    </a:lnTo>
                    <a:lnTo>
                      <a:pt x="12194" y="9665"/>
                    </a:lnTo>
                    <a:lnTo>
                      <a:pt x="10839" y="11020"/>
                    </a:lnTo>
                    <a:lnTo>
                      <a:pt x="9575" y="12465"/>
                    </a:lnTo>
                    <a:lnTo>
                      <a:pt x="8491" y="13911"/>
                    </a:lnTo>
                    <a:lnTo>
                      <a:pt x="7407" y="15265"/>
                    </a:lnTo>
                    <a:lnTo>
                      <a:pt x="6413" y="16711"/>
                    </a:lnTo>
                    <a:lnTo>
                      <a:pt x="5510" y="18246"/>
                    </a:lnTo>
                    <a:lnTo>
                      <a:pt x="4697" y="19782"/>
                    </a:lnTo>
                    <a:lnTo>
                      <a:pt x="3884" y="21317"/>
                    </a:lnTo>
                    <a:lnTo>
                      <a:pt x="3162" y="22853"/>
                    </a:lnTo>
                    <a:lnTo>
                      <a:pt x="2529" y="24388"/>
                    </a:lnTo>
                    <a:lnTo>
                      <a:pt x="1988" y="26014"/>
                    </a:lnTo>
                    <a:lnTo>
                      <a:pt x="1446" y="27549"/>
                    </a:lnTo>
                    <a:lnTo>
                      <a:pt x="994" y="29175"/>
                    </a:lnTo>
                    <a:lnTo>
                      <a:pt x="633" y="30711"/>
                    </a:lnTo>
                    <a:lnTo>
                      <a:pt x="362" y="32336"/>
                    </a:lnTo>
                    <a:lnTo>
                      <a:pt x="181" y="33872"/>
                    </a:lnTo>
                    <a:lnTo>
                      <a:pt x="0" y="35407"/>
                    </a:lnTo>
                    <a:lnTo>
                      <a:pt x="0" y="36943"/>
                    </a:lnTo>
                    <a:lnTo>
                      <a:pt x="0" y="38388"/>
                    </a:lnTo>
                    <a:lnTo>
                      <a:pt x="181" y="39653"/>
                    </a:lnTo>
                    <a:lnTo>
                      <a:pt x="452" y="40917"/>
                    </a:lnTo>
                    <a:lnTo>
                      <a:pt x="904" y="42091"/>
                    </a:lnTo>
                    <a:lnTo>
                      <a:pt x="1355" y="43175"/>
                    </a:lnTo>
                    <a:lnTo>
                      <a:pt x="1988" y="44169"/>
                    </a:lnTo>
                    <a:lnTo>
                      <a:pt x="2710" y="44982"/>
                    </a:lnTo>
                    <a:lnTo>
                      <a:pt x="3523" y="45795"/>
                    </a:lnTo>
                    <a:lnTo>
                      <a:pt x="4426" y="46427"/>
                    </a:lnTo>
                    <a:lnTo>
                      <a:pt x="5420" y="47059"/>
                    </a:lnTo>
                    <a:lnTo>
                      <a:pt x="6413" y="47511"/>
                    </a:lnTo>
                    <a:lnTo>
                      <a:pt x="7497" y="47782"/>
                    </a:lnTo>
                    <a:lnTo>
                      <a:pt x="8671" y="48053"/>
                    </a:lnTo>
                    <a:lnTo>
                      <a:pt x="9846" y="48233"/>
                    </a:lnTo>
                    <a:lnTo>
                      <a:pt x="11110" y="48324"/>
                    </a:lnTo>
                    <a:lnTo>
                      <a:pt x="12375" y="48414"/>
                    </a:lnTo>
                    <a:lnTo>
                      <a:pt x="13729" y="48324"/>
                    </a:lnTo>
                    <a:lnTo>
                      <a:pt x="15175" y="48233"/>
                    </a:lnTo>
                    <a:lnTo>
                      <a:pt x="18065" y="47962"/>
                    </a:lnTo>
                    <a:lnTo>
                      <a:pt x="21046" y="47420"/>
                    </a:lnTo>
                    <a:lnTo>
                      <a:pt x="24026" y="46879"/>
                    </a:lnTo>
                    <a:lnTo>
                      <a:pt x="26646" y="46427"/>
                    </a:lnTo>
                    <a:lnTo>
                      <a:pt x="29084" y="46066"/>
                    </a:lnTo>
                    <a:lnTo>
                      <a:pt x="31342" y="45795"/>
                    </a:lnTo>
                    <a:lnTo>
                      <a:pt x="33330" y="45704"/>
                    </a:lnTo>
                    <a:lnTo>
                      <a:pt x="35136" y="45795"/>
                    </a:lnTo>
                    <a:lnTo>
                      <a:pt x="37213" y="46066"/>
                    </a:lnTo>
                    <a:lnTo>
                      <a:pt x="41910" y="46879"/>
                    </a:lnTo>
                    <a:lnTo>
                      <a:pt x="44800" y="47420"/>
                    </a:lnTo>
                    <a:lnTo>
                      <a:pt x="47691" y="47872"/>
                    </a:lnTo>
                    <a:lnTo>
                      <a:pt x="50671" y="48233"/>
                    </a:lnTo>
                    <a:lnTo>
                      <a:pt x="52117" y="48324"/>
                    </a:lnTo>
                    <a:lnTo>
                      <a:pt x="53471" y="48414"/>
                    </a:lnTo>
                    <a:lnTo>
                      <a:pt x="54917" y="48324"/>
                    </a:lnTo>
                    <a:lnTo>
                      <a:pt x="56271" y="48233"/>
                    </a:lnTo>
                    <a:lnTo>
                      <a:pt x="57536" y="48143"/>
                    </a:lnTo>
                    <a:lnTo>
                      <a:pt x="58801" y="47872"/>
                    </a:lnTo>
                    <a:lnTo>
                      <a:pt x="59975" y="47511"/>
                    </a:lnTo>
                    <a:lnTo>
                      <a:pt x="61149" y="47059"/>
                    </a:lnTo>
                    <a:lnTo>
                      <a:pt x="62142" y="46427"/>
                    </a:lnTo>
                    <a:lnTo>
                      <a:pt x="63136" y="45704"/>
                    </a:lnTo>
                    <a:lnTo>
                      <a:pt x="63949" y="44891"/>
                    </a:lnTo>
                    <a:lnTo>
                      <a:pt x="64671" y="44078"/>
                    </a:lnTo>
                    <a:lnTo>
                      <a:pt x="65304" y="43085"/>
                    </a:lnTo>
                    <a:lnTo>
                      <a:pt x="65846" y="42001"/>
                    </a:lnTo>
                    <a:lnTo>
                      <a:pt x="66207" y="40917"/>
                    </a:lnTo>
                    <a:lnTo>
                      <a:pt x="66478" y="39653"/>
                    </a:lnTo>
                    <a:lnTo>
                      <a:pt x="66659" y="38298"/>
                    </a:lnTo>
                    <a:lnTo>
                      <a:pt x="66749" y="36943"/>
                    </a:lnTo>
                    <a:lnTo>
                      <a:pt x="66659" y="35407"/>
                    </a:lnTo>
                    <a:lnTo>
                      <a:pt x="66568" y="33872"/>
                    </a:lnTo>
                    <a:lnTo>
                      <a:pt x="66388" y="32336"/>
                    </a:lnTo>
                    <a:lnTo>
                      <a:pt x="66026" y="30711"/>
                    </a:lnTo>
                    <a:lnTo>
                      <a:pt x="65755" y="29175"/>
                    </a:lnTo>
                    <a:lnTo>
                      <a:pt x="65304" y="27549"/>
                    </a:lnTo>
                    <a:lnTo>
                      <a:pt x="64762" y="26014"/>
                    </a:lnTo>
                    <a:lnTo>
                      <a:pt x="64220" y="24388"/>
                    </a:lnTo>
                    <a:lnTo>
                      <a:pt x="63497" y="22853"/>
                    </a:lnTo>
                    <a:lnTo>
                      <a:pt x="62775" y="21317"/>
                    </a:lnTo>
                    <a:lnTo>
                      <a:pt x="62052" y="19782"/>
                    </a:lnTo>
                    <a:lnTo>
                      <a:pt x="61149" y="18246"/>
                    </a:lnTo>
                    <a:lnTo>
                      <a:pt x="60246" y="16711"/>
                    </a:lnTo>
                    <a:lnTo>
                      <a:pt x="59252" y="15265"/>
                    </a:lnTo>
                    <a:lnTo>
                      <a:pt x="58259" y="13911"/>
                    </a:lnTo>
                    <a:lnTo>
                      <a:pt x="57175" y="12465"/>
                    </a:lnTo>
                    <a:lnTo>
                      <a:pt x="55820" y="11020"/>
                    </a:lnTo>
                    <a:lnTo>
                      <a:pt x="54555" y="9665"/>
                    </a:lnTo>
                    <a:lnTo>
                      <a:pt x="53201" y="8310"/>
                    </a:lnTo>
                    <a:lnTo>
                      <a:pt x="51846" y="7136"/>
                    </a:lnTo>
                    <a:lnTo>
                      <a:pt x="50401" y="6052"/>
                    </a:lnTo>
                    <a:lnTo>
                      <a:pt x="48955" y="4969"/>
                    </a:lnTo>
                    <a:lnTo>
                      <a:pt x="47510" y="4065"/>
                    </a:lnTo>
                    <a:lnTo>
                      <a:pt x="45975" y="3162"/>
                    </a:lnTo>
                    <a:lnTo>
                      <a:pt x="44439" y="2439"/>
                    </a:lnTo>
                    <a:lnTo>
                      <a:pt x="42904" y="1807"/>
                    </a:lnTo>
                    <a:lnTo>
                      <a:pt x="41368" y="1265"/>
                    </a:lnTo>
                    <a:lnTo>
                      <a:pt x="39742" y="814"/>
                    </a:lnTo>
                    <a:lnTo>
                      <a:pt x="38207" y="452"/>
                    </a:lnTo>
                    <a:lnTo>
                      <a:pt x="36581" y="181"/>
                    </a:lnTo>
                    <a:lnTo>
                      <a:pt x="34955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677;p43">
                <a:extLst>
                  <a:ext uri="{FF2B5EF4-FFF2-40B4-BE49-F238E27FC236}">
                    <a16:creationId xmlns:a16="http://schemas.microsoft.com/office/drawing/2014/main" id="{6244C7F5-CDE4-59B3-A785-B5C50EF64D83}"/>
                  </a:ext>
                </a:extLst>
              </p:cNvPr>
              <p:cNvSpPr/>
              <p:nvPr/>
            </p:nvSpPr>
            <p:spPr>
              <a:xfrm>
                <a:off x="43519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5" y="2349"/>
                    </a:lnTo>
                    <a:lnTo>
                      <a:pt x="5511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1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543" y="12916"/>
                    </a:lnTo>
                    <a:lnTo>
                      <a:pt x="182" y="14542"/>
                    </a:lnTo>
                    <a:lnTo>
                      <a:pt x="91" y="16258"/>
                    </a:lnTo>
                    <a:lnTo>
                      <a:pt x="1" y="17975"/>
                    </a:lnTo>
                    <a:lnTo>
                      <a:pt x="91" y="19691"/>
                    </a:lnTo>
                    <a:lnTo>
                      <a:pt x="182" y="21316"/>
                    </a:lnTo>
                    <a:lnTo>
                      <a:pt x="543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1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1" y="32607"/>
                    </a:lnTo>
                    <a:lnTo>
                      <a:pt x="6595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3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1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3" y="22942"/>
                    </a:lnTo>
                    <a:lnTo>
                      <a:pt x="25924" y="21316"/>
                    </a:lnTo>
                    <a:lnTo>
                      <a:pt x="26104" y="19691"/>
                    </a:lnTo>
                    <a:lnTo>
                      <a:pt x="26195" y="17975"/>
                    </a:lnTo>
                    <a:lnTo>
                      <a:pt x="26104" y="16258"/>
                    </a:lnTo>
                    <a:lnTo>
                      <a:pt x="25924" y="14542"/>
                    </a:lnTo>
                    <a:lnTo>
                      <a:pt x="25653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1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3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678;p43">
                <a:extLst>
                  <a:ext uri="{FF2B5EF4-FFF2-40B4-BE49-F238E27FC236}">
                    <a16:creationId xmlns:a16="http://schemas.microsoft.com/office/drawing/2014/main" id="{8D8B9734-6B62-1212-4B49-86334FF791A3}"/>
                  </a:ext>
                </a:extLst>
              </p:cNvPr>
              <p:cNvSpPr/>
              <p:nvPr/>
            </p:nvSpPr>
            <p:spPr>
              <a:xfrm>
                <a:off x="3609000" y="3340725"/>
                <a:ext cx="654875" cy="896475"/>
              </a:xfrm>
              <a:custGeom>
                <a:avLst/>
                <a:gdLst/>
                <a:ahLst/>
                <a:cxnLst/>
                <a:rect l="l" t="t" r="r" b="b"/>
                <a:pathLst>
                  <a:path w="26195" h="35859" extrusionOk="0">
                    <a:moveTo>
                      <a:pt x="13098" y="0"/>
                    </a:moveTo>
                    <a:lnTo>
                      <a:pt x="11743" y="181"/>
                    </a:lnTo>
                    <a:lnTo>
                      <a:pt x="10388" y="452"/>
                    </a:lnTo>
                    <a:lnTo>
                      <a:pt x="9033" y="903"/>
                    </a:lnTo>
                    <a:lnTo>
                      <a:pt x="7859" y="1536"/>
                    </a:lnTo>
                    <a:lnTo>
                      <a:pt x="6594" y="2349"/>
                    </a:lnTo>
                    <a:lnTo>
                      <a:pt x="5510" y="3342"/>
                    </a:lnTo>
                    <a:lnTo>
                      <a:pt x="4427" y="4426"/>
                    </a:lnTo>
                    <a:lnTo>
                      <a:pt x="3433" y="5691"/>
                    </a:lnTo>
                    <a:lnTo>
                      <a:pt x="2710" y="7045"/>
                    </a:lnTo>
                    <a:lnTo>
                      <a:pt x="1988" y="8400"/>
                    </a:lnTo>
                    <a:lnTo>
                      <a:pt x="1356" y="9845"/>
                    </a:lnTo>
                    <a:lnTo>
                      <a:pt x="904" y="11381"/>
                    </a:lnTo>
                    <a:lnTo>
                      <a:pt x="452" y="12916"/>
                    </a:lnTo>
                    <a:lnTo>
                      <a:pt x="181" y="14542"/>
                    </a:lnTo>
                    <a:lnTo>
                      <a:pt x="1" y="16258"/>
                    </a:lnTo>
                    <a:lnTo>
                      <a:pt x="1" y="17975"/>
                    </a:lnTo>
                    <a:lnTo>
                      <a:pt x="1" y="19691"/>
                    </a:lnTo>
                    <a:lnTo>
                      <a:pt x="181" y="21316"/>
                    </a:lnTo>
                    <a:lnTo>
                      <a:pt x="452" y="22942"/>
                    </a:lnTo>
                    <a:lnTo>
                      <a:pt x="904" y="24568"/>
                    </a:lnTo>
                    <a:lnTo>
                      <a:pt x="1356" y="26104"/>
                    </a:lnTo>
                    <a:lnTo>
                      <a:pt x="1988" y="27549"/>
                    </a:lnTo>
                    <a:lnTo>
                      <a:pt x="2710" y="28904"/>
                    </a:lnTo>
                    <a:lnTo>
                      <a:pt x="3433" y="30168"/>
                    </a:lnTo>
                    <a:lnTo>
                      <a:pt x="4427" y="31523"/>
                    </a:lnTo>
                    <a:lnTo>
                      <a:pt x="5510" y="32607"/>
                    </a:lnTo>
                    <a:lnTo>
                      <a:pt x="6594" y="33600"/>
                    </a:lnTo>
                    <a:lnTo>
                      <a:pt x="7859" y="34413"/>
                    </a:lnTo>
                    <a:lnTo>
                      <a:pt x="9033" y="35046"/>
                    </a:lnTo>
                    <a:lnTo>
                      <a:pt x="10388" y="35497"/>
                    </a:lnTo>
                    <a:lnTo>
                      <a:pt x="11743" y="35768"/>
                    </a:lnTo>
                    <a:lnTo>
                      <a:pt x="13098" y="35859"/>
                    </a:lnTo>
                    <a:lnTo>
                      <a:pt x="14452" y="35768"/>
                    </a:lnTo>
                    <a:lnTo>
                      <a:pt x="15807" y="35497"/>
                    </a:lnTo>
                    <a:lnTo>
                      <a:pt x="17072" y="35046"/>
                    </a:lnTo>
                    <a:lnTo>
                      <a:pt x="18336" y="34413"/>
                    </a:lnTo>
                    <a:lnTo>
                      <a:pt x="19510" y="33600"/>
                    </a:lnTo>
                    <a:lnTo>
                      <a:pt x="20685" y="32607"/>
                    </a:lnTo>
                    <a:lnTo>
                      <a:pt x="21678" y="31523"/>
                    </a:lnTo>
                    <a:lnTo>
                      <a:pt x="22672" y="30168"/>
                    </a:lnTo>
                    <a:lnTo>
                      <a:pt x="23485" y="28904"/>
                    </a:lnTo>
                    <a:lnTo>
                      <a:pt x="24207" y="27549"/>
                    </a:lnTo>
                    <a:lnTo>
                      <a:pt x="24749" y="26104"/>
                    </a:lnTo>
                    <a:lnTo>
                      <a:pt x="25291" y="24568"/>
                    </a:lnTo>
                    <a:lnTo>
                      <a:pt x="25652" y="22942"/>
                    </a:lnTo>
                    <a:lnTo>
                      <a:pt x="25923" y="21316"/>
                    </a:lnTo>
                    <a:lnTo>
                      <a:pt x="26104" y="19691"/>
                    </a:lnTo>
                    <a:lnTo>
                      <a:pt x="26194" y="17975"/>
                    </a:lnTo>
                    <a:lnTo>
                      <a:pt x="26104" y="16258"/>
                    </a:lnTo>
                    <a:lnTo>
                      <a:pt x="25923" y="14542"/>
                    </a:lnTo>
                    <a:lnTo>
                      <a:pt x="25652" y="12916"/>
                    </a:lnTo>
                    <a:lnTo>
                      <a:pt x="25291" y="11381"/>
                    </a:lnTo>
                    <a:lnTo>
                      <a:pt x="24749" y="9845"/>
                    </a:lnTo>
                    <a:lnTo>
                      <a:pt x="24207" y="8400"/>
                    </a:lnTo>
                    <a:lnTo>
                      <a:pt x="23485" y="7045"/>
                    </a:lnTo>
                    <a:lnTo>
                      <a:pt x="22672" y="5691"/>
                    </a:lnTo>
                    <a:lnTo>
                      <a:pt x="21678" y="4426"/>
                    </a:lnTo>
                    <a:lnTo>
                      <a:pt x="20685" y="3342"/>
                    </a:lnTo>
                    <a:lnTo>
                      <a:pt x="19510" y="2349"/>
                    </a:lnTo>
                    <a:lnTo>
                      <a:pt x="18336" y="1536"/>
                    </a:lnTo>
                    <a:lnTo>
                      <a:pt x="17072" y="903"/>
                    </a:lnTo>
                    <a:lnTo>
                      <a:pt x="15807" y="452"/>
                    </a:lnTo>
                    <a:lnTo>
                      <a:pt x="14452" y="181"/>
                    </a:lnTo>
                    <a:lnTo>
                      <a:pt x="13098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679;p43">
                <a:extLst>
                  <a:ext uri="{FF2B5EF4-FFF2-40B4-BE49-F238E27FC236}">
                    <a16:creationId xmlns:a16="http://schemas.microsoft.com/office/drawing/2014/main" id="{AF1DF774-8B74-A428-9D3D-BD6C746BBB3E}"/>
                  </a:ext>
                </a:extLst>
              </p:cNvPr>
              <p:cNvSpPr/>
              <p:nvPr/>
            </p:nvSpPr>
            <p:spPr>
              <a:xfrm>
                <a:off x="4993200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12104" y="1"/>
                    </a:moveTo>
                    <a:lnTo>
                      <a:pt x="11201" y="91"/>
                    </a:lnTo>
                    <a:lnTo>
                      <a:pt x="10207" y="272"/>
                    </a:lnTo>
                    <a:lnTo>
                      <a:pt x="9304" y="543"/>
                    </a:lnTo>
                    <a:lnTo>
                      <a:pt x="8401" y="904"/>
                    </a:lnTo>
                    <a:lnTo>
                      <a:pt x="7226" y="1536"/>
                    </a:lnTo>
                    <a:lnTo>
                      <a:pt x="6052" y="2349"/>
                    </a:lnTo>
                    <a:lnTo>
                      <a:pt x="4968" y="3343"/>
                    </a:lnTo>
                    <a:lnTo>
                      <a:pt x="3975" y="4427"/>
                    </a:lnTo>
                    <a:lnTo>
                      <a:pt x="3072" y="5601"/>
                    </a:lnTo>
                    <a:lnTo>
                      <a:pt x="2259" y="6865"/>
                    </a:lnTo>
                    <a:lnTo>
                      <a:pt x="1536" y="8220"/>
                    </a:lnTo>
                    <a:lnTo>
                      <a:pt x="994" y="9756"/>
                    </a:lnTo>
                    <a:lnTo>
                      <a:pt x="543" y="10930"/>
                    </a:lnTo>
                    <a:lnTo>
                      <a:pt x="272" y="12195"/>
                    </a:lnTo>
                    <a:lnTo>
                      <a:pt x="91" y="13459"/>
                    </a:lnTo>
                    <a:lnTo>
                      <a:pt x="1" y="14724"/>
                    </a:lnTo>
                    <a:lnTo>
                      <a:pt x="1" y="15988"/>
                    </a:lnTo>
                    <a:lnTo>
                      <a:pt x="91" y="17162"/>
                    </a:lnTo>
                    <a:lnTo>
                      <a:pt x="272" y="18337"/>
                    </a:lnTo>
                    <a:lnTo>
                      <a:pt x="543" y="19511"/>
                    </a:lnTo>
                    <a:lnTo>
                      <a:pt x="994" y="20775"/>
                    </a:lnTo>
                    <a:lnTo>
                      <a:pt x="1536" y="21859"/>
                    </a:lnTo>
                    <a:lnTo>
                      <a:pt x="2168" y="22853"/>
                    </a:lnTo>
                    <a:lnTo>
                      <a:pt x="2801" y="23846"/>
                    </a:lnTo>
                    <a:lnTo>
                      <a:pt x="3614" y="24659"/>
                    </a:lnTo>
                    <a:lnTo>
                      <a:pt x="4517" y="25382"/>
                    </a:lnTo>
                    <a:lnTo>
                      <a:pt x="5510" y="25924"/>
                    </a:lnTo>
                    <a:lnTo>
                      <a:pt x="6504" y="26375"/>
                    </a:lnTo>
                    <a:lnTo>
                      <a:pt x="7226" y="26646"/>
                    </a:lnTo>
                    <a:lnTo>
                      <a:pt x="8039" y="26827"/>
                    </a:lnTo>
                    <a:lnTo>
                      <a:pt x="8762" y="26917"/>
                    </a:lnTo>
                    <a:lnTo>
                      <a:pt x="10659" y="26917"/>
                    </a:lnTo>
                    <a:lnTo>
                      <a:pt x="11743" y="26737"/>
                    </a:lnTo>
                    <a:lnTo>
                      <a:pt x="12736" y="26375"/>
                    </a:lnTo>
                    <a:lnTo>
                      <a:pt x="13820" y="26014"/>
                    </a:lnTo>
                    <a:lnTo>
                      <a:pt x="14994" y="25291"/>
                    </a:lnTo>
                    <a:lnTo>
                      <a:pt x="16168" y="24479"/>
                    </a:lnTo>
                    <a:lnTo>
                      <a:pt x="17252" y="23575"/>
                    </a:lnTo>
                    <a:lnTo>
                      <a:pt x="18246" y="22491"/>
                    </a:lnTo>
                    <a:lnTo>
                      <a:pt x="19149" y="21317"/>
                    </a:lnTo>
                    <a:lnTo>
                      <a:pt x="19962" y="20053"/>
                    </a:lnTo>
                    <a:lnTo>
                      <a:pt x="20685" y="18698"/>
                    </a:lnTo>
                    <a:lnTo>
                      <a:pt x="21226" y="17162"/>
                    </a:lnTo>
                    <a:lnTo>
                      <a:pt x="21588" y="15988"/>
                    </a:lnTo>
                    <a:lnTo>
                      <a:pt x="21949" y="14724"/>
                    </a:lnTo>
                    <a:lnTo>
                      <a:pt x="22130" y="13459"/>
                    </a:lnTo>
                    <a:lnTo>
                      <a:pt x="22220" y="12195"/>
                    </a:lnTo>
                    <a:lnTo>
                      <a:pt x="22220" y="10930"/>
                    </a:lnTo>
                    <a:lnTo>
                      <a:pt x="22130" y="9756"/>
                    </a:lnTo>
                    <a:lnTo>
                      <a:pt x="21949" y="8491"/>
                    </a:lnTo>
                    <a:lnTo>
                      <a:pt x="21678" y="7407"/>
                    </a:lnTo>
                    <a:lnTo>
                      <a:pt x="21226" y="6143"/>
                    </a:lnTo>
                    <a:lnTo>
                      <a:pt x="20685" y="5059"/>
                    </a:lnTo>
                    <a:lnTo>
                      <a:pt x="20052" y="3975"/>
                    </a:lnTo>
                    <a:lnTo>
                      <a:pt x="19330" y="3072"/>
                    </a:lnTo>
                    <a:lnTo>
                      <a:pt x="18607" y="2259"/>
                    </a:lnTo>
                    <a:lnTo>
                      <a:pt x="17704" y="1536"/>
                    </a:lnTo>
                    <a:lnTo>
                      <a:pt x="16710" y="994"/>
                    </a:lnTo>
                    <a:lnTo>
                      <a:pt x="15717" y="543"/>
                    </a:lnTo>
                    <a:lnTo>
                      <a:pt x="14814" y="272"/>
                    </a:lnTo>
                    <a:lnTo>
                      <a:pt x="13910" y="91"/>
                    </a:lnTo>
                    <a:lnTo>
                      <a:pt x="13007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680;p43">
                <a:extLst>
                  <a:ext uri="{FF2B5EF4-FFF2-40B4-BE49-F238E27FC236}">
                    <a16:creationId xmlns:a16="http://schemas.microsoft.com/office/drawing/2014/main" id="{4043B854-F94D-77BD-39FC-8F1EA468807C}"/>
                  </a:ext>
                </a:extLst>
              </p:cNvPr>
              <p:cNvSpPr/>
              <p:nvPr/>
            </p:nvSpPr>
            <p:spPr>
              <a:xfrm>
                <a:off x="3067075" y="4002325"/>
                <a:ext cx="555500" cy="672950"/>
              </a:xfrm>
              <a:custGeom>
                <a:avLst/>
                <a:gdLst/>
                <a:ahLst/>
                <a:cxnLst/>
                <a:rect l="l" t="t" r="r" b="b"/>
                <a:pathLst>
                  <a:path w="22220" h="26918" extrusionOk="0">
                    <a:moveTo>
                      <a:pt x="9123" y="1"/>
                    </a:moveTo>
                    <a:lnTo>
                      <a:pt x="8220" y="91"/>
                    </a:lnTo>
                    <a:lnTo>
                      <a:pt x="7316" y="272"/>
                    </a:lnTo>
                    <a:lnTo>
                      <a:pt x="6504" y="543"/>
                    </a:lnTo>
                    <a:lnTo>
                      <a:pt x="5420" y="994"/>
                    </a:lnTo>
                    <a:lnTo>
                      <a:pt x="4516" y="1536"/>
                    </a:lnTo>
                    <a:lnTo>
                      <a:pt x="3613" y="2259"/>
                    </a:lnTo>
                    <a:lnTo>
                      <a:pt x="2800" y="3072"/>
                    </a:lnTo>
                    <a:lnTo>
                      <a:pt x="2078" y="3975"/>
                    </a:lnTo>
                    <a:lnTo>
                      <a:pt x="1445" y="5059"/>
                    </a:lnTo>
                    <a:lnTo>
                      <a:pt x="994" y="6143"/>
                    </a:lnTo>
                    <a:lnTo>
                      <a:pt x="542" y="7407"/>
                    </a:lnTo>
                    <a:lnTo>
                      <a:pt x="271" y="8491"/>
                    </a:lnTo>
                    <a:lnTo>
                      <a:pt x="91" y="9756"/>
                    </a:lnTo>
                    <a:lnTo>
                      <a:pt x="0" y="10930"/>
                    </a:lnTo>
                    <a:lnTo>
                      <a:pt x="0" y="12195"/>
                    </a:lnTo>
                    <a:lnTo>
                      <a:pt x="91" y="13459"/>
                    </a:lnTo>
                    <a:lnTo>
                      <a:pt x="271" y="14724"/>
                    </a:lnTo>
                    <a:lnTo>
                      <a:pt x="542" y="15988"/>
                    </a:lnTo>
                    <a:lnTo>
                      <a:pt x="904" y="17162"/>
                    </a:lnTo>
                    <a:lnTo>
                      <a:pt x="1536" y="18698"/>
                    </a:lnTo>
                    <a:lnTo>
                      <a:pt x="2258" y="20053"/>
                    </a:lnTo>
                    <a:lnTo>
                      <a:pt x="3071" y="21317"/>
                    </a:lnTo>
                    <a:lnTo>
                      <a:pt x="3975" y="22491"/>
                    </a:lnTo>
                    <a:lnTo>
                      <a:pt x="4968" y="23575"/>
                    </a:lnTo>
                    <a:lnTo>
                      <a:pt x="6052" y="24479"/>
                    </a:lnTo>
                    <a:lnTo>
                      <a:pt x="7136" y="25291"/>
                    </a:lnTo>
                    <a:lnTo>
                      <a:pt x="8400" y="26014"/>
                    </a:lnTo>
                    <a:lnTo>
                      <a:pt x="9394" y="26375"/>
                    </a:lnTo>
                    <a:lnTo>
                      <a:pt x="10478" y="26737"/>
                    </a:lnTo>
                    <a:lnTo>
                      <a:pt x="11562" y="26917"/>
                    </a:lnTo>
                    <a:lnTo>
                      <a:pt x="13368" y="26917"/>
                    </a:lnTo>
                    <a:lnTo>
                      <a:pt x="14181" y="26827"/>
                    </a:lnTo>
                    <a:lnTo>
                      <a:pt x="14904" y="26646"/>
                    </a:lnTo>
                    <a:lnTo>
                      <a:pt x="15626" y="26375"/>
                    </a:lnTo>
                    <a:lnTo>
                      <a:pt x="16710" y="25924"/>
                    </a:lnTo>
                    <a:lnTo>
                      <a:pt x="17704" y="25382"/>
                    </a:lnTo>
                    <a:lnTo>
                      <a:pt x="18516" y="24659"/>
                    </a:lnTo>
                    <a:lnTo>
                      <a:pt x="19329" y="23846"/>
                    </a:lnTo>
                    <a:lnTo>
                      <a:pt x="20052" y="22853"/>
                    </a:lnTo>
                    <a:lnTo>
                      <a:pt x="20684" y="21859"/>
                    </a:lnTo>
                    <a:lnTo>
                      <a:pt x="21226" y="20775"/>
                    </a:lnTo>
                    <a:lnTo>
                      <a:pt x="21587" y="19511"/>
                    </a:lnTo>
                    <a:lnTo>
                      <a:pt x="21858" y="18337"/>
                    </a:lnTo>
                    <a:lnTo>
                      <a:pt x="22129" y="17162"/>
                    </a:lnTo>
                    <a:lnTo>
                      <a:pt x="22220" y="15988"/>
                    </a:lnTo>
                    <a:lnTo>
                      <a:pt x="22220" y="14724"/>
                    </a:lnTo>
                    <a:lnTo>
                      <a:pt x="22039" y="13459"/>
                    </a:lnTo>
                    <a:lnTo>
                      <a:pt x="21858" y="12195"/>
                    </a:lnTo>
                    <a:lnTo>
                      <a:pt x="21587" y="10930"/>
                    </a:lnTo>
                    <a:lnTo>
                      <a:pt x="21226" y="9756"/>
                    </a:lnTo>
                    <a:lnTo>
                      <a:pt x="20594" y="8220"/>
                    </a:lnTo>
                    <a:lnTo>
                      <a:pt x="19962" y="6865"/>
                    </a:lnTo>
                    <a:lnTo>
                      <a:pt x="19149" y="5601"/>
                    </a:lnTo>
                    <a:lnTo>
                      <a:pt x="18246" y="4427"/>
                    </a:lnTo>
                    <a:lnTo>
                      <a:pt x="17252" y="3343"/>
                    </a:lnTo>
                    <a:lnTo>
                      <a:pt x="16168" y="2349"/>
                    </a:lnTo>
                    <a:lnTo>
                      <a:pt x="14994" y="1536"/>
                    </a:lnTo>
                    <a:lnTo>
                      <a:pt x="13729" y="904"/>
                    </a:lnTo>
                    <a:lnTo>
                      <a:pt x="12826" y="543"/>
                    </a:lnTo>
                    <a:lnTo>
                      <a:pt x="11923" y="272"/>
                    </a:lnTo>
                    <a:lnTo>
                      <a:pt x="11020" y="91"/>
                    </a:lnTo>
                    <a:lnTo>
                      <a:pt x="10116" y="1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7" name="Grupo 36">
            <a:extLst>
              <a:ext uri="{FF2B5EF4-FFF2-40B4-BE49-F238E27FC236}">
                <a16:creationId xmlns:a16="http://schemas.microsoft.com/office/drawing/2014/main" id="{8731C4B4-51E7-4F67-C1C3-E39C62A1BEB5}"/>
              </a:ext>
            </a:extLst>
          </p:cNvPr>
          <p:cNvGrpSpPr/>
          <p:nvPr/>
        </p:nvGrpSpPr>
        <p:grpSpPr>
          <a:xfrm>
            <a:off x="834654" y="2953195"/>
            <a:ext cx="2973309" cy="2975197"/>
            <a:chOff x="981076" y="2008188"/>
            <a:chExt cx="2501899" cy="2503488"/>
          </a:xfrm>
        </p:grpSpPr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1D3393B7-8C75-429B-C5EA-74C95758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076" y="2008188"/>
              <a:ext cx="2501899" cy="2503488"/>
            </a:xfrm>
            <a:custGeom>
              <a:avLst/>
              <a:gdLst>
                <a:gd name="T0" fmla="*/ 408 w 4712"/>
                <a:gd name="T1" fmla="*/ 809 h 4713"/>
                <a:gd name="T2" fmla="*/ 1147 w 4712"/>
                <a:gd name="T3" fmla="*/ 3 h 4713"/>
                <a:gd name="T4" fmla="*/ 2696 w 4712"/>
                <a:gd name="T5" fmla="*/ 318 h 4713"/>
                <a:gd name="T6" fmla="*/ 2647 w 4712"/>
                <a:gd name="T7" fmla="*/ 508 h 4713"/>
                <a:gd name="T8" fmla="*/ 2575 w 4712"/>
                <a:gd name="T9" fmla="*/ 1116 h 4713"/>
                <a:gd name="T10" fmla="*/ 2565 w 4712"/>
                <a:gd name="T11" fmla="*/ 1509 h 4713"/>
                <a:gd name="T12" fmla="*/ 2888 w 4712"/>
                <a:gd name="T13" fmla="*/ 1964 h 4713"/>
                <a:gd name="T14" fmla="*/ 2544 w 4712"/>
                <a:gd name="T15" fmla="*/ 2407 h 4713"/>
                <a:gd name="T16" fmla="*/ 2068 w 4712"/>
                <a:gd name="T17" fmla="*/ 3060 h 4713"/>
                <a:gd name="T18" fmla="*/ 3117 w 4712"/>
                <a:gd name="T19" fmla="*/ 3992 h 4713"/>
                <a:gd name="T20" fmla="*/ 3119 w 4712"/>
                <a:gd name="T21" fmla="*/ 3814 h 4713"/>
                <a:gd name="T22" fmla="*/ 2979 w 4712"/>
                <a:gd name="T23" fmla="*/ 2905 h 4713"/>
                <a:gd name="T24" fmla="*/ 3027 w 4712"/>
                <a:gd name="T25" fmla="*/ 2681 h 4713"/>
                <a:gd name="T26" fmla="*/ 3065 w 4712"/>
                <a:gd name="T27" fmla="*/ 2119 h 4713"/>
                <a:gd name="T28" fmla="*/ 3576 w 4712"/>
                <a:gd name="T29" fmla="*/ 2240 h 4713"/>
                <a:gd name="T30" fmla="*/ 3991 w 4712"/>
                <a:gd name="T31" fmla="*/ 2272 h 4713"/>
                <a:gd name="T32" fmla="*/ 4169 w 4712"/>
                <a:gd name="T33" fmla="*/ 2119 h 4713"/>
                <a:gd name="T34" fmla="*/ 4663 w 4712"/>
                <a:gd name="T35" fmla="*/ 2233 h 4713"/>
                <a:gd name="T36" fmla="*/ 4604 w 4712"/>
                <a:gd name="T37" fmla="*/ 2798 h 4713"/>
                <a:gd name="T38" fmla="*/ 4637 w 4712"/>
                <a:gd name="T39" fmla="*/ 3473 h 4713"/>
                <a:gd name="T40" fmla="*/ 4432 w 4712"/>
                <a:gd name="T41" fmla="*/ 3918 h 4713"/>
                <a:gd name="T42" fmla="*/ 4571 w 4712"/>
                <a:gd name="T43" fmla="*/ 4713 h 4713"/>
                <a:gd name="T44" fmla="*/ 4257 w 4712"/>
                <a:gd name="T45" fmla="*/ 4643 h 4713"/>
                <a:gd name="T46" fmla="*/ 4493 w 4712"/>
                <a:gd name="T47" fmla="*/ 4562 h 4713"/>
                <a:gd name="T48" fmla="*/ 4315 w 4712"/>
                <a:gd name="T49" fmla="*/ 4013 h 4713"/>
                <a:gd name="T50" fmla="*/ 3962 w 4712"/>
                <a:gd name="T51" fmla="*/ 4046 h 4713"/>
                <a:gd name="T52" fmla="*/ 3349 w 4712"/>
                <a:gd name="T53" fmla="*/ 3995 h 4713"/>
                <a:gd name="T54" fmla="*/ 3177 w 4712"/>
                <a:gd name="T55" fmla="*/ 4185 h 4713"/>
                <a:gd name="T56" fmla="*/ 3119 w 4712"/>
                <a:gd name="T57" fmla="*/ 4562 h 4713"/>
                <a:gd name="T58" fmla="*/ 4038 w 4712"/>
                <a:gd name="T59" fmla="*/ 4561 h 4713"/>
                <a:gd name="T60" fmla="*/ 4093 w 4712"/>
                <a:gd name="T61" fmla="*/ 4713 h 4713"/>
                <a:gd name="T62" fmla="*/ 2845 w 4712"/>
                <a:gd name="T63" fmla="*/ 4708 h 4713"/>
                <a:gd name="T64" fmla="*/ 661 w 4712"/>
                <a:gd name="T65" fmla="*/ 4656 h 4713"/>
                <a:gd name="T66" fmla="*/ 798 w 4712"/>
                <a:gd name="T67" fmla="*/ 4553 h 4713"/>
                <a:gd name="T68" fmla="*/ 1505 w 4712"/>
                <a:gd name="T69" fmla="*/ 4481 h 4713"/>
                <a:gd name="T70" fmla="*/ 1224 w 4712"/>
                <a:gd name="T71" fmla="*/ 3246 h 4713"/>
                <a:gd name="T72" fmla="*/ 947 w 4712"/>
                <a:gd name="T73" fmla="*/ 3262 h 4713"/>
                <a:gd name="T74" fmla="*/ 905 w 4712"/>
                <a:gd name="T75" fmla="*/ 3788 h 4713"/>
                <a:gd name="T76" fmla="*/ 951 w 4712"/>
                <a:gd name="T77" fmla="*/ 3828 h 4713"/>
                <a:gd name="T78" fmla="*/ 842 w 4712"/>
                <a:gd name="T79" fmla="*/ 4393 h 4713"/>
                <a:gd name="T80" fmla="*/ 598 w 4712"/>
                <a:gd name="T81" fmla="*/ 3909 h 4713"/>
                <a:gd name="T82" fmla="*/ 741 w 4712"/>
                <a:gd name="T83" fmla="*/ 3759 h 4713"/>
                <a:gd name="T84" fmla="*/ 740 w 4712"/>
                <a:gd name="T85" fmla="*/ 3355 h 4713"/>
                <a:gd name="T86" fmla="*/ 173 w 4712"/>
                <a:gd name="T87" fmla="*/ 4189 h 4713"/>
                <a:gd name="T88" fmla="*/ 360 w 4712"/>
                <a:gd name="T89" fmla="*/ 4555 h 4713"/>
                <a:gd name="T90" fmla="*/ 541 w 4712"/>
                <a:gd name="T91" fmla="*/ 4638 h 4713"/>
                <a:gd name="T92" fmla="*/ 310 w 4712"/>
                <a:gd name="T93" fmla="*/ 4705 h 4713"/>
                <a:gd name="T94" fmla="*/ 1104 w 4712"/>
                <a:gd name="T95" fmla="*/ 3062 h 4713"/>
                <a:gd name="T96" fmla="*/ 625 w 4712"/>
                <a:gd name="T97" fmla="*/ 2397 h 4713"/>
                <a:gd name="T98" fmla="*/ 281 w 4712"/>
                <a:gd name="T99" fmla="*/ 1954 h 4713"/>
                <a:gd name="T100" fmla="*/ 606 w 4712"/>
                <a:gd name="T101" fmla="*/ 1509 h 4713"/>
                <a:gd name="T102" fmla="*/ 409 w 4712"/>
                <a:gd name="T103" fmla="*/ 1295 h 4713"/>
                <a:gd name="T104" fmla="*/ 467 w 4712"/>
                <a:gd name="T105" fmla="*/ 1023 h 4713"/>
                <a:gd name="T106" fmla="*/ 564 w 4712"/>
                <a:gd name="T107" fmla="*/ 1256 h 4713"/>
                <a:gd name="T108" fmla="*/ 984 w 4712"/>
                <a:gd name="T109" fmla="*/ 1130 h 4713"/>
                <a:gd name="T110" fmla="*/ 1180 w 4712"/>
                <a:gd name="T111" fmla="*/ 1285 h 4713"/>
                <a:gd name="T112" fmla="*/ 1191 w 4712"/>
                <a:gd name="T113" fmla="*/ 1411 h 4713"/>
                <a:gd name="T114" fmla="*/ 2022 w 4712"/>
                <a:gd name="T115" fmla="*/ 1286 h 4713"/>
                <a:gd name="T116" fmla="*/ 2600 w 4712"/>
                <a:gd name="T117" fmla="*/ 718 h 4713"/>
                <a:gd name="T118" fmla="*/ 2476 w 4712"/>
                <a:gd name="T119" fmla="*/ 453 h 4713"/>
                <a:gd name="T120" fmla="*/ 2438 w 4712"/>
                <a:gd name="T121" fmla="*/ 155 h 4713"/>
                <a:gd name="T122" fmla="*/ 847 w 4712"/>
                <a:gd name="T123" fmla="*/ 248 h 4713"/>
                <a:gd name="T124" fmla="*/ 562 w 4712"/>
                <a:gd name="T125" fmla="*/ 804 h 4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12" h="4713">
                  <a:moveTo>
                    <a:pt x="476" y="887"/>
                  </a:moveTo>
                  <a:cubicBezTo>
                    <a:pt x="434" y="878"/>
                    <a:pt x="408" y="853"/>
                    <a:pt x="408" y="809"/>
                  </a:cubicBezTo>
                  <a:cubicBezTo>
                    <a:pt x="409" y="493"/>
                    <a:pt x="576" y="176"/>
                    <a:pt x="900" y="49"/>
                  </a:cubicBezTo>
                  <a:cubicBezTo>
                    <a:pt x="979" y="18"/>
                    <a:pt x="1061" y="3"/>
                    <a:pt x="1147" y="3"/>
                  </a:cubicBezTo>
                  <a:cubicBezTo>
                    <a:pt x="1585" y="4"/>
                    <a:pt x="2023" y="7"/>
                    <a:pt x="2462" y="1"/>
                  </a:cubicBezTo>
                  <a:cubicBezTo>
                    <a:pt x="2596" y="0"/>
                    <a:pt x="2746" y="130"/>
                    <a:pt x="2696" y="318"/>
                  </a:cubicBezTo>
                  <a:cubicBezTo>
                    <a:pt x="2682" y="372"/>
                    <a:pt x="2655" y="420"/>
                    <a:pt x="2634" y="470"/>
                  </a:cubicBezTo>
                  <a:cubicBezTo>
                    <a:pt x="2625" y="490"/>
                    <a:pt x="2629" y="498"/>
                    <a:pt x="2647" y="508"/>
                  </a:cubicBezTo>
                  <a:cubicBezTo>
                    <a:pt x="2751" y="566"/>
                    <a:pt x="2788" y="667"/>
                    <a:pt x="2743" y="777"/>
                  </a:cubicBezTo>
                  <a:cubicBezTo>
                    <a:pt x="2694" y="894"/>
                    <a:pt x="2651" y="1013"/>
                    <a:pt x="2575" y="1116"/>
                  </a:cubicBezTo>
                  <a:cubicBezTo>
                    <a:pt x="2566" y="1128"/>
                    <a:pt x="2565" y="1141"/>
                    <a:pt x="2565" y="1155"/>
                  </a:cubicBezTo>
                  <a:cubicBezTo>
                    <a:pt x="2565" y="1273"/>
                    <a:pt x="2566" y="1391"/>
                    <a:pt x="2565" y="1509"/>
                  </a:cubicBezTo>
                  <a:cubicBezTo>
                    <a:pt x="2564" y="1536"/>
                    <a:pt x="2574" y="1544"/>
                    <a:pt x="2598" y="1552"/>
                  </a:cubicBezTo>
                  <a:cubicBezTo>
                    <a:pt x="2778" y="1612"/>
                    <a:pt x="2892" y="1776"/>
                    <a:pt x="2888" y="1964"/>
                  </a:cubicBezTo>
                  <a:cubicBezTo>
                    <a:pt x="2885" y="2147"/>
                    <a:pt x="2765" y="2304"/>
                    <a:pt x="2586" y="2357"/>
                  </a:cubicBezTo>
                  <a:cubicBezTo>
                    <a:pt x="2557" y="2366"/>
                    <a:pt x="2550" y="2380"/>
                    <a:pt x="2544" y="2407"/>
                  </a:cubicBezTo>
                  <a:cubicBezTo>
                    <a:pt x="2483" y="2676"/>
                    <a:pt x="2337" y="2887"/>
                    <a:pt x="2105" y="3037"/>
                  </a:cubicBezTo>
                  <a:cubicBezTo>
                    <a:pt x="2094" y="3044"/>
                    <a:pt x="2083" y="3051"/>
                    <a:pt x="2068" y="3060"/>
                  </a:cubicBezTo>
                  <a:cubicBezTo>
                    <a:pt x="2595" y="3175"/>
                    <a:pt x="2941" y="3488"/>
                    <a:pt x="3113" y="3994"/>
                  </a:cubicBezTo>
                  <a:cubicBezTo>
                    <a:pt x="3114" y="3993"/>
                    <a:pt x="3116" y="3993"/>
                    <a:pt x="3117" y="3992"/>
                  </a:cubicBezTo>
                  <a:cubicBezTo>
                    <a:pt x="3142" y="3961"/>
                    <a:pt x="3181" y="3933"/>
                    <a:pt x="3188" y="3898"/>
                  </a:cubicBezTo>
                  <a:cubicBezTo>
                    <a:pt x="3196" y="3861"/>
                    <a:pt x="3143" y="3843"/>
                    <a:pt x="3119" y="3814"/>
                  </a:cubicBezTo>
                  <a:cubicBezTo>
                    <a:pt x="3027" y="3699"/>
                    <a:pt x="2971" y="3572"/>
                    <a:pt x="2969" y="3424"/>
                  </a:cubicBezTo>
                  <a:cubicBezTo>
                    <a:pt x="2968" y="3251"/>
                    <a:pt x="2958" y="3078"/>
                    <a:pt x="2979" y="2905"/>
                  </a:cubicBezTo>
                  <a:cubicBezTo>
                    <a:pt x="2987" y="2844"/>
                    <a:pt x="3005" y="2786"/>
                    <a:pt x="3031" y="2730"/>
                  </a:cubicBezTo>
                  <a:cubicBezTo>
                    <a:pt x="3039" y="2712"/>
                    <a:pt x="3038" y="2698"/>
                    <a:pt x="3027" y="2681"/>
                  </a:cubicBezTo>
                  <a:cubicBezTo>
                    <a:pt x="2938" y="2538"/>
                    <a:pt x="2931" y="2380"/>
                    <a:pt x="2945" y="2220"/>
                  </a:cubicBezTo>
                  <a:cubicBezTo>
                    <a:pt x="2951" y="2154"/>
                    <a:pt x="2998" y="2119"/>
                    <a:pt x="3065" y="2119"/>
                  </a:cubicBezTo>
                  <a:cubicBezTo>
                    <a:pt x="3193" y="2119"/>
                    <a:pt x="3320" y="2119"/>
                    <a:pt x="3447" y="2119"/>
                  </a:cubicBezTo>
                  <a:cubicBezTo>
                    <a:pt x="3530" y="2119"/>
                    <a:pt x="3572" y="2157"/>
                    <a:pt x="3576" y="2240"/>
                  </a:cubicBezTo>
                  <a:cubicBezTo>
                    <a:pt x="3578" y="2270"/>
                    <a:pt x="3583" y="2278"/>
                    <a:pt x="3616" y="2273"/>
                  </a:cubicBezTo>
                  <a:cubicBezTo>
                    <a:pt x="3741" y="2253"/>
                    <a:pt x="3866" y="2254"/>
                    <a:pt x="3991" y="2272"/>
                  </a:cubicBezTo>
                  <a:cubicBezTo>
                    <a:pt x="4017" y="2275"/>
                    <a:pt x="4028" y="2278"/>
                    <a:pt x="4031" y="2245"/>
                  </a:cubicBezTo>
                  <a:cubicBezTo>
                    <a:pt x="4038" y="2151"/>
                    <a:pt x="4075" y="2119"/>
                    <a:pt x="4169" y="2119"/>
                  </a:cubicBezTo>
                  <a:cubicBezTo>
                    <a:pt x="4293" y="2119"/>
                    <a:pt x="4417" y="2119"/>
                    <a:pt x="4541" y="2119"/>
                  </a:cubicBezTo>
                  <a:cubicBezTo>
                    <a:pt x="4615" y="2119"/>
                    <a:pt x="4654" y="2159"/>
                    <a:pt x="4663" y="2233"/>
                  </a:cubicBezTo>
                  <a:cubicBezTo>
                    <a:pt x="4681" y="2370"/>
                    <a:pt x="4677" y="2507"/>
                    <a:pt x="4613" y="2631"/>
                  </a:cubicBezTo>
                  <a:cubicBezTo>
                    <a:pt x="4582" y="2691"/>
                    <a:pt x="4576" y="2738"/>
                    <a:pt x="4604" y="2798"/>
                  </a:cubicBezTo>
                  <a:cubicBezTo>
                    <a:pt x="4630" y="2853"/>
                    <a:pt x="4635" y="2916"/>
                    <a:pt x="4638" y="2977"/>
                  </a:cubicBezTo>
                  <a:cubicBezTo>
                    <a:pt x="4646" y="3143"/>
                    <a:pt x="4651" y="3308"/>
                    <a:pt x="4637" y="3473"/>
                  </a:cubicBezTo>
                  <a:cubicBezTo>
                    <a:pt x="4623" y="3631"/>
                    <a:pt x="4551" y="3762"/>
                    <a:pt x="4435" y="3868"/>
                  </a:cubicBezTo>
                  <a:cubicBezTo>
                    <a:pt x="4414" y="3887"/>
                    <a:pt x="4414" y="3897"/>
                    <a:pt x="4432" y="3918"/>
                  </a:cubicBezTo>
                  <a:cubicBezTo>
                    <a:pt x="4577" y="4085"/>
                    <a:pt x="4665" y="4278"/>
                    <a:pt x="4697" y="4497"/>
                  </a:cubicBezTo>
                  <a:cubicBezTo>
                    <a:pt x="4712" y="4598"/>
                    <a:pt x="4678" y="4658"/>
                    <a:pt x="4571" y="4713"/>
                  </a:cubicBezTo>
                  <a:cubicBezTo>
                    <a:pt x="4485" y="4713"/>
                    <a:pt x="4399" y="4713"/>
                    <a:pt x="4313" y="4713"/>
                  </a:cubicBezTo>
                  <a:cubicBezTo>
                    <a:pt x="4278" y="4703"/>
                    <a:pt x="4258" y="4680"/>
                    <a:pt x="4257" y="4643"/>
                  </a:cubicBezTo>
                  <a:cubicBezTo>
                    <a:pt x="4269" y="4588"/>
                    <a:pt x="4292" y="4566"/>
                    <a:pt x="4346" y="4563"/>
                  </a:cubicBezTo>
                  <a:cubicBezTo>
                    <a:pt x="4395" y="4561"/>
                    <a:pt x="4444" y="4563"/>
                    <a:pt x="4493" y="4562"/>
                  </a:cubicBezTo>
                  <a:cubicBezTo>
                    <a:pt x="4539" y="4560"/>
                    <a:pt x="4547" y="4552"/>
                    <a:pt x="4541" y="4506"/>
                  </a:cubicBezTo>
                  <a:cubicBezTo>
                    <a:pt x="4517" y="4319"/>
                    <a:pt x="4434" y="4157"/>
                    <a:pt x="4315" y="4013"/>
                  </a:cubicBezTo>
                  <a:cubicBezTo>
                    <a:pt x="4297" y="3993"/>
                    <a:pt x="4279" y="3987"/>
                    <a:pt x="4254" y="3998"/>
                  </a:cubicBezTo>
                  <a:cubicBezTo>
                    <a:pt x="4160" y="4037"/>
                    <a:pt x="4062" y="4048"/>
                    <a:pt x="3962" y="4046"/>
                  </a:cubicBezTo>
                  <a:cubicBezTo>
                    <a:pt x="3823" y="4042"/>
                    <a:pt x="3683" y="4050"/>
                    <a:pt x="3544" y="4042"/>
                  </a:cubicBezTo>
                  <a:cubicBezTo>
                    <a:pt x="3478" y="4033"/>
                    <a:pt x="3412" y="4023"/>
                    <a:pt x="3349" y="3995"/>
                  </a:cubicBezTo>
                  <a:cubicBezTo>
                    <a:pt x="3329" y="3987"/>
                    <a:pt x="3314" y="3994"/>
                    <a:pt x="3301" y="4009"/>
                  </a:cubicBezTo>
                  <a:cubicBezTo>
                    <a:pt x="3253" y="4063"/>
                    <a:pt x="3210" y="4121"/>
                    <a:pt x="3177" y="4185"/>
                  </a:cubicBezTo>
                  <a:cubicBezTo>
                    <a:pt x="3169" y="4200"/>
                    <a:pt x="3165" y="4217"/>
                    <a:pt x="3168" y="4233"/>
                  </a:cubicBezTo>
                  <a:cubicBezTo>
                    <a:pt x="3186" y="4346"/>
                    <a:pt x="3177" y="4455"/>
                    <a:pt x="3119" y="4562"/>
                  </a:cubicBezTo>
                  <a:cubicBezTo>
                    <a:pt x="3188" y="4564"/>
                    <a:pt x="3250" y="4563"/>
                    <a:pt x="3312" y="4561"/>
                  </a:cubicBezTo>
                  <a:cubicBezTo>
                    <a:pt x="3554" y="4560"/>
                    <a:pt x="3796" y="4561"/>
                    <a:pt x="4038" y="4561"/>
                  </a:cubicBezTo>
                  <a:cubicBezTo>
                    <a:pt x="4102" y="4561"/>
                    <a:pt x="4125" y="4578"/>
                    <a:pt x="4141" y="4636"/>
                  </a:cubicBezTo>
                  <a:cubicBezTo>
                    <a:pt x="4144" y="4673"/>
                    <a:pt x="4125" y="4698"/>
                    <a:pt x="4093" y="4713"/>
                  </a:cubicBezTo>
                  <a:cubicBezTo>
                    <a:pt x="3743" y="4713"/>
                    <a:pt x="3393" y="4713"/>
                    <a:pt x="3044" y="4713"/>
                  </a:cubicBezTo>
                  <a:cubicBezTo>
                    <a:pt x="2978" y="4680"/>
                    <a:pt x="2911" y="4713"/>
                    <a:pt x="2845" y="4708"/>
                  </a:cubicBezTo>
                  <a:cubicBezTo>
                    <a:pt x="2138" y="4708"/>
                    <a:pt x="1432" y="4708"/>
                    <a:pt x="725" y="4708"/>
                  </a:cubicBezTo>
                  <a:cubicBezTo>
                    <a:pt x="688" y="4711"/>
                    <a:pt x="668" y="4691"/>
                    <a:pt x="661" y="4656"/>
                  </a:cubicBezTo>
                  <a:cubicBezTo>
                    <a:pt x="655" y="4622"/>
                    <a:pt x="665" y="4593"/>
                    <a:pt x="696" y="4573"/>
                  </a:cubicBezTo>
                  <a:cubicBezTo>
                    <a:pt x="728" y="4554"/>
                    <a:pt x="763" y="4553"/>
                    <a:pt x="798" y="4553"/>
                  </a:cubicBezTo>
                  <a:cubicBezTo>
                    <a:pt x="1010" y="4553"/>
                    <a:pt x="1221" y="4553"/>
                    <a:pt x="1432" y="4553"/>
                  </a:cubicBezTo>
                  <a:cubicBezTo>
                    <a:pt x="1503" y="4552"/>
                    <a:pt x="1498" y="4552"/>
                    <a:pt x="1505" y="4481"/>
                  </a:cubicBezTo>
                  <a:cubicBezTo>
                    <a:pt x="1529" y="4235"/>
                    <a:pt x="1465" y="4005"/>
                    <a:pt x="1388" y="3776"/>
                  </a:cubicBezTo>
                  <a:cubicBezTo>
                    <a:pt x="1329" y="3601"/>
                    <a:pt x="1280" y="3422"/>
                    <a:pt x="1224" y="3246"/>
                  </a:cubicBezTo>
                  <a:cubicBezTo>
                    <a:pt x="1219" y="3229"/>
                    <a:pt x="1218" y="3207"/>
                    <a:pt x="1192" y="3208"/>
                  </a:cubicBezTo>
                  <a:cubicBezTo>
                    <a:pt x="1107" y="3214"/>
                    <a:pt x="1026" y="3235"/>
                    <a:pt x="947" y="3262"/>
                  </a:cubicBezTo>
                  <a:cubicBezTo>
                    <a:pt x="923" y="3270"/>
                    <a:pt x="906" y="3283"/>
                    <a:pt x="906" y="3311"/>
                  </a:cubicBezTo>
                  <a:cubicBezTo>
                    <a:pt x="903" y="3470"/>
                    <a:pt x="904" y="3629"/>
                    <a:pt x="905" y="3788"/>
                  </a:cubicBezTo>
                  <a:cubicBezTo>
                    <a:pt x="905" y="3794"/>
                    <a:pt x="909" y="3799"/>
                    <a:pt x="912" y="3804"/>
                  </a:cubicBezTo>
                  <a:cubicBezTo>
                    <a:pt x="923" y="3817"/>
                    <a:pt x="937" y="3822"/>
                    <a:pt x="951" y="3828"/>
                  </a:cubicBezTo>
                  <a:cubicBezTo>
                    <a:pt x="1069" y="3883"/>
                    <a:pt x="1143" y="4032"/>
                    <a:pt x="1114" y="4157"/>
                  </a:cubicBezTo>
                  <a:cubicBezTo>
                    <a:pt x="1085" y="4284"/>
                    <a:pt x="978" y="4381"/>
                    <a:pt x="842" y="4393"/>
                  </a:cubicBezTo>
                  <a:cubicBezTo>
                    <a:pt x="734" y="4403"/>
                    <a:pt x="615" y="4334"/>
                    <a:pt x="563" y="4232"/>
                  </a:cubicBezTo>
                  <a:cubicBezTo>
                    <a:pt x="508" y="4122"/>
                    <a:pt x="521" y="3996"/>
                    <a:pt x="598" y="3909"/>
                  </a:cubicBezTo>
                  <a:cubicBezTo>
                    <a:pt x="626" y="3877"/>
                    <a:pt x="657" y="3846"/>
                    <a:pt x="698" y="3831"/>
                  </a:cubicBezTo>
                  <a:cubicBezTo>
                    <a:pt x="733" y="3818"/>
                    <a:pt x="742" y="3793"/>
                    <a:pt x="741" y="3759"/>
                  </a:cubicBezTo>
                  <a:cubicBezTo>
                    <a:pt x="740" y="3673"/>
                    <a:pt x="741" y="3587"/>
                    <a:pt x="741" y="3501"/>
                  </a:cubicBezTo>
                  <a:cubicBezTo>
                    <a:pt x="741" y="3455"/>
                    <a:pt x="742" y="3410"/>
                    <a:pt x="740" y="3355"/>
                  </a:cubicBezTo>
                  <a:cubicBezTo>
                    <a:pt x="679" y="3389"/>
                    <a:pt x="626" y="3426"/>
                    <a:pt x="578" y="3468"/>
                  </a:cubicBezTo>
                  <a:cubicBezTo>
                    <a:pt x="356" y="3659"/>
                    <a:pt x="217" y="3898"/>
                    <a:pt x="173" y="4189"/>
                  </a:cubicBezTo>
                  <a:cubicBezTo>
                    <a:pt x="164" y="4244"/>
                    <a:pt x="157" y="4300"/>
                    <a:pt x="158" y="4357"/>
                  </a:cubicBezTo>
                  <a:cubicBezTo>
                    <a:pt x="160" y="4455"/>
                    <a:pt x="231" y="4562"/>
                    <a:pt x="360" y="4555"/>
                  </a:cubicBezTo>
                  <a:cubicBezTo>
                    <a:pt x="404" y="4552"/>
                    <a:pt x="449" y="4548"/>
                    <a:pt x="491" y="4567"/>
                  </a:cubicBezTo>
                  <a:cubicBezTo>
                    <a:pt x="519" y="4582"/>
                    <a:pt x="540" y="4605"/>
                    <a:pt x="541" y="4638"/>
                  </a:cubicBezTo>
                  <a:cubicBezTo>
                    <a:pt x="543" y="4677"/>
                    <a:pt x="515" y="4703"/>
                    <a:pt x="468" y="4708"/>
                  </a:cubicBezTo>
                  <a:cubicBezTo>
                    <a:pt x="416" y="4707"/>
                    <a:pt x="363" y="4712"/>
                    <a:pt x="310" y="4705"/>
                  </a:cubicBezTo>
                  <a:cubicBezTo>
                    <a:pt x="146" y="4691"/>
                    <a:pt x="10" y="4543"/>
                    <a:pt x="8" y="4379"/>
                  </a:cubicBezTo>
                  <a:cubicBezTo>
                    <a:pt x="0" y="3735"/>
                    <a:pt x="449" y="3193"/>
                    <a:pt x="1104" y="3062"/>
                  </a:cubicBezTo>
                  <a:cubicBezTo>
                    <a:pt x="1030" y="3016"/>
                    <a:pt x="962" y="2968"/>
                    <a:pt x="902" y="2908"/>
                  </a:cubicBezTo>
                  <a:cubicBezTo>
                    <a:pt x="758" y="2766"/>
                    <a:pt x="664" y="2597"/>
                    <a:pt x="625" y="2397"/>
                  </a:cubicBezTo>
                  <a:cubicBezTo>
                    <a:pt x="620" y="2374"/>
                    <a:pt x="609" y="2365"/>
                    <a:pt x="588" y="2358"/>
                  </a:cubicBezTo>
                  <a:cubicBezTo>
                    <a:pt x="400" y="2301"/>
                    <a:pt x="282" y="2144"/>
                    <a:pt x="281" y="1954"/>
                  </a:cubicBezTo>
                  <a:cubicBezTo>
                    <a:pt x="280" y="1770"/>
                    <a:pt x="396" y="1610"/>
                    <a:pt x="577" y="1551"/>
                  </a:cubicBezTo>
                  <a:cubicBezTo>
                    <a:pt x="601" y="1543"/>
                    <a:pt x="608" y="1532"/>
                    <a:pt x="606" y="1509"/>
                  </a:cubicBezTo>
                  <a:cubicBezTo>
                    <a:pt x="605" y="1490"/>
                    <a:pt x="606" y="1470"/>
                    <a:pt x="606" y="1450"/>
                  </a:cubicBezTo>
                  <a:cubicBezTo>
                    <a:pt x="493" y="1464"/>
                    <a:pt x="417" y="1405"/>
                    <a:pt x="409" y="1295"/>
                  </a:cubicBezTo>
                  <a:cubicBezTo>
                    <a:pt x="404" y="1228"/>
                    <a:pt x="406" y="1161"/>
                    <a:pt x="408" y="1093"/>
                  </a:cubicBezTo>
                  <a:cubicBezTo>
                    <a:pt x="409" y="1057"/>
                    <a:pt x="426" y="1028"/>
                    <a:pt x="467" y="1023"/>
                  </a:cubicBezTo>
                  <a:cubicBezTo>
                    <a:pt x="519" y="1008"/>
                    <a:pt x="557" y="1035"/>
                    <a:pt x="562" y="1095"/>
                  </a:cubicBezTo>
                  <a:cubicBezTo>
                    <a:pt x="567" y="1148"/>
                    <a:pt x="563" y="1202"/>
                    <a:pt x="564" y="1256"/>
                  </a:cubicBezTo>
                  <a:cubicBezTo>
                    <a:pt x="564" y="1284"/>
                    <a:pt x="574" y="1288"/>
                    <a:pt x="596" y="1270"/>
                  </a:cubicBezTo>
                  <a:cubicBezTo>
                    <a:pt x="708" y="1176"/>
                    <a:pt x="843" y="1146"/>
                    <a:pt x="984" y="1130"/>
                  </a:cubicBezTo>
                  <a:cubicBezTo>
                    <a:pt x="1036" y="1124"/>
                    <a:pt x="1084" y="1126"/>
                    <a:pt x="1126" y="1163"/>
                  </a:cubicBezTo>
                  <a:cubicBezTo>
                    <a:pt x="1162" y="1196"/>
                    <a:pt x="1179" y="1237"/>
                    <a:pt x="1180" y="1285"/>
                  </a:cubicBezTo>
                  <a:cubicBezTo>
                    <a:pt x="1180" y="1327"/>
                    <a:pt x="1179" y="1368"/>
                    <a:pt x="1181" y="1406"/>
                  </a:cubicBezTo>
                  <a:cubicBezTo>
                    <a:pt x="1185" y="1411"/>
                    <a:pt x="1189" y="1413"/>
                    <a:pt x="1191" y="1411"/>
                  </a:cubicBezTo>
                  <a:cubicBezTo>
                    <a:pt x="1312" y="1332"/>
                    <a:pt x="1447" y="1319"/>
                    <a:pt x="1587" y="1314"/>
                  </a:cubicBezTo>
                  <a:cubicBezTo>
                    <a:pt x="1732" y="1309"/>
                    <a:pt x="1878" y="1314"/>
                    <a:pt x="2022" y="1286"/>
                  </a:cubicBezTo>
                  <a:cubicBezTo>
                    <a:pt x="2197" y="1253"/>
                    <a:pt x="2348" y="1180"/>
                    <a:pt x="2450" y="1027"/>
                  </a:cubicBezTo>
                  <a:cubicBezTo>
                    <a:pt x="2522" y="934"/>
                    <a:pt x="2555" y="823"/>
                    <a:pt x="2600" y="718"/>
                  </a:cubicBezTo>
                  <a:cubicBezTo>
                    <a:pt x="2616" y="681"/>
                    <a:pt x="2601" y="655"/>
                    <a:pt x="2562" y="644"/>
                  </a:cubicBezTo>
                  <a:cubicBezTo>
                    <a:pt x="2455" y="613"/>
                    <a:pt x="2444" y="532"/>
                    <a:pt x="2476" y="453"/>
                  </a:cubicBezTo>
                  <a:cubicBezTo>
                    <a:pt x="2497" y="404"/>
                    <a:pt x="2520" y="355"/>
                    <a:pt x="2539" y="305"/>
                  </a:cubicBezTo>
                  <a:cubicBezTo>
                    <a:pt x="2573" y="215"/>
                    <a:pt x="2533" y="155"/>
                    <a:pt x="2438" y="155"/>
                  </a:cubicBezTo>
                  <a:cubicBezTo>
                    <a:pt x="2008" y="154"/>
                    <a:pt x="1577" y="154"/>
                    <a:pt x="1146" y="155"/>
                  </a:cubicBezTo>
                  <a:cubicBezTo>
                    <a:pt x="1038" y="155"/>
                    <a:pt x="938" y="188"/>
                    <a:pt x="847" y="248"/>
                  </a:cubicBezTo>
                  <a:cubicBezTo>
                    <a:pt x="691" y="351"/>
                    <a:pt x="606" y="499"/>
                    <a:pt x="573" y="680"/>
                  </a:cubicBezTo>
                  <a:cubicBezTo>
                    <a:pt x="565" y="721"/>
                    <a:pt x="564" y="762"/>
                    <a:pt x="562" y="804"/>
                  </a:cubicBezTo>
                  <a:cubicBezTo>
                    <a:pt x="559" y="859"/>
                    <a:pt x="524" y="891"/>
                    <a:pt x="476" y="887"/>
                  </a:cubicBez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7C56E9B8-63D7-6883-7C54-3D72C153A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275" y="3698875"/>
              <a:ext cx="603250" cy="812800"/>
            </a:xfrm>
            <a:custGeom>
              <a:avLst/>
              <a:gdLst>
                <a:gd name="T0" fmla="*/ 370 w 1136"/>
                <a:gd name="T1" fmla="*/ 316 h 1530"/>
                <a:gd name="T2" fmla="*/ 373 w 1136"/>
                <a:gd name="T3" fmla="*/ 610 h 1530"/>
                <a:gd name="T4" fmla="*/ 336 w 1136"/>
                <a:gd name="T5" fmla="*/ 651 h 1530"/>
                <a:gd name="T6" fmla="*/ 160 w 1136"/>
                <a:gd name="T7" fmla="*/ 944 h 1530"/>
                <a:gd name="T8" fmla="*/ 371 w 1136"/>
                <a:gd name="T9" fmla="*/ 1189 h 1530"/>
                <a:gd name="T10" fmla="*/ 711 w 1136"/>
                <a:gd name="T11" fmla="*/ 1004 h 1530"/>
                <a:gd name="T12" fmla="*/ 552 w 1136"/>
                <a:gd name="T13" fmla="*/ 652 h 1530"/>
                <a:gd name="T14" fmla="*/ 519 w 1136"/>
                <a:gd name="T15" fmla="*/ 637 h 1530"/>
                <a:gd name="T16" fmla="*/ 514 w 1136"/>
                <a:gd name="T17" fmla="*/ 533 h 1530"/>
                <a:gd name="T18" fmla="*/ 513 w 1136"/>
                <a:gd name="T19" fmla="*/ 222 h 1530"/>
                <a:gd name="T20" fmla="*/ 560 w 1136"/>
                <a:gd name="T21" fmla="*/ 135 h 1530"/>
                <a:gd name="T22" fmla="*/ 813 w 1136"/>
                <a:gd name="T23" fmla="*/ 12 h 1530"/>
                <a:gd name="T24" fmla="*/ 848 w 1136"/>
                <a:gd name="T25" fmla="*/ 32 h 1530"/>
                <a:gd name="T26" fmla="*/ 1131 w 1136"/>
                <a:gd name="T27" fmla="*/ 959 h 1530"/>
                <a:gd name="T28" fmla="*/ 1134 w 1136"/>
                <a:gd name="T29" fmla="*/ 1000 h 1530"/>
                <a:gd name="T30" fmla="*/ 1135 w 1136"/>
                <a:gd name="T31" fmla="*/ 1340 h 1530"/>
                <a:gd name="T32" fmla="*/ 1089 w 1136"/>
                <a:gd name="T33" fmla="*/ 1388 h 1530"/>
                <a:gd name="T34" fmla="*/ 399 w 1136"/>
                <a:gd name="T35" fmla="*/ 1387 h 1530"/>
                <a:gd name="T36" fmla="*/ 357 w 1136"/>
                <a:gd name="T37" fmla="*/ 1388 h 1530"/>
                <a:gd name="T38" fmla="*/ 289 w 1136"/>
                <a:gd name="T39" fmla="*/ 1443 h 1530"/>
                <a:gd name="T40" fmla="*/ 334 w 1136"/>
                <a:gd name="T41" fmla="*/ 1521 h 1530"/>
                <a:gd name="T42" fmla="*/ 338 w 1136"/>
                <a:gd name="T43" fmla="*/ 1527 h 1530"/>
                <a:gd name="T44" fmla="*/ 335 w 1136"/>
                <a:gd name="T45" fmla="*/ 1530 h 1530"/>
                <a:gd name="T46" fmla="*/ 95 w 1136"/>
                <a:gd name="T47" fmla="*/ 1530 h 1530"/>
                <a:gd name="T48" fmla="*/ 93 w 1136"/>
                <a:gd name="T49" fmla="*/ 1524 h 1530"/>
                <a:gd name="T50" fmla="*/ 97 w 1136"/>
                <a:gd name="T51" fmla="*/ 1522 h 1530"/>
                <a:gd name="T52" fmla="*/ 105 w 1136"/>
                <a:gd name="T53" fmla="*/ 1391 h 1530"/>
                <a:gd name="T54" fmla="*/ 9 w 1136"/>
                <a:gd name="T55" fmla="*/ 1196 h 1530"/>
                <a:gd name="T56" fmla="*/ 316 w 1136"/>
                <a:gd name="T57" fmla="*/ 352 h 1530"/>
                <a:gd name="T58" fmla="*/ 370 w 1136"/>
                <a:gd name="T59" fmla="*/ 316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6" h="1530">
                  <a:moveTo>
                    <a:pt x="370" y="316"/>
                  </a:moveTo>
                  <a:cubicBezTo>
                    <a:pt x="371" y="414"/>
                    <a:pt x="370" y="512"/>
                    <a:pt x="373" y="610"/>
                  </a:cubicBezTo>
                  <a:cubicBezTo>
                    <a:pt x="374" y="640"/>
                    <a:pt x="356" y="643"/>
                    <a:pt x="336" y="651"/>
                  </a:cubicBezTo>
                  <a:cubicBezTo>
                    <a:pt x="218" y="699"/>
                    <a:pt x="150" y="814"/>
                    <a:pt x="160" y="944"/>
                  </a:cubicBezTo>
                  <a:cubicBezTo>
                    <a:pt x="169" y="1055"/>
                    <a:pt x="261" y="1162"/>
                    <a:pt x="371" y="1189"/>
                  </a:cubicBezTo>
                  <a:cubicBezTo>
                    <a:pt x="517" y="1225"/>
                    <a:pt x="665" y="1144"/>
                    <a:pt x="711" y="1004"/>
                  </a:cubicBezTo>
                  <a:cubicBezTo>
                    <a:pt x="759" y="862"/>
                    <a:pt x="691" y="712"/>
                    <a:pt x="552" y="652"/>
                  </a:cubicBezTo>
                  <a:cubicBezTo>
                    <a:pt x="541" y="647"/>
                    <a:pt x="530" y="642"/>
                    <a:pt x="519" y="637"/>
                  </a:cubicBezTo>
                  <a:cubicBezTo>
                    <a:pt x="509" y="602"/>
                    <a:pt x="515" y="567"/>
                    <a:pt x="514" y="533"/>
                  </a:cubicBezTo>
                  <a:cubicBezTo>
                    <a:pt x="513" y="429"/>
                    <a:pt x="516" y="325"/>
                    <a:pt x="513" y="222"/>
                  </a:cubicBezTo>
                  <a:cubicBezTo>
                    <a:pt x="512" y="181"/>
                    <a:pt x="527" y="156"/>
                    <a:pt x="560" y="135"/>
                  </a:cubicBezTo>
                  <a:cubicBezTo>
                    <a:pt x="640" y="85"/>
                    <a:pt x="719" y="34"/>
                    <a:pt x="813" y="12"/>
                  </a:cubicBezTo>
                  <a:cubicBezTo>
                    <a:pt x="835" y="0"/>
                    <a:pt x="842" y="14"/>
                    <a:pt x="848" y="32"/>
                  </a:cubicBezTo>
                  <a:cubicBezTo>
                    <a:pt x="942" y="341"/>
                    <a:pt x="1037" y="650"/>
                    <a:pt x="1131" y="959"/>
                  </a:cubicBezTo>
                  <a:cubicBezTo>
                    <a:pt x="1135" y="972"/>
                    <a:pt x="1134" y="986"/>
                    <a:pt x="1134" y="1000"/>
                  </a:cubicBezTo>
                  <a:cubicBezTo>
                    <a:pt x="1135" y="1113"/>
                    <a:pt x="1133" y="1227"/>
                    <a:pt x="1135" y="1340"/>
                  </a:cubicBezTo>
                  <a:cubicBezTo>
                    <a:pt x="1136" y="1377"/>
                    <a:pt x="1128" y="1389"/>
                    <a:pt x="1089" y="1388"/>
                  </a:cubicBezTo>
                  <a:cubicBezTo>
                    <a:pt x="859" y="1386"/>
                    <a:pt x="629" y="1387"/>
                    <a:pt x="399" y="1387"/>
                  </a:cubicBezTo>
                  <a:cubicBezTo>
                    <a:pt x="385" y="1387"/>
                    <a:pt x="371" y="1387"/>
                    <a:pt x="357" y="1388"/>
                  </a:cubicBezTo>
                  <a:cubicBezTo>
                    <a:pt x="321" y="1390"/>
                    <a:pt x="295" y="1406"/>
                    <a:pt x="289" y="1443"/>
                  </a:cubicBezTo>
                  <a:cubicBezTo>
                    <a:pt x="283" y="1480"/>
                    <a:pt x="295" y="1509"/>
                    <a:pt x="334" y="1521"/>
                  </a:cubicBezTo>
                  <a:cubicBezTo>
                    <a:pt x="337" y="1523"/>
                    <a:pt x="339" y="1525"/>
                    <a:pt x="338" y="1527"/>
                  </a:cubicBezTo>
                  <a:cubicBezTo>
                    <a:pt x="337" y="1529"/>
                    <a:pt x="336" y="1530"/>
                    <a:pt x="335" y="1530"/>
                  </a:cubicBezTo>
                  <a:cubicBezTo>
                    <a:pt x="255" y="1530"/>
                    <a:pt x="175" y="1530"/>
                    <a:pt x="95" y="1530"/>
                  </a:cubicBezTo>
                  <a:cubicBezTo>
                    <a:pt x="92" y="1528"/>
                    <a:pt x="91" y="1526"/>
                    <a:pt x="93" y="1524"/>
                  </a:cubicBezTo>
                  <a:cubicBezTo>
                    <a:pt x="94" y="1523"/>
                    <a:pt x="95" y="1522"/>
                    <a:pt x="97" y="1522"/>
                  </a:cubicBezTo>
                  <a:cubicBezTo>
                    <a:pt x="164" y="1491"/>
                    <a:pt x="167" y="1439"/>
                    <a:pt x="105" y="1391"/>
                  </a:cubicBezTo>
                  <a:cubicBezTo>
                    <a:pt x="40" y="1342"/>
                    <a:pt x="12" y="1277"/>
                    <a:pt x="9" y="1196"/>
                  </a:cubicBezTo>
                  <a:cubicBezTo>
                    <a:pt x="0" y="874"/>
                    <a:pt x="112" y="596"/>
                    <a:pt x="316" y="352"/>
                  </a:cubicBezTo>
                  <a:cubicBezTo>
                    <a:pt x="330" y="335"/>
                    <a:pt x="342" y="313"/>
                    <a:pt x="370" y="316"/>
                  </a:cubicBezTo>
                  <a:close/>
                </a:path>
              </a:pathLst>
            </a:custGeom>
            <a:solidFill>
              <a:srgbClr val="FE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1A3A61CA-7DF0-6540-A4E4-CAC40D8BB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506913"/>
              <a:ext cx="1139825" cy="4763"/>
            </a:xfrm>
            <a:custGeom>
              <a:avLst/>
              <a:gdLst>
                <a:gd name="T0" fmla="*/ 1 w 2148"/>
                <a:gd name="T1" fmla="*/ 9 h 9"/>
                <a:gd name="T2" fmla="*/ 0 w 2148"/>
                <a:gd name="T3" fmla="*/ 0 h 9"/>
                <a:gd name="T4" fmla="*/ 2049 w 2148"/>
                <a:gd name="T5" fmla="*/ 0 h 9"/>
                <a:gd name="T6" fmla="*/ 2145 w 2148"/>
                <a:gd name="T7" fmla="*/ 1 h 9"/>
                <a:gd name="T8" fmla="*/ 2147 w 2148"/>
                <a:gd name="T9" fmla="*/ 7 h 9"/>
                <a:gd name="T10" fmla="*/ 2144 w 2148"/>
                <a:gd name="T11" fmla="*/ 9 h 9"/>
                <a:gd name="T12" fmla="*/ 1 w 2148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8" h="9">
                  <a:moveTo>
                    <a:pt x="1" y="9"/>
                  </a:moveTo>
                  <a:cubicBezTo>
                    <a:pt x="0" y="6"/>
                    <a:pt x="0" y="3"/>
                    <a:pt x="0" y="0"/>
                  </a:cubicBezTo>
                  <a:cubicBezTo>
                    <a:pt x="683" y="0"/>
                    <a:pt x="1366" y="0"/>
                    <a:pt x="2049" y="0"/>
                  </a:cubicBezTo>
                  <a:cubicBezTo>
                    <a:pt x="2081" y="0"/>
                    <a:pt x="2113" y="0"/>
                    <a:pt x="2145" y="1"/>
                  </a:cubicBezTo>
                  <a:cubicBezTo>
                    <a:pt x="2147" y="3"/>
                    <a:pt x="2148" y="5"/>
                    <a:pt x="2147" y="7"/>
                  </a:cubicBezTo>
                  <a:cubicBezTo>
                    <a:pt x="2146" y="8"/>
                    <a:pt x="2145" y="9"/>
                    <a:pt x="2144" y="9"/>
                  </a:cubicBezTo>
                  <a:cubicBezTo>
                    <a:pt x="1429" y="9"/>
                    <a:pt x="715" y="9"/>
                    <a:pt x="1" y="9"/>
                  </a:cubicBezTo>
                  <a:close/>
                </a:path>
              </a:pathLst>
            </a:custGeom>
            <a:solidFill>
              <a:srgbClr val="5C5A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583DD45C-FA3D-069E-1FA3-0635179DF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175" y="4508500"/>
              <a:ext cx="90487" cy="3175"/>
            </a:xfrm>
            <a:custGeom>
              <a:avLst/>
              <a:gdLst>
                <a:gd name="T0" fmla="*/ 169 w 169"/>
                <a:gd name="T1" fmla="*/ 0 h 8"/>
                <a:gd name="T2" fmla="*/ 167 w 169"/>
                <a:gd name="T3" fmla="*/ 8 h 8"/>
                <a:gd name="T4" fmla="*/ 2 w 169"/>
                <a:gd name="T5" fmla="*/ 8 h 8"/>
                <a:gd name="T6" fmla="*/ 0 w 169"/>
                <a:gd name="T7" fmla="*/ 0 h 8"/>
                <a:gd name="T8" fmla="*/ 169 w 16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8">
                  <a:moveTo>
                    <a:pt x="169" y="0"/>
                  </a:moveTo>
                  <a:cubicBezTo>
                    <a:pt x="168" y="3"/>
                    <a:pt x="167" y="5"/>
                    <a:pt x="167" y="8"/>
                  </a:cubicBezTo>
                  <a:cubicBezTo>
                    <a:pt x="112" y="8"/>
                    <a:pt x="57" y="8"/>
                    <a:pt x="2" y="8"/>
                  </a:cubicBezTo>
                  <a:cubicBezTo>
                    <a:pt x="1" y="6"/>
                    <a:pt x="0" y="3"/>
                    <a:pt x="0" y="0"/>
                  </a:cubicBezTo>
                  <a:cubicBezTo>
                    <a:pt x="56" y="0"/>
                    <a:pt x="112" y="0"/>
                    <a:pt x="169" y="0"/>
                  </a:cubicBezTo>
                  <a:close/>
                </a:path>
              </a:pathLst>
            </a:custGeom>
            <a:solidFill>
              <a:srgbClr val="6C69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BE3D51FE-6F2B-3D38-CD2E-82C60E47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2136775"/>
              <a:ext cx="1055687" cy="641350"/>
            </a:xfrm>
            <a:custGeom>
              <a:avLst/>
              <a:gdLst>
                <a:gd name="T0" fmla="*/ 9 w 1991"/>
                <a:gd name="T1" fmla="*/ 645 h 1206"/>
                <a:gd name="T2" fmla="*/ 84 w 1991"/>
                <a:gd name="T3" fmla="*/ 541 h 1206"/>
                <a:gd name="T4" fmla="*/ 334 w 1991"/>
                <a:gd name="T5" fmla="*/ 22 h 1206"/>
                <a:gd name="T6" fmla="*/ 369 w 1991"/>
                <a:gd name="T7" fmla="*/ 0 h 1206"/>
                <a:gd name="T8" fmla="*/ 373 w 1991"/>
                <a:gd name="T9" fmla="*/ 48 h 1206"/>
                <a:gd name="T10" fmla="*/ 345 w 1991"/>
                <a:gd name="T11" fmla="*/ 335 h 1206"/>
                <a:gd name="T12" fmla="*/ 346 w 1991"/>
                <a:gd name="T13" fmla="*/ 698 h 1206"/>
                <a:gd name="T14" fmla="*/ 351 w 1991"/>
                <a:gd name="T15" fmla="*/ 753 h 1206"/>
                <a:gd name="T16" fmla="*/ 470 w 1991"/>
                <a:gd name="T17" fmla="*/ 792 h 1206"/>
                <a:gd name="T18" fmla="*/ 847 w 1991"/>
                <a:gd name="T19" fmla="*/ 643 h 1206"/>
                <a:gd name="T20" fmla="*/ 962 w 1991"/>
                <a:gd name="T21" fmla="*/ 742 h 1206"/>
                <a:gd name="T22" fmla="*/ 962 w 1991"/>
                <a:gd name="T23" fmla="*/ 889 h 1206"/>
                <a:gd name="T24" fmla="*/ 997 w 1991"/>
                <a:gd name="T25" fmla="*/ 953 h 1206"/>
                <a:gd name="T26" fmla="*/ 1059 w 1991"/>
                <a:gd name="T27" fmla="*/ 934 h 1206"/>
                <a:gd name="T28" fmla="*/ 1327 w 1991"/>
                <a:gd name="T29" fmla="*/ 836 h 1206"/>
                <a:gd name="T30" fmla="*/ 1551 w 1991"/>
                <a:gd name="T31" fmla="*/ 824 h 1206"/>
                <a:gd name="T32" fmla="*/ 1934 w 1991"/>
                <a:gd name="T33" fmla="*/ 790 h 1206"/>
                <a:gd name="T34" fmla="*/ 1991 w 1991"/>
                <a:gd name="T35" fmla="*/ 793 h 1206"/>
                <a:gd name="T36" fmla="*/ 1699 w 1991"/>
                <a:gd name="T37" fmla="*/ 1019 h 1206"/>
                <a:gd name="T38" fmla="*/ 1367 w 1991"/>
                <a:gd name="T39" fmla="*/ 1077 h 1206"/>
                <a:gd name="T40" fmla="*/ 919 w 1991"/>
                <a:gd name="T41" fmla="*/ 1104 h 1206"/>
                <a:gd name="T42" fmla="*/ 699 w 1991"/>
                <a:gd name="T43" fmla="*/ 1206 h 1206"/>
                <a:gd name="T44" fmla="*/ 700 w 1991"/>
                <a:gd name="T45" fmla="*/ 1071 h 1206"/>
                <a:gd name="T46" fmla="*/ 517 w 1991"/>
                <a:gd name="T47" fmla="*/ 899 h 1206"/>
                <a:gd name="T48" fmla="*/ 161 w 1991"/>
                <a:gd name="T49" fmla="*/ 1020 h 1206"/>
                <a:gd name="T50" fmla="*/ 140 w 1991"/>
                <a:gd name="T51" fmla="*/ 1036 h 1206"/>
                <a:gd name="T52" fmla="*/ 92 w 1991"/>
                <a:gd name="T53" fmla="*/ 1064 h 1206"/>
                <a:gd name="T54" fmla="*/ 83 w 1991"/>
                <a:gd name="T55" fmla="*/ 1013 h 1206"/>
                <a:gd name="T56" fmla="*/ 83 w 1991"/>
                <a:gd name="T57" fmla="*/ 866 h 1206"/>
                <a:gd name="T58" fmla="*/ 0 w 1991"/>
                <a:gd name="T59" fmla="*/ 781 h 1206"/>
                <a:gd name="T60" fmla="*/ 9 w 1991"/>
                <a:gd name="T61" fmla="*/ 645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1" h="1206">
                  <a:moveTo>
                    <a:pt x="9" y="645"/>
                  </a:moveTo>
                  <a:cubicBezTo>
                    <a:pt x="69" y="626"/>
                    <a:pt x="81" y="608"/>
                    <a:pt x="84" y="541"/>
                  </a:cubicBezTo>
                  <a:cubicBezTo>
                    <a:pt x="91" y="332"/>
                    <a:pt x="170" y="156"/>
                    <a:pt x="334" y="22"/>
                  </a:cubicBezTo>
                  <a:cubicBezTo>
                    <a:pt x="345" y="13"/>
                    <a:pt x="357" y="7"/>
                    <a:pt x="369" y="0"/>
                  </a:cubicBezTo>
                  <a:cubicBezTo>
                    <a:pt x="382" y="15"/>
                    <a:pt x="377" y="32"/>
                    <a:pt x="373" y="48"/>
                  </a:cubicBezTo>
                  <a:cubicBezTo>
                    <a:pt x="350" y="143"/>
                    <a:pt x="344" y="238"/>
                    <a:pt x="345" y="335"/>
                  </a:cubicBezTo>
                  <a:cubicBezTo>
                    <a:pt x="347" y="456"/>
                    <a:pt x="345" y="577"/>
                    <a:pt x="346" y="698"/>
                  </a:cubicBezTo>
                  <a:cubicBezTo>
                    <a:pt x="346" y="716"/>
                    <a:pt x="345" y="735"/>
                    <a:pt x="351" y="753"/>
                  </a:cubicBezTo>
                  <a:cubicBezTo>
                    <a:pt x="368" y="809"/>
                    <a:pt x="428" y="832"/>
                    <a:pt x="470" y="792"/>
                  </a:cubicBezTo>
                  <a:cubicBezTo>
                    <a:pt x="576" y="689"/>
                    <a:pt x="709" y="662"/>
                    <a:pt x="847" y="643"/>
                  </a:cubicBezTo>
                  <a:cubicBezTo>
                    <a:pt x="923" y="633"/>
                    <a:pt x="960" y="665"/>
                    <a:pt x="962" y="742"/>
                  </a:cubicBezTo>
                  <a:cubicBezTo>
                    <a:pt x="963" y="791"/>
                    <a:pt x="961" y="840"/>
                    <a:pt x="962" y="889"/>
                  </a:cubicBezTo>
                  <a:cubicBezTo>
                    <a:pt x="963" y="916"/>
                    <a:pt x="970" y="941"/>
                    <a:pt x="997" y="953"/>
                  </a:cubicBezTo>
                  <a:cubicBezTo>
                    <a:pt x="1023" y="965"/>
                    <a:pt x="1041" y="949"/>
                    <a:pt x="1059" y="934"/>
                  </a:cubicBezTo>
                  <a:cubicBezTo>
                    <a:pt x="1137" y="870"/>
                    <a:pt x="1229" y="843"/>
                    <a:pt x="1327" y="836"/>
                  </a:cubicBezTo>
                  <a:cubicBezTo>
                    <a:pt x="1401" y="831"/>
                    <a:pt x="1476" y="822"/>
                    <a:pt x="1551" y="824"/>
                  </a:cubicBezTo>
                  <a:cubicBezTo>
                    <a:pt x="1680" y="827"/>
                    <a:pt x="1808" y="816"/>
                    <a:pt x="1934" y="790"/>
                  </a:cubicBezTo>
                  <a:cubicBezTo>
                    <a:pt x="1953" y="786"/>
                    <a:pt x="1973" y="777"/>
                    <a:pt x="1991" y="793"/>
                  </a:cubicBezTo>
                  <a:cubicBezTo>
                    <a:pt x="1921" y="904"/>
                    <a:pt x="1819" y="974"/>
                    <a:pt x="1699" y="1019"/>
                  </a:cubicBezTo>
                  <a:cubicBezTo>
                    <a:pt x="1592" y="1059"/>
                    <a:pt x="1480" y="1072"/>
                    <a:pt x="1367" y="1077"/>
                  </a:cubicBezTo>
                  <a:cubicBezTo>
                    <a:pt x="1218" y="1083"/>
                    <a:pt x="1067" y="1078"/>
                    <a:pt x="919" y="1104"/>
                  </a:cubicBezTo>
                  <a:cubicBezTo>
                    <a:pt x="839" y="1118"/>
                    <a:pt x="768" y="1150"/>
                    <a:pt x="699" y="1206"/>
                  </a:cubicBezTo>
                  <a:cubicBezTo>
                    <a:pt x="699" y="1156"/>
                    <a:pt x="696" y="1113"/>
                    <a:pt x="700" y="1071"/>
                  </a:cubicBezTo>
                  <a:cubicBezTo>
                    <a:pt x="711" y="961"/>
                    <a:pt x="630" y="880"/>
                    <a:pt x="517" y="899"/>
                  </a:cubicBezTo>
                  <a:cubicBezTo>
                    <a:pt x="391" y="922"/>
                    <a:pt x="267" y="940"/>
                    <a:pt x="161" y="1020"/>
                  </a:cubicBezTo>
                  <a:cubicBezTo>
                    <a:pt x="154" y="1025"/>
                    <a:pt x="147" y="1031"/>
                    <a:pt x="140" y="1036"/>
                  </a:cubicBezTo>
                  <a:cubicBezTo>
                    <a:pt x="124" y="1046"/>
                    <a:pt x="115" y="1076"/>
                    <a:pt x="92" y="1064"/>
                  </a:cubicBezTo>
                  <a:cubicBezTo>
                    <a:pt x="74" y="1054"/>
                    <a:pt x="84" y="1030"/>
                    <a:pt x="83" y="1013"/>
                  </a:cubicBezTo>
                  <a:cubicBezTo>
                    <a:pt x="82" y="964"/>
                    <a:pt x="83" y="915"/>
                    <a:pt x="83" y="866"/>
                  </a:cubicBezTo>
                  <a:cubicBezTo>
                    <a:pt x="82" y="807"/>
                    <a:pt x="58" y="783"/>
                    <a:pt x="0" y="781"/>
                  </a:cubicBezTo>
                  <a:cubicBezTo>
                    <a:pt x="22" y="737"/>
                    <a:pt x="6" y="690"/>
                    <a:pt x="9" y="645"/>
                  </a:cubicBezTo>
                  <a:close/>
                </a:path>
              </a:pathLst>
            </a:custGeom>
            <a:solidFill>
              <a:srgbClr val="665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2F4DF8E2-9015-F539-5E39-7FD9A67AB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013" y="2687638"/>
              <a:ext cx="776287" cy="942975"/>
            </a:xfrm>
            <a:custGeom>
              <a:avLst/>
              <a:gdLst>
                <a:gd name="T0" fmla="*/ 21 w 1461"/>
                <a:gd name="T1" fmla="*/ 7 h 1775"/>
                <a:gd name="T2" fmla="*/ 54 w 1461"/>
                <a:gd name="T3" fmla="*/ 31 h 1775"/>
                <a:gd name="T4" fmla="*/ 54 w 1461"/>
                <a:gd name="T5" fmla="*/ 183 h 1775"/>
                <a:gd name="T6" fmla="*/ 140 w 1461"/>
                <a:gd name="T7" fmla="*/ 312 h 1775"/>
                <a:gd name="T8" fmla="*/ 287 w 1461"/>
                <a:gd name="T9" fmla="*/ 278 h 1775"/>
                <a:gd name="T10" fmla="*/ 487 w 1461"/>
                <a:gd name="T11" fmla="*/ 198 h 1775"/>
                <a:gd name="T12" fmla="*/ 887 w 1461"/>
                <a:gd name="T13" fmla="*/ 180 h 1775"/>
                <a:gd name="T14" fmla="*/ 1325 w 1461"/>
                <a:gd name="T15" fmla="*/ 79 h 1775"/>
                <a:gd name="T16" fmla="*/ 1446 w 1461"/>
                <a:gd name="T17" fmla="*/ 5 h 1775"/>
                <a:gd name="T18" fmla="*/ 1454 w 1461"/>
                <a:gd name="T19" fmla="*/ 33 h 1775"/>
                <a:gd name="T20" fmla="*/ 1454 w 1461"/>
                <a:gd name="T21" fmla="*/ 916 h 1775"/>
                <a:gd name="T22" fmla="*/ 764 w 1461"/>
                <a:gd name="T23" fmla="*/ 1756 h 1775"/>
                <a:gd name="T24" fmla="*/ 581 w 1461"/>
                <a:gd name="T25" fmla="*/ 1769 h 1775"/>
                <a:gd name="T26" fmla="*/ 362 w 1461"/>
                <a:gd name="T27" fmla="*/ 1653 h 1775"/>
                <a:gd name="T28" fmla="*/ 32 w 1461"/>
                <a:gd name="T29" fmla="*/ 1122 h 1775"/>
                <a:gd name="T30" fmla="*/ 8 w 1461"/>
                <a:gd name="T31" fmla="*/ 840 h 1775"/>
                <a:gd name="T32" fmla="*/ 15 w 1461"/>
                <a:gd name="T33" fmla="*/ 579 h 1775"/>
                <a:gd name="T34" fmla="*/ 106 w 1461"/>
                <a:gd name="T35" fmla="*/ 545 h 1775"/>
                <a:gd name="T36" fmla="*/ 289 w 1461"/>
                <a:gd name="T37" fmla="*/ 550 h 1775"/>
                <a:gd name="T38" fmla="*/ 321 w 1461"/>
                <a:gd name="T39" fmla="*/ 551 h 1775"/>
                <a:gd name="T40" fmla="*/ 373 w 1461"/>
                <a:gd name="T41" fmla="*/ 508 h 1775"/>
                <a:gd name="T42" fmla="*/ 338 w 1461"/>
                <a:gd name="T43" fmla="*/ 449 h 1775"/>
                <a:gd name="T44" fmla="*/ 244 w 1461"/>
                <a:gd name="T45" fmla="*/ 433 h 1775"/>
                <a:gd name="T46" fmla="*/ 60 w 1461"/>
                <a:gd name="T47" fmla="*/ 436 h 1775"/>
                <a:gd name="T48" fmla="*/ 14 w 1461"/>
                <a:gd name="T49" fmla="*/ 424 h 1775"/>
                <a:gd name="T50" fmla="*/ 6 w 1461"/>
                <a:gd name="T51" fmla="*/ 365 h 1775"/>
                <a:gd name="T52" fmla="*/ 6 w 1461"/>
                <a:gd name="T53" fmla="*/ 72 h 1775"/>
                <a:gd name="T54" fmla="*/ 21 w 1461"/>
                <a:gd name="T55" fmla="*/ 7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61" h="1775">
                  <a:moveTo>
                    <a:pt x="21" y="7"/>
                  </a:moveTo>
                  <a:cubicBezTo>
                    <a:pt x="42" y="0"/>
                    <a:pt x="55" y="3"/>
                    <a:pt x="54" y="31"/>
                  </a:cubicBezTo>
                  <a:cubicBezTo>
                    <a:pt x="53" y="82"/>
                    <a:pt x="53" y="132"/>
                    <a:pt x="54" y="183"/>
                  </a:cubicBezTo>
                  <a:cubicBezTo>
                    <a:pt x="56" y="244"/>
                    <a:pt x="83" y="289"/>
                    <a:pt x="140" y="312"/>
                  </a:cubicBezTo>
                  <a:cubicBezTo>
                    <a:pt x="196" y="333"/>
                    <a:pt x="245" y="319"/>
                    <a:pt x="287" y="278"/>
                  </a:cubicBezTo>
                  <a:cubicBezTo>
                    <a:pt x="342" y="222"/>
                    <a:pt x="414" y="207"/>
                    <a:pt x="487" y="198"/>
                  </a:cubicBezTo>
                  <a:cubicBezTo>
                    <a:pt x="620" y="183"/>
                    <a:pt x="754" y="189"/>
                    <a:pt x="887" y="180"/>
                  </a:cubicBezTo>
                  <a:cubicBezTo>
                    <a:pt x="1038" y="170"/>
                    <a:pt x="1187" y="147"/>
                    <a:pt x="1325" y="79"/>
                  </a:cubicBezTo>
                  <a:cubicBezTo>
                    <a:pt x="1368" y="58"/>
                    <a:pt x="1407" y="32"/>
                    <a:pt x="1446" y="5"/>
                  </a:cubicBezTo>
                  <a:cubicBezTo>
                    <a:pt x="1461" y="11"/>
                    <a:pt x="1454" y="24"/>
                    <a:pt x="1454" y="33"/>
                  </a:cubicBezTo>
                  <a:cubicBezTo>
                    <a:pt x="1455" y="327"/>
                    <a:pt x="1456" y="621"/>
                    <a:pt x="1454" y="916"/>
                  </a:cubicBezTo>
                  <a:cubicBezTo>
                    <a:pt x="1450" y="1341"/>
                    <a:pt x="1180" y="1669"/>
                    <a:pt x="764" y="1756"/>
                  </a:cubicBezTo>
                  <a:cubicBezTo>
                    <a:pt x="704" y="1769"/>
                    <a:pt x="643" y="1775"/>
                    <a:pt x="581" y="1769"/>
                  </a:cubicBezTo>
                  <a:cubicBezTo>
                    <a:pt x="494" y="1757"/>
                    <a:pt x="427" y="1705"/>
                    <a:pt x="362" y="1653"/>
                  </a:cubicBezTo>
                  <a:cubicBezTo>
                    <a:pt x="191" y="1515"/>
                    <a:pt x="77" y="1339"/>
                    <a:pt x="32" y="1122"/>
                  </a:cubicBezTo>
                  <a:cubicBezTo>
                    <a:pt x="13" y="1029"/>
                    <a:pt x="6" y="935"/>
                    <a:pt x="8" y="840"/>
                  </a:cubicBezTo>
                  <a:cubicBezTo>
                    <a:pt x="10" y="753"/>
                    <a:pt x="0" y="666"/>
                    <a:pt x="15" y="579"/>
                  </a:cubicBezTo>
                  <a:cubicBezTo>
                    <a:pt x="38" y="549"/>
                    <a:pt x="73" y="546"/>
                    <a:pt x="106" y="545"/>
                  </a:cubicBezTo>
                  <a:cubicBezTo>
                    <a:pt x="167" y="543"/>
                    <a:pt x="228" y="539"/>
                    <a:pt x="289" y="550"/>
                  </a:cubicBezTo>
                  <a:cubicBezTo>
                    <a:pt x="300" y="551"/>
                    <a:pt x="311" y="552"/>
                    <a:pt x="321" y="551"/>
                  </a:cubicBezTo>
                  <a:cubicBezTo>
                    <a:pt x="349" y="549"/>
                    <a:pt x="369" y="537"/>
                    <a:pt x="373" y="508"/>
                  </a:cubicBezTo>
                  <a:cubicBezTo>
                    <a:pt x="376" y="480"/>
                    <a:pt x="364" y="460"/>
                    <a:pt x="338" y="449"/>
                  </a:cubicBezTo>
                  <a:cubicBezTo>
                    <a:pt x="308" y="437"/>
                    <a:pt x="276" y="433"/>
                    <a:pt x="244" y="433"/>
                  </a:cubicBezTo>
                  <a:cubicBezTo>
                    <a:pt x="183" y="432"/>
                    <a:pt x="121" y="429"/>
                    <a:pt x="60" y="436"/>
                  </a:cubicBezTo>
                  <a:cubicBezTo>
                    <a:pt x="43" y="438"/>
                    <a:pt x="26" y="440"/>
                    <a:pt x="14" y="424"/>
                  </a:cubicBezTo>
                  <a:cubicBezTo>
                    <a:pt x="5" y="405"/>
                    <a:pt x="6" y="385"/>
                    <a:pt x="6" y="365"/>
                  </a:cubicBezTo>
                  <a:cubicBezTo>
                    <a:pt x="6" y="267"/>
                    <a:pt x="6" y="170"/>
                    <a:pt x="6" y="72"/>
                  </a:cubicBezTo>
                  <a:cubicBezTo>
                    <a:pt x="6" y="49"/>
                    <a:pt x="3" y="25"/>
                    <a:pt x="21" y="7"/>
                  </a:cubicBezTo>
                  <a:close/>
                </a:path>
              </a:pathLst>
            </a:custGeom>
            <a:solidFill>
              <a:srgbClr val="FEE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837A6127-2935-47C1-F35E-4473CACBE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938" y="2082800"/>
              <a:ext cx="974725" cy="576263"/>
            </a:xfrm>
            <a:custGeom>
              <a:avLst/>
              <a:gdLst>
                <a:gd name="T0" fmla="*/ 1662 w 1838"/>
                <a:gd name="T1" fmla="*/ 895 h 1085"/>
                <a:gd name="T2" fmla="*/ 1153 w 1838"/>
                <a:gd name="T3" fmla="*/ 942 h 1085"/>
                <a:gd name="T4" fmla="*/ 805 w 1838"/>
                <a:gd name="T5" fmla="*/ 1003 h 1085"/>
                <a:gd name="T6" fmla="*/ 730 w 1838"/>
                <a:gd name="T7" fmla="*/ 1055 h 1085"/>
                <a:gd name="T8" fmla="*/ 664 w 1838"/>
                <a:gd name="T9" fmla="*/ 1072 h 1085"/>
                <a:gd name="T10" fmla="*/ 620 w 1838"/>
                <a:gd name="T11" fmla="*/ 1007 h 1085"/>
                <a:gd name="T12" fmla="*/ 620 w 1838"/>
                <a:gd name="T13" fmla="*/ 828 h 1085"/>
                <a:gd name="T14" fmla="*/ 549 w 1838"/>
                <a:gd name="T15" fmla="*/ 756 h 1085"/>
                <a:gd name="T16" fmla="*/ 210 w 1838"/>
                <a:gd name="T17" fmla="*/ 854 h 1085"/>
                <a:gd name="T18" fmla="*/ 156 w 1838"/>
                <a:gd name="T19" fmla="*/ 902 h 1085"/>
                <a:gd name="T20" fmla="*/ 68 w 1838"/>
                <a:gd name="T21" fmla="*/ 925 h 1085"/>
                <a:gd name="T22" fmla="*/ 4 w 1838"/>
                <a:gd name="T23" fmla="*/ 842 h 1085"/>
                <a:gd name="T24" fmla="*/ 5 w 1838"/>
                <a:gd name="T25" fmla="*/ 300 h 1085"/>
                <a:gd name="T26" fmla="*/ 40 w 1838"/>
                <a:gd name="T27" fmla="*/ 102 h 1085"/>
                <a:gd name="T28" fmla="*/ 339 w 1838"/>
                <a:gd name="T29" fmla="*/ 2 h 1085"/>
                <a:gd name="T30" fmla="*/ 1664 w 1838"/>
                <a:gd name="T31" fmla="*/ 1 h 1085"/>
                <a:gd name="T32" fmla="*/ 1763 w 1838"/>
                <a:gd name="T33" fmla="*/ 149 h 1085"/>
                <a:gd name="T34" fmla="*/ 1690 w 1838"/>
                <a:gd name="T35" fmla="*/ 322 h 1085"/>
                <a:gd name="T36" fmla="*/ 1778 w 1838"/>
                <a:gd name="T37" fmla="*/ 490 h 1085"/>
                <a:gd name="T38" fmla="*/ 1823 w 1838"/>
                <a:gd name="T39" fmla="*/ 567 h 1085"/>
                <a:gd name="T40" fmla="*/ 1662 w 1838"/>
                <a:gd name="T41" fmla="*/ 895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8" h="1085">
                  <a:moveTo>
                    <a:pt x="1662" y="895"/>
                  </a:moveTo>
                  <a:cubicBezTo>
                    <a:pt x="1494" y="932"/>
                    <a:pt x="1324" y="938"/>
                    <a:pt x="1153" y="942"/>
                  </a:cubicBezTo>
                  <a:cubicBezTo>
                    <a:pt x="1035" y="945"/>
                    <a:pt x="914" y="942"/>
                    <a:pt x="805" y="1003"/>
                  </a:cubicBezTo>
                  <a:cubicBezTo>
                    <a:pt x="778" y="1018"/>
                    <a:pt x="752" y="1033"/>
                    <a:pt x="730" y="1055"/>
                  </a:cubicBezTo>
                  <a:cubicBezTo>
                    <a:pt x="711" y="1072"/>
                    <a:pt x="691" y="1085"/>
                    <a:pt x="664" y="1072"/>
                  </a:cubicBezTo>
                  <a:cubicBezTo>
                    <a:pt x="636" y="1059"/>
                    <a:pt x="620" y="1038"/>
                    <a:pt x="620" y="1007"/>
                  </a:cubicBezTo>
                  <a:cubicBezTo>
                    <a:pt x="619" y="947"/>
                    <a:pt x="620" y="888"/>
                    <a:pt x="620" y="828"/>
                  </a:cubicBezTo>
                  <a:cubicBezTo>
                    <a:pt x="619" y="784"/>
                    <a:pt x="592" y="752"/>
                    <a:pt x="549" y="756"/>
                  </a:cubicBezTo>
                  <a:cubicBezTo>
                    <a:pt x="431" y="768"/>
                    <a:pt x="313" y="785"/>
                    <a:pt x="210" y="854"/>
                  </a:cubicBezTo>
                  <a:cubicBezTo>
                    <a:pt x="189" y="868"/>
                    <a:pt x="174" y="886"/>
                    <a:pt x="156" y="902"/>
                  </a:cubicBezTo>
                  <a:cubicBezTo>
                    <a:pt x="130" y="925"/>
                    <a:pt x="101" y="939"/>
                    <a:pt x="68" y="925"/>
                  </a:cubicBezTo>
                  <a:cubicBezTo>
                    <a:pt x="33" y="909"/>
                    <a:pt x="4" y="884"/>
                    <a:pt x="4" y="842"/>
                  </a:cubicBezTo>
                  <a:cubicBezTo>
                    <a:pt x="3" y="661"/>
                    <a:pt x="0" y="480"/>
                    <a:pt x="5" y="300"/>
                  </a:cubicBezTo>
                  <a:cubicBezTo>
                    <a:pt x="7" y="234"/>
                    <a:pt x="28" y="168"/>
                    <a:pt x="40" y="102"/>
                  </a:cubicBezTo>
                  <a:cubicBezTo>
                    <a:pt x="129" y="35"/>
                    <a:pt x="231" y="3"/>
                    <a:pt x="339" y="2"/>
                  </a:cubicBezTo>
                  <a:cubicBezTo>
                    <a:pt x="781" y="0"/>
                    <a:pt x="1222" y="1"/>
                    <a:pt x="1664" y="1"/>
                  </a:cubicBezTo>
                  <a:cubicBezTo>
                    <a:pt x="1742" y="2"/>
                    <a:pt x="1791" y="73"/>
                    <a:pt x="1763" y="149"/>
                  </a:cubicBezTo>
                  <a:cubicBezTo>
                    <a:pt x="1741" y="208"/>
                    <a:pt x="1714" y="264"/>
                    <a:pt x="1690" y="322"/>
                  </a:cubicBezTo>
                  <a:cubicBezTo>
                    <a:pt x="1652" y="415"/>
                    <a:pt x="1680" y="466"/>
                    <a:pt x="1778" y="490"/>
                  </a:cubicBezTo>
                  <a:cubicBezTo>
                    <a:pt x="1813" y="498"/>
                    <a:pt x="1838" y="532"/>
                    <a:pt x="1823" y="567"/>
                  </a:cubicBezTo>
                  <a:cubicBezTo>
                    <a:pt x="1775" y="679"/>
                    <a:pt x="1742" y="799"/>
                    <a:pt x="1662" y="895"/>
                  </a:cubicBezTo>
                  <a:close/>
                </a:path>
              </a:pathLst>
            </a:custGeom>
            <a:solidFill>
              <a:srgbClr val="77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0778A6B0-80AE-3746-1241-C50ECD26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9913" y="3702050"/>
              <a:ext cx="752475" cy="735013"/>
            </a:xfrm>
            <a:custGeom>
              <a:avLst/>
              <a:gdLst>
                <a:gd name="T0" fmla="*/ 799 w 1418"/>
                <a:gd name="T1" fmla="*/ 143 h 1383"/>
                <a:gd name="T2" fmla="*/ 1371 w 1418"/>
                <a:gd name="T3" fmla="*/ 895 h 1383"/>
                <a:gd name="T4" fmla="*/ 1400 w 1418"/>
                <a:gd name="T5" fmla="*/ 1217 h 1383"/>
                <a:gd name="T6" fmla="*/ 1221 w 1418"/>
                <a:gd name="T7" fmla="*/ 1380 h 1383"/>
                <a:gd name="T8" fmla="*/ 1161 w 1418"/>
                <a:gd name="T9" fmla="*/ 1382 h 1383"/>
                <a:gd name="T10" fmla="*/ 85 w 1418"/>
                <a:gd name="T11" fmla="*/ 1383 h 1383"/>
                <a:gd name="T12" fmla="*/ 38 w 1418"/>
                <a:gd name="T13" fmla="*/ 1337 h 1383"/>
                <a:gd name="T14" fmla="*/ 38 w 1418"/>
                <a:gd name="T15" fmla="*/ 1333 h 1383"/>
                <a:gd name="T16" fmla="*/ 187 w 1418"/>
                <a:gd name="T17" fmla="*/ 470 h 1383"/>
                <a:gd name="T18" fmla="*/ 317 w 1418"/>
                <a:gd name="T19" fmla="*/ 46 h 1383"/>
                <a:gd name="T20" fmla="*/ 376 w 1418"/>
                <a:gd name="T21" fmla="*/ 5 h 1383"/>
                <a:gd name="T22" fmla="*/ 629 w 1418"/>
                <a:gd name="T23" fmla="*/ 66 h 1383"/>
                <a:gd name="T24" fmla="*/ 660 w 1418"/>
                <a:gd name="T25" fmla="*/ 113 h 1383"/>
                <a:gd name="T26" fmla="*/ 660 w 1418"/>
                <a:gd name="T27" fmla="*/ 495 h 1383"/>
                <a:gd name="T28" fmla="*/ 632 w 1418"/>
                <a:gd name="T29" fmla="*/ 538 h 1383"/>
                <a:gd name="T30" fmla="*/ 456 w 1418"/>
                <a:gd name="T31" fmla="*/ 793 h 1383"/>
                <a:gd name="T32" fmla="*/ 456 w 1418"/>
                <a:gd name="T33" fmla="*/ 1125 h 1383"/>
                <a:gd name="T34" fmla="*/ 527 w 1418"/>
                <a:gd name="T35" fmla="*/ 1207 h 1383"/>
                <a:gd name="T36" fmla="*/ 595 w 1418"/>
                <a:gd name="T37" fmla="*/ 1125 h 1383"/>
                <a:gd name="T38" fmla="*/ 598 w 1418"/>
                <a:gd name="T39" fmla="*/ 776 h 1383"/>
                <a:gd name="T40" fmla="*/ 709 w 1418"/>
                <a:gd name="T41" fmla="*/ 660 h 1383"/>
                <a:gd name="T42" fmla="*/ 853 w 1418"/>
                <a:gd name="T43" fmla="*/ 744 h 1383"/>
                <a:gd name="T44" fmla="*/ 863 w 1418"/>
                <a:gd name="T45" fmla="*/ 816 h 1383"/>
                <a:gd name="T46" fmla="*/ 863 w 1418"/>
                <a:gd name="T47" fmla="*/ 1119 h 1383"/>
                <a:gd name="T48" fmla="*/ 933 w 1418"/>
                <a:gd name="T49" fmla="*/ 1207 h 1383"/>
                <a:gd name="T50" fmla="*/ 1002 w 1418"/>
                <a:gd name="T51" fmla="*/ 1117 h 1383"/>
                <a:gd name="T52" fmla="*/ 996 w 1418"/>
                <a:gd name="T53" fmla="*/ 750 h 1383"/>
                <a:gd name="T54" fmla="*/ 831 w 1418"/>
                <a:gd name="T55" fmla="*/ 541 h 1383"/>
                <a:gd name="T56" fmla="*/ 798 w 1418"/>
                <a:gd name="T57" fmla="*/ 491 h 1383"/>
                <a:gd name="T58" fmla="*/ 799 w 1418"/>
                <a:gd name="T59" fmla="*/ 143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8" h="1383">
                  <a:moveTo>
                    <a:pt x="799" y="143"/>
                  </a:moveTo>
                  <a:cubicBezTo>
                    <a:pt x="1097" y="320"/>
                    <a:pt x="1289" y="567"/>
                    <a:pt x="1371" y="895"/>
                  </a:cubicBezTo>
                  <a:cubicBezTo>
                    <a:pt x="1397" y="1000"/>
                    <a:pt x="1418" y="1108"/>
                    <a:pt x="1400" y="1217"/>
                  </a:cubicBezTo>
                  <a:cubicBezTo>
                    <a:pt x="1385" y="1308"/>
                    <a:pt x="1313" y="1372"/>
                    <a:pt x="1221" y="1380"/>
                  </a:cubicBezTo>
                  <a:cubicBezTo>
                    <a:pt x="1201" y="1381"/>
                    <a:pt x="1181" y="1382"/>
                    <a:pt x="1161" y="1382"/>
                  </a:cubicBezTo>
                  <a:cubicBezTo>
                    <a:pt x="803" y="1382"/>
                    <a:pt x="444" y="1382"/>
                    <a:pt x="85" y="1383"/>
                  </a:cubicBezTo>
                  <a:cubicBezTo>
                    <a:pt x="49" y="1383"/>
                    <a:pt x="30" y="1377"/>
                    <a:pt x="38" y="1337"/>
                  </a:cubicBezTo>
                  <a:cubicBezTo>
                    <a:pt x="38" y="1336"/>
                    <a:pt x="38" y="1334"/>
                    <a:pt x="38" y="1333"/>
                  </a:cubicBezTo>
                  <a:cubicBezTo>
                    <a:pt x="0" y="1030"/>
                    <a:pt x="97" y="751"/>
                    <a:pt x="187" y="470"/>
                  </a:cubicBezTo>
                  <a:cubicBezTo>
                    <a:pt x="233" y="329"/>
                    <a:pt x="275" y="188"/>
                    <a:pt x="317" y="46"/>
                  </a:cubicBezTo>
                  <a:cubicBezTo>
                    <a:pt x="327" y="13"/>
                    <a:pt x="338" y="0"/>
                    <a:pt x="376" y="5"/>
                  </a:cubicBezTo>
                  <a:cubicBezTo>
                    <a:pt x="462" y="18"/>
                    <a:pt x="546" y="39"/>
                    <a:pt x="629" y="66"/>
                  </a:cubicBezTo>
                  <a:cubicBezTo>
                    <a:pt x="654" y="74"/>
                    <a:pt x="660" y="88"/>
                    <a:pt x="660" y="113"/>
                  </a:cubicBezTo>
                  <a:cubicBezTo>
                    <a:pt x="659" y="240"/>
                    <a:pt x="659" y="367"/>
                    <a:pt x="660" y="495"/>
                  </a:cubicBezTo>
                  <a:cubicBezTo>
                    <a:pt x="660" y="517"/>
                    <a:pt x="655" y="529"/>
                    <a:pt x="632" y="538"/>
                  </a:cubicBezTo>
                  <a:cubicBezTo>
                    <a:pt x="518" y="584"/>
                    <a:pt x="460" y="672"/>
                    <a:pt x="456" y="793"/>
                  </a:cubicBezTo>
                  <a:cubicBezTo>
                    <a:pt x="453" y="904"/>
                    <a:pt x="455" y="1014"/>
                    <a:pt x="456" y="1125"/>
                  </a:cubicBezTo>
                  <a:cubicBezTo>
                    <a:pt x="456" y="1178"/>
                    <a:pt x="484" y="1208"/>
                    <a:pt x="527" y="1207"/>
                  </a:cubicBezTo>
                  <a:cubicBezTo>
                    <a:pt x="569" y="1206"/>
                    <a:pt x="594" y="1177"/>
                    <a:pt x="595" y="1125"/>
                  </a:cubicBezTo>
                  <a:cubicBezTo>
                    <a:pt x="596" y="1009"/>
                    <a:pt x="594" y="892"/>
                    <a:pt x="598" y="776"/>
                  </a:cubicBezTo>
                  <a:cubicBezTo>
                    <a:pt x="600" y="715"/>
                    <a:pt x="651" y="667"/>
                    <a:pt x="709" y="660"/>
                  </a:cubicBezTo>
                  <a:cubicBezTo>
                    <a:pt x="774" y="653"/>
                    <a:pt x="831" y="686"/>
                    <a:pt x="853" y="744"/>
                  </a:cubicBezTo>
                  <a:cubicBezTo>
                    <a:pt x="861" y="767"/>
                    <a:pt x="863" y="791"/>
                    <a:pt x="863" y="816"/>
                  </a:cubicBezTo>
                  <a:cubicBezTo>
                    <a:pt x="863" y="917"/>
                    <a:pt x="863" y="1018"/>
                    <a:pt x="863" y="1119"/>
                  </a:cubicBezTo>
                  <a:cubicBezTo>
                    <a:pt x="863" y="1178"/>
                    <a:pt x="888" y="1208"/>
                    <a:pt x="933" y="1207"/>
                  </a:cubicBezTo>
                  <a:cubicBezTo>
                    <a:pt x="977" y="1206"/>
                    <a:pt x="1003" y="1174"/>
                    <a:pt x="1002" y="1117"/>
                  </a:cubicBezTo>
                  <a:cubicBezTo>
                    <a:pt x="999" y="995"/>
                    <a:pt x="1011" y="872"/>
                    <a:pt x="996" y="750"/>
                  </a:cubicBezTo>
                  <a:cubicBezTo>
                    <a:pt x="983" y="649"/>
                    <a:pt x="924" y="579"/>
                    <a:pt x="831" y="541"/>
                  </a:cubicBezTo>
                  <a:cubicBezTo>
                    <a:pt x="805" y="531"/>
                    <a:pt x="798" y="518"/>
                    <a:pt x="798" y="491"/>
                  </a:cubicBezTo>
                  <a:cubicBezTo>
                    <a:pt x="800" y="378"/>
                    <a:pt x="799" y="265"/>
                    <a:pt x="799" y="143"/>
                  </a:cubicBezTo>
                  <a:close/>
                </a:path>
              </a:pathLst>
            </a:custGeom>
            <a:solidFill>
              <a:srgbClr val="FEF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1428FFD2-93B7-D4BC-59C8-BD6C94715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313" y="3282950"/>
              <a:ext cx="620712" cy="793750"/>
            </a:xfrm>
            <a:custGeom>
              <a:avLst/>
              <a:gdLst>
                <a:gd name="T0" fmla="*/ 55 w 1170"/>
                <a:gd name="T1" fmla="*/ 412 h 1495"/>
                <a:gd name="T2" fmla="*/ 226 w 1170"/>
                <a:gd name="T3" fmla="*/ 133 h 1495"/>
                <a:gd name="T4" fmla="*/ 404 w 1170"/>
                <a:gd name="T5" fmla="*/ 6 h 1495"/>
                <a:gd name="T6" fmla="*/ 646 w 1170"/>
                <a:gd name="T7" fmla="*/ 13 h 1495"/>
                <a:gd name="T8" fmla="*/ 699 w 1170"/>
                <a:gd name="T9" fmla="*/ 68 h 1495"/>
                <a:gd name="T10" fmla="*/ 879 w 1170"/>
                <a:gd name="T11" fmla="*/ 403 h 1495"/>
                <a:gd name="T12" fmla="*/ 1125 w 1170"/>
                <a:gd name="T13" fmla="*/ 428 h 1495"/>
                <a:gd name="T14" fmla="*/ 1158 w 1170"/>
                <a:gd name="T15" fmla="*/ 558 h 1495"/>
                <a:gd name="T16" fmla="*/ 1158 w 1170"/>
                <a:gd name="T17" fmla="*/ 1062 h 1495"/>
                <a:gd name="T18" fmla="*/ 728 w 1170"/>
                <a:gd name="T19" fmla="*/ 1487 h 1495"/>
                <a:gd name="T20" fmla="*/ 297 w 1170"/>
                <a:gd name="T21" fmla="*/ 1490 h 1495"/>
                <a:gd name="T22" fmla="*/ 239 w 1170"/>
                <a:gd name="T23" fmla="*/ 1465 h 1495"/>
                <a:gd name="T24" fmla="*/ 6 w 1170"/>
                <a:gd name="T25" fmla="*/ 1016 h 1495"/>
                <a:gd name="T26" fmla="*/ 5 w 1170"/>
                <a:gd name="T27" fmla="*/ 714 h 1495"/>
                <a:gd name="T28" fmla="*/ 17 w 1170"/>
                <a:gd name="T29" fmla="*/ 666 h 1495"/>
                <a:gd name="T30" fmla="*/ 65 w 1170"/>
                <a:gd name="T31" fmla="*/ 654 h 1495"/>
                <a:gd name="T32" fmla="*/ 123 w 1170"/>
                <a:gd name="T33" fmla="*/ 594 h 1495"/>
                <a:gd name="T34" fmla="*/ 74 w 1170"/>
                <a:gd name="T35" fmla="*/ 526 h 1495"/>
                <a:gd name="T36" fmla="*/ 32 w 1170"/>
                <a:gd name="T37" fmla="*/ 511 h 1495"/>
                <a:gd name="T38" fmla="*/ 55 w 1170"/>
                <a:gd name="T39" fmla="*/ 412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0" h="1495">
                  <a:moveTo>
                    <a:pt x="55" y="412"/>
                  </a:moveTo>
                  <a:cubicBezTo>
                    <a:pt x="140" y="336"/>
                    <a:pt x="194" y="241"/>
                    <a:pt x="226" y="133"/>
                  </a:cubicBezTo>
                  <a:cubicBezTo>
                    <a:pt x="274" y="74"/>
                    <a:pt x="332" y="31"/>
                    <a:pt x="404" y="6"/>
                  </a:cubicBezTo>
                  <a:cubicBezTo>
                    <a:pt x="485" y="3"/>
                    <a:pt x="566" y="0"/>
                    <a:pt x="646" y="13"/>
                  </a:cubicBezTo>
                  <a:cubicBezTo>
                    <a:pt x="682" y="18"/>
                    <a:pt x="694" y="34"/>
                    <a:pt x="699" y="68"/>
                  </a:cubicBezTo>
                  <a:cubicBezTo>
                    <a:pt x="718" y="201"/>
                    <a:pt x="778" y="314"/>
                    <a:pt x="879" y="403"/>
                  </a:cubicBezTo>
                  <a:cubicBezTo>
                    <a:pt x="967" y="482"/>
                    <a:pt x="1022" y="488"/>
                    <a:pt x="1125" y="428"/>
                  </a:cubicBezTo>
                  <a:cubicBezTo>
                    <a:pt x="1145" y="469"/>
                    <a:pt x="1155" y="513"/>
                    <a:pt x="1158" y="558"/>
                  </a:cubicBezTo>
                  <a:cubicBezTo>
                    <a:pt x="1169" y="726"/>
                    <a:pt x="1170" y="894"/>
                    <a:pt x="1158" y="1062"/>
                  </a:cubicBezTo>
                  <a:cubicBezTo>
                    <a:pt x="1144" y="1278"/>
                    <a:pt x="941" y="1476"/>
                    <a:pt x="728" y="1487"/>
                  </a:cubicBezTo>
                  <a:cubicBezTo>
                    <a:pt x="584" y="1495"/>
                    <a:pt x="441" y="1489"/>
                    <a:pt x="297" y="1490"/>
                  </a:cubicBezTo>
                  <a:cubicBezTo>
                    <a:pt x="275" y="1490"/>
                    <a:pt x="257" y="1478"/>
                    <a:pt x="239" y="1465"/>
                  </a:cubicBezTo>
                  <a:cubicBezTo>
                    <a:pt x="91" y="1352"/>
                    <a:pt x="16" y="1200"/>
                    <a:pt x="6" y="1016"/>
                  </a:cubicBezTo>
                  <a:cubicBezTo>
                    <a:pt x="0" y="916"/>
                    <a:pt x="4" y="815"/>
                    <a:pt x="5" y="714"/>
                  </a:cubicBezTo>
                  <a:cubicBezTo>
                    <a:pt x="5" y="697"/>
                    <a:pt x="5" y="680"/>
                    <a:pt x="17" y="666"/>
                  </a:cubicBezTo>
                  <a:cubicBezTo>
                    <a:pt x="31" y="655"/>
                    <a:pt x="49" y="657"/>
                    <a:pt x="65" y="654"/>
                  </a:cubicBezTo>
                  <a:cubicBezTo>
                    <a:pt x="100" y="650"/>
                    <a:pt x="120" y="629"/>
                    <a:pt x="123" y="594"/>
                  </a:cubicBezTo>
                  <a:cubicBezTo>
                    <a:pt x="126" y="559"/>
                    <a:pt x="107" y="537"/>
                    <a:pt x="74" y="526"/>
                  </a:cubicBezTo>
                  <a:cubicBezTo>
                    <a:pt x="60" y="521"/>
                    <a:pt x="44" y="523"/>
                    <a:pt x="32" y="511"/>
                  </a:cubicBezTo>
                  <a:cubicBezTo>
                    <a:pt x="17" y="473"/>
                    <a:pt x="31" y="441"/>
                    <a:pt x="55" y="412"/>
                  </a:cubicBezTo>
                  <a:close/>
                </a:path>
              </a:pathLst>
            </a:custGeom>
            <a:solidFill>
              <a:srgbClr val="D2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5D30581C-5D07-11D8-24AA-477B4E388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4116388"/>
              <a:ext cx="679450" cy="361950"/>
            </a:xfrm>
            <a:custGeom>
              <a:avLst/>
              <a:gdLst>
                <a:gd name="T0" fmla="*/ 981 w 1278"/>
                <a:gd name="T1" fmla="*/ 678 h 679"/>
                <a:gd name="T2" fmla="*/ 845 w 1278"/>
                <a:gd name="T3" fmla="*/ 679 h 679"/>
                <a:gd name="T4" fmla="*/ 760 w 1278"/>
                <a:gd name="T5" fmla="*/ 606 h 679"/>
                <a:gd name="T6" fmla="*/ 16 w 1278"/>
                <a:gd name="T7" fmla="*/ 605 h 679"/>
                <a:gd name="T8" fmla="*/ 5 w 1278"/>
                <a:gd name="T9" fmla="*/ 548 h 679"/>
                <a:gd name="T10" fmla="*/ 175 w 1278"/>
                <a:gd name="T11" fmla="*/ 95 h 679"/>
                <a:gd name="T12" fmla="*/ 256 w 1278"/>
                <a:gd name="T13" fmla="*/ 62 h 679"/>
                <a:gd name="T14" fmla="*/ 711 w 1278"/>
                <a:gd name="T15" fmla="*/ 64 h 679"/>
                <a:gd name="T16" fmla="*/ 974 w 1278"/>
                <a:gd name="T17" fmla="*/ 11 h 679"/>
                <a:gd name="T18" fmla="*/ 1028 w 1278"/>
                <a:gd name="T19" fmla="*/ 24 h 679"/>
                <a:gd name="T20" fmla="*/ 1274 w 1278"/>
                <a:gd name="T21" fmla="*/ 558 h 679"/>
                <a:gd name="T22" fmla="*/ 1229 w 1278"/>
                <a:gd name="T23" fmla="*/ 606 h 679"/>
                <a:gd name="T24" fmla="*/ 1068 w 1278"/>
                <a:gd name="T25" fmla="*/ 606 h 679"/>
                <a:gd name="T26" fmla="*/ 981 w 1278"/>
                <a:gd name="T27" fmla="*/ 678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8" h="679">
                  <a:moveTo>
                    <a:pt x="981" y="678"/>
                  </a:moveTo>
                  <a:cubicBezTo>
                    <a:pt x="935" y="678"/>
                    <a:pt x="890" y="678"/>
                    <a:pt x="845" y="679"/>
                  </a:cubicBezTo>
                  <a:cubicBezTo>
                    <a:pt x="836" y="624"/>
                    <a:pt x="816" y="606"/>
                    <a:pt x="760" y="606"/>
                  </a:cubicBezTo>
                  <a:cubicBezTo>
                    <a:pt x="512" y="606"/>
                    <a:pt x="264" y="605"/>
                    <a:pt x="16" y="605"/>
                  </a:cubicBezTo>
                  <a:cubicBezTo>
                    <a:pt x="0" y="588"/>
                    <a:pt x="3" y="568"/>
                    <a:pt x="5" y="548"/>
                  </a:cubicBezTo>
                  <a:cubicBezTo>
                    <a:pt x="26" y="384"/>
                    <a:pt x="82" y="232"/>
                    <a:pt x="175" y="95"/>
                  </a:cubicBezTo>
                  <a:cubicBezTo>
                    <a:pt x="196" y="64"/>
                    <a:pt x="220" y="51"/>
                    <a:pt x="256" y="62"/>
                  </a:cubicBezTo>
                  <a:cubicBezTo>
                    <a:pt x="408" y="63"/>
                    <a:pt x="560" y="62"/>
                    <a:pt x="711" y="64"/>
                  </a:cubicBezTo>
                  <a:cubicBezTo>
                    <a:pt x="803" y="64"/>
                    <a:pt x="891" y="49"/>
                    <a:pt x="974" y="11"/>
                  </a:cubicBezTo>
                  <a:cubicBezTo>
                    <a:pt x="999" y="0"/>
                    <a:pt x="1012" y="5"/>
                    <a:pt x="1028" y="24"/>
                  </a:cubicBezTo>
                  <a:cubicBezTo>
                    <a:pt x="1161" y="178"/>
                    <a:pt x="1246" y="355"/>
                    <a:pt x="1274" y="558"/>
                  </a:cubicBezTo>
                  <a:cubicBezTo>
                    <a:pt x="1278" y="592"/>
                    <a:pt x="1261" y="606"/>
                    <a:pt x="1229" y="606"/>
                  </a:cubicBezTo>
                  <a:cubicBezTo>
                    <a:pt x="1175" y="606"/>
                    <a:pt x="1122" y="606"/>
                    <a:pt x="1068" y="606"/>
                  </a:cubicBezTo>
                  <a:cubicBezTo>
                    <a:pt x="1011" y="606"/>
                    <a:pt x="993" y="621"/>
                    <a:pt x="981" y="678"/>
                  </a:cubicBezTo>
                  <a:close/>
                </a:path>
              </a:pathLst>
            </a:custGeom>
            <a:solidFill>
              <a:srgbClr val="C06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7D37083D-3DA4-245E-6679-A14738CAA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2690813"/>
              <a:ext cx="430212" cy="936625"/>
            </a:xfrm>
            <a:custGeom>
              <a:avLst/>
              <a:gdLst>
                <a:gd name="T0" fmla="*/ 250 w 810"/>
                <a:gd name="T1" fmla="*/ 0 h 1762"/>
                <a:gd name="T2" fmla="*/ 250 w 810"/>
                <a:gd name="T3" fmla="*/ 422 h 1762"/>
                <a:gd name="T4" fmla="*/ 221 w 810"/>
                <a:gd name="T5" fmla="*/ 445 h 1762"/>
                <a:gd name="T6" fmla="*/ 159 w 810"/>
                <a:gd name="T7" fmla="*/ 476 h 1762"/>
                <a:gd name="T8" fmla="*/ 140 w 810"/>
                <a:gd name="T9" fmla="*/ 548 h 1762"/>
                <a:gd name="T10" fmla="*/ 203 w 810"/>
                <a:gd name="T11" fmla="*/ 579 h 1762"/>
                <a:gd name="T12" fmla="*/ 248 w 810"/>
                <a:gd name="T13" fmla="*/ 574 h 1762"/>
                <a:gd name="T14" fmla="*/ 250 w 810"/>
                <a:gd name="T15" fmla="*/ 895 h 1762"/>
                <a:gd name="T16" fmla="*/ 354 w 810"/>
                <a:gd name="T17" fmla="*/ 1340 h 1762"/>
                <a:gd name="T18" fmla="*/ 777 w 810"/>
                <a:gd name="T19" fmla="*/ 1751 h 1762"/>
                <a:gd name="T20" fmla="*/ 810 w 810"/>
                <a:gd name="T21" fmla="*/ 1762 h 1762"/>
                <a:gd name="T22" fmla="*/ 56 w 810"/>
                <a:gd name="T23" fmla="*/ 1220 h 1762"/>
                <a:gd name="T24" fmla="*/ 2 w 810"/>
                <a:gd name="T25" fmla="*/ 938 h 1762"/>
                <a:gd name="T26" fmla="*/ 0 w 810"/>
                <a:gd name="T27" fmla="*/ 102 h 1762"/>
                <a:gd name="T28" fmla="*/ 37 w 810"/>
                <a:gd name="T29" fmla="*/ 48 h 1762"/>
                <a:gd name="T30" fmla="*/ 250 w 810"/>
                <a:gd name="T31" fmla="*/ 0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1762">
                  <a:moveTo>
                    <a:pt x="250" y="0"/>
                  </a:moveTo>
                  <a:cubicBezTo>
                    <a:pt x="250" y="140"/>
                    <a:pt x="250" y="281"/>
                    <a:pt x="250" y="422"/>
                  </a:cubicBezTo>
                  <a:cubicBezTo>
                    <a:pt x="250" y="442"/>
                    <a:pt x="232" y="440"/>
                    <a:pt x="221" y="445"/>
                  </a:cubicBezTo>
                  <a:cubicBezTo>
                    <a:pt x="200" y="454"/>
                    <a:pt x="179" y="463"/>
                    <a:pt x="159" y="476"/>
                  </a:cubicBezTo>
                  <a:cubicBezTo>
                    <a:pt x="133" y="494"/>
                    <a:pt x="127" y="520"/>
                    <a:pt x="140" y="548"/>
                  </a:cubicBezTo>
                  <a:cubicBezTo>
                    <a:pt x="152" y="575"/>
                    <a:pt x="173" y="586"/>
                    <a:pt x="203" y="579"/>
                  </a:cubicBezTo>
                  <a:cubicBezTo>
                    <a:pt x="218" y="576"/>
                    <a:pt x="232" y="567"/>
                    <a:pt x="248" y="574"/>
                  </a:cubicBezTo>
                  <a:cubicBezTo>
                    <a:pt x="248" y="681"/>
                    <a:pt x="247" y="788"/>
                    <a:pt x="250" y="895"/>
                  </a:cubicBezTo>
                  <a:cubicBezTo>
                    <a:pt x="255" y="1050"/>
                    <a:pt x="280" y="1200"/>
                    <a:pt x="354" y="1340"/>
                  </a:cubicBezTo>
                  <a:cubicBezTo>
                    <a:pt x="451" y="1523"/>
                    <a:pt x="596" y="1654"/>
                    <a:pt x="777" y="1751"/>
                  </a:cubicBezTo>
                  <a:cubicBezTo>
                    <a:pt x="787" y="1757"/>
                    <a:pt x="802" y="1751"/>
                    <a:pt x="810" y="1762"/>
                  </a:cubicBezTo>
                  <a:cubicBezTo>
                    <a:pt x="503" y="1755"/>
                    <a:pt x="182" y="1555"/>
                    <a:pt x="56" y="1220"/>
                  </a:cubicBezTo>
                  <a:cubicBezTo>
                    <a:pt x="21" y="1129"/>
                    <a:pt x="2" y="1035"/>
                    <a:pt x="2" y="938"/>
                  </a:cubicBezTo>
                  <a:cubicBezTo>
                    <a:pt x="1" y="659"/>
                    <a:pt x="2" y="380"/>
                    <a:pt x="0" y="102"/>
                  </a:cubicBezTo>
                  <a:cubicBezTo>
                    <a:pt x="0" y="72"/>
                    <a:pt x="11" y="58"/>
                    <a:pt x="37" y="48"/>
                  </a:cubicBezTo>
                  <a:cubicBezTo>
                    <a:pt x="105" y="20"/>
                    <a:pt x="176" y="4"/>
                    <a:pt x="250" y="0"/>
                  </a:cubicBezTo>
                  <a:close/>
                </a:path>
              </a:pathLst>
            </a:custGeom>
            <a:solidFill>
              <a:srgbClr val="FCD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9" name="Freeform 17">
              <a:extLst>
                <a:ext uri="{FF2B5EF4-FFF2-40B4-BE49-F238E27FC236}">
                  <a16:creationId xmlns:a16="http://schemas.microsoft.com/office/drawing/2014/main" id="{4FDC39F3-E95E-F98F-334E-1A9F0CF4C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275" y="3783013"/>
              <a:ext cx="323850" cy="655638"/>
            </a:xfrm>
            <a:custGeom>
              <a:avLst/>
              <a:gdLst>
                <a:gd name="T0" fmla="*/ 610 w 610"/>
                <a:gd name="T1" fmla="*/ 160 h 1235"/>
                <a:gd name="T2" fmla="*/ 345 w 610"/>
                <a:gd name="T3" fmla="*/ 566 h 1235"/>
                <a:gd name="T4" fmla="*/ 262 w 610"/>
                <a:gd name="T5" fmla="*/ 1061 h 1235"/>
                <a:gd name="T6" fmla="*/ 313 w 610"/>
                <a:gd name="T7" fmla="*/ 1190 h 1235"/>
                <a:gd name="T8" fmla="*/ 345 w 610"/>
                <a:gd name="T9" fmla="*/ 1235 h 1235"/>
                <a:gd name="T10" fmla="*/ 221 w 610"/>
                <a:gd name="T11" fmla="*/ 1231 h 1235"/>
                <a:gd name="T12" fmla="*/ 5 w 610"/>
                <a:gd name="T13" fmla="*/ 1006 h 1235"/>
                <a:gd name="T14" fmla="*/ 569 w 610"/>
                <a:gd name="T15" fmla="*/ 19 h 1235"/>
                <a:gd name="T16" fmla="*/ 610 w 610"/>
                <a:gd name="T17" fmla="*/ 0 h 1235"/>
                <a:gd name="T18" fmla="*/ 610 w 610"/>
                <a:gd name="T19" fmla="*/ 16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0" h="1235">
                  <a:moveTo>
                    <a:pt x="610" y="160"/>
                  </a:moveTo>
                  <a:cubicBezTo>
                    <a:pt x="491" y="275"/>
                    <a:pt x="407" y="413"/>
                    <a:pt x="345" y="566"/>
                  </a:cubicBezTo>
                  <a:cubicBezTo>
                    <a:pt x="281" y="724"/>
                    <a:pt x="254" y="890"/>
                    <a:pt x="262" y="1061"/>
                  </a:cubicBezTo>
                  <a:cubicBezTo>
                    <a:pt x="264" y="1110"/>
                    <a:pt x="284" y="1152"/>
                    <a:pt x="313" y="1190"/>
                  </a:cubicBezTo>
                  <a:cubicBezTo>
                    <a:pt x="324" y="1204"/>
                    <a:pt x="337" y="1218"/>
                    <a:pt x="345" y="1235"/>
                  </a:cubicBezTo>
                  <a:cubicBezTo>
                    <a:pt x="303" y="1233"/>
                    <a:pt x="262" y="1232"/>
                    <a:pt x="221" y="1231"/>
                  </a:cubicBezTo>
                  <a:cubicBezTo>
                    <a:pt x="85" y="1227"/>
                    <a:pt x="0" y="1142"/>
                    <a:pt x="5" y="1006"/>
                  </a:cubicBezTo>
                  <a:cubicBezTo>
                    <a:pt x="22" y="581"/>
                    <a:pt x="209" y="250"/>
                    <a:pt x="569" y="19"/>
                  </a:cubicBezTo>
                  <a:cubicBezTo>
                    <a:pt x="581" y="11"/>
                    <a:pt x="593" y="1"/>
                    <a:pt x="610" y="0"/>
                  </a:cubicBezTo>
                  <a:cubicBezTo>
                    <a:pt x="610" y="54"/>
                    <a:pt x="610" y="107"/>
                    <a:pt x="610" y="160"/>
                  </a:cubicBezTo>
                  <a:close/>
                </a:path>
              </a:pathLst>
            </a:custGeom>
            <a:solidFill>
              <a:srgbClr val="EAD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BC8138D8-12D1-13DA-45CB-9BB98FAB5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3502025"/>
              <a:ext cx="509587" cy="585788"/>
            </a:xfrm>
            <a:custGeom>
              <a:avLst/>
              <a:gdLst>
                <a:gd name="T0" fmla="*/ 287 w 960"/>
                <a:gd name="T1" fmla="*/ 0 h 1104"/>
                <a:gd name="T2" fmla="*/ 268 w 960"/>
                <a:gd name="T3" fmla="*/ 98 h 1104"/>
                <a:gd name="T4" fmla="*/ 253 w 960"/>
                <a:gd name="T5" fmla="*/ 120 h 1104"/>
                <a:gd name="T6" fmla="*/ 248 w 960"/>
                <a:gd name="T7" fmla="*/ 231 h 1104"/>
                <a:gd name="T8" fmla="*/ 261 w 960"/>
                <a:gd name="T9" fmla="*/ 254 h 1104"/>
                <a:gd name="T10" fmla="*/ 250 w 960"/>
                <a:gd name="T11" fmla="*/ 296 h 1104"/>
                <a:gd name="T12" fmla="*/ 251 w 960"/>
                <a:gd name="T13" fmla="*/ 603 h 1104"/>
                <a:gd name="T14" fmla="*/ 501 w 960"/>
                <a:gd name="T15" fmla="*/ 1058 h 1104"/>
                <a:gd name="T16" fmla="*/ 561 w 960"/>
                <a:gd name="T17" fmla="*/ 1074 h 1104"/>
                <a:gd name="T18" fmla="*/ 960 w 960"/>
                <a:gd name="T19" fmla="*/ 1075 h 1104"/>
                <a:gd name="T20" fmla="*/ 379 w 960"/>
                <a:gd name="T21" fmla="*/ 1065 h 1104"/>
                <a:gd name="T22" fmla="*/ 1 w 960"/>
                <a:gd name="T23" fmla="*/ 587 h 1104"/>
                <a:gd name="T24" fmla="*/ 2 w 960"/>
                <a:gd name="T25" fmla="*/ 205 h 1104"/>
                <a:gd name="T26" fmla="*/ 40 w 960"/>
                <a:gd name="T27" fmla="*/ 9 h 1104"/>
                <a:gd name="T28" fmla="*/ 287 w 960"/>
                <a:gd name="T2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0" h="1104">
                  <a:moveTo>
                    <a:pt x="287" y="0"/>
                  </a:moveTo>
                  <a:cubicBezTo>
                    <a:pt x="279" y="32"/>
                    <a:pt x="265" y="64"/>
                    <a:pt x="268" y="98"/>
                  </a:cubicBezTo>
                  <a:cubicBezTo>
                    <a:pt x="267" y="108"/>
                    <a:pt x="259" y="113"/>
                    <a:pt x="253" y="120"/>
                  </a:cubicBezTo>
                  <a:cubicBezTo>
                    <a:pt x="216" y="158"/>
                    <a:pt x="214" y="190"/>
                    <a:pt x="248" y="231"/>
                  </a:cubicBezTo>
                  <a:cubicBezTo>
                    <a:pt x="254" y="238"/>
                    <a:pt x="261" y="244"/>
                    <a:pt x="261" y="254"/>
                  </a:cubicBezTo>
                  <a:cubicBezTo>
                    <a:pt x="245" y="265"/>
                    <a:pt x="250" y="282"/>
                    <a:pt x="250" y="296"/>
                  </a:cubicBezTo>
                  <a:cubicBezTo>
                    <a:pt x="250" y="399"/>
                    <a:pt x="245" y="501"/>
                    <a:pt x="251" y="603"/>
                  </a:cubicBezTo>
                  <a:cubicBezTo>
                    <a:pt x="262" y="794"/>
                    <a:pt x="342" y="948"/>
                    <a:pt x="501" y="1058"/>
                  </a:cubicBezTo>
                  <a:cubicBezTo>
                    <a:pt x="520" y="1071"/>
                    <a:pt x="539" y="1074"/>
                    <a:pt x="561" y="1074"/>
                  </a:cubicBezTo>
                  <a:cubicBezTo>
                    <a:pt x="694" y="1074"/>
                    <a:pt x="827" y="1075"/>
                    <a:pt x="960" y="1075"/>
                  </a:cubicBezTo>
                  <a:cubicBezTo>
                    <a:pt x="766" y="1086"/>
                    <a:pt x="570" y="1104"/>
                    <a:pt x="379" y="1065"/>
                  </a:cubicBezTo>
                  <a:cubicBezTo>
                    <a:pt x="149" y="1019"/>
                    <a:pt x="2" y="822"/>
                    <a:pt x="1" y="587"/>
                  </a:cubicBezTo>
                  <a:cubicBezTo>
                    <a:pt x="1" y="460"/>
                    <a:pt x="0" y="333"/>
                    <a:pt x="2" y="205"/>
                  </a:cubicBezTo>
                  <a:cubicBezTo>
                    <a:pt x="2" y="138"/>
                    <a:pt x="13" y="72"/>
                    <a:pt x="40" y="9"/>
                  </a:cubicBezTo>
                  <a:cubicBezTo>
                    <a:pt x="147" y="75"/>
                    <a:pt x="183" y="74"/>
                    <a:pt x="287" y="0"/>
                  </a:cubicBezTo>
                  <a:close/>
                </a:path>
              </a:pathLst>
            </a:custGeom>
            <a:solidFill>
              <a:srgbClr val="C97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5D864CFD-534D-E4B4-B1DF-518828BFF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800" y="3686175"/>
              <a:ext cx="242887" cy="395288"/>
            </a:xfrm>
            <a:custGeom>
              <a:avLst/>
              <a:gdLst>
                <a:gd name="T0" fmla="*/ 456 w 456"/>
                <a:gd name="T1" fmla="*/ 0 h 743"/>
                <a:gd name="T2" fmla="*/ 228 w 456"/>
                <a:gd name="T3" fmla="*/ 743 h 743"/>
                <a:gd name="T4" fmla="*/ 0 w 456"/>
                <a:gd name="T5" fmla="*/ 1 h 743"/>
                <a:gd name="T6" fmla="*/ 456 w 456"/>
                <a:gd name="T7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743">
                  <a:moveTo>
                    <a:pt x="456" y="0"/>
                  </a:moveTo>
                  <a:cubicBezTo>
                    <a:pt x="380" y="248"/>
                    <a:pt x="306" y="490"/>
                    <a:pt x="228" y="743"/>
                  </a:cubicBezTo>
                  <a:cubicBezTo>
                    <a:pt x="151" y="491"/>
                    <a:pt x="77" y="250"/>
                    <a:pt x="0" y="1"/>
                  </a:cubicBezTo>
                  <a:cubicBezTo>
                    <a:pt x="153" y="34"/>
                    <a:pt x="300" y="37"/>
                    <a:pt x="456" y="0"/>
                  </a:cubicBezTo>
                  <a:close/>
                </a:path>
              </a:pathLst>
            </a:custGeom>
            <a:solidFill>
              <a:srgbClr val="FCD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3C4A8CD6-D88F-A589-401E-4F6183B45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463" y="3206750"/>
              <a:ext cx="200025" cy="250825"/>
            </a:xfrm>
            <a:custGeom>
              <a:avLst/>
              <a:gdLst>
                <a:gd name="T0" fmla="*/ 0 w 375"/>
                <a:gd name="T1" fmla="*/ 79 h 472"/>
                <a:gd name="T2" fmla="*/ 78 w 375"/>
                <a:gd name="T3" fmla="*/ 1 h 472"/>
                <a:gd name="T4" fmla="*/ 321 w 375"/>
                <a:gd name="T5" fmla="*/ 0 h 472"/>
                <a:gd name="T6" fmla="*/ 361 w 375"/>
                <a:gd name="T7" fmla="*/ 38 h 472"/>
                <a:gd name="T8" fmla="*/ 224 w 375"/>
                <a:gd name="T9" fmla="*/ 447 h 472"/>
                <a:gd name="T10" fmla="*/ 151 w 375"/>
                <a:gd name="T11" fmla="*/ 448 h 472"/>
                <a:gd name="T12" fmla="*/ 0 w 375"/>
                <a:gd name="T13" fmla="*/ 7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472">
                  <a:moveTo>
                    <a:pt x="0" y="79"/>
                  </a:moveTo>
                  <a:cubicBezTo>
                    <a:pt x="0" y="1"/>
                    <a:pt x="0" y="1"/>
                    <a:pt x="78" y="1"/>
                  </a:cubicBezTo>
                  <a:cubicBezTo>
                    <a:pt x="159" y="1"/>
                    <a:pt x="240" y="2"/>
                    <a:pt x="321" y="0"/>
                  </a:cubicBezTo>
                  <a:cubicBezTo>
                    <a:pt x="351" y="0"/>
                    <a:pt x="358" y="9"/>
                    <a:pt x="361" y="38"/>
                  </a:cubicBezTo>
                  <a:cubicBezTo>
                    <a:pt x="375" y="195"/>
                    <a:pt x="347" y="336"/>
                    <a:pt x="224" y="447"/>
                  </a:cubicBezTo>
                  <a:cubicBezTo>
                    <a:pt x="197" y="472"/>
                    <a:pt x="177" y="471"/>
                    <a:pt x="151" y="448"/>
                  </a:cubicBezTo>
                  <a:cubicBezTo>
                    <a:pt x="38" y="350"/>
                    <a:pt x="2" y="222"/>
                    <a:pt x="0" y="79"/>
                  </a:cubicBezTo>
                  <a:close/>
                </a:path>
              </a:pathLst>
            </a:custGeom>
            <a:solidFill>
              <a:srgbClr val="AE5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F5C263E-7973-44C8-072B-5B9A1ED5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3206750"/>
              <a:ext cx="195262" cy="252413"/>
            </a:xfrm>
            <a:custGeom>
              <a:avLst/>
              <a:gdLst>
                <a:gd name="T0" fmla="*/ 184 w 369"/>
                <a:gd name="T1" fmla="*/ 1 h 474"/>
                <a:gd name="T2" fmla="*/ 331 w 369"/>
                <a:gd name="T3" fmla="*/ 1 h 474"/>
                <a:gd name="T4" fmla="*/ 362 w 369"/>
                <a:gd name="T5" fmla="*/ 23 h 474"/>
                <a:gd name="T6" fmla="*/ 333 w 369"/>
                <a:gd name="T7" fmla="*/ 295 h 474"/>
                <a:gd name="T8" fmla="*/ 219 w 369"/>
                <a:gd name="T9" fmla="*/ 453 h 474"/>
                <a:gd name="T10" fmla="*/ 155 w 369"/>
                <a:gd name="T11" fmla="*/ 451 h 474"/>
                <a:gd name="T12" fmla="*/ 12 w 369"/>
                <a:gd name="T13" fmla="*/ 202 h 474"/>
                <a:gd name="T14" fmla="*/ 2 w 369"/>
                <a:gd name="T15" fmla="*/ 33 h 474"/>
                <a:gd name="T16" fmla="*/ 37 w 369"/>
                <a:gd name="T17" fmla="*/ 1 h 474"/>
                <a:gd name="T18" fmla="*/ 184 w 369"/>
                <a:gd name="T19" fmla="*/ 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474">
                  <a:moveTo>
                    <a:pt x="184" y="1"/>
                  </a:moveTo>
                  <a:cubicBezTo>
                    <a:pt x="233" y="1"/>
                    <a:pt x="282" y="1"/>
                    <a:pt x="331" y="1"/>
                  </a:cubicBezTo>
                  <a:cubicBezTo>
                    <a:pt x="347" y="1"/>
                    <a:pt x="361" y="0"/>
                    <a:pt x="362" y="23"/>
                  </a:cubicBezTo>
                  <a:cubicBezTo>
                    <a:pt x="364" y="115"/>
                    <a:pt x="369" y="207"/>
                    <a:pt x="333" y="295"/>
                  </a:cubicBezTo>
                  <a:cubicBezTo>
                    <a:pt x="308" y="357"/>
                    <a:pt x="268" y="407"/>
                    <a:pt x="219" y="453"/>
                  </a:cubicBezTo>
                  <a:cubicBezTo>
                    <a:pt x="195" y="474"/>
                    <a:pt x="177" y="470"/>
                    <a:pt x="155" y="451"/>
                  </a:cubicBezTo>
                  <a:cubicBezTo>
                    <a:pt x="78" y="385"/>
                    <a:pt x="33" y="301"/>
                    <a:pt x="12" y="202"/>
                  </a:cubicBezTo>
                  <a:cubicBezTo>
                    <a:pt x="0" y="146"/>
                    <a:pt x="4" y="90"/>
                    <a:pt x="2" y="33"/>
                  </a:cubicBezTo>
                  <a:cubicBezTo>
                    <a:pt x="1" y="6"/>
                    <a:pt x="12" y="0"/>
                    <a:pt x="37" y="1"/>
                  </a:cubicBezTo>
                  <a:cubicBezTo>
                    <a:pt x="86" y="2"/>
                    <a:pt x="135" y="1"/>
                    <a:pt x="184" y="1"/>
                  </a:cubicBezTo>
                  <a:close/>
                </a:path>
              </a:pathLst>
            </a:custGeom>
            <a:solidFill>
              <a:srgbClr val="AE5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70BD1061-1B69-A1EA-B0FF-A37931B1E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138" y="4114800"/>
              <a:ext cx="238125" cy="323850"/>
            </a:xfrm>
            <a:custGeom>
              <a:avLst/>
              <a:gdLst>
                <a:gd name="T0" fmla="*/ 448 w 448"/>
                <a:gd name="T1" fmla="*/ 66 h 609"/>
                <a:gd name="T2" fmla="*/ 378 w 448"/>
                <a:gd name="T3" fmla="*/ 104 h 609"/>
                <a:gd name="T4" fmla="*/ 208 w 448"/>
                <a:gd name="T5" fmla="*/ 609 h 609"/>
                <a:gd name="T6" fmla="*/ 0 w 448"/>
                <a:gd name="T7" fmla="*/ 609 h 609"/>
                <a:gd name="T8" fmla="*/ 61 w 448"/>
                <a:gd name="T9" fmla="*/ 269 h 609"/>
                <a:gd name="T10" fmla="*/ 72 w 448"/>
                <a:gd name="T11" fmla="*/ 212 h 609"/>
                <a:gd name="T12" fmla="*/ 209 w 448"/>
                <a:gd name="T13" fmla="*/ 23 h 609"/>
                <a:gd name="T14" fmla="*/ 238 w 448"/>
                <a:gd name="T15" fmla="*/ 9 h 609"/>
                <a:gd name="T16" fmla="*/ 448 w 448"/>
                <a:gd name="T17" fmla="*/ 66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8" h="609">
                  <a:moveTo>
                    <a:pt x="448" y="66"/>
                  </a:moveTo>
                  <a:cubicBezTo>
                    <a:pt x="416" y="63"/>
                    <a:pt x="396" y="76"/>
                    <a:pt x="378" y="104"/>
                  </a:cubicBezTo>
                  <a:cubicBezTo>
                    <a:pt x="277" y="258"/>
                    <a:pt x="213" y="423"/>
                    <a:pt x="208" y="609"/>
                  </a:cubicBezTo>
                  <a:cubicBezTo>
                    <a:pt x="140" y="609"/>
                    <a:pt x="73" y="609"/>
                    <a:pt x="0" y="609"/>
                  </a:cubicBezTo>
                  <a:cubicBezTo>
                    <a:pt x="73" y="503"/>
                    <a:pt x="80" y="388"/>
                    <a:pt x="61" y="269"/>
                  </a:cubicBezTo>
                  <a:cubicBezTo>
                    <a:pt x="58" y="249"/>
                    <a:pt x="61" y="230"/>
                    <a:pt x="72" y="212"/>
                  </a:cubicBezTo>
                  <a:cubicBezTo>
                    <a:pt x="111" y="144"/>
                    <a:pt x="155" y="80"/>
                    <a:pt x="209" y="23"/>
                  </a:cubicBezTo>
                  <a:cubicBezTo>
                    <a:pt x="217" y="14"/>
                    <a:pt x="221" y="0"/>
                    <a:pt x="238" y="9"/>
                  </a:cubicBezTo>
                  <a:cubicBezTo>
                    <a:pt x="304" y="43"/>
                    <a:pt x="376" y="54"/>
                    <a:pt x="448" y="66"/>
                  </a:cubicBezTo>
                  <a:close/>
                </a:path>
              </a:pathLst>
            </a:custGeom>
            <a:solidFill>
              <a:srgbClr val="AE5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5" name="Freeform 23">
              <a:extLst>
                <a:ext uri="{FF2B5EF4-FFF2-40B4-BE49-F238E27FC236}">
                  <a16:creationId xmlns:a16="http://schemas.microsoft.com/office/drawing/2014/main" id="{78B1F55A-AB21-CB67-CD19-67DBA3425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913" y="2908300"/>
              <a:ext cx="98425" cy="276225"/>
            </a:xfrm>
            <a:custGeom>
              <a:avLst/>
              <a:gdLst>
                <a:gd name="T0" fmla="*/ 186 w 186"/>
                <a:gd name="T1" fmla="*/ 521 h 521"/>
                <a:gd name="T2" fmla="*/ 2 w 186"/>
                <a:gd name="T3" fmla="*/ 253 h 521"/>
                <a:gd name="T4" fmla="*/ 184 w 186"/>
                <a:gd name="T5" fmla="*/ 0 h 521"/>
                <a:gd name="T6" fmla="*/ 186 w 186"/>
                <a:gd name="T7" fmla="*/ 13 h 521"/>
                <a:gd name="T8" fmla="*/ 186 w 186"/>
                <a:gd name="T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521">
                  <a:moveTo>
                    <a:pt x="186" y="521"/>
                  </a:moveTo>
                  <a:cubicBezTo>
                    <a:pt x="72" y="487"/>
                    <a:pt x="0" y="381"/>
                    <a:pt x="2" y="253"/>
                  </a:cubicBezTo>
                  <a:cubicBezTo>
                    <a:pt x="3" y="135"/>
                    <a:pt x="79" y="29"/>
                    <a:pt x="184" y="0"/>
                  </a:cubicBezTo>
                  <a:cubicBezTo>
                    <a:pt x="184" y="4"/>
                    <a:pt x="186" y="9"/>
                    <a:pt x="186" y="13"/>
                  </a:cubicBezTo>
                  <a:cubicBezTo>
                    <a:pt x="186" y="181"/>
                    <a:pt x="186" y="349"/>
                    <a:pt x="186" y="521"/>
                  </a:cubicBezTo>
                  <a:close/>
                </a:path>
              </a:pathLst>
            </a:custGeom>
            <a:solidFill>
              <a:srgbClr val="FA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6" name="Freeform 24">
              <a:extLst>
                <a:ext uri="{FF2B5EF4-FFF2-40B4-BE49-F238E27FC236}">
                  <a16:creationId xmlns:a16="http://schemas.microsoft.com/office/drawing/2014/main" id="{F5ABCA24-91E9-FE18-5FED-35C99660A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738" y="2908300"/>
              <a:ext cx="96837" cy="276225"/>
            </a:xfrm>
            <a:custGeom>
              <a:avLst/>
              <a:gdLst>
                <a:gd name="T0" fmla="*/ 0 w 183"/>
                <a:gd name="T1" fmla="*/ 0 h 520"/>
                <a:gd name="T2" fmla="*/ 182 w 183"/>
                <a:gd name="T3" fmla="*/ 255 h 520"/>
                <a:gd name="T4" fmla="*/ 0 w 183"/>
                <a:gd name="T5" fmla="*/ 520 h 520"/>
                <a:gd name="T6" fmla="*/ 0 w 183"/>
                <a:gd name="T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520">
                  <a:moveTo>
                    <a:pt x="0" y="0"/>
                  </a:moveTo>
                  <a:cubicBezTo>
                    <a:pt x="105" y="32"/>
                    <a:pt x="180" y="138"/>
                    <a:pt x="182" y="255"/>
                  </a:cubicBezTo>
                  <a:cubicBezTo>
                    <a:pt x="183" y="379"/>
                    <a:pt x="110" y="486"/>
                    <a:pt x="0" y="520"/>
                  </a:cubicBezTo>
                  <a:cubicBezTo>
                    <a:pt x="0" y="348"/>
                    <a:pt x="0" y="176"/>
                    <a:pt x="0" y="0"/>
                  </a:cubicBezTo>
                  <a:close/>
                </a:path>
              </a:pathLst>
            </a:custGeom>
            <a:solidFill>
              <a:srgbClr val="FAC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7" name="Freeform 25">
              <a:extLst>
                <a:ext uri="{FF2B5EF4-FFF2-40B4-BE49-F238E27FC236}">
                  <a16:creationId xmlns:a16="http://schemas.microsoft.com/office/drawing/2014/main" id="{886D8C60-5C15-91EF-9924-4404C374D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438" y="4106863"/>
              <a:ext cx="153987" cy="155575"/>
            </a:xfrm>
            <a:custGeom>
              <a:avLst/>
              <a:gdLst>
                <a:gd name="T0" fmla="*/ 288 w 288"/>
                <a:gd name="T1" fmla="*/ 148 h 292"/>
                <a:gd name="T2" fmla="*/ 145 w 288"/>
                <a:gd name="T3" fmla="*/ 292 h 292"/>
                <a:gd name="T4" fmla="*/ 1 w 288"/>
                <a:gd name="T5" fmla="*/ 144 h 292"/>
                <a:gd name="T6" fmla="*/ 145 w 288"/>
                <a:gd name="T7" fmla="*/ 0 h 292"/>
                <a:gd name="T8" fmla="*/ 288 w 288"/>
                <a:gd name="T9" fmla="*/ 14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92">
                  <a:moveTo>
                    <a:pt x="288" y="148"/>
                  </a:moveTo>
                  <a:cubicBezTo>
                    <a:pt x="287" y="226"/>
                    <a:pt x="223" y="291"/>
                    <a:pt x="145" y="292"/>
                  </a:cubicBezTo>
                  <a:cubicBezTo>
                    <a:pt x="68" y="292"/>
                    <a:pt x="0" y="223"/>
                    <a:pt x="1" y="144"/>
                  </a:cubicBezTo>
                  <a:cubicBezTo>
                    <a:pt x="2" y="67"/>
                    <a:pt x="68" y="0"/>
                    <a:pt x="145" y="0"/>
                  </a:cubicBezTo>
                  <a:cubicBezTo>
                    <a:pt x="223" y="0"/>
                    <a:pt x="288" y="67"/>
                    <a:pt x="288" y="148"/>
                  </a:cubicBezTo>
                  <a:close/>
                </a:path>
              </a:pathLst>
            </a:custGeom>
            <a:solidFill>
              <a:srgbClr val="776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8" name="Freeform 26">
              <a:extLst>
                <a:ext uri="{FF2B5EF4-FFF2-40B4-BE49-F238E27FC236}">
                  <a16:creationId xmlns:a16="http://schemas.microsoft.com/office/drawing/2014/main" id="{052D27BD-0014-D549-B9E1-6180FAA81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975" y="3705225"/>
              <a:ext cx="165100" cy="333375"/>
            </a:xfrm>
            <a:custGeom>
              <a:avLst/>
              <a:gdLst>
                <a:gd name="T0" fmla="*/ 311 w 311"/>
                <a:gd name="T1" fmla="*/ 0 h 625"/>
                <a:gd name="T2" fmla="*/ 85 w 311"/>
                <a:gd name="T3" fmla="*/ 121 h 625"/>
                <a:gd name="T4" fmla="*/ 15 w 311"/>
                <a:gd name="T5" fmla="*/ 239 h 625"/>
                <a:gd name="T6" fmla="*/ 17 w 311"/>
                <a:gd name="T7" fmla="*/ 625 h 625"/>
                <a:gd name="T8" fmla="*/ 9 w 311"/>
                <a:gd name="T9" fmla="*/ 588 h 625"/>
                <a:gd name="T10" fmla="*/ 8 w 311"/>
                <a:gd name="T11" fmla="*/ 111 h 625"/>
                <a:gd name="T12" fmla="*/ 44 w 311"/>
                <a:gd name="T13" fmla="*/ 57 h 625"/>
                <a:gd name="T14" fmla="*/ 311 w 311"/>
                <a:gd name="T1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625">
                  <a:moveTo>
                    <a:pt x="311" y="0"/>
                  </a:moveTo>
                  <a:cubicBezTo>
                    <a:pt x="236" y="42"/>
                    <a:pt x="157" y="74"/>
                    <a:pt x="85" y="121"/>
                  </a:cubicBezTo>
                  <a:cubicBezTo>
                    <a:pt x="40" y="150"/>
                    <a:pt x="13" y="178"/>
                    <a:pt x="15" y="239"/>
                  </a:cubicBezTo>
                  <a:cubicBezTo>
                    <a:pt x="21" y="367"/>
                    <a:pt x="17" y="496"/>
                    <a:pt x="17" y="625"/>
                  </a:cubicBezTo>
                  <a:cubicBezTo>
                    <a:pt x="0" y="616"/>
                    <a:pt x="9" y="600"/>
                    <a:pt x="9" y="588"/>
                  </a:cubicBezTo>
                  <a:cubicBezTo>
                    <a:pt x="8" y="429"/>
                    <a:pt x="10" y="270"/>
                    <a:pt x="8" y="111"/>
                  </a:cubicBezTo>
                  <a:cubicBezTo>
                    <a:pt x="8" y="82"/>
                    <a:pt x="15" y="66"/>
                    <a:pt x="44" y="57"/>
                  </a:cubicBezTo>
                  <a:cubicBezTo>
                    <a:pt x="131" y="31"/>
                    <a:pt x="218" y="2"/>
                    <a:pt x="311" y="0"/>
                  </a:cubicBezTo>
                  <a:close/>
                </a:path>
              </a:pathLst>
            </a:custGeom>
            <a:solidFill>
              <a:srgbClr val="E9D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9" name="Freeform 27">
              <a:extLst>
                <a:ext uri="{FF2B5EF4-FFF2-40B4-BE49-F238E27FC236}">
                  <a16:creationId xmlns:a16="http://schemas.microsoft.com/office/drawing/2014/main" id="{64A4F5F3-E62C-A9FA-474A-CAD1B1CDF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375" y="3282950"/>
              <a:ext cx="95250" cy="71438"/>
            </a:xfrm>
            <a:custGeom>
              <a:avLst/>
              <a:gdLst>
                <a:gd name="T0" fmla="*/ 178 w 178"/>
                <a:gd name="T1" fmla="*/ 6 h 133"/>
                <a:gd name="T2" fmla="*/ 0 w 178"/>
                <a:gd name="T3" fmla="*/ 133 h 133"/>
                <a:gd name="T4" fmla="*/ 12 w 178"/>
                <a:gd name="T5" fmla="*/ 43 h 133"/>
                <a:gd name="T6" fmla="*/ 43 w 178"/>
                <a:gd name="T7" fmla="*/ 16 h 133"/>
                <a:gd name="T8" fmla="*/ 178 w 178"/>
                <a:gd name="T9" fmla="*/ 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33">
                  <a:moveTo>
                    <a:pt x="178" y="6"/>
                  </a:moveTo>
                  <a:cubicBezTo>
                    <a:pt x="116" y="44"/>
                    <a:pt x="58" y="89"/>
                    <a:pt x="0" y="133"/>
                  </a:cubicBezTo>
                  <a:cubicBezTo>
                    <a:pt x="4" y="103"/>
                    <a:pt x="10" y="73"/>
                    <a:pt x="12" y="43"/>
                  </a:cubicBezTo>
                  <a:cubicBezTo>
                    <a:pt x="14" y="23"/>
                    <a:pt x="29" y="19"/>
                    <a:pt x="43" y="16"/>
                  </a:cubicBezTo>
                  <a:cubicBezTo>
                    <a:pt x="87" y="8"/>
                    <a:pt x="132" y="0"/>
                    <a:pt x="178" y="6"/>
                  </a:cubicBezTo>
                  <a:close/>
                </a:path>
              </a:pathLst>
            </a:custGeom>
            <a:solidFill>
              <a:srgbClr val="C87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0" name="Freeform 28">
              <a:extLst>
                <a:ext uri="{FF2B5EF4-FFF2-40B4-BE49-F238E27FC236}">
                  <a16:creationId xmlns:a16="http://schemas.microsoft.com/office/drawing/2014/main" id="{B9CC7939-082B-A088-5141-69B25FCF7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513" y="3275013"/>
              <a:ext cx="273050" cy="174625"/>
            </a:xfrm>
            <a:custGeom>
              <a:avLst/>
              <a:gdLst>
                <a:gd name="T0" fmla="*/ 253 w 512"/>
                <a:gd name="T1" fmla="*/ 327 h 328"/>
                <a:gd name="T2" fmla="*/ 0 w 512"/>
                <a:gd name="T3" fmla="*/ 88 h 328"/>
                <a:gd name="T4" fmla="*/ 62 w 512"/>
                <a:gd name="T5" fmla="*/ 3 h 328"/>
                <a:gd name="T6" fmla="*/ 139 w 512"/>
                <a:gd name="T7" fmla="*/ 78 h 328"/>
                <a:gd name="T8" fmla="*/ 255 w 512"/>
                <a:gd name="T9" fmla="*/ 188 h 328"/>
                <a:gd name="T10" fmla="*/ 370 w 512"/>
                <a:gd name="T11" fmla="*/ 76 h 328"/>
                <a:gd name="T12" fmla="*/ 443 w 512"/>
                <a:gd name="T13" fmla="*/ 3 h 328"/>
                <a:gd name="T14" fmla="*/ 508 w 512"/>
                <a:gd name="T15" fmla="*/ 81 h 328"/>
                <a:gd name="T16" fmla="*/ 253 w 512"/>
                <a:gd name="T1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2" h="328">
                  <a:moveTo>
                    <a:pt x="253" y="327"/>
                  </a:moveTo>
                  <a:cubicBezTo>
                    <a:pt x="119" y="327"/>
                    <a:pt x="0" y="214"/>
                    <a:pt x="0" y="88"/>
                  </a:cubicBezTo>
                  <a:cubicBezTo>
                    <a:pt x="0" y="37"/>
                    <a:pt x="23" y="5"/>
                    <a:pt x="62" y="3"/>
                  </a:cubicBezTo>
                  <a:cubicBezTo>
                    <a:pt x="102" y="0"/>
                    <a:pt x="132" y="29"/>
                    <a:pt x="139" y="78"/>
                  </a:cubicBezTo>
                  <a:cubicBezTo>
                    <a:pt x="149" y="149"/>
                    <a:pt x="190" y="188"/>
                    <a:pt x="255" y="188"/>
                  </a:cubicBezTo>
                  <a:cubicBezTo>
                    <a:pt x="319" y="187"/>
                    <a:pt x="361" y="146"/>
                    <a:pt x="370" y="76"/>
                  </a:cubicBezTo>
                  <a:cubicBezTo>
                    <a:pt x="376" y="30"/>
                    <a:pt x="404" y="2"/>
                    <a:pt x="443" y="3"/>
                  </a:cubicBezTo>
                  <a:cubicBezTo>
                    <a:pt x="482" y="4"/>
                    <a:pt x="507" y="34"/>
                    <a:pt x="508" y="81"/>
                  </a:cubicBezTo>
                  <a:cubicBezTo>
                    <a:pt x="512" y="212"/>
                    <a:pt x="391" y="328"/>
                    <a:pt x="253" y="327"/>
                  </a:cubicBezTo>
                  <a:close/>
                </a:path>
              </a:pathLst>
            </a:custGeom>
            <a:solidFill>
              <a:srgbClr val="02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94A90FA7-E23A-3B64-8182-FE2EAEF14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0" y="2906713"/>
              <a:ext cx="271462" cy="101600"/>
            </a:xfrm>
            <a:custGeom>
              <a:avLst/>
              <a:gdLst>
                <a:gd name="T0" fmla="*/ 221 w 514"/>
                <a:gd name="T1" fmla="*/ 0 h 190"/>
                <a:gd name="T2" fmla="*/ 460 w 514"/>
                <a:gd name="T3" fmla="*/ 48 h 190"/>
                <a:gd name="T4" fmla="*/ 510 w 514"/>
                <a:gd name="T5" fmla="*/ 122 h 190"/>
                <a:gd name="T6" fmla="*/ 462 w 514"/>
                <a:gd name="T7" fmla="*/ 182 h 190"/>
                <a:gd name="T8" fmla="*/ 409 w 514"/>
                <a:gd name="T9" fmla="*/ 178 h 190"/>
                <a:gd name="T10" fmla="*/ 127 w 514"/>
                <a:gd name="T11" fmla="*/ 147 h 190"/>
                <a:gd name="T12" fmla="*/ 10 w 514"/>
                <a:gd name="T13" fmla="*/ 97 h 190"/>
                <a:gd name="T14" fmla="*/ 102 w 514"/>
                <a:gd name="T15" fmla="*/ 10 h 190"/>
                <a:gd name="T16" fmla="*/ 221 w 514"/>
                <a:gd name="T1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4" h="190">
                  <a:moveTo>
                    <a:pt x="221" y="0"/>
                  </a:moveTo>
                  <a:cubicBezTo>
                    <a:pt x="306" y="2"/>
                    <a:pt x="387" y="8"/>
                    <a:pt x="460" y="48"/>
                  </a:cubicBezTo>
                  <a:cubicBezTo>
                    <a:pt x="489" y="64"/>
                    <a:pt x="514" y="83"/>
                    <a:pt x="510" y="122"/>
                  </a:cubicBezTo>
                  <a:cubicBezTo>
                    <a:pt x="507" y="152"/>
                    <a:pt x="490" y="171"/>
                    <a:pt x="462" y="182"/>
                  </a:cubicBezTo>
                  <a:cubicBezTo>
                    <a:pt x="443" y="190"/>
                    <a:pt x="425" y="186"/>
                    <a:pt x="409" y="178"/>
                  </a:cubicBezTo>
                  <a:cubicBezTo>
                    <a:pt x="319" y="129"/>
                    <a:pt x="223" y="136"/>
                    <a:pt x="127" y="147"/>
                  </a:cubicBezTo>
                  <a:cubicBezTo>
                    <a:pt x="53" y="156"/>
                    <a:pt x="19" y="145"/>
                    <a:pt x="10" y="97"/>
                  </a:cubicBezTo>
                  <a:cubicBezTo>
                    <a:pt x="0" y="50"/>
                    <a:pt x="28" y="24"/>
                    <a:pt x="102" y="10"/>
                  </a:cubicBezTo>
                  <a:cubicBezTo>
                    <a:pt x="143" y="1"/>
                    <a:pt x="184" y="4"/>
                    <a:pt x="221" y="0"/>
                  </a:cubicBezTo>
                  <a:close/>
                </a:path>
              </a:pathLst>
            </a:custGeom>
            <a:solidFill>
              <a:srgbClr val="02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2" name="Freeform 30">
              <a:extLst>
                <a:ext uri="{FF2B5EF4-FFF2-40B4-BE49-F238E27FC236}">
                  <a16:creationId xmlns:a16="http://schemas.microsoft.com/office/drawing/2014/main" id="{25AC213E-DDF2-49D3-517A-0061AC27B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5" y="2905125"/>
              <a:ext cx="276225" cy="104775"/>
            </a:xfrm>
            <a:custGeom>
              <a:avLst/>
              <a:gdLst>
                <a:gd name="T0" fmla="*/ 143 w 520"/>
                <a:gd name="T1" fmla="*/ 170 h 197"/>
                <a:gd name="T2" fmla="*/ 138 w 520"/>
                <a:gd name="T3" fmla="*/ 171 h 197"/>
                <a:gd name="T4" fmla="*/ 21 w 520"/>
                <a:gd name="T5" fmla="*/ 151 h 197"/>
                <a:gd name="T6" fmla="*/ 82 w 520"/>
                <a:gd name="T7" fmla="*/ 43 h 197"/>
                <a:gd name="T8" fmla="*/ 145 w 520"/>
                <a:gd name="T9" fmla="*/ 18 h 197"/>
                <a:gd name="T10" fmla="*/ 441 w 520"/>
                <a:gd name="T11" fmla="*/ 17 h 197"/>
                <a:gd name="T12" fmla="*/ 514 w 520"/>
                <a:gd name="T13" fmla="*/ 97 h 197"/>
                <a:gd name="T14" fmla="*/ 422 w 520"/>
                <a:gd name="T15" fmla="*/ 154 h 197"/>
                <a:gd name="T16" fmla="*/ 185 w 520"/>
                <a:gd name="T17" fmla="*/ 155 h 197"/>
                <a:gd name="T18" fmla="*/ 143 w 520"/>
                <a:gd name="T19" fmla="*/ 17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0" h="197">
                  <a:moveTo>
                    <a:pt x="143" y="170"/>
                  </a:moveTo>
                  <a:cubicBezTo>
                    <a:pt x="141" y="170"/>
                    <a:pt x="140" y="170"/>
                    <a:pt x="138" y="171"/>
                  </a:cubicBezTo>
                  <a:cubicBezTo>
                    <a:pt x="78" y="197"/>
                    <a:pt x="40" y="191"/>
                    <a:pt x="21" y="151"/>
                  </a:cubicBezTo>
                  <a:cubicBezTo>
                    <a:pt x="0" y="107"/>
                    <a:pt x="20" y="71"/>
                    <a:pt x="82" y="43"/>
                  </a:cubicBezTo>
                  <a:cubicBezTo>
                    <a:pt x="103" y="34"/>
                    <a:pt x="124" y="26"/>
                    <a:pt x="145" y="18"/>
                  </a:cubicBezTo>
                  <a:cubicBezTo>
                    <a:pt x="243" y="2"/>
                    <a:pt x="342" y="0"/>
                    <a:pt x="441" y="17"/>
                  </a:cubicBezTo>
                  <a:cubicBezTo>
                    <a:pt x="494" y="26"/>
                    <a:pt x="520" y="53"/>
                    <a:pt x="514" y="97"/>
                  </a:cubicBezTo>
                  <a:cubicBezTo>
                    <a:pt x="510" y="140"/>
                    <a:pt x="477" y="162"/>
                    <a:pt x="422" y="154"/>
                  </a:cubicBezTo>
                  <a:cubicBezTo>
                    <a:pt x="343" y="142"/>
                    <a:pt x="264" y="139"/>
                    <a:pt x="185" y="155"/>
                  </a:cubicBezTo>
                  <a:cubicBezTo>
                    <a:pt x="171" y="158"/>
                    <a:pt x="157" y="165"/>
                    <a:pt x="143" y="170"/>
                  </a:cubicBezTo>
                  <a:close/>
                </a:path>
              </a:pathLst>
            </a:custGeom>
            <a:solidFill>
              <a:srgbClr val="02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3" name="Freeform 31">
              <a:extLst>
                <a:ext uri="{FF2B5EF4-FFF2-40B4-BE49-F238E27FC236}">
                  <a16:creationId xmlns:a16="http://schemas.microsoft.com/office/drawing/2014/main" id="{C4312D2D-0C44-F6BC-61F1-7AEFCC027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3059113"/>
              <a:ext cx="117475" cy="117475"/>
            </a:xfrm>
            <a:custGeom>
              <a:avLst/>
              <a:gdLst>
                <a:gd name="T0" fmla="*/ 113 w 222"/>
                <a:gd name="T1" fmla="*/ 0 h 222"/>
                <a:gd name="T2" fmla="*/ 222 w 222"/>
                <a:gd name="T3" fmla="*/ 111 h 222"/>
                <a:gd name="T4" fmla="*/ 111 w 222"/>
                <a:gd name="T5" fmla="*/ 222 h 222"/>
                <a:gd name="T6" fmla="*/ 0 w 222"/>
                <a:gd name="T7" fmla="*/ 109 h 222"/>
                <a:gd name="T8" fmla="*/ 113 w 222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222">
                  <a:moveTo>
                    <a:pt x="113" y="0"/>
                  </a:moveTo>
                  <a:cubicBezTo>
                    <a:pt x="175" y="0"/>
                    <a:pt x="222" y="48"/>
                    <a:pt x="222" y="111"/>
                  </a:cubicBezTo>
                  <a:cubicBezTo>
                    <a:pt x="222" y="172"/>
                    <a:pt x="171" y="222"/>
                    <a:pt x="111" y="222"/>
                  </a:cubicBezTo>
                  <a:cubicBezTo>
                    <a:pt x="52" y="221"/>
                    <a:pt x="0" y="168"/>
                    <a:pt x="0" y="109"/>
                  </a:cubicBezTo>
                  <a:cubicBezTo>
                    <a:pt x="1" y="49"/>
                    <a:pt x="52" y="0"/>
                    <a:pt x="113" y="0"/>
                  </a:cubicBezTo>
                  <a:close/>
                </a:path>
              </a:pathLst>
            </a:custGeom>
            <a:solidFill>
              <a:srgbClr val="03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id="{BD9092A7-7468-1F8E-9D6C-FFDD217B1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350" y="3059113"/>
              <a:ext cx="119062" cy="117475"/>
            </a:xfrm>
            <a:custGeom>
              <a:avLst/>
              <a:gdLst>
                <a:gd name="T0" fmla="*/ 1 w 223"/>
                <a:gd name="T1" fmla="*/ 109 h 223"/>
                <a:gd name="T2" fmla="*/ 112 w 223"/>
                <a:gd name="T3" fmla="*/ 0 h 223"/>
                <a:gd name="T4" fmla="*/ 222 w 223"/>
                <a:gd name="T5" fmla="*/ 112 h 223"/>
                <a:gd name="T6" fmla="*/ 109 w 223"/>
                <a:gd name="T7" fmla="*/ 222 h 223"/>
                <a:gd name="T8" fmla="*/ 1 w 223"/>
                <a:gd name="T9" fmla="*/ 10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23">
                  <a:moveTo>
                    <a:pt x="1" y="109"/>
                  </a:moveTo>
                  <a:cubicBezTo>
                    <a:pt x="1" y="47"/>
                    <a:pt x="50" y="0"/>
                    <a:pt x="112" y="0"/>
                  </a:cubicBezTo>
                  <a:cubicBezTo>
                    <a:pt x="173" y="1"/>
                    <a:pt x="223" y="53"/>
                    <a:pt x="222" y="112"/>
                  </a:cubicBezTo>
                  <a:cubicBezTo>
                    <a:pt x="221" y="172"/>
                    <a:pt x="168" y="223"/>
                    <a:pt x="109" y="222"/>
                  </a:cubicBezTo>
                  <a:cubicBezTo>
                    <a:pt x="48" y="221"/>
                    <a:pt x="0" y="170"/>
                    <a:pt x="1" y="109"/>
                  </a:cubicBezTo>
                  <a:close/>
                </a:path>
              </a:pathLst>
            </a:custGeom>
            <a:solidFill>
              <a:srgbClr val="03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5" name="Freeform 33">
              <a:extLst>
                <a:ext uri="{FF2B5EF4-FFF2-40B4-BE49-F238E27FC236}">
                  <a16:creationId xmlns:a16="http://schemas.microsoft.com/office/drawing/2014/main" id="{7BE97FD3-0003-89DC-F120-2CA4A378A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988" y="3579813"/>
              <a:ext cx="363537" cy="439738"/>
            </a:xfrm>
            <a:custGeom>
              <a:avLst/>
              <a:gdLst>
                <a:gd name="T0" fmla="*/ 339 w 684"/>
                <a:gd name="T1" fmla="*/ 8 h 827"/>
                <a:gd name="T2" fmla="*/ 408 w 684"/>
                <a:gd name="T3" fmla="*/ 8 h 827"/>
                <a:gd name="T4" fmla="*/ 576 w 684"/>
                <a:gd name="T5" fmla="*/ 221 h 827"/>
                <a:gd name="T6" fmla="*/ 435 w 684"/>
                <a:gd name="T7" fmla="*/ 417 h 827"/>
                <a:gd name="T8" fmla="*/ 407 w 684"/>
                <a:gd name="T9" fmla="*/ 468 h 827"/>
                <a:gd name="T10" fmla="*/ 408 w 684"/>
                <a:gd name="T11" fmla="*/ 565 h 827"/>
                <a:gd name="T12" fmla="*/ 468 w 684"/>
                <a:gd name="T13" fmla="*/ 639 h 827"/>
                <a:gd name="T14" fmla="*/ 538 w 684"/>
                <a:gd name="T15" fmla="*/ 576 h 827"/>
                <a:gd name="T16" fmla="*/ 622 w 684"/>
                <a:gd name="T17" fmla="*/ 506 h 827"/>
                <a:gd name="T18" fmla="*/ 676 w 684"/>
                <a:gd name="T19" fmla="*/ 602 h 827"/>
                <a:gd name="T20" fmla="*/ 369 w 684"/>
                <a:gd name="T21" fmla="*/ 749 h 827"/>
                <a:gd name="T22" fmla="*/ 305 w 684"/>
                <a:gd name="T23" fmla="*/ 751 h 827"/>
                <a:gd name="T24" fmla="*/ 1 w 684"/>
                <a:gd name="T25" fmla="*/ 589 h 827"/>
                <a:gd name="T26" fmla="*/ 64 w 684"/>
                <a:gd name="T27" fmla="*/ 504 h 827"/>
                <a:gd name="T28" fmla="*/ 139 w 684"/>
                <a:gd name="T29" fmla="*/ 575 h 827"/>
                <a:gd name="T30" fmla="*/ 208 w 684"/>
                <a:gd name="T31" fmla="*/ 640 h 827"/>
                <a:gd name="T32" fmla="*/ 268 w 684"/>
                <a:gd name="T33" fmla="*/ 566 h 827"/>
                <a:gd name="T34" fmla="*/ 269 w 684"/>
                <a:gd name="T35" fmla="*/ 515 h 827"/>
                <a:gd name="T36" fmla="*/ 210 w 684"/>
                <a:gd name="T37" fmla="*/ 386 h 827"/>
                <a:gd name="T38" fmla="*/ 95 w 684"/>
                <a:gd name="T39" fmla="*/ 162 h 827"/>
                <a:gd name="T40" fmla="*/ 233 w 684"/>
                <a:gd name="T41" fmla="*/ 8 h 827"/>
                <a:gd name="T42" fmla="*/ 339 w 684"/>
                <a:gd name="T43" fmla="*/ 8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4" h="827">
                  <a:moveTo>
                    <a:pt x="339" y="8"/>
                  </a:moveTo>
                  <a:cubicBezTo>
                    <a:pt x="362" y="8"/>
                    <a:pt x="385" y="9"/>
                    <a:pt x="408" y="8"/>
                  </a:cubicBezTo>
                  <a:cubicBezTo>
                    <a:pt x="543" y="0"/>
                    <a:pt x="605" y="79"/>
                    <a:pt x="576" y="221"/>
                  </a:cubicBezTo>
                  <a:cubicBezTo>
                    <a:pt x="558" y="307"/>
                    <a:pt x="509" y="372"/>
                    <a:pt x="435" y="417"/>
                  </a:cubicBezTo>
                  <a:cubicBezTo>
                    <a:pt x="414" y="430"/>
                    <a:pt x="406" y="444"/>
                    <a:pt x="407" y="468"/>
                  </a:cubicBezTo>
                  <a:cubicBezTo>
                    <a:pt x="409" y="500"/>
                    <a:pt x="407" y="533"/>
                    <a:pt x="408" y="565"/>
                  </a:cubicBezTo>
                  <a:cubicBezTo>
                    <a:pt x="408" y="605"/>
                    <a:pt x="427" y="635"/>
                    <a:pt x="468" y="639"/>
                  </a:cubicBezTo>
                  <a:cubicBezTo>
                    <a:pt x="508" y="642"/>
                    <a:pt x="531" y="618"/>
                    <a:pt x="538" y="576"/>
                  </a:cubicBezTo>
                  <a:cubicBezTo>
                    <a:pt x="547" y="523"/>
                    <a:pt x="581" y="497"/>
                    <a:pt x="622" y="506"/>
                  </a:cubicBezTo>
                  <a:cubicBezTo>
                    <a:pt x="663" y="515"/>
                    <a:pt x="684" y="553"/>
                    <a:pt x="676" y="602"/>
                  </a:cubicBezTo>
                  <a:cubicBezTo>
                    <a:pt x="650" y="751"/>
                    <a:pt x="499" y="825"/>
                    <a:pt x="369" y="749"/>
                  </a:cubicBezTo>
                  <a:cubicBezTo>
                    <a:pt x="344" y="734"/>
                    <a:pt x="329" y="737"/>
                    <a:pt x="305" y="751"/>
                  </a:cubicBezTo>
                  <a:cubicBezTo>
                    <a:pt x="175" y="827"/>
                    <a:pt x="5" y="735"/>
                    <a:pt x="1" y="589"/>
                  </a:cubicBezTo>
                  <a:cubicBezTo>
                    <a:pt x="0" y="540"/>
                    <a:pt x="24" y="507"/>
                    <a:pt x="64" y="504"/>
                  </a:cubicBezTo>
                  <a:cubicBezTo>
                    <a:pt x="102" y="501"/>
                    <a:pt x="131" y="529"/>
                    <a:pt x="139" y="575"/>
                  </a:cubicBezTo>
                  <a:cubicBezTo>
                    <a:pt x="146" y="617"/>
                    <a:pt x="174" y="643"/>
                    <a:pt x="208" y="640"/>
                  </a:cubicBezTo>
                  <a:cubicBezTo>
                    <a:pt x="244" y="637"/>
                    <a:pt x="267" y="608"/>
                    <a:pt x="268" y="566"/>
                  </a:cubicBezTo>
                  <a:cubicBezTo>
                    <a:pt x="269" y="549"/>
                    <a:pt x="266" y="532"/>
                    <a:pt x="269" y="515"/>
                  </a:cubicBezTo>
                  <a:cubicBezTo>
                    <a:pt x="277" y="460"/>
                    <a:pt x="261" y="421"/>
                    <a:pt x="210" y="386"/>
                  </a:cubicBezTo>
                  <a:cubicBezTo>
                    <a:pt x="134" y="335"/>
                    <a:pt x="101" y="252"/>
                    <a:pt x="95" y="162"/>
                  </a:cubicBezTo>
                  <a:cubicBezTo>
                    <a:pt x="88" y="75"/>
                    <a:pt x="145" y="12"/>
                    <a:pt x="233" y="8"/>
                  </a:cubicBezTo>
                  <a:cubicBezTo>
                    <a:pt x="269" y="7"/>
                    <a:pt x="304" y="8"/>
                    <a:pt x="339" y="8"/>
                  </a:cubicBezTo>
                  <a:close/>
                </a:path>
              </a:pathLst>
            </a:custGeom>
            <a:solidFill>
              <a:srgbClr val="02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6" name="Freeform 34">
              <a:extLst>
                <a:ext uri="{FF2B5EF4-FFF2-40B4-BE49-F238E27FC236}">
                  <a16:creationId xmlns:a16="http://schemas.microsoft.com/office/drawing/2014/main" id="{27566CC2-5D51-E2C1-1FAA-F44305E81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52825"/>
              <a:ext cx="98425" cy="85725"/>
            </a:xfrm>
            <a:custGeom>
              <a:avLst/>
              <a:gdLst>
                <a:gd name="T0" fmla="*/ 71 w 186"/>
                <a:gd name="T1" fmla="*/ 158 h 162"/>
                <a:gd name="T2" fmla="*/ 78 w 186"/>
                <a:gd name="T3" fmla="*/ 2 h 162"/>
                <a:gd name="T4" fmla="*/ 173 w 186"/>
                <a:gd name="T5" fmla="*/ 50 h 162"/>
                <a:gd name="T6" fmla="*/ 162 w 186"/>
                <a:gd name="T7" fmla="*/ 131 h 162"/>
                <a:gd name="T8" fmla="*/ 71 w 186"/>
                <a:gd name="T9" fmla="*/ 15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62">
                  <a:moveTo>
                    <a:pt x="71" y="158"/>
                  </a:moveTo>
                  <a:cubicBezTo>
                    <a:pt x="0" y="107"/>
                    <a:pt x="2" y="49"/>
                    <a:pt x="78" y="2"/>
                  </a:cubicBezTo>
                  <a:cubicBezTo>
                    <a:pt x="119" y="0"/>
                    <a:pt x="154" y="9"/>
                    <a:pt x="173" y="50"/>
                  </a:cubicBezTo>
                  <a:cubicBezTo>
                    <a:pt x="186" y="79"/>
                    <a:pt x="181" y="106"/>
                    <a:pt x="162" y="131"/>
                  </a:cubicBezTo>
                  <a:cubicBezTo>
                    <a:pt x="138" y="162"/>
                    <a:pt x="105" y="162"/>
                    <a:pt x="71" y="158"/>
                  </a:cubicBezTo>
                  <a:close/>
                </a:path>
              </a:pathLst>
            </a:custGeom>
            <a:solidFill>
              <a:srgbClr val="05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" name="Freeform 35">
              <a:extLst>
                <a:ext uri="{FF2B5EF4-FFF2-40B4-BE49-F238E27FC236}">
                  <a16:creationId xmlns:a16="http://schemas.microsoft.com/office/drawing/2014/main" id="{704B6073-802B-ADC9-5F91-9E5D283DA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554413"/>
              <a:ext cx="87312" cy="84138"/>
            </a:xfrm>
            <a:custGeom>
              <a:avLst/>
              <a:gdLst>
                <a:gd name="T0" fmla="*/ 79 w 163"/>
                <a:gd name="T1" fmla="*/ 1 h 158"/>
                <a:gd name="T2" fmla="*/ 161 w 163"/>
                <a:gd name="T3" fmla="*/ 76 h 158"/>
                <a:gd name="T4" fmla="*/ 80 w 163"/>
                <a:gd name="T5" fmla="*/ 158 h 158"/>
                <a:gd name="T6" fmla="*/ 0 w 163"/>
                <a:gd name="T7" fmla="*/ 80 h 158"/>
                <a:gd name="T8" fmla="*/ 79 w 163"/>
                <a:gd name="T9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58">
                  <a:moveTo>
                    <a:pt x="79" y="1"/>
                  </a:moveTo>
                  <a:cubicBezTo>
                    <a:pt x="122" y="0"/>
                    <a:pt x="159" y="34"/>
                    <a:pt x="161" y="76"/>
                  </a:cubicBezTo>
                  <a:cubicBezTo>
                    <a:pt x="163" y="120"/>
                    <a:pt x="125" y="158"/>
                    <a:pt x="80" y="158"/>
                  </a:cubicBezTo>
                  <a:cubicBezTo>
                    <a:pt x="37" y="158"/>
                    <a:pt x="1" y="123"/>
                    <a:pt x="0" y="80"/>
                  </a:cubicBezTo>
                  <a:cubicBezTo>
                    <a:pt x="0" y="38"/>
                    <a:pt x="35" y="2"/>
                    <a:pt x="79" y="1"/>
                  </a:cubicBezTo>
                  <a:close/>
                </a:path>
              </a:pathLst>
            </a:custGeom>
            <a:solidFill>
              <a:srgbClr val="06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8" name="Freeform 36">
              <a:extLst>
                <a:ext uri="{FF2B5EF4-FFF2-40B4-BE49-F238E27FC236}">
                  <a16:creationId xmlns:a16="http://schemas.microsoft.com/office/drawing/2014/main" id="{6D7E0CE8-E2B1-91D5-EB17-06629D26D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3660775"/>
              <a:ext cx="115887" cy="82550"/>
            </a:xfrm>
            <a:custGeom>
              <a:avLst/>
              <a:gdLst>
                <a:gd name="T0" fmla="*/ 106 w 219"/>
                <a:gd name="T1" fmla="*/ 1 h 156"/>
                <a:gd name="T2" fmla="*/ 152 w 219"/>
                <a:gd name="T3" fmla="*/ 1 h 156"/>
                <a:gd name="T4" fmla="*/ 197 w 219"/>
                <a:gd name="T5" fmla="*/ 66 h 156"/>
                <a:gd name="T6" fmla="*/ 110 w 219"/>
                <a:gd name="T7" fmla="*/ 153 h 156"/>
                <a:gd name="T8" fmla="*/ 18 w 219"/>
                <a:gd name="T9" fmla="*/ 74 h 156"/>
                <a:gd name="T10" fmla="*/ 5 w 219"/>
                <a:gd name="T11" fmla="*/ 35 h 156"/>
                <a:gd name="T12" fmla="*/ 32 w 219"/>
                <a:gd name="T13" fmla="*/ 1 h 156"/>
                <a:gd name="T14" fmla="*/ 106 w 219"/>
                <a:gd name="T15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156">
                  <a:moveTo>
                    <a:pt x="106" y="1"/>
                  </a:moveTo>
                  <a:cubicBezTo>
                    <a:pt x="121" y="1"/>
                    <a:pt x="137" y="1"/>
                    <a:pt x="152" y="1"/>
                  </a:cubicBezTo>
                  <a:cubicBezTo>
                    <a:pt x="213" y="1"/>
                    <a:pt x="219" y="10"/>
                    <a:pt x="197" y="66"/>
                  </a:cubicBezTo>
                  <a:cubicBezTo>
                    <a:pt x="181" y="108"/>
                    <a:pt x="151" y="150"/>
                    <a:pt x="110" y="153"/>
                  </a:cubicBezTo>
                  <a:cubicBezTo>
                    <a:pt x="68" y="156"/>
                    <a:pt x="39" y="112"/>
                    <a:pt x="18" y="74"/>
                  </a:cubicBezTo>
                  <a:cubicBezTo>
                    <a:pt x="12" y="62"/>
                    <a:pt x="8" y="48"/>
                    <a:pt x="5" y="35"/>
                  </a:cubicBezTo>
                  <a:cubicBezTo>
                    <a:pt x="0" y="13"/>
                    <a:pt x="6" y="0"/>
                    <a:pt x="32" y="1"/>
                  </a:cubicBezTo>
                  <a:cubicBezTo>
                    <a:pt x="57" y="2"/>
                    <a:pt x="81" y="1"/>
                    <a:pt x="106" y="1"/>
                  </a:cubicBezTo>
                  <a:close/>
                </a:path>
              </a:pathLst>
            </a:custGeom>
            <a:solidFill>
              <a:srgbClr val="AE5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B6317C9A-9F09-340B-3EAC-A991588F7887}"/>
              </a:ext>
            </a:extLst>
          </p:cNvPr>
          <p:cNvSpPr txBox="1"/>
          <p:nvPr/>
        </p:nvSpPr>
        <p:spPr>
          <a:xfrm>
            <a:off x="3588582" y="331440"/>
            <a:ext cx="4634816" cy="6848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CC0000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28405F-DC38-24D4-EF35-23E377C81CCD}"/>
              </a:ext>
            </a:extLst>
          </p:cNvPr>
          <p:cNvSpPr txBox="1"/>
          <p:nvPr/>
        </p:nvSpPr>
        <p:spPr>
          <a:xfrm>
            <a:off x="5144328" y="1493855"/>
            <a:ext cx="582526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82521BF-C14B-2F92-1E70-0C0998EE697E}"/>
              </a:ext>
            </a:extLst>
          </p:cNvPr>
          <p:cNvSpPr txBox="1"/>
          <p:nvPr/>
        </p:nvSpPr>
        <p:spPr>
          <a:xfrm>
            <a:off x="5144328" y="2620229"/>
            <a:ext cx="582526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C216061-20B2-5BAD-50C2-DD5238BABBAB}"/>
              </a:ext>
            </a:extLst>
          </p:cNvPr>
          <p:cNvSpPr txBox="1"/>
          <p:nvPr/>
        </p:nvSpPr>
        <p:spPr>
          <a:xfrm>
            <a:off x="5144328" y="3699354"/>
            <a:ext cx="582526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E4AAB9A-BB77-C7AC-B9AA-8E6D02C3D7FD}"/>
              </a:ext>
            </a:extLst>
          </p:cNvPr>
          <p:cNvSpPr txBox="1"/>
          <p:nvPr/>
        </p:nvSpPr>
        <p:spPr>
          <a:xfrm>
            <a:off x="5144328" y="4794159"/>
            <a:ext cx="5825265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CC0000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87502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1494</Words>
  <Application>Microsoft Office PowerPoint</Application>
  <PresentationFormat>Widescreen</PresentationFormat>
  <Paragraphs>124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Damavand ExtraBold</vt:lpstr>
      <vt:lpstr>Kalameh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9</cp:revision>
  <dcterms:created xsi:type="dcterms:W3CDTF">2023-06-08T11:30:18Z</dcterms:created>
  <dcterms:modified xsi:type="dcterms:W3CDTF">2023-06-08T12:54:33Z</dcterms:modified>
</cp:coreProperties>
</file>