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3" r:id="rId3"/>
    <p:sldId id="257" r:id="rId4"/>
    <p:sldId id="267" r:id="rId5"/>
    <p:sldId id="258" r:id="rId6"/>
    <p:sldId id="268" r:id="rId7"/>
    <p:sldId id="260" r:id="rId8"/>
    <p:sldId id="261" r:id="rId9"/>
    <p:sldId id="269" r:id="rId10"/>
    <p:sldId id="262" r:id="rId11"/>
    <p:sldId id="263" r:id="rId12"/>
    <p:sldId id="270" r:id="rId13"/>
    <p:sldId id="264" r:id="rId14"/>
    <p:sldId id="265" r:id="rId15"/>
    <p:sldId id="271" r:id="rId16"/>
    <p:sldId id="266" r:id="rId17"/>
    <p:sldId id="272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300"/>
    <a:srgbClr val="202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B2F31-BF72-49D1-A4F6-2A87E3E64E51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46414-A1D9-44B4-86D4-40344E9E6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15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946414-A1D9-44B4-86D4-40344E9E6D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71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946414-A1D9-44B4-86D4-40344E9E6D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92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6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s://minaro.ir/product/shahid-motavaslian-powerpoint-template/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CD2EFF6-4E6B-02B1-72D6-15B900940E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8B8F42B-C5FD-1013-A93D-E13CC4ACC1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681" y="173038"/>
            <a:ext cx="11776075" cy="64865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75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1723587-6C64-1C25-9B37-DBB4A0EE1E94}"/>
              </a:ext>
            </a:extLst>
          </p:cNvPr>
          <p:cNvSpPr/>
          <p:nvPr userDrawn="1"/>
        </p:nvSpPr>
        <p:spPr>
          <a:xfrm rot="5400000" flipV="1">
            <a:off x="7386977" y="313697"/>
            <a:ext cx="4704171" cy="4452314"/>
          </a:xfrm>
          <a:custGeom>
            <a:avLst/>
            <a:gdLst>
              <a:gd name="connsiteX0" fmla="*/ 1450762 w 4704171"/>
              <a:gd name="connsiteY0" fmla="*/ 0 h 4452314"/>
              <a:gd name="connsiteX1" fmla="*/ 4704171 w 4704171"/>
              <a:gd name="connsiteY1" fmla="*/ 3253409 h 4452314"/>
              <a:gd name="connsiteX2" fmla="*/ 4557904 w 4704171"/>
              <a:gd name="connsiteY2" fmla="*/ 4220874 h 4452314"/>
              <a:gd name="connsiteX3" fmla="*/ 4473196 w 4704171"/>
              <a:gd name="connsiteY3" fmla="*/ 4452314 h 4452314"/>
              <a:gd name="connsiteX4" fmla="*/ 0 w 4704171"/>
              <a:gd name="connsiteY4" fmla="*/ 4452314 h 4452314"/>
              <a:gd name="connsiteX5" fmla="*/ 0 w 4704171"/>
              <a:gd name="connsiteY5" fmla="*/ 344494 h 4452314"/>
              <a:gd name="connsiteX6" fmla="*/ 184388 w 4704171"/>
              <a:gd name="connsiteY6" fmla="*/ 255669 h 4452314"/>
              <a:gd name="connsiteX7" fmla="*/ 1450762 w 4704171"/>
              <a:gd name="connsiteY7" fmla="*/ 0 h 445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4171" h="4452314">
                <a:moveTo>
                  <a:pt x="1450762" y="0"/>
                </a:moveTo>
                <a:cubicBezTo>
                  <a:pt x="3247570" y="0"/>
                  <a:pt x="4704171" y="1456601"/>
                  <a:pt x="4704171" y="3253409"/>
                </a:cubicBezTo>
                <a:cubicBezTo>
                  <a:pt x="4704171" y="3590311"/>
                  <a:pt x="4652963" y="3915252"/>
                  <a:pt x="4557904" y="4220874"/>
                </a:cubicBezTo>
                <a:lnTo>
                  <a:pt x="4473196" y="4452314"/>
                </a:lnTo>
                <a:lnTo>
                  <a:pt x="0" y="4452314"/>
                </a:lnTo>
                <a:lnTo>
                  <a:pt x="0" y="344494"/>
                </a:lnTo>
                <a:lnTo>
                  <a:pt x="184388" y="255669"/>
                </a:lnTo>
                <a:cubicBezTo>
                  <a:pt x="573621" y="91038"/>
                  <a:pt x="1001560" y="0"/>
                  <a:pt x="1450762" y="0"/>
                </a:cubicBezTo>
                <a:close/>
              </a:path>
            </a:pathLst>
          </a:cu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5F0F88-C41D-6EE7-6B75-B217BEFE75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04398" y="317862"/>
            <a:ext cx="2221992" cy="2221992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BEA0D75B-4BFA-5F2B-6901-5E4C9EE4E8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5072" y="2960627"/>
            <a:ext cx="3319238" cy="33192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F4DE82D-E45F-3B27-AFA0-54CA33F7CE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34809" y="578135"/>
            <a:ext cx="2221992" cy="2221992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32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071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F708CA3-9BC1-96CF-86B3-FB922BE5F587}"/>
              </a:ext>
            </a:extLst>
          </p:cNvPr>
          <p:cNvSpPr/>
          <p:nvPr userDrawn="1"/>
        </p:nvSpPr>
        <p:spPr>
          <a:xfrm>
            <a:off x="11269129" y="3746802"/>
            <a:ext cx="289560" cy="2098639"/>
          </a:xfrm>
          <a:prstGeom prst="roundRect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hlinkClick r:id="rId2"/>
            <a:extLst>
              <a:ext uri="{FF2B5EF4-FFF2-40B4-BE49-F238E27FC236}">
                <a16:creationId xmlns:a16="http://schemas.microsoft.com/office/drawing/2014/main" id="{294E72BC-AA34-287C-DAD1-F8F15D47D3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hlinkClick r:id="rId4"/>
            <a:extLst>
              <a:ext uri="{FF2B5EF4-FFF2-40B4-BE49-F238E27FC236}">
                <a16:creationId xmlns:a16="http://schemas.microsoft.com/office/drawing/2014/main" id="{1F55AF0C-387E-C191-FD2E-1796EA88CD6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hlinkClick r:id="rId6"/>
            <a:extLst>
              <a:ext uri="{FF2B5EF4-FFF2-40B4-BE49-F238E27FC236}">
                <a16:creationId xmlns:a16="http://schemas.microsoft.com/office/drawing/2014/main" id="{02FE626C-6D88-F0B4-DAE2-999ED17A18C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28" name="Picture 27">
            <a:hlinkClick r:id="rId8"/>
            <a:extLst>
              <a:ext uri="{FF2B5EF4-FFF2-40B4-BE49-F238E27FC236}">
                <a16:creationId xmlns:a16="http://schemas.microsoft.com/office/drawing/2014/main" id="{00F42CD4-5ECA-3B07-8C53-87C886B0A29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29" name="Picture 28">
            <a:hlinkClick r:id="rId10"/>
            <a:extLst>
              <a:ext uri="{FF2B5EF4-FFF2-40B4-BE49-F238E27FC236}">
                <a16:creationId xmlns:a16="http://schemas.microsoft.com/office/drawing/2014/main" id="{1A1C4830-AA84-420E-C311-80E01609272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30" name="Picture 29">
            <a:hlinkClick r:id="rId12"/>
            <a:extLst>
              <a:ext uri="{FF2B5EF4-FFF2-40B4-BE49-F238E27FC236}">
                <a16:creationId xmlns:a16="http://schemas.microsoft.com/office/drawing/2014/main" id="{517ED2C9-41CE-75EA-071F-7DEAC89A764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37" name="Picture 36">
            <a:hlinkClick r:id="rId14"/>
            <a:extLst>
              <a:ext uri="{FF2B5EF4-FFF2-40B4-BE49-F238E27FC236}">
                <a16:creationId xmlns:a16="http://schemas.microsoft.com/office/drawing/2014/main" id="{69CB841E-F7DF-A886-C368-14C743E3B8B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38" name="Picture 37">
            <a:hlinkClick r:id="rId16"/>
            <a:extLst>
              <a:ext uri="{FF2B5EF4-FFF2-40B4-BE49-F238E27FC236}">
                <a16:creationId xmlns:a16="http://schemas.microsoft.com/office/drawing/2014/main" id="{2FF9CB82-7CB1-0D0F-96BB-2EC3BAB7DBB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39" name="Picture 38">
            <a:hlinkClick r:id="rId18"/>
            <a:extLst>
              <a:ext uri="{FF2B5EF4-FFF2-40B4-BE49-F238E27FC236}">
                <a16:creationId xmlns:a16="http://schemas.microsoft.com/office/drawing/2014/main" id="{D516CC24-995D-75D2-631A-73B014CFF27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E2B8195-8C02-192A-A0BE-4218B18E6DF2}"/>
              </a:ext>
            </a:extLst>
          </p:cNvPr>
          <p:cNvSpPr txBox="1"/>
          <p:nvPr userDrawn="1"/>
        </p:nvSpPr>
        <p:spPr>
          <a:xfrm rot="16200000">
            <a:off x="6202680" y="3136611"/>
            <a:ext cx="877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FFC300"/>
                </a:solidFill>
                <a:latin typeface="Kalameh Black" pitchFamily="2" charset="-78"/>
                <a:cs typeface="Kalameh Black" pitchFamily="2" charset="-78"/>
              </a:rPr>
              <a:t>حرفه ای ترین قالب ها</a:t>
            </a:r>
            <a:r>
              <a:rPr lang="fa-IR" sz="3200" b="1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را از تیم مینارو تهیه کنید</a:t>
            </a:r>
            <a:endParaRPr lang="en-US" sz="3200" b="1" dirty="0">
              <a:solidFill>
                <a:srgbClr val="202542"/>
              </a:solidFill>
              <a:latin typeface="Kalameh Black" pitchFamily="2" charset="-78"/>
              <a:cs typeface="Kalameh Black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8C487A-D1F0-ADBC-E640-6D0E80268E23}"/>
              </a:ext>
            </a:extLst>
          </p:cNvPr>
          <p:cNvSpPr txBox="1"/>
          <p:nvPr userDrawn="1"/>
        </p:nvSpPr>
        <p:spPr>
          <a:xfrm rot="16200000">
            <a:off x="7028615" y="3631911"/>
            <a:ext cx="877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برای</a:t>
            </a:r>
            <a:r>
              <a:rPr lang="fa-IR" sz="3200" b="1" baseline="0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باز کردن لینک </a:t>
            </a:r>
            <a:r>
              <a:rPr lang="en-US" sz="3200" b="1" baseline="0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  </a:t>
            </a:r>
            <a:r>
              <a:rPr lang="en-US" sz="3200" b="1" baseline="0" dirty="0" err="1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ctrl+cilk</a:t>
            </a:r>
            <a:endParaRPr lang="en-US" sz="3200" b="1" dirty="0">
              <a:solidFill>
                <a:srgbClr val="202542"/>
              </a:solidFill>
              <a:latin typeface="Kalameh Black" pitchFamily="2" charset="-78"/>
              <a:cs typeface="Kalameh Blac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0285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1AD0F13-AEC7-D7A5-F49E-450B8B7AAF6F}"/>
              </a:ext>
            </a:extLst>
          </p:cNvPr>
          <p:cNvGrpSpPr/>
          <p:nvPr userDrawn="1"/>
        </p:nvGrpSpPr>
        <p:grpSpPr>
          <a:xfrm>
            <a:off x="10686292" y="633042"/>
            <a:ext cx="781359" cy="388183"/>
            <a:chOff x="10435281" y="531341"/>
            <a:chExt cx="1289222" cy="6404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B833E8-7B90-1BCB-A637-A7A7FCADAF0A}"/>
                </a:ext>
              </a:extLst>
            </p:cNvPr>
            <p:cNvSpPr/>
            <p:nvPr userDrawn="1"/>
          </p:nvSpPr>
          <p:spPr>
            <a:xfrm>
              <a:off x="10503243" y="531341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A15631-9118-88F9-A88F-9A465164D8C4}"/>
                </a:ext>
              </a:extLst>
            </p:cNvPr>
            <p:cNvSpPr/>
            <p:nvPr userDrawn="1"/>
          </p:nvSpPr>
          <p:spPr>
            <a:xfrm>
              <a:off x="10435281" y="817606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8FFDEF6-32A2-AC32-EB50-28E3A78422FC}"/>
                </a:ext>
              </a:extLst>
            </p:cNvPr>
            <p:cNvSpPr/>
            <p:nvPr userDrawn="1"/>
          </p:nvSpPr>
          <p:spPr>
            <a:xfrm>
              <a:off x="10735962" y="1035909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4769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420AE3A-F1B4-0B88-717D-1AE9AD080180}"/>
              </a:ext>
            </a:extLst>
          </p:cNvPr>
          <p:cNvSpPr/>
          <p:nvPr userDrawn="1"/>
        </p:nvSpPr>
        <p:spPr>
          <a:xfrm>
            <a:off x="132735" y="2240033"/>
            <a:ext cx="4704171" cy="4452314"/>
          </a:xfrm>
          <a:custGeom>
            <a:avLst/>
            <a:gdLst>
              <a:gd name="connsiteX0" fmla="*/ 1450762 w 4704171"/>
              <a:gd name="connsiteY0" fmla="*/ 0 h 4452314"/>
              <a:gd name="connsiteX1" fmla="*/ 4704171 w 4704171"/>
              <a:gd name="connsiteY1" fmla="*/ 3253409 h 4452314"/>
              <a:gd name="connsiteX2" fmla="*/ 4557904 w 4704171"/>
              <a:gd name="connsiteY2" fmla="*/ 4220874 h 4452314"/>
              <a:gd name="connsiteX3" fmla="*/ 4473196 w 4704171"/>
              <a:gd name="connsiteY3" fmla="*/ 4452314 h 4452314"/>
              <a:gd name="connsiteX4" fmla="*/ 0 w 4704171"/>
              <a:gd name="connsiteY4" fmla="*/ 4452314 h 4452314"/>
              <a:gd name="connsiteX5" fmla="*/ 0 w 4704171"/>
              <a:gd name="connsiteY5" fmla="*/ 344494 h 4452314"/>
              <a:gd name="connsiteX6" fmla="*/ 184388 w 4704171"/>
              <a:gd name="connsiteY6" fmla="*/ 255669 h 4452314"/>
              <a:gd name="connsiteX7" fmla="*/ 1450762 w 4704171"/>
              <a:gd name="connsiteY7" fmla="*/ 0 h 445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4171" h="4452314">
                <a:moveTo>
                  <a:pt x="1450762" y="0"/>
                </a:moveTo>
                <a:cubicBezTo>
                  <a:pt x="3247570" y="0"/>
                  <a:pt x="4704171" y="1456601"/>
                  <a:pt x="4704171" y="3253409"/>
                </a:cubicBezTo>
                <a:cubicBezTo>
                  <a:pt x="4704171" y="3590311"/>
                  <a:pt x="4652963" y="3915252"/>
                  <a:pt x="4557904" y="4220874"/>
                </a:cubicBezTo>
                <a:lnTo>
                  <a:pt x="4473196" y="4452314"/>
                </a:lnTo>
                <a:lnTo>
                  <a:pt x="0" y="4452314"/>
                </a:lnTo>
                <a:lnTo>
                  <a:pt x="0" y="344494"/>
                </a:lnTo>
                <a:lnTo>
                  <a:pt x="184388" y="255669"/>
                </a:lnTo>
                <a:cubicBezTo>
                  <a:pt x="573621" y="91038"/>
                  <a:pt x="1001560" y="0"/>
                  <a:pt x="1450762" y="0"/>
                </a:cubicBezTo>
                <a:close/>
              </a:path>
            </a:pathLst>
          </a:cu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A7A95B-245B-3390-D330-4DD5E2E650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20" y="954088"/>
            <a:ext cx="5075721" cy="4983162"/>
          </a:xfrm>
          <a:custGeom>
            <a:avLst/>
            <a:gdLst>
              <a:gd name="connsiteX0" fmla="*/ 0 w 3578225"/>
              <a:gd name="connsiteY0" fmla="*/ 0 h 4983162"/>
              <a:gd name="connsiteX1" fmla="*/ 3578225 w 3578225"/>
              <a:gd name="connsiteY1" fmla="*/ 0 h 4983162"/>
              <a:gd name="connsiteX2" fmla="*/ 3578225 w 3578225"/>
              <a:gd name="connsiteY2" fmla="*/ 4983162 h 4983162"/>
              <a:gd name="connsiteX3" fmla="*/ 0 w 3578225"/>
              <a:gd name="connsiteY3" fmla="*/ 4983162 h 4983162"/>
              <a:gd name="connsiteX4" fmla="*/ 0 w 3578225"/>
              <a:gd name="connsiteY4" fmla="*/ 0 h 4983162"/>
              <a:gd name="connsiteX0" fmla="*/ 0 w 5075721"/>
              <a:gd name="connsiteY0" fmla="*/ 0 h 4983162"/>
              <a:gd name="connsiteX1" fmla="*/ 5075721 w 5075721"/>
              <a:gd name="connsiteY1" fmla="*/ 13252 h 4983162"/>
              <a:gd name="connsiteX2" fmla="*/ 3578225 w 5075721"/>
              <a:gd name="connsiteY2" fmla="*/ 4983162 h 4983162"/>
              <a:gd name="connsiteX3" fmla="*/ 0 w 5075721"/>
              <a:gd name="connsiteY3" fmla="*/ 4983162 h 4983162"/>
              <a:gd name="connsiteX4" fmla="*/ 0 w 5075721"/>
              <a:gd name="connsiteY4" fmla="*/ 0 h 498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5721" h="4983162">
                <a:moveTo>
                  <a:pt x="0" y="0"/>
                </a:moveTo>
                <a:lnTo>
                  <a:pt x="5075721" y="13252"/>
                </a:lnTo>
                <a:lnTo>
                  <a:pt x="3578225" y="4983162"/>
                </a:lnTo>
                <a:lnTo>
                  <a:pt x="0" y="4983162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06B1325-825E-C348-0516-20AC7FDAE267}"/>
              </a:ext>
            </a:extLst>
          </p:cNvPr>
          <p:cNvSpPr/>
          <p:nvPr userDrawn="1"/>
        </p:nvSpPr>
        <p:spPr>
          <a:xfrm>
            <a:off x="10323443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BE54E5-A7B0-5E5B-E279-9D08917ED0B0}"/>
              </a:ext>
            </a:extLst>
          </p:cNvPr>
          <p:cNvSpPr/>
          <p:nvPr userDrawn="1"/>
        </p:nvSpPr>
        <p:spPr>
          <a:xfrm>
            <a:off x="10656459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691CECC-6E13-E243-7814-44C899BA7124}"/>
              </a:ext>
            </a:extLst>
          </p:cNvPr>
          <p:cNvSpPr/>
          <p:nvPr userDrawn="1"/>
        </p:nvSpPr>
        <p:spPr>
          <a:xfrm>
            <a:off x="10989475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5069810-79ED-6DD9-4C9D-066570C989E4}"/>
              </a:ext>
            </a:extLst>
          </p:cNvPr>
          <p:cNvGrpSpPr/>
          <p:nvPr userDrawn="1"/>
        </p:nvGrpSpPr>
        <p:grpSpPr>
          <a:xfrm>
            <a:off x="10686292" y="633042"/>
            <a:ext cx="781359" cy="388183"/>
            <a:chOff x="10435281" y="531341"/>
            <a:chExt cx="1289222" cy="64049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F20494-84BD-13CF-BE08-6D042E2D4E45}"/>
                </a:ext>
              </a:extLst>
            </p:cNvPr>
            <p:cNvSpPr/>
            <p:nvPr userDrawn="1"/>
          </p:nvSpPr>
          <p:spPr>
            <a:xfrm>
              <a:off x="10503243" y="531341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5EEEE6D-225D-C34C-7345-4A1F2575AAEE}"/>
                </a:ext>
              </a:extLst>
            </p:cNvPr>
            <p:cNvSpPr/>
            <p:nvPr userDrawn="1"/>
          </p:nvSpPr>
          <p:spPr>
            <a:xfrm>
              <a:off x="10435281" y="817606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20B34C-E0DA-85ED-12BA-6D36BD963C08}"/>
                </a:ext>
              </a:extLst>
            </p:cNvPr>
            <p:cNvSpPr/>
            <p:nvPr userDrawn="1"/>
          </p:nvSpPr>
          <p:spPr>
            <a:xfrm>
              <a:off x="10735962" y="1035909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965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E1EAED7-2AB8-1161-BCCE-6D00C892CC28}"/>
              </a:ext>
            </a:extLst>
          </p:cNvPr>
          <p:cNvSpPr/>
          <p:nvPr userDrawn="1"/>
        </p:nvSpPr>
        <p:spPr>
          <a:xfrm>
            <a:off x="5011008" y="4224084"/>
            <a:ext cx="1572768" cy="1572768"/>
          </a:xfrm>
          <a:custGeom>
            <a:avLst/>
            <a:gdLst>
              <a:gd name="connsiteX0" fmla="*/ 786384 w 1572768"/>
              <a:gd name="connsiteY0" fmla="*/ 365760 h 1572768"/>
              <a:gd name="connsiteX1" fmla="*/ 365760 w 1572768"/>
              <a:gd name="connsiteY1" fmla="*/ 786384 h 1572768"/>
              <a:gd name="connsiteX2" fmla="*/ 786384 w 1572768"/>
              <a:gd name="connsiteY2" fmla="*/ 1207008 h 1572768"/>
              <a:gd name="connsiteX3" fmla="*/ 1207008 w 1572768"/>
              <a:gd name="connsiteY3" fmla="*/ 786384 h 1572768"/>
              <a:gd name="connsiteX4" fmla="*/ 786384 w 1572768"/>
              <a:gd name="connsiteY4" fmla="*/ 365760 h 1572768"/>
              <a:gd name="connsiteX5" fmla="*/ 786384 w 1572768"/>
              <a:gd name="connsiteY5" fmla="*/ 0 h 1572768"/>
              <a:gd name="connsiteX6" fmla="*/ 1572768 w 1572768"/>
              <a:gd name="connsiteY6" fmla="*/ 786384 h 1572768"/>
              <a:gd name="connsiteX7" fmla="*/ 786384 w 1572768"/>
              <a:gd name="connsiteY7" fmla="*/ 1572768 h 1572768"/>
              <a:gd name="connsiteX8" fmla="*/ 0 w 1572768"/>
              <a:gd name="connsiteY8" fmla="*/ 786384 h 1572768"/>
              <a:gd name="connsiteX9" fmla="*/ 786384 w 1572768"/>
              <a:gd name="connsiteY9" fmla="*/ 0 h 157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2768" h="1572768">
                <a:moveTo>
                  <a:pt x="786384" y="365760"/>
                </a:moveTo>
                <a:cubicBezTo>
                  <a:pt x="554080" y="365760"/>
                  <a:pt x="365760" y="554080"/>
                  <a:pt x="365760" y="786384"/>
                </a:cubicBezTo>
                <a:cubicBezTo>
                  <a:pt x="365760" y="1018688"/>
                  <a:pt x="554080" y="1207008"/>
                  <a:pt x="786384" y="1207008"/>
                </a:cubicBezTo>
                <a:cubicBezTo>
                  <a:pt x="1018688" y="1207008"/>
                  <a:pt x="1207008" y="1018688"/>
                  <a:pt x="1207008" y="786384"/>
                </a:cubicBezTo>
                <a:cubicBezTo>
                  <a:pt x="1207008" y="554080"/>
                  <a:pt x="1018688" y="365760"/>
                  <a:pt x="786384" y="365760"/>
                </a:cubicBezTo>
                <a:close/>
                <a:moveTo>
                  <a:pt x="786384" y="0"/>
                </a:moveTo>
                <a:cubicBezTo>
                  <a:pt x="1220692" y="0"/>
                  <a:pt x="1572768" y="352076"/>
                  <a:pt x="1572768" y="786384"/>
                </a:cubicBezTo>
                <a:cubicBezTo>
                  <a:pt x="1572768" y="1220692"/>
                  <a:pt x="1220692" y="1572768"/>
                  <a:pt x="786384" y="1572768"/>
                </a:cubicBezTo>
                <a:cubicBezTo>
                  <a:pt x="352076" y="1572768"/>
                  <a:pt x="0" y="1220692"/>
                  <a:pt x="0" y="786384"/>
                </a:cubicBezTo>
                <a:cubicBezTo>
                  <a:pt x="0" y="352076"/>
                  <a:pt x="352076" y="0"/>
                  <a:pt x="786384" y="0"/>
                </a:cubicBezTo>
                <a:close/>
              </a:path>
            </a:pathLst>
          </a:cu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32FE19-6AAA-DA68-A080-246F958C2A74}"/>
              </a:ext>
            </a:extLst>
          </p:cNvPr>
          <p:cNvGrpSpPr/>
          <p:nvPr userDrawn="1"/>
        </p:nvGrpSpPr>
        <p:grpSpPr>
          <a:xfrm>
            <a:off x="10686292" y="633042"/>
            <a:ext cx="781359" cy="388183"/>
            <a:chOff x="10435281" y="531341"/>
            <a:chExt cx="1289222" cy="640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960AAD6-75C9-34D7-F7C5-E480BCE714AD}"/>
                </a:ext>
              </a:extLst>
            </p:cNvPr>
            <p:cNvSpPr/>
            <p:nvPr userDrawn="1"/>
          </p:nvSpPr>
          <p:spPr>
            <a:xfrm>
              <a:off x="10503243" y="531341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D90FD0A-B1B3-9B30-DCFF-0837634753CC}"/>
                </a:ext>
              </a:extLst>
            </p:cNvPr>
            <p:cNvSpPr/>
            <p:nvPr userDrawn="1"/>
          </p:nvSpPr>
          <p:spPr>
            <a:xfrm>
              <a:off x="10435281" y="817606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E84BB6-FF3A-23EE-A336-18EAA8F6B504}"/>
                </a:ext>
              </a:extLst>
            </p:cNvPr>
            <p:cNvSpPr/>
            <p:nvPr userDrawn="1"/>
          </p:nvSpPr>
          <p:spPr>
            <a:xfrm>
              <a:off x="10735962" y="1035909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461B7D7A-4FE8-641C-8234-DC0716FB2608}"/>
              </a:ext>
            </a:extLst>
          </p:cNvPr>
          <p:cNvSpPr/>
          <p:nvPr userDrawn="1"/>
        </p:nvSpPr>
        <p:spPr>
          <a:xfrm>
            <a:off x="10323443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1600AB-9777-84A8-8476-D685E02F02D2}"/>
              </a:ext>
            </a:extLst>
          </p:cNvPr>
          <p:cNvSpPr/>
          <p:nvPr userDrawn="1"/>
        </p:nvSpPr>
        <p:spPr>
          <a:xfrm>
            <a:off x="10656459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9961E5-8C6B-E3CD-5D45-3A513746512C}"/>
              </a:ext>
            </a:extLst>
          </p:cNvPr>
          <p:cNvSpPr/>
          <p:nvPr userDrawn="1"/>
        </p:nvSpPr>
        <p:spPr>
          <a:xfrm>
            <a:off x="10989475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FF0EF5-C355-E996-4FE3-CF68257CA4E5}"/>
              </a:ext>
            </a:extLst>
          </p:cNvPr>
          <p:cNvSpPr/>
          <p:nvPr userDrawn="1"/>
        </p:nvSpPr>
        <p:spPr>
          <a:xfrm>
            <a:off x="1499616" y="1670304"/>
            <a:ext cx="4413504" cy="3730752"/>
          </a:xfrm>
          <a:prstGeom prst="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C5B3F80-BC6D-61BB-A02D-5267F9FDDC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8413" y="1901825"/>
            <a:ext cx="4413250" cy="38401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5DD46F-D059-F787-3777-64D26DAE1E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0371" y="182563"/>
            <a:ext cx="11741150" cy="3829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0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5593C1-DE95-DA2F-4CAB-5BE943752CBE}"/>
              </a:ext>
            </a:extLst>
          </p:cNvPr>
          <p:cNvSpPr/>
          <p:nvPr userDrawn="1"/>
        </p:nvSpPr>
        <p:spPr>
          <a:xfrm>
            <a:off x="999744" y="2956559"/>
            <a:ext cx="4413504" cy="3730752"/>
          </a:xfrm>
          <a:prstGeom prst="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4477DD99-208A-4545-02A3-3C57927ED4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5927" y="2779332"/>
            <a:ext cx="4413250" cy="37307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07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8C8FA85-94CA-B32C-B3D1-F8FB9781F780}"/>
              </a:ext>
            </a:extLst>
          </p:cNvPr>
          <p:cNvGrpSpPr/>
          <p:nvPr userDrawn="1"/>
        </p:nvGrpSpPr>
        <p:grpSpPr>
          <a:xfrm>
            <a:off x="10686292" y="633042"/>
            <a:ext cx="781359" cy="388183"/>
            <a:chOff x="10435281" y="531341"/>
            <a:chExt cx="1289222" cy="64049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3551F1-50C3-7F66-0DAD-E22E97448BB1}"/>
                </a:ext>
              </a:extLst>
            </p:cNvPr>
            <p:cNvSpPr/>
            <p:nvPr userDrawn="1"/>
          </p:nvSpPr>
          <p:spPr>
            <a:xfrm>
              <a:off x="10503243" y="531341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0EF84C6-BE71-0854-C02D-904D748161EB}"/>
                </a:ext>
              </a:extLst>
            </p:cNvPr>
            <p:cNvSpPr/>
            <p:nvPr userDrawn="1"/>
          </p:nvSpPr>
          <p:spPr>
            <a:xfrm>
              <a:off x="10435281" y="817606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41469FD-92D1-C2FE-C240-BD50479F7D4B}"/>
                </a:ext>
              </a:extLst>
            </p:cNvPr>
            <p:cNvSpPr/>
            <p:nvPr userDrawn="1"/>
          </p:nvSpPr>
          <p:spPr>
            <a:xfrm>
              <a:off x="10735962" y="1035909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5F18A9DB-4702-B41D-77F3-890A90879184}"/>
              </a:ext>
            </a:extLst>
          </p:cNvPr>
          <p:cNvSpPr/>
          <p:nvPr userDrawn="1"/>
        </p:nvSpPr>
        <p:spPr>
          <a:xfrm>
            <a:off x="10323443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7FD021F-ECD1-78B7-AF02-E8E3B273BCAD}"/>
              </a:ext>
            </a:extLst>
          </p:cNvPr>
          <p:cNvSpPr/>
          <p:nvPr userDrawn="1"/>
        </p:nvSpPr>
        <p:spPr>
          <a:xfrm>
            <a:off x="10656459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B7B3D3C-38E0-A1C7-7203-4278D1639283}"/>
              </a:ext>
            </a:extLst>
          </p:cNvPr>
          <p:cNvSpPr/>
          <p:nvPr userDrawn="1"/>
        </p:nvSpPr>
        <p:spPr>
          <a:xfrm>
            <a:off x="10989475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FA78A8-BE12-1A82-396F-E2BC8E645025}"/>
              </a:ext>
            </a:extLst>
          </p:cNvPr>
          <p:cNvSpPr/>
          <p:nvPr userDrawn="1"/>
        </p:nvSpPr>
        <p:spPr>
          <a:xfrm>
            <a:off x="5599176" y="1267968"/>
            <a:ext cx="2450397" cy="4894200"/>
          </a:xfrm>
          <a:prstGeom prst="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21ABC57C-C16C-C7FE-3B93-6457016041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64736" y="938846"/>
            <a:ext cx="3328415" cy="4894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3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496A296-6FA5-D8C5-AD82-894A5DA26C05}"/>
              </a:ext>
            </a:extLst>
          </p:cNvPr>
          <p:cNvGrpSpPr/>
          <p:nvPr userDrawn="1"/>
        </p:nvGrpSpPr>
        <p:grpSpPr>
          <a:xfrm>
            <a:off x="10686292" y="633042"/>
            <a:ext cx="781359" cy="388183"/>
            <a:chOff x="10435281" y="531341"/>
            <a:chExt cx="1289222" cy="640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95A509E-973A-F998-4971-893C4F7C87D6}"/>
                </a:ext>
              </a:extLst>
            </p:cNvPr>
            <p:cNvSpPr/>
            <p:nvPr userDrawn="1"/>
          </p:nvSpPr>
          <p:spPr>
            <a:xfrm>
              <a:off x="10503243" y="531341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720C1D9-2EB0-462C-8422-238713BEFDA4}"/>
                </a:ext>
              </a:extLst>
            </p:cNvPr>
            <p:cNvSpPr/>
            <p:nvPr userDrawn="1"/>
          </p:nvSpPr>
          <p:spPr>
            <a:xfrm>
              <a:off x="10435281" y="817606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335385C-C9C4-D8B7-A641-3E8BACF3ABDA}"/>
                </a:ext>
              </a:extLst>
            </p:cNvPr>
            <p:cNvSpPr/>
            <p:nvPr userDrawn="1"/>
          </p:nvSpPr>
          <p:spPr>
            <a:xfrm>
              <a:off x="10735962" y="1035909"/>
              <a:ext cx="988541" cy="135924"/>
            </a:xfrm>
            <a:prstGeom prst="rect">
              <a:avLst/>
            </a:prstGeom>
            <a:solidFill>
              <a:srgbClr val="2025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40F13CDD-FACD-9CBA-87D4-C31D3FCACD3B}"/>
              </a:ext>
            </a:extLst>
          </p:cNvPr>
          <p:cNvSpPr/>
          <p:nvPr userDrawn="1"/>
        </p:nvSpPr>
        <p:spPr>
          <a:xfrm>
            <a:off x="10323443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CD88C82-BC30-4CF3-FF62-D5DB5C95CA83}"/>
              </a:ext>
            </a:extLst>
          </p:cNvPr>
          <p:cNvSpPr/>
          <p:nvPr userDrawn="1"/>
        </p:nvSpPr>
        <p:spPr>
          <a:xfrm>
            <a:off x="10656459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54C98E-3F39-9A56-BC42-849DCACEBA81}"/>
              </a:ext>
            </a:extLst>
          </p:cNvPr>
          <p:cNvSpPr/>
          <p:nvPr userDrawn="1"/>
        </p:nvSpPr>
        <p:spPr>
          <a:xfrm>
            <a:off x="10989475" y="6294783"/>
            <a:ext cx="198782" cy="19878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B2F74C0C-08E4-4451-C5D3-F7274DB858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050" y="3096767"/>
            <a:ext cx="11802110" cy="3536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3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C0F3BB-5F3F-032B-BD00-4D06E3C839AF}"/>
              </a:ext>
            </a:extLst>
          </p:cNvPr>
          <p:cNvSpPr/>
          <p:nvPr userDrawn="1"/>
        </p:nvSpPr>
        <p:spPr>
          <a:xfrm>
            <a:off x="7022592" y="0"/>
            <a:ext cx="5169408" cy="6858000"/>
          </a:xfrm>
          <a:prstGeom prst="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259B0C5-21F4-BA8A-4C57-91B50AB835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56513" y="1036638"/>
            <a:ext cx="3876675" cy="49498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1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F34F006-D7FB-A594-8966-9F8766E6ECEC}"/>
              </a:ext>
            </a:extLst>
          </p:cNvPr>
          <p:cNvSpPr/>
          <p:nvPr userDrawn="1"/>
        </p:nvSpPr>
        <p:spPr>
          <a:xfrm>
            <a:off x="135924" y="148281"/>
            <a:ext cx="11825417" cy="6524368"/>
          </a:xfrm>
          <a:prstGeom prst="rect">
            <a:avLst/>
          </a:prstGeom>
          <a:noFill/>
          <a:ln w="57150">
            <a:solidFill>
              <a:srgbClr val="2025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7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6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s://minaro.ir/product/shahid-motavaslian-powerpoint-templat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58BDCC9-E950-33CF-D3DF-ED4BAA715C9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681" y="173038"/>
            <a:ext cx="11776075" cy="64865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69A4891-D689-E952-3407-CFCE6E54EAA9}"/>
              </a:ext>
            </a:extLst>
          </p:cNvPr>
          <p:cNvSpPr/>
          <p:nvPr/>
        </p:nvSpPr>
        <p:spPr>
          <a:xfrm>
            <a:off x="160681" y="173038"/>
            <a:ext cx="11776075" cy="6486525"/>
          </a:xfrm>
          <a:prstGeom prst="rect">
            <a:avLst/>
          </a:prstGeom>
          <a:solidFill>
            <a:srgbClr val="202542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6E0AC-ECDF-25F1-B3D4-1AE14EB6927E}"/>
              </a:ext>
            </a:extLst>
          </p:cNvPr>
          <p:cNvSpPr txBox="1"/>
          <p:nvPr/>
        </p:nvSpPr>
        <p:spPr>
          <a:xfrm>
            <a:off x="1706880" y="1658112"/>
            <a:ext cx="8778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chemeClr val="bg1"/>
                </a:solidFill>
                <a:cs typeface="B Titr" panose="00000700000000000000" pitchFamily="2" charset="-78"/>
              </a:rPr>
              <a:t>قالب پاورپوینت </a:t>
            </a:r>
            <a:r>
              <a:rPr lang="fa-IR" sz="6000" dirty="0">
                <a:solidFill>
                  <a:srgbClr val="FFC300"/>
                </a:solidFill>
                <a:cs typeface="B Titr" panose="00000700000000000000" pitchFamily="2" charset="-78"/>
              </a:rPr>
              <a:t>شرکتی | رایگان</a:t>
            </a:r>
            <a:endParaRPr lang="en-US" sz="6000" dirty="0">
              <a:solidFill>
                <a:srgbClr val="FFC300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4E0A3A-FE48-31D5-3EDE-322C04031196}"/>
              </a:ext>
            </a:extLst>
          </p:cNvPr>
          <p:cNvSpPr txBox="1"/>
          <p:nvPr/>
        </p:nvSpPr>
        <p:spPr>
          <a:xfrm>
            <a:off x="682752" y="2905036"/>
            <a:ext cx="10826496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B5BF993-26F8-A036-08C2-59C4976E04B2}"/>
              </a:ext>
            </a:extLst>
          </p:cNvPr>
          <p:cNvSpPr/>
          <p:nvPr/>
        </p:nvSpPr>
        <p:spPr>
          <a:xfrm>
            <a:off x="4372233" y="4872433"/>
            <a:ext cx="3447535" cy="65490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43913E-B362-54DE-642B-969CD6F5E329}"/>
              </a:ext>
            </a:extLst>
          </p:cNvPr>
          <p:cNvSpPr txBox="1"/>
          <p:nvPr/>
        </p:nvSpPr>
        <p:spPr>
          <a:xfrm>
            <a:off x="4372232" y="4970019"/>
            <a:ext cx="3447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202542"/>
                </a:solidFill>
                <a:cs typeface="B Titr" panose="00000700000000000000" pitchFamily="2" charset="-78"/>
              </a:rPr>
              <a:t>تهیه کننده:................</a:t>
            </a:r>
            <a:endParaRPr lang="en-US" sz="2400" dirty="0">
              <a:solidFill>
                <a:srgbClr val="20254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695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1C9F949-6954-35BA-F8E6-6F738E5A5D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C4061B1-E491-DE22-A34E-E9F76000454A}"/>
              </a:ext>
            </a:extLst>
          </p:cNvPr>
          <p:cNvSpPr/>
          <p:nvPr/>
        </p:nvSpPr>
        <p:spPr>
          <a:xfrm flipH="1">
            <a:off x="6702552" y="463296"/>
            <a:ext cx="4145280" cy="1853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66425E-07E2-BF14-1E38-790246022BC0}"/>
              </a:ext>
            </a:extLst>
          </p:cNvPr>
          <p:cNvSpPr/>
          <p:nvPr/>
        </p:nvSpPr>
        <p:spPr>
          <a:xfrm flipH="1">
            <a:off x="6702552" y="2450370"/>
            <a:ext cx="4145280" cy="1853184"/>
          </a:xfrm>
          <a:prstGeom prst="rect">
            <a:avLst/>
          </a:prstGeom>
          <a:solidFill>
            <a:srgbClr val="202542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E1D20B-E3BE-27DB-F948-0621C5905116}"/>
              </a:ext>
            </a:extLst>
          </p:cNvPr>
          <p:cNvSpPr/>
          <p:nvPr/>
        </p:nvSpPr>
        <p:spPr>
          <a:xfrm flipH="1">
            <a:off x="6702552" y="4437444"/>
            <a:ext cx="4145280" cy="1853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8DE922F-B6AD-2C87-E28B-6BA55321E938}"/>
              </a:ext>
            </a:extLst>
          </p:cNvPr>
          <p:cNvSpPr/>
          <p:nvPr/>
        </p:nvSpPr>
        <p:spPr>
          <a:xfrm flipH="1">
            <a:off x="10521696" y="1054608"/>
            <a:ext cx="670560" cy="670560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C42BFA-B0A5-777D-9B2B-BB7C7095C302}"/>
              </a:ext>
            </a:extLst>
          </p:cNvPr>
          <p:cNvSpPr/>
          <p:nvPr/>
        </p:nvSpPr>
        <p:spPr>
          <a:xfrm flipH="1">
            <a:off x="10521696" y="5065665"/>
            <a:ext cx="670560" cy="670560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DEF5E95-C1D3-610B-EBC6-80D95C8C36B6}"/>
              </a:ext>
            </a:extLst>
          </p:cNvPr>
          <p:cNvSpPr/>
          <p:nvPr/>
        </p:nvSpPr>
        <p:spPr>
          <a:xfrm flipH="1">
            <a:off x="10521696" y="3060137"/>
            <a:ext cx="670560" cy="6705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B64B21-E6E7-331B-8161-189F0B1EF605}"/>
              </a:ext>
            </a:extLst>
          </p:cNvPr>
          <p:cNvSpPr txBox="1"/>
          <p:nvPr/>
        </p:nvSpPr>
        <p:spPr>
          <a:xfrm>
            <a:off x="903206" y="411350"/>
            <a:ext cx="4978691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4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44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BF5474-BBF6-783D-B747-62CB2ACB04E1}"/>
              </a:ext>
            </a:extLst>
          </p:cNvPr>
          <p:cNvSpPr txBox="1"/>
          <p:nvPr/>
        </p:nvSpPr>
        <p:spPr>
          <a:xfrm>
            <a:off x="6909194" y="2535450"/>
            <a:ext cx="3434098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C8453-A98C-174D-4EAC-FF3B1DAE7300}"/>
              </a:ext>
            </a:extLst>
          </p:cNvPr>
          <p:cNvSpPr txBox="1"/>
          <p:nvPr/>
        </p:nvSpPr>
        <p:spPr>
          <a:xfrm>
            <a:off x="6909194" y="4453773"/>
            <a:ext cx="3434098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endParaRPr lang="en-US" dirty="0">
              <a:solidFill>
                <a:srgbClr val="20254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5D8CBA-D1C2-6942-D0FD-7C1B4AF2613A}"/>
              </a:ext>
            </a:extLst>
          </p:cNvPr>
          <p:cNvSpPr txBox="1"/>
          <p:nvPr/>
        </p:nvSpPr>
        <p:spPr>
          <a:xfrm>
            <a:off x="6909194" y="583701"/>
            <a:ext cx="3434098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endParaRPr lang="en-US" dirty="0">
              <a:solidFill>
                <a:srgbClr val="202542"/>
              </a:solidFill>
            </a:endParaRPr>
          </a:p>
        </p:txBody>
      </p:sp>
      <p:grpSp>
        <p:nvGrpSpPr>
          <p:cNvPr id="2" name="Google Shape;10359;p74">
            <a:extLst>
              <a:ext uri="{FF2B5EF4-FFF2-40B4-BE49-F238E27FC236}">
                <a16:creationId xmlns:a16="http://schemas.microsoft.com/office/drawing/2014/main" id="{45B214D6-4731-34A6-F3C1-4B75A00DC6F2}"/>
              </a:ext>
            </a:extLst>
          </p:cNvPr>
          <p:cNvGrpSpPr/>
          <p:nvPr/>
        </p:nvGrpSpPr>
        <p:grpSpPr>
          <a:xfrm>
            <a:off x="10656257" y="3195958"/>
            <a:ext cx="427537" cy="401123"/>
            <a:chOff x="4991425" y="3617150"/>
            <a:chExt cx="296175" cy="260725"/>
          </a:xfrm>
          <a:solidFill>
            <a:srgbClr val="202542"/>
          </a:solidFill>
        </p:grpSpPr>
        <p:sp>
          <p:nvSpPr>
            <p:cNvPr id="10" name="Google Shape;10360;p74">
              <a:extLst>
                <a:ext uri="{FF2B5EF4-FFF2-40B4-BE49-F238E27FC236}">
                  <a16:creationId xmlns:a16="http://schemas.microsoft.com/office/drawing/2014/main" id="{6C493E00-6F0A-B4B2-034D-A2EFC1B29984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" name="Google Shape;10361;p74">
              <a:extLst>
                <a:ext uri="{FF2B5EF4-FFF2-40B4-BE49-F238E27FC236}">
                  <a16:creationId xmlns:a16="http://schemas.microsoft.com/office/drawing/2014/main" id="{239FC8FD-A030-6C2F-688D-BBF9F297142E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" name="Google Shape;10362;p74">
              <a:extLst>
                <a:ext uri="{FF2B5EF4-FFF2-40B4-BE49-F238E27FC236}">
                  <a16:creationId xmlns:a16="http://schemas.microsoft.com/office/drawing/2014/main" id="{154783ED-3C06-F3B3-3AEB-2915F2B8B2C0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" name="Google Shape;10363;p74">
              <a:extLst>
                <a:ext uri="{FF2B5EF4-FFF2-40B4-BE49-F238E27FC236}">
                  <a16:creationId xmlns:a16="http://schemas.microsoft.com/office/drawing/2014/main" id="{1813F912-41CD-A010-1FDA-C8B70DB45669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" name="Google Shape;10364;p74">
              <a:extLst>
                <a:ext uri="{FF2B5EF4-FFF2-40B4-BE49-F238E27FC236}">
                  <a16:creationId xmlns:a16="http://schemas.microsoft.com/office/drawing/2014/main" id="{EFD5653C-F5F0-1EC2-B63B-2E2DA2A5E606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" name="Google Shape;10365;p74">
              <a:extLst>
                <a:ext uri="{FF2B5EF4-FFF2-40B4-BE49-F238E27FC236}">
                  <a16:creationId xmlns:a16="http://schemas.microsoft.com/office/drawing/2014/main" id="{A8375266-701B-DAC0-619A-C44491D58822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1" name="Google Shape;10366;p74">
              <a:extLst>
                <a:ext uri="{FF2B5EF4-FFF2-40B4-BE49-F238E27FC236}">
                  <a16:creationId xmlns:a16="http://schemas.microsoft.com/office/drawing/2014/main" id="{BDC7B1F3-75A8-8A2C-15D4-2E04598BFE64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2" name="Google Shape;10443;p74">
            <a:extLst>
              <a:ext uri="{FF2B5EF4-FFF2-40B4-BE49-F238E27FC236}">
                <a16:creationId xmlns:a16="http://schemas.microsoft.com/office/drawing/2014/main" id="{9F72F13C-CEA8-B10E-EA74-FF0A356BA288}"/>
              </a:ext>
            </a:extLst>
          </p:cNvPr>
          <p:cNvGrpSpPr/>
          <p:nvPr/>
        </p:nvGrpSpPr>
        <p:grpSpPr>
          <a:xfrm>
            <a:off x="10673768" y="5165412"/>
            <a:ext cx="372727" cy="397247"/>
            <a:chOff x="2037825" y="3254050"/>
            <a:chExt cx="296175" cy="296175"/>
          </a:xfrm>
          <a:solidFill>
            <a:srgbClr val="FFC000"/>
          </a:solidFill>
        </p:grpSpPr>
        <p:sp>
          <p:nvSpPr>
            <p:cNvPr id="23" name="Google Shape;10444;p74">
              <a:extLst>
                <a:ext uri="{FF2B5EF4-FFF2-40B4-BE49-F238E27FC236}">
                  <a16:creationId xmlns:a16="http://schemas.microsoft.com/office/drawing/2014/main" id="{237D1B9E-3943-8FDA-AF3A-49AA726ADC3C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4" name="Google Shape;10445;p74">
              <a:extLst>
                <a:ext uri="{FF2B5EF4-FFF2-40B4-BE49-F238E27FC236}">
                  <a16:creationId xmlns:a16="http://schemas.microsoft.com/office/drawing/2014/main" id="{EC8E0161-6276-F421-1BDB-6CE2BE88B981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5" name="Google Shape;10446;p74">
              <a:extLst>
                <a:ext uri="{FF2B5EF4-FFF2-40B4-BE49-F238E27FC236}">
                  <a16:creationId xmlns:a16="http://schemas.microsoft.com/office/drawing/2014/main" id="{134961EC-A04C-7C90-E9C9-69FEE6005512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6" name="Google Shape;10447;p74">
              <a:extLst>
                <a:ext uri="{FF2B5EF4-FFF2-40B4-BE49-F238E27FC236}">
                  <a16:creationId xmlns:a16="http://schemas.microsoft.com/office/drawing/2014/main" id="{82806B39-EA4F-2B5D-F705-E1D934BA921D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7" name="Google Shape;10448;p74">
              <a:extLst>
                <a:ext uri="{FF2B5EF4-FFF2-40B4-BE49-F238E27FC236}">
                  <a16:creationId xmlns:a16="http://schemas.microsoft.com/office/drawing/2014/main" id="{064D05C7-E0C2-3AAB-5DEA-30902F2EB42C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8" name="Google Shape;10449;p74">
              <a:extLst>
                <a:ext uri="{FF2B5EF4-FFF2-40B4-BE49-F238E27FC236}">
                  <a16:creationId xmlns:a16="http://schemas.microsoft.com/office/drawing/2014/main" id="{3BF2C683-D5D1-2F42-C28A-35A319BBF9DD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9" name="Google Shape;10497;p74">
            <a:extLst>
              <a:ext uri="{FF2B5EF4-FFF2-40B4-BE49-F238E27FC236}">
                <a16:creationId xmlns:a16="http://schemas.microsoft.com/office/drawing/2014/main" id="{BE025A78-D529-B8C6-1FE4-0F69B5441C46}"/>
              </a:ext>
            </a:extLst>
          </p:cNvPr>
          <p:cNvGrpSpPr/>
          <p:nvPr/>
        </p:nvGrpSpPr>
        <p:grpSpPr>
          <a:xfrm>
            <a:off x="10673768" y="1163310"/>
            <a:ext cx="426333" cy="453156"/>
            <a:chOff x="6553275" y="3604550"/>
            <a:chExt cx="296975" cy="296175"/>
          </a:xfrm>
          <a:solidFill>
            <a:srgbClr val="FFC000"/>
          </a:solidFill>
        </p:grpSpPr>
        <p:sp>
          <p:nvSpPr>
            <p:cNvPr id="30" name="Google Shape;10498;p74">
              <a:extLst>
                <a:ext uri="{FF2B5EF4-FFF2-40B4-BE49-F238E27FC236}">
                  <a16:creationId xmlns:a16="http://schemas.microsoft.com/office/drawing/2014/main" id="{0CD5AB53-27CB-5767-B0FB-DBCF1A9FB7EF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1" name="Google Shape;10499;p74">
              <a:extLst>
                <a:ext uri="{FF2B5EF4-FFF2-40B4-BE49-F238E27FC236}">
                  <a16:creationId xmlns:a16="http://schemas.microsoft.com/office/drawing/2014/main" id="{471EE61A-32DC-A7C8-84E7-75A05A14C007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2" name="Google Shape;10500;p74">
              <a:extLst>
                <a:ext uri="{FF2B5EF4-FFF2-40B4-BE49-F238E27FC236}">
                  <a16:creationId xmlns:a16="http://schemas.microsoft.com/office/drawing/2014/main" id="{DBAF6C21-F944-41E2-F675-76B4C68CE1F1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3" name="Google Shape;10501;p74">
              <a:extLst>
                <a:ext uri="{FF2B5EF4-FFF2-40B4-BE49-F238E27FC236}">
                  <a16:creationId xmlns:a16="http://schemas.microsoft.com/office/drawing/2014/main" id="{F13A82CA-F1E4-7C03-7E63-7C72CCAB9102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4" name="Google Shape;10502;p74">
              <a:extLst>
                <a:ext uri="{FF2B5EF4-FFF2-40B4-BE49-F238E27FC236}">
                  <a16:creationId xmlns:a16="http://schemas.microsoft.com/office/drawing/2014/main" id="{D8C0EC96-0C6F-D423-91D3-D9C233E02296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5" name="Google Shape;10503;p74">
              <a:extLst>
                <a:ext uri="{FF2B5EF4-FFF2-40B4-BE49-F238E27FC236}">
                  <a16:creationId xmlns:a16="http://schemas.microsoft.com/office/drawing/2014/main" id="{EC5E6A67-7459-3E00-A9D3-21D2B06E9180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5853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A8B60CC-9307-177C-D6FF-F2EF452973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74ABC5-2D2B-084B-28E4-30356663DC41}"/>
              </a:ext>
            </a:extLst>
          </p:cNvPr>
          <p:cNvSpPr txBox="1"/>
          <p:nvPr/>
        </p:nvSpPr>
        <p:spPr>
          <a:xfrm>
            <a:off x="8454699" y="628599"/>
            <a:ext cx="3201288" cy="2916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40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01 </a:t>
            </a:r>
          </a:p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541B34-F02F-8EB3-C2EA-4A3E24CB5679}"/>
              </a:ext>
            </a:extLst>
          </p:cNvPr>
          <p:cNvSpPr txBox="1"/>
          <p:nvPr/>
        </p:nvSpPr>
        <p:spPr>
          <a:xfrm>
            <a:off x="8454699" y="3132315"/>
            <a:ext cx="3201288" cy="2916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40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02 </a:t>
            </a:r>
          </a:p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97A0F2-33DF-57D5-EAF0-7DA71BE0F480}"/>
              </a:ext>
            </a:extLst>
          </p:cNvPr>
          <p:cNvSpPr txBox="1"/>
          <p:nvPr/>
        </p:nvSpPr>
        <p:spPr>
          <a:xfrm>
            <a:off x="341618" y="578585"/>
            <a:ext cx="364234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A76E05-43F2-43EE-5625-6E7FC5F3BB46}"/>
              </a:ext>
            </a:extLst>
          </p:cNvPr>
          <p:cNvSpPr txBox="1"/>
          <p:nvPr/>
        </p:nvSpPr>
        <p:spPr>
          <a:xfrm>
            <a:off x="405393" y="2170598"/>
            <a:ext cx="3642344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دهید. </a:t>
            </a:r>
          </a:p>
        </p:txBody>
      </p:sp>
    </p:spTree>
    <p:extLst>
      <p:ext uri="{BB962C8B-B14F-4D97-AF65-F5344CB8AC3E}">
        <p14:creationId xmlns:p14="http://schemas.microsoft.com/office/powerpoint/2010/main" val="25691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组合 147">
            <a:extLst>
              <a:ext uri="{FF2B5EF4-FFF2-40B4-BE49-F238E27FC236}">
                <a16:creationId xmlns:a16="http://schemas.microsoft.com/office/drawing/2014/main" id="{404E097D-B9F8-5F90-2447-57838F919CC8}"/>
              </a:ext>
            </a:extLst>
          </p:cNvPr>
          <p:cNvGrpSpPr/>
          <p:nvPr/>
        </p:nvGrpSpPr>
        <p:grpSpPr>
          <a:xfrm>
            <a:off x="3651143" y="913359"/>
            <a:ext cx="4889714" cy="5004577"/>
            <a:chOff x="7320136" y="1484784"/>
            <a:chExt cx="3312368" cy="3390178"/>
          </a:xfrm>
        </p:grpSpPr>
        <p:grpSp>
          <p:nvGrpSpPr>
            <p:cNvPr id="237" name="í$1idê">
              <a:extLst>
                <a:ext uri="{FF2B5EF4-FFF2-40B4-BE49-F238E27FC236}">
                  <a16:creationId xmlns:a16="http://schemas.microsoft.com/office/drawing/2014/main" id="{5A330F89-97F7-AE71-886C-AE5FA6AE97A3}"/>
                </a:ext>
              </a:extLst>
            </p:cNvPr>
            <p:cNvGrpSpPr/>
            <p:nvPr/>
          </p:nvGrpSpPr>
          <p:grpSpPr>
            <a:xfrm>
              <a:off x="7320136" y="1484784"/>
              <a:ext cx="3312368" cy="3151089"/>
              <a:chOff x="3659914" y="2601919"/>
              <a:chExt cx="4879540" cy="4641960"/>
            </a:xfrm>
          </p:grpSpPr>
          <p:sp>
            <p:nvSpPr>
              <p:cNvPr id="239" name="işļîḓê">
                <a:extLst>
                  <a:ext uri="{FF2B5EF4-FFF2-40B4-BE49-F238E27FC236}">
                    <a16:creationId xmlns:a16="http://schemas.microsoft.com/office/drawing/2014/main" id="{03E1F40F-99CC-4A34-5E94-2A86426ED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317" y="2601919"/>
                <a:ext cx="4544734" cy="4543272"/>
              </a:xfrm>
              <a:custGeom>
                <a:avLst/>
                <a:gdLst>
                  <a:gd name="T0" fmla="*/ 2621 w 2629"/>
                  <a:gd name="T1" fmla="*/ 1303 h 2628"/>
                  <a:gd name="T2" fmla="*/ 2607 w 2629"/>
                  <a:gd name="T3" fmla="*/ 1188 h 2628"/>
                  <a:gd name="T4" fmla="*/ 2560 w 2629"/>
                  <a:gd name="T5" fmla="*/ 946 h 2628"/>
                  <a:gd name="T6" fmla="*/ 2528 w 2629"/>
                  <a:gd name="T7" fmla="*/ 851 h 2628"/>
                  <a:gd name="T8" fmla="*/ 2489 w 2629"/>
                  <a:gd name="T9" fmla="*/ 742 h 2628"/>
                  <a:gd name="T10" fmla="*/ 2432 w 2629"/>
                  <a:gd name="T11" fmla="*/ 622 h 2628"/>
                  <a:gd name="T12" fmla="*/ 2346 w 2629"/>
                  <a:gd name="T13" fmla="*/ 500 h 2628"/>
                  <a:gd name="T14" fmla="*/ 2253 w 2629"/>
                  <a:gd name="T15" fmla="*/ 405 h 2628"/>
                  <a:gd name="T16" fmla="*/ 2163 w 2629"/>
                  <a:gd name="T17" fmla="*/ 331 h 2628"/>
                  <a:gd name="T18" fmla="*/ 1962 w 2629"/>
                  <a:gd name="T19" fmla="*/ 188 h 2628"/>
                  <a:gd name="T20" fmla="*/ 1874 w 2629"/>
                  <a:gd name="T21" fmla="*/ 142 h 2628"/>
                  <a:gd name="T22" fmla="*/ 1770 w 2629"/>
                  <a:gd name="T23" fmla="*/ 89 h 2628"/>
                  <a:gd name="T24" fmla="*/ 1646 w 2629"/>
                  <a:gd name="T25" fmla="*/ 41 h 2628"/>
                  <a:gd name="T26" fmla="*/ 1499 w 2629"/>
                  <a:gd name="T27" fmla="*/ 12 h 2628"/>
                  <a:gd name="T28" fmla="*/ 1366 w 2629"/>
                  <a:gd name="T29" fmla="*/ 8 h 2628"/>
                  <a:gd name="T30" fmla="*/ 1250 w 2629"/>
                  <a:gd name="T31" fmla="*/ 17 h 2628"/>
                  <a:gd name="T32" fmla="*/ 1006 w 2629"/>
                  <a:gd name="T33" fmla="*/ 52 h 2628"/>
                  <a:gd name="T34" fmla="*/ 910 w 2629"/>
                  <a:gd name="T35" fmla="*/ 79 h 2628"/>
                  <a:gd name="T36" fmla="*/ 799 w 2629"/>
                  <a:gd name="T37" fmla="*/ 113 h 2628"/>
                  <a:gd name="T38" fmla="*/ 677 w 2629"/>
                  <a:gd name="T39" fmla="*/ 164 h 2628"/>
                  <a:gd name="T40" fmla="*/ 551 w 2629"/>
                  <a:gd name="T41" fmla="*/ 244 h 2628"/>
                  <a:gd name="T42" fmla="*/ 452 w 2629"/>
                  <a:gd name="T43" fmla="*/ 333 h 2628"/>
                  <a:gd name="T44" fmla="*/ 374 w 2629"/>
                  <a:gd name="T45" fmla="*/ 419 h 2628"/>
                  <a:gd name="T46" fmla="*/ 221 w 2629"/>
                  <a:gd name="T47" fmla="*/ 613 h 2628"/>
                  <a:gd name="T48" fmla="*/ 170 w 2629"/>
                  <a:gd name="T49" fmla="*/ 699 h 2628"/>
                  <a:gd name="T50" fmla="*/ 113 w 2629"/>
                  <a:gd name="T51" fmla="*/ 800 h 2628"/>
                  <a:gd name="T52" fmla="*/ 59 w 2629"/>
                  <a:gd name="T53" fmla="*/ 922 h 2628"/>
                  <a:gd name="T54" fmla="*/ 23 w 2629"/>
                  <a:gd name="T55" fmla="*/ 1067 h 2628"/>
                  <a:gd name="T56" fmla="*/ 13 w 2629"/>
                  <a:gd name="T57" fmla="*/ 1199 h 2628"/>
                  <a:gd name="T58" fmla="*/ 0 w 2629"/>
                  <a:gd name="T59" fmla="*/ 1315 h 2628"/>
                  <a:gd name="T60" fmla="*/ 14 w 2629"/>
                  <a:gd name="T61" fmla="*/ 1448 h 2628"/>
                  <a:gd name="T62" fmla="*/ 39 w 2629"/>
                  <a:gd name="T63" fmla="*/ 1561 h 2628"/>
                  <a:gd name="T64" fmla="*/ 109 w 2629"/>
                  <a:gd name="T65" fmla="*/ 1798 h 2628"/>
                  <a:gd name="T66" fmla="*/ 150 w 2629"/>
                  <a:gd name="T67" fmla="*/ 1889 h 2628"/>
                  <a:gd name="T68" fmla="*/ 198 w 2629"/>
                  <a:gd name="T69" fmla="*/ 1994 h 2628"/>
                  <a:gd name="T70" fmla="*/ 267 w 2629"/>
                  <a:gd name="T71" fmla="*/ 2108 h 2628"/>
                  <a:gd name="T72" fmla="*/ 363 w 2629"/>
                  <a:gd name="T73" fmla="*/ 2222 h 2628"/>
                  <a:gd name="T74" fmla="*/ 465 w 2629"/>
                  <a:gd name="T75" fmla="*/ 2307 h 2628"/>
                  <a:gd name="T76" fmla="*/ 562 w 2629"/>
                  <a:gd name="T77" fmla="*/ 2372 h 2628"/>
                  <a:gd name="T78" fmla="*/ 776 w 2629"/>
                  <a:gd name="T79" fmla="*/ 2496 h 2628"/>
                  <a:gd name="T80" fmla="*/ 868 w 2629"/>
                  <a:gd name="T81" fmla="*/ 2534 h 2628"/>
                  <a:gd name="T82" fmla="*/ 976 w 2629"/>
                  <a:gd name="T83" fmla="*/ 2576 h 2628"/>
                  <a:gd name="T84" fmla="*/ 1104 w 2629"/>
                  <a:gd name="T85" fmla="*/ 2612 h 2628"/>
                  <a:gd name="T86" fmla="*/ 1253 w 2629"/>
                  <a:gd name="T87" fmla="*/ 2627 h 2628"/>
                  <a:gd name="T88" fmla="*/ 1385 w 2629"/>
                  <a:gd name="T89" fmla="*/ 2619 h 2628"/>
                  <a:gd name="T90" fmla="*/ 1500 w 2629"/>
                  <a:gd name="T91" fmla="*/ 2599 h 2628"/>
                  <a:gd name="T92" fmla="*/ 1740 w 2629"/>
                  <a:gd name="T93" fmla="*/ 2541 h 2628"/>
                  <a:gd name="T94" fmla="*/ 1832 w 2629"/>
                  <a:gd name="T95" fmla="*/ 2505 h 2628"/>
                  <a:gd name="T96" fmla="*/ 1940 w 2629"/>
                  <a:gd name="T97" fmla="*/ 2461 h 2628"/>
                  <a:gd name="T98" fmla="*/ 2057 w 2629"/>
                  <a:gd name="T99" fmla="*/ 2399 h 2628"/>
                  <a:gd name="T100" fmla="*/ 2175 w 2629"/>
                  <a:gd name="T101" fmla="*/ 2308 h 2628"/>
                  <a:gd name="T102" fmla="*/ 2266 w 2629"/>
                  <a:gd name="T103" fmla="*/ 2210 h 2628"/>
                  <a:gd name="T104" fmla="*/ 2335 w 2629"/>
                  <a:gd name="T105" fmla="*/ 2117 h 2628"/>
                  <a:gd name="T106" fmla="*/ 2469 w 2629"/>
                  <a:gd name="T107" fmla="*/ 1909 h 2628"/>
                  <a:gd name="T108" fmla="*/ 2511 w 2629"/>
                  <a:gd name="T109" fmla="*/ 1819 h 2628"/>
                  <a:gd name="T110" fmla="*/ 2559 w 2629"/>
                  <a:gd name="T111" fmla="*/ 1713 h 2628"/>
                  <a:gd name="T112" fmla="*/ 2601 w 2629"/>
                  <a:gd name="T113" fmla="*/ 1586 h 2628"/>
                  <a:gd name="T114" fmla="*/ 2623 w 2629"/>
                  <a:gd name="T115" fmla="*/ 1439 h 2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29" h="2628">
                    <a:moveTo>
                      <a:pt x="2613" y="1311"/>
                    </a:moveTo>
                    <a:cubicBezTo>
                      <a:pt x="2613" y="1312"/>
                      <a:pt x="2613" y="1313"/>
                      <a:pt x="2613" y="1314"/>
                    </a:cubicBezTo>
                    <a:cubicBezTo>
                      <a:pt x="2613" y="1322"/>
                      <a:pt x="2613" y="1330"/>
                      <a:pt x="2613" y="1338"/>
                    </a:cubicBezTo>
                    <a:cubicBezTo>
                      <a:pt x="2613" y="1342"/>
                      <a:pt x="2616" y="1346"/>
                      <a:pt x="2621" y="1346"/>
                    </a:cubicBezTo>
                    <a:cubicBezTo>
                      <a:pt x="2625" y="1346"/>
                      <a:pt x="2629" y="1343"/>
                      <a:pt x="2629" y="1338"/>
                    </a:cubicBezTo>
                    <a:cubicBezTo>
                      <a:pt x="2629" y="1330"/>
                      <a:pt x="2629" y="1322"/>
                      <a:pt x="2629" y="1314"/>
                    </a:cubicBezTo>
                    <a:cubicBezTo>
                      <a:pt x="2629" y="1313"/>
                      <a:pt x="2629" y="1312"/>
                      <a:pt x="2629" y="1311"/>
                    </a:cubicBezTo>
                    <a:cubicBezTo>
                      <a:pt x="2629" y="1307"/>
                      <a:pt x="2625" y="1303"/>
                      <a:pt x="2621" y="1303"/>
                    </a:cubicBezTo>
                    <a:cubicBezTo>
                      <a:pt x="2617" y="1303"/>
                      <a:pt x="2613" y="1307"/>
                      <a:pt x="2613" y="1311"/>
                    </a:cubicBezTo>
                    <a:close/>
                    <a:moveTo>
                      <a:pt x="2607" y="1188"/>
                    </a:moveTo>
                    <a:cubicBezTo>
                      <a:pt x="2608" y="1196"/>
                      <a:pt x="2608" y="1204"/>
                      <a:pt x="2609" y="1212"/>
                    </a:cubicBezTo>
                    <a:cubicBezTo>
                      <a:pt x="2609" y="1216"/>
                      <a:pt x="2613" y="1219"/>
                      <a:pt x="2618" y="1219"/>
                    </a:cubicBezTo>
                    <a:cubicBezTo>
                      <a:pt x="2622" y="1219"/>
                      <a:pt x="2625" y="1215"/>
                      <a:pt x="2625" y="1210"/>
                    </a:cubicBezTo>
                    <a:cubicBezTo>
                      <a:pt x="2624" y="1202"/>
                      <a:pt x="2624" y="1194"/>
                      <a:pt x="2623" y="1186"/>
                    </a:cubicBezTo>
                    <a:cubicBezTo>
                      <a:pt x="2622" y="1182"/>
                      <a:pt x="2619" y="1179"/>
                      <a:pt x="2614" y="1179"/>
                    </a:cubicBezTo>
                    <a:cubicBezTo>
                      <a:pt x="2610" y="1179"/>
                      <a:pt x="2607" y="1183"/>
                      <a:pt x="2607" y="1188"/>
                    </a:cubicBezTo>
                    <a:close/>
                    <a:moveTo>
                      <a:pt x="2589" y="1066"/>
                    </a:moveTo>
                    <a:cubicBezTo>
                      <a:pt x="2591" y="1073"/>
                      <a:pt x="2592" y="1081"/>
                      <a:pt x="2594" y="1089"/>
                    </a:cubicBezTo>
                    <a:cubicBezTo>
                      <a:pt x="2594" y="1093"/>
                      <a:pt x="2598" y="1096"/>
                      <a:pt x="2603" y="1096"/>
                    </a:cubicBezTo>
                    <a:cubicBezTo>
                      <a:pt x="2607" y="1095"/>
                      <a:pt x="2610" y="1091"/>
                      <a:pt x="2609" y="1086"/>
                    </a:cubicBezTo>
                    <a:cubicBezTo>
                      <a:pt x="2608" y="1078"/>
                      <a:pt x="2606" y="1070"/>
                      <a:pt x="2605" y="1062"/>
                    </a:cubicBezTo>
                    <a:cubicBezTo>
                      <a:pt x="2604" y="1058"/>
                      <a:pt x="2600" y="1055"/>
                      <a:pt x="2596" y="1056"/>
                    </a:cubicBezTo>
                    <a:cubicBezTo>
                      <a:pt x="2591" y="1057"/>
                      <a:pt x="2588" y="1061"/>
                      <a:pt x="2589" y="1066"/>
                    </a:cubicBezTo>
                    <a:close/>
                    <a:moveTo>
                      <a:pt x="2560" y="946"/>
                    </a:moveTo>
                    <a:cubicBezTo>
                      <a:pt x="2562" y="953"/>
                      <a:pt x="2564" y="961"/>
                      <a:pt x="2567" y="969"/>
                    </a:cubicBezTo>
                    <a:cubicBezTo>
                      <a:pt x="2568" y="973"/>
                      <a:pt x="2572" y="975"/>
                      <a:pt x="2576" y="974"/>
                    </a:cubicBezTo>
                    <a:cubicBezTo>
                      <a:pt x="2581" y="973"/>
                      <a:pt x="2583" y="969"/>
                      <a:pt x="2582" y="964"/>
                    </a:cubicBezTo>
                    <a:cubicBezTo>
                      <a:pt x="2580" y="956"/>
                      <a:pt x="2578" y="949"/>
                      <a:pt x="2575" y="941"/>
                    </a:cubicBezTo>
                    <a:cubicBezTo>
                      <a:pt x="2574" y="937"/>
                      <a:pt x="2570" y="934"/>
                      <a:pt x="2565" y="936"/>
                    </a:cubicBezTo>
                    <a:cubicBezTo>
                      <a:pt x="2561" y="937"/>
                      <a:pt x="2559" y="941"/>
                      <a:pt x="2560" y="946"/>
                    </a:cubicBezTo>
                    <a:close/>
                    <a:moveTo>
                      <a:pt x="2519" y="829"/>
                    </a:moveTo>
                    <a:cubicBezTo>
                      <a:pt x="2522" y="836"/>
                      <a:pt x="2525" y="844"/>
                      <a:pt x="2528" y="851"/>
                    </a:cubicBezTo>
                    <a:cubicBezTo>
                      <a:pt x="2530" y="855"/>
                      <a:pt x="2534" y="857"/>
                      <a:pt x="2538" y="856"/>
                    </a:cubicBezTo>
                    <a:cubicBezTo>
                      <a:pt x="2543" y="854"/>
                      <a:pt x="2545" y="850"/>
                      <a:pt x="2543" y="845"/>
                    </a:cubicBezTo>
                    <a:cubicBezTo>
                      <a:pt x="2540" y="838"/>
                      <a:pt x="2537" y="830"/>
                      <a:pt x="2534" y="823"/>
                    </a:cubicBezTo>
                    <a:cubicBezTo>
                      <a:pt x="2533" y="819"/>
                      <a:pt x="2528" y="817"/>
                      <a:pt x="2524" y="818"/>
                    </a:cubicBezTo>
                    <a:cubicBezTo>
                      <a:pt x="2520" y="820"/>
                      <a:pt x="2518" y="825"/>
                      <a:pt x="2519" y="829"/>
                    </a:cubicBezTo>
                    <a:close/>
                    <a:moveTo>
                      <a:pt x="2468" y="717"/>
                    </a:moveTo>
                    <a:cubicBezTo>
                      <a:pt x="2471" y="724"/>
                      <a:pt x="2475" y="731"/>
                      <a:pt x="2479" y="738"/>
                    </a:cubicBezTo>
                    <a:cubicBezTo>
                      <a:pt x="2481" y="742"/>
                      <a:pt x="2485" y="744"/>
                      <a:pt x="2489" y="742"/>
                    </a:cubicBezTo>
                    <a:cubicBezTo>
                      <a:pt x="2493" y="740"/>
                      <a:pt x="2495" y="735"/>
                      <a:pt x="2493" y="731"/>
                    </a:cubicBezTo>
                    <a:cubicBezTo>
                      <a:pt x="2489" y="724"/>
                      <a:pt x="2486" y="716"/>
                      <a:pt x="2482" y="709"/>
                    </a:cubicBezTo>
                    <a:cubicBezTo>
                      <a:pt x="2480" y="705"/>
                      <a:pt x="2475" y="704"/>
                      <a:pt x="2471" y="706"/>
                    </a:cubicBezTo>
                    <a:cubicBezTo>
                      <a:pt x="2467" y="708"/>
                      <a:pt x="2466" y="713"/>
                      <a:pt x="2468" y="717"/>
                    </a:cubicBezTo>
                    <a:close/>
                    <a:moveTo>
                      <a:pt x="2406" y="610"/>
                    </a:moveTo>
                    <a:cubicBezTo>
                      <a:pt x="2410" y="617"/>
                      <a:pt x="2414" y="623"/>
                      <a:pt x="2419" y="630"/>
                    </a:cubicBezTo>
                    <a:cubicBezTo>
                      <a:pt x="2421" y="634"/>
                      <a:pt x="2426" y="635"/>
                      <a:pt x="2430" y="633"/>
                    </a:cubicBezTo>
                    <a:cubicBezTo>
                      <a:pt x="2433" y="630"/>
                      <a:pt x="2434" y="625"/>
                      <a:pt x="2432" y="622"/>
                    </a:cubicBezTo>
                    <a:cubicBezTo>
                      <a:pt x="2428" y="615"/>
                      <a:pt x="2424" y="608"/>
                      <a:pt x="2419" y="601"/>
                    </a:cubicBezTo>
                    <a:cubicBezTo>
                      <a:pt x="2417" y="598"/>
                      <a:pt x="2412" y="597"/>
                      <a:pt x="2408" y="599"/>
                    </a:cubicBezTo>
                    <a:cubicBezTo>
                      <a:pt x="2404" y="601"/>
                      <a:pt x="2403" y="606"/>
                      <a:pt x="2406" y="610"/>
                    </a:cubicBezTo>
                    <a:close/>
                    <a:moveTo>
                      <a:pt x="2334" y="510"/>
                    </a:moveTo>
                    <a:cubicBezTo>
                      <a:pt x="2339" y="516"/>
                      <a:pt x="2344" y="522"/>
                      <a:pt x="2349" y="528"/>
                    </a:cubicBezTo>
                    <a:cubicBezTo>
                      <a:pt x="2351" y="532"/>
                      <a:pt x="2356" y="533"/>
                      <a:pt x="2360" y="530"/>
                    </a:cubicBezTo>
                    <a:cubicBezTo>
                      <a:pt x="2363" y="527"/>
                      <a:pt x="2364" y="522"/>
                      <a:pt x="2361" y="519"/>
                    </a:cubicBezTo>
                    <a:cubicBezTo>
                      <a:pt x="2356" y="512"/>
                      <a:pt x="2351" y="506"/>
                      <a:pt x="2346" y="500"/>
                    </a:cubicBezTo>
                    <a:cubicBezTo>
                      <a:pt x="2344" y="496"/>
                      <a:pt x="2339" y="496"/>
                      <a:pt x="2335" y="498"/>
                    </a:cubicBezTo>
                    <a:cubicBezTo>
                      <a:pt x="2332" y="501"/>
                      <a:pt x="2331" y="506"/>
                      <a:pt x="2334" y="510"/>
                    </a:cubicBezTo>
                    <a:close/>
                    <a:moveTo>
                      <a:pt x="2253" y="416"/>
                    </a:moveTo>
                    <a:cubicBezTo>
                      <a:pt x="2258" y="422"/>
                      <a:pt x="2264" y="428"/>
                      <a:pt x="2269" y="434"/>
                    </a:cubicBezTo>
                    <a:cubicBezTo>
                      <a:pt x="2272" y="437"/>
                      <a:pt x="2277" y="437"/>
                      <a:pt x="2280" y="434"/>
                    </a:cubicBezTo>
                    <a:cubicBezTo>
                      <a:pt x="2284" y="431"/>
                      <a:pt x="2284" y="426"/>
                      <a:pt x="2281" y="423"/>
                    </a:cubicBezTo>
                    <a:cubicBezTo>
                      <a:pt x="2275" y="417"/>
                      <a:pt x="2270" y="411"/>
                      <a:pt x="2264" y="405"/>
                    </a:cubicBezTo>
                    <a:cubicBezTo>
                      <a:pt x="2261" y="402"/>
                      <a:pt x="2256" y="402"/>
                      <a:pt x="2253" y="405"/>
                    </a:cubicBezTo>
                    <a:cubicBezTo>
                      <a:pt x="2250" y="408"/>
                      <a:pt x="2250" y="413"/>
                      <a:pt x="2253" y="416"/>
                    </a:cubicBezTo>
                    <a:close/>
                    <a:moveTo>
                      <a:pt x="2163" y="331"/>
                    </a:moveTo>
                    <a:cubicBezTo>
                      <a:pt x="2169" y="336"/>
                      <a:pt x="2175" y="342"/>
                      <a:pt x="2181" y="347"/>
                    </a:cubicBezTo>
                    <a:cubicBezTo>
                      <a:pt x="2184" y="350"/>
                      <a:pt x="2190" y="350"/>
                      <a:pt x="2192" y="346"/>
                    </a:cubicBezTo>
                    <a:cubicBezTo>
                      <a:pt x="2195" y="343"/>
                      <a:pt x="2195" y="338"/>
                      <a:pt x="2192" y="335"/>
                    </a:cubicBezTo>
                    <a:cubicBezTo>
                      <a:pt x="2186" y="330"/>
                      <a:pt x="2180" y="324"/>
                      <a:pt x="2174" y="319"/>
                    </a:cubicBezTo>
                    <a:cubicBezTo>
                      <a:pt x="2170" y="316"/>
                      <a:pt x="2165" y="317"/>
                      <a:pt x="2162" y="320"/>
                    </a:cubicBezTo>
                    <a:cubicBezTo>
                      <a:pt x="2160" y="323"/>
                      <a:pt x="2160" y="328"/>
                      <a:pt x="2163" y="331"/>
                    </a:cubicBezTo>
                    <a:close/>
                    <a:moveTo>
                      <a:pt x="2066" y="255"/>
                    </a:moveTo>
                    <a:cubicBezTo>
                      <a:pt x="2073" y="260"/>
                      <a:pt x="2079" y="264"/>
                      <a:pt x="2085" y="269"/>
                    </a:cubicBezTo>
                    <a:cubicBezTo>
                      <a:pt x="2089" y="272"/>
                      <a:pt x="2094" y="271"/>
                      <a:pt x="2097" y="267"/>
                    </a:cubicBezTo>
                    <a:cubicBezTo>
                      <a:pt x="2099" y="264"/>
                      <a:pt x="2098" y="259"/>
                      <a:pt x="2095" y="256"/>
                    </a:cubicBezTo>
                    <a:cubicBezTo>
                      <a:pt x="2088" y="251"/>
                      <a:pt x="2082" y="247"/>
                      <a:pt x="2075" y="242"/>
                    </a:cubicBezTo>
                    <a:cubicBezTo>
                      <a:pt x="2072" y="239"/>
                      <a:pt x="2067" y="240"/>
                      <a:pt x="2064" y="244"/>
                    </a:cubicBezTo>
                    <a:cubicBezTo>
                      <a:pt x="2062" y="247"/>
                      <a:pt x="2062" y="252"/>
                      <a:pt x="2066" y="255"/>
                    </a:cubicBezTo>
                    <a:close/>
                    <a:moveTo>
                      <a:pt x="1962" y="188"/>
                    </a:moveTo>
                    <a:cubicBezTo>
                      <a:pt x="1969" y="192"/>
                      <a:pt x="1976" y="196"/>
                      <a:pt x="1983" y="200"/>
                    </a:cubicBezTo>
                    <a:cubicBezTo>
                      <a:pt x="1986" y="203"/>
                      <a:pt x="1991" y="201"/>
                      <a:pt x="1994" y="198"/>
                    </a:cubicBezTo>
                    <a:cubicBezTo>
                      <a:pt x="1996" y="194"/>
                      <a:pt x="1995" y="189"/>
                      <a:pt x="1991" y="187"/>
                    </a:cubicBezTo>
                    <a:cubicBezTo>
                      <a:pt x="1984" y="182"/>
                      <a:pt x="1977" y="178"/>
                      <a:pt x="1970" y="174"/>
                    </a:cubicBezTo>
                    <a:cubicBezTo>
                      <a:pt x="1966" y="172"/>
                      <a:pt x="1961" y="173"/>
                      <a:pt x="1959" y="177"/>
                    </a:cubicBezTo>
                    <a:cubicBezTo>
                      <a:pt x="1957" y="181"/>
                      <a:pt x="1958" y="186"/>
                      <a:pt x="1962" y="188"/>
                    </a:cubicBezTo>
                    <a:close/>
                    <a:moveTo>
                      <a:pt x="1852" y="132"/>
                    </a:moveTo>
                    <a:cubicBezTo>
                      <a:pt x="1859" y="135"/>
                      <a:pt x="1866" y="138"/>
                      <a:pt x="1874" y="142"/>
                    </a:cubicBezTo>
                    <a:cubicBezTo>
                      <a:pt x="1878" y="144"/>
                      <a:pt x="1882" y="142"/>
                      <a:pt x="1884" y="138"/>
                    </a:cubicBezTo>
                    <a:cubicBezTo>
                      <a:pt x="1886" y="134"/>
                      <a:pt x="1885" y="129"/>
                      <a:pt x="1881" y="127"/>
                    </a:cubicBezTo>
                    <a:cubicBezTo>
                      <a:pt x="1873" y="124"/>
                      <a:pt x="1866" y="120"/>
                      <a:pt x="1859" y="117"/>
                    </a:cubicBezTo>
                    <a:cubicBezTo>
                      <a:pt x="1855" y="115"/>
                      <a:pt x="1850" y="117"/>
                      <a:pt x="1848" y="121"/>
                    </a:cubicBezTo>
                    <a:cubicBezTo>
                      <a:pt x="1846" y="125"/>
                      <a:pt x="1848" y="130"/>
                      <a:pt x="1852" y="132"/>
                    </a:cubicBezTo>
                    <a:close/>
                    <a:moveTo>
                      <a:pt x="1737" y="86"/>
                    </a:moveTo>
                    <a:cubicBezTo>
                      <a:pt x="1745" y="88"/>
                      <a:pt x="1752" y="91"/>
                      <a:pt x="1760" y="94"/>
                    </a:cubicBezTo>
                    <a:cubicBezTo>
                      <a:pt x="1764" y="95"/>
                      <a:pt x="1768" y="93"/>
                      <a:pt x="1770" y="89"/>
                    </a:cubicBezTo>
                    <a:cubicBezTo>
                      <a:pt x="1771" y="85"/>
                      <a:pt x="1769" y="80"/>
                      <a:pt x="1765" y="79"/>
                    </a:cubicBezTo>
                    <a:cubicBezTo>
                      <a:pt x="1758" y="76"/>
                      <a:pt x="1750" y="73"/>
                      <a:pt x="1742" y="71"/>
                    </a:cubicBezTo>
                    <a:cubicBezTo>
                      <a:pt x="1738" y="69"/>
                      <a:pt x="1734" y="71"/>
                      <a:pt x="1732" y="76"/>
                    </a:cubicBezTo>
                    <a:cubicBezTo>
                      <a:pt x="1731" y="80"/>
                      <a:pt x="1733" y="84"/>
                      <a:pt x="1737" y="86"/>
                    </a:cubicBezTo>
                    <a:close/>
                    <a:moveTo>
                      <a:pt x="1618" y="51"/>
                    </a:moveTo>
                    <a:cubicBezTo>
                      <a:pt x="1626" y="53"/>
                      <a:pt x="1634" y="55"/>
                      <a:pt x="1642" y="57"/>
                    </a:cubicBezTo>
                    <a:cubicBezTo>
                      <a:pt x="1646" y="58"/>
                      <a:pt x="1650" y="56"/>
                      <a:pt x="1651" y="51"/>
                    </a:cubicBezTo>
                    <a:cubicBezTo>
                      <a:pt x="1652" y="47"/>
                      <a:pt x="1650" y="43"/>
                      <a:pt x="1646" y="41"/>
                    </a:cubicBezTo>
                    <a:cubicBezTo>
                      <a:pt x="1638" y="39"/>
                      <a:pt x="1630" y="37"/>
                      <a:pt x="1622" y="36"/>
                    </a:cubicBezTo>
                    <a:cubicBezTo>
                      <a:pt x="1618" y="35"/>
                      <a:pt x="1614" y="37"/>
                      <a:pt x="1612" y="42"/>
                    </a:cubicBezTo>
                    <a:cubicBezTo>
                      <a:pt x="1611" y="46"/>
                      <a:pt x="1614" y="50"/>
                      <a:pt x="1618" y="51"/>
                    </a:cubicBezTo>
                    <a:close/>
                    <a:moveTo>
                      <a:pt x="1497" y="28"/>
                    </a:moveTo>
                    <a:cubicBezTo>
                      <a:pt x="1505" y="29"/>
                      <a:pt x="1513" y="30"/>
                      <a:pt x="1521" y="32"/>
                    </a:cubicBezTo>
                    <a:cubicBezTo>
                      <a:pt x="1525" y="32"/>
                      <a:pt x="1529" y="29"/>
                      <a:pt x="1530" y="25"/>
                    </a:cubicBezTo>
                    <a:cubicBezTo>
                      <a:pt x="1531" y="21"/>
                      <a:pt x="1528" y="17"/>
                      <a:pt x="1523" y="16"/>
                    </a:cubicBezTo>
                    <a:cubicBezTo>
                      <a:pt x="1515" y="15"/>
                      <a:pt x="1507" y="13"/>
                      <a:pt x="1499" y="12"/>
                    </a:cubicBezTo>
                    <a:cubicBezTo>
                      <a:pt x="1495" y="12"/>
                      <a:pt x="1491" y="15"/>
                      <a:pt x="1490" y="19"/>
                    </a:cubicBezTo>
                    <a:cubicBezTo>
                      <a:pt x="1490" y="23"/>
                      <a:pt x="1493" y="28"/>
                      <a:pt x="1497" y="28"/>
                    </a:cubicBezTo>
                    <a:close/>
                    <a:moveTo>
                      <a:pt x="1374" y="17"/>
                    </a:moveTo>
                    <a:cubicBezTo>
                      <a:pt x="1382" y="17"/>
                      <a:pt x="1390" y="18"/>
                      <a:pt x="1398" y="18"/>
                    </a:cubicBezTo>
                    <a:cubicBezTo>
                      <a:pt x="1402" y="18"/>
                      <a:pt x="1406" y="15"/>
                      <a:pt x="1406" y="11"/>
                    </a:cubicBezTo>
                    <a:cubicBezTo>
                      <a:pt x="1407" y="6"/>
                      <a:pt x="1403" y="2"/>
                      <a:pt x="1399" y="2"/>
                    </a:cubicBezTo>
                    <a:cubicBezTo>
                      <a:pt x="1391" y="2"/>
                      <a:pt x="1383" y="1"/>
                      <a:pt x="1375" y="1"/>
                    </a:cubicBezTo>
                    <a:cubicBezTo>
                      <a:pt x="1370" y="1"/>
                      <a:pt x="1367" y="4"/>
                      <a:pt x="1366" y="8"/>
                    </a:cubicBezTo>
                    <a:cubicBezTo>
                      <a:pt x="1366" y="13"/>
                      <a:pt x="1370" y="17"/>
                      <a:pt x="1374" y="17"/>
                    </a:cubicBezTo>
                    <a:close/>
                    <a:moveTo>
                      <a:pt x="1250" y="17"/>
                    </a:moveTo>
                    <a:cubicBezTo>
                      <a:pt x="1258" y="17"/>
                      <a:pt x="1266" y="16"/>
                      <a:pt x="1274" y="16"/>
                    </a:cubicBezTo>
                    <a:cubicBezTo>
                      <a:pt x="1279" y="16"/>
                      <a:pt x="1282" y="12"/>
                      <a:pt x="1282" y="8"/>
                    </a:cubicBezTo>
                    <a:cubicBezTo>
                      <a:pt x="1282" y="3"/>
                      <a:pt x="1278" y="0"/>
                      <a:pt x="1274" y="0"/>
                    </a:cubicBezTo>
                    <a:cubicBezTo>
                      <a:pt x="1266" y="0"/>
                      <a:pt x="1258" y="1"/>
                      <a:pt x="1250" y="1"/>
                    </a:cubicBezTo>
                    <a:cubicBezTo>
                      <a:pt x="1245" y="1"/>
                      <a:pt x="1242" y="5"/>
                      <a:pt x="1242" y="9"/>
                    </a:cubicBezTo>
                    <a:cubicBezTo>
                      <a:pt x="1242" y="14"/>
                      <a:pt x="1246" y="17"/>
                      <a:pt x="1250" y="17"/>
                    </a:cubicBezTo>
                    <a:close/>
                    <a:moveTo>
                      <a:pt x="1127" y="29"/>
                    </a:moveTo>
                    <a:cubicBezTo>
                      <a:pt x="1135" y="28"/>
                      <a:pt x="1143" y="27"/>
                      <a:pt x="1151" y="26"/>
                    </a:cubicBezTo>
                    <a:cubicBezTo>
                      <a:pt x="1156" y="25"/>
                      <a:pt x="1159" y="21"/>
                      <a:pt x="1158" y="17"/>
                    </a:cubicBezTo>
                    <a:cubicBezTo>
                      <a:pt x="1158" y="12"/>
                      <a:pt x="1154" y="9"/>
                      <a:pt x="1149" y="10"/>
                    </a:cubicBezTo>
                    <a:cubicBezTo>
                      <a:pt x="1141" y="11"/>
                      <a:pt x="1133" y="12"/>
                      <a:pt x="1125" y="13"/>
                    </a:cubicBezTo>
                    <a:cubicBezTo>
                      <a:pt x="1121" y="14"/>
                      <a:pt x="1118" y="18"/>
                      <a:pt x="1118" y="22"/>
                    </a:cubicBezTo>
                    <a:cubicBezTo>
                      <a:pt x="1119" y="26"/>
                      <a:pt x="1123" y="29"/>
                      <a:pt x="1127" y="29"/>
                    </a:cubicBezTo>
                    <a:close/>
                    <a:moveTo>
                      <a:pt x="1006" y="52"/>
                    </a:moveTo>
                    <a:cubicBezTo>
                      <a:pt x="1014" y="50"/>
                      <a:pt x="1022" y="48"/>
                      <a:pt x="1029" y="47"/>
                    </a:cubicBezTo>
                    <a:cubicBezTo>
                      <a:pt x="1034" y="46"/>
                      <a:pt x="1037" y="41"/>
                      <a:pt x="1036" y="37"/>
                    </a:cubicBezTo>
                    <a:cubicBezTo>
                      <a:pt x="1035" y="33"/>
                      <a:pt x="1030" y="30"/>
                      <a:pt x="1026" y="31"/>
                    </a:cubicBezTo>
                    <a:cubicBezTo>
                      <a:pt x="1018" y="33"/>
                      <a:pt x="1010" y="35"/>
                      <a:pt x="1002" y="37"/>
                    </a:cubicBezTo>
                    <a:cubicBezTo>
                      <a:pt x="998" y="38"/>
                      <a:pt x="995" y="42"/>
                      <a:pt x="997" y="46"/>
                    </a:cubicBezTo>
                    <a:cubicBezTo>
                      <a:pt x="998" y="51"/>
                      <a:pt x="1002" y="53"/>
                      <a:pt x="1006" y="52"/>
                    </a:cubicBezTo>
                    <a:close/>
                    <a:moveTo>
                      <a:pt x="888" y="87"/>
                    </a:moveTo>
                    <a:cubicBezTo>
                      <a:pt x="895" y="85"/>
                      <a:pt x="903" y="82"/>
                      <a:pt x="910" y="79"/>
                    </a:cubicBezTo>
                    <a:cubicBezTo>
                      <a:pt x="915" y="78"/>
                      <a:pt x="917" y="74"/>
                      <a:pt x="915" y="69"/>
                    </a:cubicBezTo>
                    <a:cubicBezTo>
                      <a:pt x="914" y="65"/>
                      <a:pt x="910" y="63"/>
                      <a:pt x="905" y="64"/>
                    </a:cubicBezTo>
                    <a:cubicBezTo>
                      <a:pt x="898" y="67"/>
                      <a:pt x="890" y="69"/>
                      <a:pt x="882" y="72"/>
                    </a:cubicBezTo>
                    <a:cubicBezTo>
                      <a:pt x="878" y="73"/>
                      <a:pt x="876" y="78"/>
                      <a:pt x="878" y="82"/>
                    </a:cubicBezTo>
                    <a:cubicBezTo>
                      <a:pt x="879" y="86"/>
                      <a:pt x="884" y="89"/>
                      <a:pt x="888" y="87"/>
                    </a:cubicBezTo>
                    <a:close/>
                    <a:moveTo>
                      <a:pt x="773" y="133"/>
                    </a:moveTo>
                    <a:cubicBezTo>
                      <a:pt x="780" y="130"/>
                      <a:pt x="788" y="127"/>
                      <a:pt x="795" y="123"/>
                    </a:cubicBezTo>
                    <a:cubicBezTo>
                      <a:pt x="799" y="122"/>
                      <a:pt x="801" y="117"/>
                      <a:pt x="799" y="113"/>
                    </a:cubicBezTo>
                    <a:cubicBezTo>
                      <a:pt x="797" y="109"/>
                      <a:pt x="793" y="107"/>
                      <a:pt x="789" y="109"/>
                    </a:cubicBezTo>
                    <a:cubicBezTo>
                      <a:pt x="781" y="112"/>
                      <a:pt x="774" y="115"/>
                      <a:pt x="767" y="119"/>
                    </a:cubicBezTo>
                    <a:cubicBezTo>
                      <a:pt x="763" y="120"/>
                      <a:pt x="761" y="125"/>
                      <a:pt x="763" y="129"/>
                    </a:cubicBezTo>
                    <a:cubicBezTo>
                      <a:pt x="764" y="133"/>
                      <a:pt x="769" y="135"/>
                      <a:pt x="773" y="133"/>
                    </a:cubicBezTo>
                    <a:close/>
                    <a:moveTo>
                      <a:pt x="664" y="190"/>
                    </a:moveTo>
                    <a:cubicBezTo>
                      <a:pt x="671" y="186"/>
                      <a:pt x="677" y="182"/>
                      <a:pt x="684" y="178"/>
                    </a:cubicBezTo>
                    <a:cubicBezTo>
                      <a:pt x="688" y="176"/>
                      <a:pt x="690" y="171"/>
                      <a:pt x="688" y="167"/>
                    </a:cubicBezTo>
                    <a:cubicBezTo>
                      <a:pt x="685" y="163"/>
                      <a:pt x="680" y="162"/>
                      <a:pt x="677" y="164"/>
                    </a:cubicBezTo>
                    <a:cubicBezTo>
                      <a:pt x="670" y="168"/>
                      <a:pt x="663" y="172"/>
                      <a:pt x="656" y="176"/>
                    </a:cubicBezTo>
                    <a:cubicBezTo>
                      <a:pt x="652" y="178"/>
                      <a:pt x="651" y="183"/>
                      <a:pt x="653" y="187"/>
                    </a:cubicBezTo>
                    <a:cubicBezTo>
                      <a:pt x="655" y="191"/>
                      <a:pt x="660" y="192"/>
                      <a:pt x="664" y="190"/>
                    </a:cubicBezTo>
                    <a:close/>
                    <a:moveTo>
                      <a:pt x="560" y="257"/>
                    </a:moveTo>
                    <a:cubicBezTo>
                      <a:pt x="566" y="252"/>
                      <a:pt x="573" y="248"/>
                      <a:pt x="579" y="243"/>
                    </a:cubicBezTo>
                    <a:cubicBezTo>
                      <a:pt x="583" y="241"/>
                      <a:pt x="584" y="236"/>
                      <a:pt x="582" y="232"/>
                    </a:cubicBezTo>
                    <a:cubicBezTo>
                      <a:pt x="579" y="228"/>
                      <a:pt x="574" y="228"/>
                      <a:pt x="570" y="230"/>
                    </a:cubicBezTo>
                    <a:cubicBezTo>
                      <a:pt x="564" y="235"/>
                      <a:pt x="557" y="239"/>
                      <a:pt x="551" y="244"/>
                    </a:cubicBezTo>
                    <a:cubicBezTo>
                      <a:pt x="547" y="246"/>
                      <a:pt x="546" y="251"/>
                      <a:pt x="549" y="255"/>
                    </a:cubicBezTo>
                    <a:cubicBezTo>
                      <a:pt x="551" y="259"/>
                      <a:pt x="556" y="259"/>
                      <a:pt x="560" y="257"/>
                    </a:cubicBezTo>
                    <a:close/>
                    <a:moveTo>
                      <a:pt x="463" y="333"/>
                    </a:moveTo>
                    <a:cubicBezTo>
                      <a:pt x="469" y="328"/>
                      <a:pt x="475" y="323"/>
                      <a:pt x="481" y="318"/>
                    </a:cubicBezTo>
                    <a:cubicBezTo>
                      <a:pt x="485" y="315"/>
                      <a:pt x="485" y="310"/>
                      <a:pt x="482" y="307"/>
                    </a:cubicBezTo>
                    <a:cubicBezTo>
                      <a:pt x="479" y="303"/>
                      <a:pt x="474" y="303"/>
                      <a:pt x="471" y="306"/>
                    </a:cubicBezTo>
                    <a:cubicBezTo>
                      <a:pt x="465" y="311"/>
                      <a:pt x="459" y="316"/>
                      <a:pt x="452" y="321"/>
                    </a:cubicBezTo>
                    <a:cubicBezTo>
                      <a:pt x="449" y="324"/>
                      <a:pt x="449" y="329"/>
                      <a:pt x="452" y="333"/>
                    </a:cubicBezTo>
                    <a:cubicBezTo>
                      <a:pt x="455" y="336"/>
                      <a:pt x="460" y="336"/>
                      <a:pt x="463" y="333"/>
                    </a:cubicBezTo>
                    <a:close/>
                    <a:moveTo>
                      <a:pt x="374" y="419"/>
                    </a:moveTo>
                    <a:cubicBezTo>
                      <a:pt x="379" y="413"/>
                      <a:pt x="385" y="407"/>
                      <a:pt x="390" y="402"/>
                    </a:cubicBezTo>
                    <a:cubicBezTo>
                      <a:pt x="393" y="398"/>
                      <a:pt x="393" y="393"/>
                      <a:pt x="390" y="390"/>
                    </a:cubicBezTo>
                    <a:cubicBezTo>
                      <a:pt x="387" y="387"/>
                      <a:pt x="382" y="387"/>
                      <a:pt x="379" y="390"/>
                    </a:cubicBezTo>
                    <a:cubicBezTo>
                      <a:pt x="373" y="396"/>
                      <a:pt x="368" y="402"/>
                      <a:pt x="362" y="408"/>
                    </a:cubicBezTo>
                    <a:cubicBezTo>
                      <a:pt x="359" y="411"/>
                      <a:pt x="359" y="416"/>
                      <a:pt x="362" y="419"/>
                    </a:cubicBezTo>
                    <a:cubicBezTo>
                      <a:pt x="366" y="422"/>
                      <a:pt x="371" y="422"/>
                      <a:pt x="374" y="419"/>
                    </a:cubicBezTo>
                    <a:close/>
                    <a:moveTo>
                      <a:pt x="293" y="512"/>
                    </a:moveTo>
                    <a:cubicBezTo>
                      <a:pt x="298" y="506"/>
                      <a:pt x="303" y="500"/>
                      <a:pt x="308" y="494"/>
                    </a:cubicBezTo>
                    <a:cubicBezTo>
                      <a:pt x="310" y="490"/>
                      <a:pt x="310" y="485"/>
                      <a:pt x="307" y="482"/>
                    </a:cubicBezTo>
                    <a:cubicBezTo>
                      <a:pt x="303" y="480"/>
                      <a:pt x="298" y="480"/>
                      <a:pt x="295" y="483"/>
                    </a:cubicBezTo>
                    <a:cubicBezTo>
                      <a:pt x="290" y="490"/>
                      <a:pt x="285" y="496"/>
                      <a:pt x="280" y="502"/>
                    </a:cubicBezTo>
                    <a:cubicBezTo>
                      <a:pt x="277" y="506"/>
                      <a:pt x="278" y="511"/>
                      <a:pt x="282" y="514"/>
                    </a:cubicBezTo>
                    <a:cubicBezTo>
                      <a:pt x="285" y="516"/>
                      <a:pt x="290" y="516"/>
                      <a:pt x="293" y="512"/>
                    </a:cubicBezTo>
                    <a:close/>
                    <a:moveTo>
                      <a:pt x="221" y="613"/>
                    </a:moveTo>
                    <a:cubicBezTo>
                      <a:pt x="225" y="606"/>
                      <a:pt x="230" y="600"/>
                      <a:pt x="234" y="593"/>
                    </a:cubicBezTo>
                    <a:cubicBezTo>
                      <a:pt x="237" y="589"/>
                      <a:pt x="236" y="584"/>
                      <a:pt x="232" y="582"/>
                    </a:cubicBezTo>
                    <a:cubicBezTo>
                      <a:pt x="228" y="579"/>
                      <a:pt x="223" y="580"/>
                      <a:pt x="221" y="584"/>
                    </a:cubicBezTo>
                    <a:cubicBezTo>
                      <a:pt x="216" y="591"/>
                      <a:pt x="212" y="598"/>
                      <a:pt x="208" y="604"/>
                    </a:cubicBezTo>
                    <a:cubicBezTo>
                      <a:pt x="205" y="608"/>
                      <a:pt x="206" y="613"/>
                      <a:pt x="210" y="615"/>
                    </a:cubicBezTo>
                    <a:cubicBezTo>
                      <a:pt x="214" y="618"/>
                      <a:pt x="219" y="617"/>
                      <a:pt x="221" y="613"/>
                    </a:cubicBezTo>
                    <a:close/>
                    <a:moveTo>
                      <a:pt x="159" y="720"/>
                    </a:moveTo>
                    <a:cubicBezTo>
                      <a:pt x="163" y="713"/>
                      <a:pt x="167" y="706"/>
                      <a:pt x="170" y="699"/>
                    </a:cubicBezTo>
                    <a:cubicBezTo>
                      <a:pt x="173" y="695"/>
                      <a:pt x="171" y="690"/>
                      <a:pt x="167" y="688"/>
                    </a:cubicBezTo>
                    <a:cubicBezTo>
                      <a:pt x="163" y="686"/>
                      <a:pt x="158" y="687"/>
                      <a:pt x="156" y="691"/>
                    </a:cubicBezTo>
                    <a:cubicBezTo>
                      <a:pt x="152" y="698"/>
                      <a:pt x="149" y="706"/>
                      <a:pt x="145" y="713"/>
                    </a:cubicBezTo>
                    <a:cubicBezTo>
                      <a:pt x="143" y="717"/>
                      <a:pt x="145" y="722"/>
                      <a:pt x="148" y="724"/>
                    </a:cubicBezTo>
                    <a:cubicBezTo>
                      <a:pt x="152" y="726"/>
                      <a:pt x="157" y="724"/>
                      <a:pt x="159" y="720"/>
                    </a:cubicBezTo>
                    <a:close/>
                    <a:moveTo>
                      <a:pt x="108" y="833"/>
                    </a:moveTo>
                    <a:cubicBezTo>
                      <a:pt x="111" y="825"/>
                      <a:pt x="114" y="818"/>
                      <a:pt x="117" y="810"/>
                    </a:cubicBezTo>
                    <a:cubicBezTo>
                      <a:pt x="119" y="806"/>
                      <a:pt x="117" y="802"/>
                      <a:pt x="113" y="800"/>
                    </a:cubicBezTo>
                    <a:cubicBezTo>
                      <a:pt x="109" y="798"/>
                      <a:pt x="104" y="800"/>
                      <a:pt x="102" y="804"/>
                    </a:cubicBezTo>
                    <a:cubicBezTo>
                      <a:pt x="99" y="812"/>
                      <a:pt x="96" y="819"/>
                      <a:pt x="93" y="827"/>
                    </a:cubicBezTo>
                    <a:cubicBezTo>
                      <a:pt x="91" y="831"/>
                      <a:pt x="93" y="835"/>
                      <a:pt x="98" y="837"/>
                    </a:cubicBezTo>
                    <a:cubicBezTo>
                      <a:pt x="102" y="839"/>
                      <a:pt x="106" y="837"/>
                      <a:pt x="108" y="833"/>
                    </a:cubicBezTo>
                    <a:close/>
                    <a:moveTo>
                      <a:pt x="68" y="950"/>
                    </a:moveTo>
                    <a:cubicBezTo>
                      <a:pt x="70" y="942"/>
                      <a:pt x="72" y="934"/>
                      <a:pt x="75" y="927"/>
                    </a:cubicBezTo>
                    <a:cubicBezTo>
                      <a:pt x="76" y="922"/>
                      <a:pt x="73" y="918"/>
                      <a:pt x="69" y="917"/>
                    </a:cubicBezTo>
                    <a:cubicBezTo>
                      <a:pt x="65" y="915"/>
                      <a:pt x="61" y="918"/>
                      <a:pt x="59" y="922"/>
                    </a:cubicBezTo>
                    <a:cubicBezTo>
                      <a:pt x="57" y="930"/>
                      <a:pt x="55" y="937"/>
                      <a:pt x="52" y="945"/>
                    </a:cubicBezTo>
                    <a:cubicBezTo>
                      <a:pt x="51" y="949"/>
                      <a:pt x="53" y="954"/>
                      <a:pt x="58" y="955"/>
                    </a:cubicBezTo>
                    <a:cubicBezTo>
                      <a:pt x="62" y="956"/>
                      <a:pt x="66" y="954"/>
                      <a:pt x="68" y="950"/>
                    </a:cubicBezTo>
                    <a:close/>
                    <a:moveTo>
                      <a:pt x="39" y="1070"/>
                    </a:moveTo>
                    <a:cubicBezTo>
                      <a:pt x="40" y="1062"/>
                      <a:pt x="42" y="1054"/>
                      <a:pt x="43" y="1046"/>
                    </a:cubicBezTo>
                    <a:cubicBezTo>
                      <a:pt x="44" y="1042"/>
                      <a:pt x="42" y="1038"/>
                      <a:pt x="37" y="1037"/>
                    </a:cubicBezTo>
                    <a:cubicBezTo>
                      <a:pt x="33" y="1036"/>
                      <a:pt x="29" y="1039"/>
                      <a:pt x="28" y="1043"/>
                    </a:cubicBezTo>
                    <a:cubicBezTo>
                      <a:pt x="26" y="1051"/>
                      <a:pt x="25" y="1059"/>
                      <a:pt x="23" y="1067"/>
                    </a:cubicBezTo>
                    <a:cubicBezTo>
                      <a:pt x="22" y="1071"/>
                      <a:pt x="25" y="1075"/>
                      <a:pt x="29" y="1076"/>
                    </a:cubicBezTo>
                    <a:cubicBezTo>
                      <a:pt x="34" y="1077"/>
                      <a:pt x="38" y="1074"/>
                      <a:pt x="39" y="1070"/>
                    </a:cubicBezTo>
                    <a:close/>
                    <a:moveTo>
                      <a:pt x="21" y="1192"/>
                    </a:moveTo>
                    <a:cubicBezTo>
                      <a:pt x="22" y="1184"/>
                      <a:pt x="23" y="1176"/>
                      <a:pt x="24" y="1168"/>
                    </a:cubicBezTo>
                    <a:cubicBezTo>
                      <a:pt x="24" y="1164"/>
                      <a:pt x="21" y="1160"/>
                      <a:pt x="17" y="1159"/>
                    </a:cubicBezTo>
                    <a:cubicBezTo>
                      <a:pt x="12" y="1159"/>
                      <a:pt x="8" y="1162"/>
                      <a:pt x="8" y="1166"/>
                    </a:cubicBezTo>
                    <a:cubicBezTo>
                      <a:pt x="7" y="1174"/>
                      <a:pt x="6" y="1182"/>
                      <a:pt x="6" y="1191"/>
                    </a:cubicBezTo>
                    <a:cubicBezTo>
                      <a:pt x="5" y="1195"/>
                      <a:pt x="8" y="1199"/>
                      <a:pt x="13" y="1199"/>
                    </a:cubicBezTo>
                    <a:cubicBezTo>
                      <a:pt x="17" y="1200"/>
                      <a:pt x="21" y="1196"/>
                      <a:pt x="21" y="1192"/>
                    </a:cubicBezTo>
                    <a:close/>
                    <a:moveTo>
                      <a:pt x="16" y="1315"/>
                    </a:moveTo>
                    <a:cubicBezTo>
                      <a:pt x="16" y="1315"/>
                      <a:pt x="16" y="1314"/>
                      <a:pt x="16" y="1314"/>
                    </a:cubicBezTo>
                    <a:cubicBezTo>
                      <a:pt x="16" y="1306"/>
                      <a:pt x="16" y="1299"/>
                      <a:pt x="16" y="1291"/>
                    </a:cubicBezTo>
                    <a:cubicBezTo>
                      <a:pt x="16" y="1287"/>
                      <a:pt x="13" y="1283"/>
                      <a:pt x="8" y="1283"/>
                    </a:cubicBezTo>
                    <a:cubicBezTo>
                      <a:pt x="4" y="1283"/>
                      <a:pt x="0" y="1287"/>
                      <a:pt x="0" y="1291"/>
                    </a:cubicBezTo>
                    <a:cubicBezTo>
                      <a:pt x="0" y="1299"/>
                      <a:pt x="0" y="1306"/>
                      <a:pt x="0" y="1314"/>
                    </a:cubicBezTo>
                    <a:cubicBezTo>
                      <a:pt x="0" y="1314"/>
                      <a:pt x="0" y="1315"/>
                      <a:pt x="0" y="1315"/>
                    </a:cubicBezTo>
                    <a:cubicBezTo>
                      <a:pt x="0" y="1320"/>
                      <a:pt x="3" y="1323"/>
                      <a:pt x="8" y="1323"/>
                    </a:cubicBezTo>
                    <a:cubicBezTo>
                      <a:pt x="12" y="1323"/>
                      <a:pt x="16" y="1320"/>
                      <a:pt x="16" y="1315"/>
                    </a:cubicBezTo>
                    <a:close/>
                    <a:moveTo>
                      <a:pt x="22" y="1439"/>
                    </a:moveTo>
                    <a:cubicBezTo>
                      <a:pt x="21" y="1431"/>
                      <a:pt x="20" y="1423"/>
                      <a:pt x="20" y="1415"/>
                    </a:cubicBezTo>
                    <a:cubicBezTo>
                      <a:pt x="19" y="1411"/>
                      <a:pt x="15" y="1407"/>
                      <a:pt x="11" y="1408"/>
                    </a:cubicBezTo>
                    <a:cubicBezTo>
                      <a:pt x="7" y="1408"/>
                      <a:pt x="3" y="1412"/>
                      <a:pt x="4" y="1416"/>
                    </a:cubicBezTo>
                    <a:cubicBezTo>
                      <a:pt x="4" y="1424"/>
                      <a:pt x="5" y="1432"/>
                      <a:pt x="6" y="1440"/>
                    </a:cubicBezTo>
                    <a:cubicBezTo>
                      <a:pt x="6" y="1445"/>
                      <a:pt x="10" y="1448"/>
                      <a:pt x="14" y="1448"/>
                    </a:cubicBezTo>
                    <a:cubicBezTo>
                      <a:pt x="19" y="1447"/>
                      <a:pt x="22" y="1443"/>
                      <a:pt x="22" y="1439"/>
                    </a:cubicBezTo>
                    <a:close/>
                    <a:moveTo>
                      <a:pt x="39" y="1561"/>
                    </a:moveTo>
                    <a:cubicBezTo>
                      <a:pt x="38" y="1553"/>
                      <a:pt x="36" y="1545"/>
                      <a:pt x="35" y="1538"/>
                    </a:cubicBezTo>
                    <a:cubicBezTo>
                      <a:pt x="34" y="1533"/>
                      <a:pt x="30" y="1530"/>
                      <a:pt x="26" y="1531"/>
                    </a:cubicBezTo>
                    <a:cubicBezTo>
                      <a:pt x="21" y="1532"/>
                      <a:pt x="18" y="1536"/>
                      <a:pt x="19" y="1540"/>
                    </a:cubicBezTo>
                    <a:cubicBezTo>
                      <a:pt x="21" y="1548"/>
                      <a:pt x="22" y="1556"/>
                      <a:pt x="24" y="1564"/>
                    </a:cubicBezTo>
                    <a:cubicBezTo>
                      <a:pt x="24" y="1568"/>
                      <a:pt x="29" y="1571"/>
                      <a:pt x="33" y="1570"/>
                    </a:cubicBezTo>
                    <a:cubicBezTo>
                      <a:pt x="37" y="1570"/>
                      <a:pt x="40" y="1565"/>
                      <a:pt x="39" y="1561"/>
                    </a:cubicBezTo>
                    <a:close/>
                    <a:moveTo>
                      <a:pt x="68" y="1681"/>
                    </a:moveTo>
                    <a:cubicBezTo>
                      <a:pt x="66" y="1674"/>
                      <a:pt x="64" y="1666"/>
                      <a:pt x="62" y="1658"/>
                    </a:cubicBezTo>
                    <a:cubicBezTo>
                      <a:pt x="61" y="1654"/>
                      <a:pt x="56" y="1651"/>
                      <a:pt x="52" y="1653"/>
                    </a:cubicBezTo>
                    <a:cubicBezTo>
                      <a:pt x="48" y="1654"/>
                      <a:pt x="45" y="1658"/>
                      <a:pt x="46" y="1662"/>
                    </a:cubicBezTo>
                    <a:cubicBezTo>
                      <a:pt x="49" y="1670"/>
                      <a:pt x="51" y="1678"/>
                      <a:pt x="53" y="1686"/>
                    </a:cubicBezTo>
                    <a:cubicBezTo>
                      <a:pt x="54" y="1690"/>
                      <a:pt x="59" y="1692"/>
                      <a:pt x="63" y="1691"/>
                    </a:cubicBezTo>
                    <a:cubicBezTo>
                      <a:pt x="67" y="1690"/>
                      <a:pt x="70" y="1685"/>
                      <a:pt x="68" y="1681"/>
                    </a:cubicBezTo>
                    <a:close/>
                    <a:moveTo>
                      <a:pt x="109" y="1798"/>
                    </a:moveTo>
                    <a:cubicBezTo>
                      <a:pt x="106" y="1790"/>
                      <a:pt x="103" y="1783"/>
                      <a:pt x="100" y="1776"/>
                    </a:cubicBezTo>
                    <a:cubicBezTo>
                      <a:pt x="99" y="1771"/>
                      <a:pt x="94" y="1769"/>
                      <a:pt x="90" y="1771"/>
                    </a:cubicBezTo>
                    <a:cubicBezTo>
                      <a:pt x="86" y="1773"/>
                      <a:pt x="84" y="1777"/>
                      <a:pt x="85" y="1781"/>
                    </a:cubicBezTo>
                    <a:cubicBezTo>
                      <a:pt x="88" y="1789"/>
                      <a:pt x="91" y="1796"/>
                      <a:pt x="94" y="1804"/>
                    </a:cubicBezTo>
                    <a:cubicBezTo>
                      <a:pt x="96" y="1808"/>
                      <a:pt x="100" y="1810"/>
                      <a:pt x="104" y="1808"/>
                    </a:cubicBezTo>
                    <a:cubicBezTo>
                      <a:pt x="109" y="1807"/>
                      <a:pt x="111" y="1802"/>
                      <a:pt x="109" y="1798"/>
                    </a:cubicBezTo>
                    <a:close/>
                    <a:moveTo>
                      <a:pt x="160" y="1910"/>
                    </a:moveTo>
                    <a:cubicBezTo>
                      <a:pt x="157" y="1903"/>
                      <a:pt x="153" y="1896"/>
                      <a:pt x="150" y="1889"/>
                    </a:cubicBezTo>
                    <a:cubicBezTo>
                      <a:pt x="148" y="1885"/>
                      <a:pt x="143" y="1883"/>
                      <a:pt x="139" y="1885"/>
                    </a:cubicBezTo>
                    <a:cubicBezTo>
                      <a:pt x="135" y="1887"/>
                      <a:pt x="133" y="1892"/>
                      <a:pt x="135" y="1896"/>
                    </a:cubicBezTo>
                    <a:cubicBezTo>
                      <a:pt x="139" y="1903"/>
                      <a:pt x="142" y="1910"/>
                      <a:pt x="146" y="1917"/>
                    </a:cubicBezTo>
                    <a:cubicBezTo>
                      <a:pt x="148" y="1921"/>
                      <a:pt x="153" y="1923"/>
                      <a:pt x="157" y="1921"/>
                    </a:cubicBezTo>
                    <a:cubicBezTo>
                      <a:pt x="161" y="1919"/>
                      <a:pt x="162" y="1914"/>
                      <a:pt x="160" y="1910"/>
                    </a:cubicBezTo>
                    <a:close/>
                    <a:moveTo>
                      <a:pt x="222" y="2017"/>
                    </a:moveTo>
                    <a:cubicBezTo>
                      <a:pt x="218" y="2010"/>
                      <a:pt x="214" y="2003"/>
                      <a:pt x="209" y="1997"/>
                    </a:cubicBezTo>
                    <a:cubicBezTo>
                      <a:pt x="207" y="1993"/>
                      <a:pt x="202" y="1992"/>
                      <a:pt x="198" y="1994"/>
                    </a:cubicBezTo>
                    <a:cubicBezTo>
                      <a:pt x="195" y="1996"/>
                      <a:pt x="194" y="2001"/>
                      <a:pt x="196" y="2005"/>
                    </a:cubicBezTo>
                    <a:cubicBezTo>
                      <a:pt x="200" y="2012"/>
                      <a:pt x="204" y="2019"/>
                      <a:pt x="209" y="2026"/>
                    </a:cubicBezTo>
                    <a:cubicBezTo>
                      <a:pt x="211" y="2029"/>
                      <a:pt x="216" y="2030"/>
                      <a:pt x="220" y="2028"/>
                    </a:cubicBezTo>
                    <a:cubicBezTo>
                      <a:pt x="224" y="2026"/>
                      <a:pt x="225" y="2021"/>
                      <a:pt x="222" y="2017"/>
                    </a:cubicBezTo>
                    <a:close/>
                    <a:moveTo>
                      <a:pt x="294" y="2117"/>
                    </a:moveTo>
                    <a:cubicBezTo>
                      <a:pt x="289" y="2111"/>
                      <a:pt x="284" y="2105"/>
                      <a:pt x="279" y="2098"/>
                    </a:cubicBezTo>
                    <a:cubicBezTo>
                      <a:pt x="277" y="2095"/>
                      <a:pt x="272" y="2094"/>
                      <a:pt x="268" y="2097"/>
                    </a:cubicBezTo>
                    <a:cubicBezTo>
                      <a:pt x="265" y="2100"/>
                      <a:pt x="264" y="2105"/>
                      <a:pt x="267" y="2108"/>
                    </a:cubicBezTo>
                    <a:cubicBezTo>
                      <a:pt x="272" y="2115"/>
                      <a:pt x="276" y="2121"/>
                      <a:pt x="281" y="2127"/>
                    </a:cubicBezTo>
                    <a:cubicBezTo>
                      <a:pt x="284" y="2131"/>
                      <a:pt x="289" y="2131"/>
                      <a:pt x="293" y="2129"/>
                    </a:cubicBezTo>
                    <a:cubicBezTo>
                      <a:pt x="296" y="2126"/>
                      <a:pt x="297" y="2121"/>
                      <a:pt x="294" y="2117"/>
                    </a:cubicBezTo>
                    <a:close/>
                    <a:moveTo>
                      <a:pt x="375" y="2211"/>
                    </a:moveTo>
                    <a:cubicBezTo>
                      <a:pt x="370" y="2205"/>
                      <a:pt x="364" y="2199"/>
                      <a:pt x="359" y="2193"/>
                    </a:cubicBezTo>
                    <a:cubicBezTo>
                      <a:pt x="356" y="2190"/>
                      <a:pt x="351" y="2190"/>
                      <a:pt x="347" y="2193"/>
                    </a:cubicBezTo>
                    <a:cubicBezTo>
                      <a:pt x="344" y="2196"/>
                      <a:pt x="344" y="2201"/>
                      <a:pt x="347" y="2204"/>
                    </a:cubicBezTo>
                    <a:cubicBezTo>
                      <a:pt x="352" y="2210"/>
                      <a:pt x="358" y="2216"/>
                      <a:pt x="363" y="2222"/>
                    </a:cubicBezTo>
                    <a:cubicBezTo>
                      <a:pt x="366" y="2225"/>
                      <a:pt x="372" y="2225"/>
                      <a:pt x="375" y="2222"/>
                    </a:cubicBezTo>
                    <a:cubicBezTo>
                      <a:pt x="378" y="2219"/>
                      <a:pt x="378" y="2214"/>
                      <a:pt x="375" y="2211"/>
                    </a:cubicBezTo>
                    <a:close/>
                    <a:moveTo>
                      <a:pt x="464" y="2296"/>
                    </a:moveTo>
                    <a:cubicBezTo>
                      <a:pt x="458" y="2291"/>
                      <a:pt x="452" y="2285"/>
                      <a:pt x="447" y="2280"/>
                    </a:cubicBezTo>
                    <a:cubicBezTo>
                      <a:pt x="443" y="2277"/>
                      <a:pt x="438" y="2277"/>
                      <a:pt x="435" y="2281"/>
                    </a:cubicBezTo>
                    <a:cubicBezTo>
                      <a:pt x="432" y="2284"/>
                      <a:pt x="433" y="2289"/>
                      <a:pt x="436" y="2292"/>
                    </a:cubicBezTo>
                    <a:cubicBezTo>
                      <a:pt x="442" y="2297"/>
                      <a:pt x="448" y="2303"/>
                      <a:pt x="454" y="2308"/>
                    </a:cubicBezTo>
                    <a:cubicBezTo>
                      <a:pt x="457" y="2311"/>
                      <a:pt x="462" y="2311"/>
                      <a:pt x="465" y="2307"/>
                    </a:cubicBezTo>
                    <a:cubicBezTo>
                      <a:pt x="468" y="2304"/>
                      <a:pt x="468" y="2299"/>
                      <a:pt x="464" y="2296"/>
                    </a:cubicBezTo>
                    <a:close/>
                    <a:moveTo>
                      <a:pt x="562" y="2372"/>
                    </a:moveTo>
                    <a:cubicBezTo>
                      <a:pt x="555" y="2368"/>
                      <a:pt x="549" y="2363"/>
                      <a:pt x="542" y="2358"/>
                    </a:cubicBezTo>
                    <a:cubicBezTo>
                      <a:pt x="539" y="2356"/>
                      <a:pt x="534" y="2356"/>
                      <a:pt x="531" y="2360"/>
                    </a:cubicBezTo>
                    <a:cubicBezTo>
                      <a:pt x="528" y="2363"/>
                      <a:pt x="529" y="2368"/>
                      <a:pt x="533" y="2371"/>
                    </a:cubicBezTo>
                    <a:cubicBezTo>
                      <a:pt x="539" y="2376"/>
                      <a:pt x="546" y="2381"/>
                      <a:pt x="552" y="2385"/>
                    </a:cubicBezTo>
                    <a:cubicBezTo>
                      <a:pt x="556" y="2388"/>
                      <a:pt x="561" y="2387"/>
                      <a:pt x="564" y="2383"/>
                    </a:cubicBezTo>
                    <a:cubicBezTo>
                      <a:pt x="566" y="2380"/>
                      <a:pt x="565" y="2375"/>
                      <a:pt x="562" y="2372"/>
                    </a:cubicBezTo>
                    <a:close/>
                    <a:moveTo>
                      <a:pt x="666" y="2439"/>
                    </a:moveTo>
                    <a:cubicBezTo>
                      <a:pt x="659" y="2435"/>
                      <a:pt x="652" y="2431"/>
                      <a:pt x="645" y="2427"/>
                    </a:cubicBezTo>
                    <a:cubicBezTo>
                      <a:pt x="641" y="2425"/>
                      <a:pt x="636" y="2426"/>
                      <a:pt x="634" y="2430"/>
                    </a:cubicBezTo>
                    <a:cubicBezTo>
                      <a:pt x="632" y="2434"/>
                      <a:pt x="633" y="2438"/>
                      <a:pt x="637" y="2441"/>
                    </a:cubicBezTo>
                    <a:cubicBezTo>
                      <a:pt x="644" y="2445"/>
                      <a:pt x="651" y="2449"/>
                      <a:pt x="658" y="2453"/>
                    </a:cubicBezTo>
                    <a:cubicBezTo>
                      <a:pt x="661" y="2455"/>
                      <a:pt x="666" y="2454"/>
                      <a:pt x="669" y="2450"/>
                    </a:cubicBezTo>
                    <a:cubicBezTo>
                      <a:pt x="671" y="2446"/>
                      <a:pt x="669" y="2441"/>
                      <a:pt x="666" y="2439"/>
                    </a:cubicBezTo>
                    <a:close/>
                    <a:moveTo>
                      <a:pt x="776" y="2496"/>
                    </a:moveTo>
                    <a:cubicBezTo>
                      <a:pt x="768" y="2493"/>
                      <a:pt x="761" y="2489"/>
                      <a:pt x="754" y="2486"/>
                    </a:cubicBezTo>
                    <a:cubicBezTo>
                      <a:pt x="750" y="2484"/>
                      <a:pt x="745" y="2485"/>
                      <a:pt x="743" y="2489"/>
                    </a:cubicBezTo>
                    <a:cubicBezTo>
                      <a:pt x="741" y="2493"/>
                      <a:pt x="743" y="2498"/>
                      <a:pt x="747" y="2500"/>
                    </a:cubicBezTo>
                    <a:cubicBezTo>
                      <a:pt x="754" y="2504"/>
                      <a:pt x="762" y="2507"/>
                      <a:pt x="769" y="2510"/>
                    </a:cubicBezTo>
                    <a:cubicBezTo>
                      <a:pt x="773" y="2512"/>
                      <a:pt x="778" y="2511"/>
                      <a:pt x="780" y="2506"/>
                    </a:cubicBezTo>
                    <a:cubicBezTo>
                      <a:pt x="781" y="2502"/>
                      <a:pt x="780" y="2498"/>
                      <a:pt x="776" y="2496"/>
                    </a:cubicBezTo>
                    <a:close/>
                    <a:moveTo>
                      <a:pt x="890" y="2542"/>
                    </a:moveTo>
                    <a:cubicBezTo>
                      <a:pt x="883" y="2539"/>
                      <a:pt x="875" y="2537"/>
                      <a:pt x="868" y="2534"/>
                    </a:cubicBezTo>
                    <a:cubicBezTo>
                      <a:pt x="864" y="2532"/>
                      <a:pt x="859" y="2534"/>
                      <a:pt x="858" y="2539"/>
                    </a:cubicBezTo>
                    <a:cubicBezTo>
                      <a:pt x="856" y="2543"/>
                      <a:pt x="858" y="2547"/>
                      <a:pt x="862" y="2549"/>
                    </a:cubicBezTo>
                    <a:cubicBezTo>
                      <a:pt x="870" y="2552"/>
                      <a:pt x="878" y="2554"/>
                      <a:pt x="885" y="2557"/>
                    </a:cubicBezTo>
                    <a:cubicBezTo>
                      <a:pt x="889" y="2558"/>
                      <a:pt x="894" y="2556"/>
                      <a:pt x="895" y="2552"/>
                    </a:cubicBezTo>
                    <a:cubicBezTo>
                      <a:pt x="897" y="2548"/>
                      <a:pt x="895" y="2543"/>
                      <a:pt x="890" y="2542"/>
                    </a:cubicBezTo>
                    <a:close/>
                    <a:moveTo>
                      <a:pt x="1009" y="2577"/>
                    </a:moveTo>
                    <a:cubicBezTo>
                      <a:pt x="1001" y="2575"/>
                      <a:pt x="994" y="2573"/>
                      <a:pt x="986" y="2571"/>
                    </a:cubicBezTo>
                    <a:cubicBezTo>
                      <a:pt x="982" y="2570"/>
                      <a:pt x="977" y="2572"/>
                      <a:pt x="976" y="2576"/>
                    </a:cubicBezTo>
                    <a:cubicBezTo>
                      <a:pt x="975" y="2581"/>
                      <a:pt x="977" y="2585"/>
                      <a:pt x="982" y="2586"/>
                    </a:cubicBezTo>
                    <a:cubicBezTo>
                      <a:pt x="990" y="2588"/>
                      <a:pt x="997" y="2590"/>
                      <a:pt x="1005" y="2592"/>
                    </a:cubicBezTo>
                    <a:cubicBezTo>
                      <a:pt x="1010" y="2593"/>
                      <a:pt x="1014" y="2590"/>
                      <a:pt x="1015" y="2586"/>
                    </a:cubicBezTo>
                    <a:cubicBezTo>
                      <a:pt x="1016" y="2582"/>
                      <a:pt x="1013" y="2578"/>
                      <a:pt x="1009" y="2577"/>
                    </a:cubicBezTo>
                    <a:close/>
                    <a:moveTo>
                      <a:pt x="1130" y="2600"/>
                    </a:moveTo>
                    <a:cubicBezTo>
                      <a:pt x="1122" y="2599"/>
                      <a:pt x="1115" y="2597"/>
                      <a:pt x="1107" y="2596"/>
                    </a:cubicBezTo>
                    <a:cubicBezTo>
                      <a:pt x="1102" y="2595"/>
                      <a:pt x="1098" y="2598"/>
                      <a:pt x="1098" y="2603"/>
                    </a:cubicBezTo>
                    <a:cubicBezTo>
                      <a:pt x="1097" y="2607"/>
                      <a:pt x="1100" y="2611"/>
                      <a:pt x="1104" y="2612"/>
                    </a:cubicBezTo>
                    <a:cubicBezTo>
                      <a:pt x="1112" y="2613"/>
                      <a:pt x="1120" y="2614"/>
                      <a:pt x="1128" y="2616"/>
                    </a:cubicBezTo>
                    <a:cubicBezTo>
                      <a:pt x="1132" y="2616"/>
                      <a:pt x="1137" y="2613"/>
                      <a:pt x="1137" y="2609"/>
                    </a:cubicBezTo>
                    <a:cubicBezTo>
                      <a:pt x="1138" y="2604"/>
                      <a:pt x="1135" y="2600"/>
                      <a:pt x="1130" y="2600"/>
                    </a:cubicBezTo>
                    <a:close/>
                    <a:moveTo>
                      <a:pt x="1253" y="2611"/>
                    </a:moveTo>
                    <a:cubicBezTo>
                      <a:pt x="1245" y="2611"/>
                      <a:pt x="1237" y="2610"/>
                      <a:pt x="1229" y="2610"/>
                    </a:cubicBezTo>
                    <a:cubicBezTo>
                      <a:pt x="1225" y="2610"/>
                      <a:pt x="1221" y="2613"/>
                      <a:pt x="1221" y="2617"/>
                    </a:cubicBezTo>
                    <a:cubicBezTo>
                      <a:pt x="1221" y="2622"/>
                      <a:pt x="1224" y="2626"/>
                      <a:pt x="1228" y="2626"/>
                    </a:cubicBezTo>
                    <a:cubicBezTo>
                      <a:pt x="1236" y="2626"/>
                      <a:pt x="1245" y="2627"/>
                      <a:pt x="1253" y="2627"/>
                    </a:cubicBezTo>
                    <a:cubicBezTo>
                      <a:pt x="1257" y="2627"/>
                      <a:pt x="1261" y="2624"/>
                      <a:pt x="1261" y="2620"/>
                    </a:cubicBezTo>
                    <a:cubicBezTo>
                      <a:pt x="1261" y="2615"/>
                      <a:pt x="1258" y="2611"/>
                      <a:pt x="1253" y="2611"/>
                    </a:cubicBezTo>
                    <a:close/>
                    <a:moveTo>
                      <a:pt x="1377" y="2611"/>
                    </a:moveTo>
                    <a:cubicBezTo>
                      <a:pt x="1369" y="2612"/>
                      <a:pt x="1361" y="2612"/>
                      <a:pt x="1353" y="2612"/>
                    </a:cubicBezTo>
                    <a:cubicBezTo>
                      <a:pt x="1349" y="2612"/>
                      <a:pt x="1345" y="2616"/>
                      <a:pt x="1345" y="2620"/>
                    </a:cubicBezTo>
                    <a:cubicBezTo>
                      <a:pt x="1345" y="2625"/>
                      <a:pt x="1349" y="2628"/>
                      <a:pt x="1353" y="2628"/>
                    </a:cubicBezTo>
                    <a:cubicBezTo>
                      <a:pt x="1362" y="2628"/>
                      <a:pt x="1370" y="2627"/>
                      <a:pt x="1378" y="2627"/>
                    </a:cubicBezTo>
                    <a:cubicBezTo>
                      <a:pt x="1382" y="2627"/>
                      <a:pt x="1386" y="2623"/>
                      <a:pt x="1385" y="2619"/>
                    </a:cubicBezTo>
                    <a:cubicBezTo>
                      <a:pt x="1385" y="2614"/>
                      <a:pt x="1381" y="2611"/>
                      <a:pt x="1377" y="2611"/>
                    </a:cubicBezTo>
                    <a:close/>
                    <a:moveTo>
                      <a:pt x="1500" y="2599"/>
                    </a:moveTo>
                    <a:cubicBezTo>
                      <a:pt x="1492" y="2601"/>
                      <a:pt x="1484" y="2602"/>
                      <a:pt x="1476" y="2603"/>
                    </a:cubicBezTo>
                    <a:cubicBezTo>
                      <a:pt x="1472" y="2603"/>
                      <a:pt x="1469" y="2607"/>
                      <a:pt x="1469" y="2612"/>
                    </a:cubicBezTo>
                    <a:cubicBezTo>
                      <a:pt x="1470" y="2616"/>
                      <a:pt x="1474" y="2619"/>
                      <a:pt x="1478" y="2619"/>
                    </a:cubicBezTo>
                    <a:cubicBezTo>
                      <a:pt x="1486" y="2618"/>
                      <a:pt x="1494" y="2616"/>
                      <a:pt x="1502" y="2615"/>
                    </a:cubicBezTo>
                    <a:cubicBezTo>
                      <a:pt x="1507" y="2615"/>
                      <a:pt x="1510" y="2611"/>
                      <a:pt x="1509" y="2606"/>
                    </a:cubicBezTo>
                    <a:cubicBezTo>
                      <a:pt x="1508" y="2602"/>
                      <a:pt x="1504" y="2599"/>
                      <a:pt x="1500" y="2599"/>
                    </a:cubicBezTo>
                    <a:close/>
                    <a:moveTo>
                      <a:pt x="1621" y="2576"/>
                    </a:moveTo>
                    <a:cubicBezTo>
                      <a:pt x="1613" y="2578"/>
                      <a:pt x="1606" y="2580"/>
                      <a:pt x="1598" y="2582"/>
                    </a:cubicBezTo>
                    <a:cubicBezTo>
                      <a:pt x="1594" y="2583"/>
                      <a:pt x="1591" y="2587"/>
                      <a:pt x="1592" y="2591"/>
                    </a:cubicBezTo>
                    <a:cubicBezTo>
                      <a:pt x="1593" y="2595"/>
                      <a:pt x="1597" y="2598"/>
                      <a:pt x="1601" y="2597"/>
                    </a:cubicBezTo>
                    <a:cubicBezTo>
                      <a:pt x="1609" y="2595"/>
                      <a:pt x="1617" y="2594"/>
                      <a:pt x="1625" y="2592"/>
                    </a:cubicBezTo>
                    <a:cubicBezTo>
                      <a:pt x="1629" y="2591"/>
                      <a:pt x="1632" y="2586"/>
                      <a:pt x="1631" y="2582"/>
                    </a:cubicBezTo>
                    <a:cubicBezTo>
                      <a:pt x="1630" y="2578"/>
                      <a:pt x="1626" y="2575"/>
                      <a:pt x="1621" y="2576"/>
                    </a:cubicBezTo>
                    <a:close/>
                    <a:moveTo>
                      <a:pt x="1740" y="2541"/>
                    </a:moveTo>
                    <a:cubicBezTo>
                      <a:pt x="1732" y="2544"/>
                      <a:pt x="1725" y="2546"/>
                      <a:pt x="1717" y="2549"/>
                    </a:cubicBezTo>
                    <a:cubicBezTo>
                      <a:pt x="1713" y="2550"/>
                      <a:pt x="1711" y="2555"/>
                      <a:pt x="1712" y="2559"/>
                    </a:cubicBezTo>
                    <a:cubicBezTo>
                      <a:pt x="1713" y="2563"/>
                      <a:pt x="1718" y="2566"/>
                      <a:pt x="1722" y="2564"/>
                    </a:cubicBezTo>
                    <a:cubicBezTo>
                      <a:pt x="1730" y="2562"/>
                      <a:pt x="1737" y="2559"/>
                      <a:pt x="1745" y="2556"/>
                    </a:cubicBezTo>
                    <a:cubicBezTo>
                      <a:pt x="1749" y="2555"/>
                      <a:pt x="1751" y="2550"/>
                      <a:pt x="1750" y="2546"/>
                    </a:cubicBezTo>
                    <a:cubicBezTo>
                      <a:pt x="1749" y="2542"/>
                      <a:pt x="1744" y="2540"/>
                      <a:pt x="1740" y="2541"/>
                    </a:cubicBezTo>
                    <a:close/>
                    <a:moveTo>
                      <a:pt x="1854" y="2495"/>
                    </a:moveTo>
                    <a:cubicBezTo>
                      <a:pt x="1847" y="2499"/>
                      <a:pt x="1840" y="2502"/>
                      <a:pt x="1832" y="2505"/>
                    </a:cubicBezTo>
                    <a:cubicBezTo>
                      <a:pt x="1828" y="2507"/>
                      <a:pt x="1827" y="2512"/>
                      <a:pt x="1828" y="2516"/>
                    </a:cubicBezTo>
                    <a:cubicBezTo>
                      <a:pt x="1830" y="2520"/>
                      <a:pt x="1835" y="2522"/>
                      <a:pt x="1839" y="2520"/>
                    </a:cubicBezTo>
                    <a:cubicBezTo>
                      <a:pt x="1846" y="2517"/>
                      <a:pt x="1854" y="2513"/>
                      <a:pt x="1861" y="2510"/>
                    </a:cubicBezTo>
                    <a:cubicBezTo>
                      <a:pt x="1865" y="2508"/>
                      <a:pt x="1867" y="2503"/>
                      <a:pt x="1865" y="2499"/>
                    </a:cubicBezTo>
                    <a:cubicBezTo>
                      <a:pt x="1863" y="2495"/>
                      <a:pt x="1858" y="2494"/>
                      <a:pt x="1854" y="2495"/>
                    </a:cubicBezTo>
                    <a:close/>
                    <a:moveTo>
                      <a:pt x="1964" y="2439"/>
                    </a:moveTo>
                    <a:cubicBezTo>
                      <a:pt x="1957" y="2443"/>
                      <a:pt x="1950" y="2447"/>
                      <a:pt x="1943" y="2451"/>
                    </a:cubicBezTo>
                    <a:cubicBezTo>
                      <a:pt x="1939" y="2453"/>
                      <a:pt x="1938" y="2458"/>
                      <a:pt x="1940" y="2461"/>
                    </a:cubicBezTo>
                    <a:cubicBezTo>
                      <a:pt x="1942" y="2465"/>
                      <a:pt x="1947" y="2467"/>
                      <a:pt x="1951" y="2465"/>
                    </a:cubicBezTo>
                    <a:cubicBezTo>
                      <a:pt x="1958" y="2461"/>
                      <a:pt x="1965" y="2457"/>
                      <a:pt x="1972" y="2453"/>
                    </a:cubicBezTo>
                    <a:cubicBezTo>
                      <a:pt x="1976" y="2450"/>
                      <a:pt x="1977" y="2445"/>
                      <a:pt x="1975" y="2442"/>
                    </a:cubicBezTo>
                    <a:cubicBezTo>
                      <a:pt x="1973" y="2438"/>
                      <a:pt x="1968" y="2437"/>
                      <a:pt x="1964" y="2439"/>
                    </a:cubicBezTo>
                    <a:close/>
                    <a:moveTo>
                      <a:pt x="2068" y="2372"/>
                    </a:moveTo>
                    <a:cubicBezTo>
                      <a:pt x="2061" y="2377"/>
                      <a:pt x="2055" y="2381"/>
                      <a:pt x="2048" y="2386"/>
                    </a:cubicBezTo>
                    <a:cubicBezTo>
                      <a:pt x="2045" y="2388"/>
                      <a:pt x="2044" y="2393"/>
                      <a:pt x="2046" y="2397"/>
                    </a:cubicBezTo>
                    <a:cubicBezTo>
                      <a:pt x="2049" y="2400"/>
                      <a:pt x="2054" y="2401"/>
                      <a:pt x="2057" y="2399"/>
                    </a:cubicBezTo>
                    <a:cubicBezTo>
                      <a:pt x="2064" y="2394"/>
                      <a:pt x="2070" y="2390"/>
                      <a:pt x="2077" y="2385"/>
                    </a:cubicBezTo>
                    <a:cubicBezTo>
                      <a:pt x="2081" y="2382"/>
                      <a:pt x="2081" y="2377"/>
                      <a:pt x="2079" y="2374"/>
                    </a:cubicBezTo>
                    <a:cubicBezTo>
                      <a:pt x="2076" y="2370"/>
                      <a:pt x="2071" y="2369"/>
                      <a:pt x="2068" y="2372"/>
                    </a:cubicBezTo>
                    <a:close/>
                    <a:moveTo>
                      <a:pt x="2165" y="2295"/>
                    </a:moveTo>
                    <a:cubicBezTo>
                      <a:pt x="2159" y="2301"/>
                      <a:pt x="2153" y="2306"/>
                      <a:pt x="2147" y="2311"/>
                    </a:cubicBezTo>
                    <a:cubicBezTo>
                      <a:pt x="2143" y="2314"/>
                      <a:pt x="2143" y="2319"/>
                      <a:pt x="2146" y="2322"/>
                    </a:cubicBezTo>
                    <a:cubicBezTo>
                      <a:pt x="2148" y="2326"/>
                      <a:pt x="2153" y="2326"/>
                      <a:pt x="2157" y="2323"/>
                    </a:cubicBezTo>
                    <a:cubicBezTo>
                      <a:pt x="2163" y="2318"/>
                      <a:pt x="2169" y="2313"/>
                      <a:pt x="2175" y="2308"/>
                    </a:cubicBezTo>
                    <a:cubicBezTo>
                      <a:pt x="2179" y="2305"/>
                      <a:pt x="2179" y="2300"/>
                      <a:pt x="2176" y="2296"/>
                    </a:cubicBezTo>
                    <a:cubicBezTo>
                      <a:pt x="2173" y="2293"/>
                      <a:pt x="2168" y="2293"/>
                      <a:pt x="2165" y="2295"/>
                    </a:cubicBezTo>
                    <a:close/>
                    <a:moveTo>
                      <a:pt x="2254" y="2210"/>
                    </a:moveTo>
                    <a:cubicBezTo>
                      <a:pt x="2249" y="2216"/>
                      <a:pt x="2243" y="2222"/>
                      <a:pt x="2238" y="2227"/>
                    </a:cubicBezTo>
                    <a:cubicBezTo>
                      <a:pt x="2234" y="2230"/>
                      <a:pt x="2234" y="2236"/>
                      <a:pt x="2238" y="2239"/>
                    </a:cubicBezTo>
                    <a:cubicBezTo>
                      <a:pt x="2241" y="2242"/>
                      <a:pt x="2246" y="2242"/>
                      <a:pt x="2249" y="2239"/>
                    </a:cubicBezTo>
                    <a:cubicBezTo>
                      <a:pt x="2255" y="2233"/>
                      <a:pt x="2260" y="2227"/>
                      <a:pt x="2266" y="2221"/>
                    </a:cubicBezTo>
                    <a:cubicBezTo>
                      <a:pt x="2269" y="2218"/>
                      <a:pt x="2269" y="2213"/>
                      <a:pt x="2266" y="2210"/>
                    </a:cubicBezTo>
                    <a:cubicBezTo>
                      <a:pt x="2262" y="2207"/>
                      <a:pt x="2257" y="2207"/>
                      <a:pt x="2254" y="2210"/>
                    </a:cubicBezTo>
                    <a:close/>
                    <a:moveTo>
                      <a:pt x="2335" y="2117"/>
                    </a:moveTo>
                    <a:cubicBezTo>
                      <a:pt x="2330" y="2123"/>
                      <a:pt x="2325" y="2129"/>
                      <a:pt x="2320" y="2136"/>
                    </a:cubicBezTo>
                    <a:cubicBezTo>
                      <a:pt x="2317" y="2139"/>
                      <a:pt x="2318" y="2144"/>
                      <a:pt x="2321" y="2147"/>
                    </a:cubicBezTo>
                    <a:cubicBezTo>
                      <a:pt x="2325" y="2150"/>
                      <a:pt x="2330" y="2149"/>
                      <a:pt x="2333" y="2146"/>
                    </a:cubicBezTo>
                    <a:cubicBezTo>
                      <a:pt x="2338" y="2139"/>
                      <a:pt x="2343" y="2133"/>
                      <a:pt x="2348" y="2127"/>
                    </a:cubicBezTo>
                    <a:cubicBezTo>
                      <a:pt x="2350" y="2123"/>
                      <a:pt x="2350" y="2118"/>
                      <a:pt x="2346" y="2115"/>
                    </a:cubicBezTo>
                    <a:cubicBezTo>
                      <a:pt x="2343" y="2113"/>
                      <a:pt x="2338" y="2113"/>
                      <a:pt x="2335" y="2117"/>
                    </a:cubicBezTo>
                    <a:close/>
                    <a:moveTo>
                      <a:pt x="2407" y="2016"/>
                    </a:moveTo>
                    <a:cubicBezTo>
                      <a:pt x="2403" y="2023"/>
                      <a:pt x="2398" y="2030"/>
                      <a:pt x="2394" y="2036"/>
                    </a:cubicBezTo>
                    <a:cubicBezTo>
                      <a:pt x="2391" y="2040"/>
                      <a:pt x="2392" y="2045"/>
                      <a:pt x="2396" y="2047"/>
                    </a:cubicBezTo>
                    <a:cubicBezTo>
                      <a:pt x="2400" y="2050"/>
                      <a:pt x="2405" y="2049"/>
                      <a:pt x="2407" y="2045"/>
                    </a:cubicBezTo>
                    <a:cubicBezTo>
                      <a:pt x="2412" y="2038"/>
                      <a:pt x="2416" y="2032"/>
                      <a:pt x="2420" y="2025"/>
                    </a:cubicBezTo>
                    <a:cubicBezTo>
                      <a:pt x="2423" y="2021"/>
                      <a:pt x="2422" y="2016"/>
                      <a:pt x="2418" y="2014"/>
                    </a:cubicBezTo>
                    <a:cubicBezTo>
                      <a:pt x="2414" y="2011"/>
                      <a:pt x="2409" y="2012"/>
                      <a:pt x="2407" y="2016"/>
                    </a:cubicBezTo>
                    <a:close/>
                    <a:moveTo>
                      <a:pt x="2469" y="1909"/>
                    </a:moveTo>
                    <a:cubicBezTo>
                      <a:pt x="2465" y="1916"/>
                      <a:pt x="2461" y="1923"/>
                      <a:pt x="2458" y="1930"/>
                    </a:cubicBezTo>
                    <a:cubicBezTo>
                      <a:pt x="2456" y="1934"/>
                      <a:pt x="2457" y="1939"/>
                      <a:pt x="2461" y="1941"/>
                    </a:cubicBezTo>
                    <a:cubicBezTo>
                      <a:pt x="2465" y="1943"/>
                      <a:pt x="2470" y="1942"/>
                      <a:pt x="2472" y="1938"/>
                    </a:cubicBezTo>
                    <a:cubicBezTo>
                      <a:pt x="2476" y="1931"/>
                      <a:pt x="2479" y="1924"/>
                      <a:pt x="2483" y="1917"/>
                    </a:cubicBezTo>
                    <a:cubicBezTo>
                      <a:pt x="2485" y="1913"/>
                      <a:pt x="2484" y="1908"/>
                      <a:pt x="2480" y="1906"/>
                    </a:cubicBezTo>
                    <a:cubicBezTo>
                      <a:pt x="2476" y="1904"/>
                      <a:pt x="2471" y="1905"/>
                      <a:pt x="2469" y="1909"/>
                    </a:cubicBezTo>
                    <a:close/>
                    <a:moveTo>
                      <a:pt x="2520" y="1797"/>
                    </a:moveTo>
                    <a:cubicBezTo>
                      <a:pt x="2517" y="1804"/>
                      <a:pt x="2514" y="1811"/>
                      <a:pt x="2511" y="1819"/>
                    </a:cubicBezTo>
                    <a:cubicBezTo>
                      <a:pt x="2509" y="1823"/>
                      <a:pt x="2511" y="1828"/>
                      <a:pt x="2515" y="1829"/>
                    </a:cubicBezTo>
                    <a:cubicBezTo>
                      <a:pt x="2520" y="1831"/>
                      <a:pt x="2524" y="1829"/>
                      <a:pt x="2526" y="1825"/>
                    </a:cubicBezTo>
                    <a:cubicBezTo>
                      <a:pt x="2529" y="1818"/>
                      <a:pt x="2532" y="1810"/>
                      <a:pt x="2535" y="1803"/>
                    </a:cubicBezTo>
                    <a:cubicBezTo>
                      <a:pt x="2537" y="1799"/>
                      <a:pt x="2535" y="1794"/>
                      <a:pt x="2531" y="1792"/>
                    </a:cubicBezTo>
                    <a:cubicBezTo>
                      <a:pt x="2527" y="1791"/>
                      <a:pt x="2522" y="1793"/>
                      <a:pt x="2520" y="1797"/>
                    </a:cubicBezTo>
                    <a:close/>
                    <a:moveTo>
                      <a:pt x="2561" y="1680"/>
                    </a:moveTo>
                    <a:cubicBezTo>
                      <a:pt x="2559" y="1687"/>
                      <a:pt x="2556" y="1695"/>
                      <a:pt x="2554" y="1703"/>
                    </a:cubicBezTo>
                    <a:cubicBezTo>
                      <a:pt x="2553" y="1707"/>
                      <a:pt x="2555" y="1711"/>
                      <a:pt x="2559" y="1713"/>
                    </a:cubicBezTo>
                    <a:cubicBezTo>
                      <a:pt x="2563" y="1714"/>
                      <a:pt x="2568" y="1712"/>
                      <a:pt x="2569" y="1707"/>
                    </a:cubicBezTo>
                    <a:cubicBezTo>
                      <a:pt x="2572" y="1700"/>
                      <a:pt x="2574" y="1692"/>
                      <a:pt x="2576" y="1684"/>
                    </a:cubicBezTo>
                    <a:cubicBezTo>
                      <a:pt x="2577" y="1680"/>
                      <a:pt x="2575" y="1676"/>
                      <a:pt x="2571" y="1674"/>
                    </a:cubicBezTo>
                    <a:cubicBezTo>
                      <a:pt x="2566" y="1673"/>
                      <a:pt x="2562" y="1676"/>
                      <a:pt x="2561" y="1680"/>
                    </a:cubicBezTo>
                    <a:close/>
                    <a:moveTo>
                      <a:pt x="2590" y="1560"/>
                    </a:moveTo>
                    <a:cubicBezTo>
                      <a:pt x="2588" y="1568"/>
                      <a:pt x="2587" y="1575"/>
                      <a:pt x="2585" y="1583"/>
                    </a:cubicBezTo>
                    <a:cubicBezTo>
                      <a:pt x="2584" y="1587"/>
                      <a:pt x="2587" y="1592"/>
                      <a:pt x="2591" y="1593"/>
                    </a:cubicBezTo>
                    <a:cubicBezTo>
                      <a:pt x="2596" y="1594"/>
                      <a:pt x="2600" y="1591"/>
                      <a:pt x="2601" y="1586"/>
                    </a:cubicBezTo>
                    <a:cubicBezTo>
                      <a:pt x="2602" y="1579"/>
                      <a:pt x="2604" y="1571"/>
                      <a:pt x="2606" y="1563"/>
                    </a:cubicBezTo>
                    <a:cubicBezTo>
                      <a:pt x="2606" y="1558"/>
                      <a:pt x="2603" y="1554"/>
                      <a:pt x="2599" y="1553"/>
                    </a:cubicBezTo>
                    <a:cubicBezTo>
                      <a:pt x="2595" y="1553"/>
                      <a:pt x="2591" y="1555"/>
                      <a:pt x="2590" y="1560"/>
                    </a:cubicBezTo>
                    <a:close/>
                    <a:moveTo>
                      <a:pt x="2607" y="1437"/>
                    </a:moveTo>
                    <a:cubicBezTo>
                      <a:pt x="2606" y="1445"/>
                      <a:pt x="2606" y="1453"/>
                      <a:pt x="2605" y="1461"/>
                    </a:cubicBezTo>
                    <a:cubicBezTo>
                      <a:pt x="2604" y="1466"/>
                      <a:pt x="2607" y="1470"/>
                      <a:pt x="2612" y="1470"/>
                    </a:cubicBezTo>
                    <a:cubicBezTo>
                      <a:pt x="2616" y="1471"/>
                      <a:pt x="2620" y="1467"/>
                      <a:pt x="2621" y="1463"/>
                    </a:cubicBezTo>
                    <a:cubicBezTo>
                      <a:pt x="2622" y="1455"/>
                      <a:pt x="2622" y="1447"/>
                      <a:pt x="2623" y="1439"/>
                    </a:cubicBezTo>
                    <a:cubicBezTo>
                      <a:pt x="2624" y="1435"/>
                      <a:pt x="2620" y="1431"/>
                      <a:pt x="2616" y="1430"/>
                    </a:cubicBezTo>
                    <a:cubicBezTo>
                      <a:pt x="2612" y="1430"/>
                      <a:pt x="2608" y="1433"/>
                      <a:pt x="2607" y="1437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33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0" name="íṧ1îdê">
                <a:extLst>
                  <a:ext uri="{FF2B5EF4-FFF2-40B4-BE49-F238E27FC236}">
                    <a16:creationId xmlns:a16="http://schemas.microsoft.com/office/drawing/2014/main" id="{F1B78D02-F3CD-729F-ACCB-75DD5518DF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827" y="3160416"/>
                <a:ext cx="4025712" cy="4025712"/>
              </a:xfrm>
              <a:custGeom>
                <a:avLst/>
                <a:gdLst>
                  <a:gd name="T0" fmla="*/ 2329 w 2329"/>
                  <a:gd name="T1" fmla="*/ 1162 h 2329"/>
                  <a:gd name="T2" fmla="*/ 2325 w 2329"/>
                  <a:gd name="T3" fmla="*/ 1062 h 2329"/>
                  <a:gd name="T4" fmla="*/ 2301 w 2329"/>
                  <a:gd name="T5" fmla="*/ 949 h 2329"/>
                  <a:gd name="T6" fmla="*/ 2262 w 2329"/>
                  <a:gd name="T7" fmla="*/ 824 h 2329"/>
                  <a:gd name="T8" fmla="*/ 2219 w 2329"/>
                  <a:gd name="T9" fmla="*/ 709 h 2329"/>
                  <a:gd name="T10" fmla="*/ 2165 w 2329"/>
                  <a:gd name="T11" fmla="*/ 600 h 2329"/>
                  <a:gd name="T12" fmla="*/ 2099 w 2329"/>
                  <a:gd name="T13" fmla="*/ 497 h 2329"/>
                  <a:gd name="T14" fmla="*/ 2007 w 2329"/>
                  <a:gd name="T15" fmla="*/ 384 h 2329"/>
                  <a:gd name="T16" fmla="*/ 2007 w 2329"/>
                  <a:gd name="T17" fmla="*/ 384 h 2329"/>
                  <a:gd name="T18" fmla="*/ 1919 w 2329"/>
                  <a:gd name="T19" fmla="*/ 299 h 2329"/>
                  <a:gd name="T20" fmla="*/ 1821 w 2329"/>
                  <a:gd name="T21" fmla="*/ 212 h 2329"/>
                  <a:gd name="T22" fmla="*/ 1716 w 2329"/>
                  <a:gd name="T23" fmla="*/ 148 h 2329"/>
                  <a:gd name="T24" fmla="*/ 1605 w 2329"/>
                  <a:gd name="T25" fmla="*/ 95 h 2329"/>
                  <a:gd name="T26" fmla="*/ 1489 w 2329"/>
                  <a:gd name="T27" fmla="*/ 54 h 2329"/>
                  <a:gd name="T28" fmla="*/ 1369 w 2329"/>
                  <a:gd name="T29" fmla="*/ 26 h 2329"/>
                  <a:gd name="T30" fmla="*/ 1247 w 2329"/>
                  <a:gd name="T31" fmla="*/ 11 h 2329"/>
                  <a:gd name="T32" fmla="*/ 1124 w 2329"/>
                  <a:gd name="T33" fmla="*/ 9 h 2329"/>
                  <a:gd name="T34" fmla="*/ 1001 w 2329"/>
                  <a:gd name="T35" fmla="*/ 19 h 2329"/>
                  <a:gd name="T36" fmla="*/ 886 w 2329"/>
                  <a:gd name="T37" fmla="*/ 33 h 2329"/>
                  <a:gd name="T38" fmla="*/ 768 w 2329"/>
                  <a:gd name="T39" fmla="*/ 69 h 2329"/>
                  <a:gd name="T40" fmla="*/ 675 w 2329"/>
                  <a:gd name="T41" fmla="*/ 107 h 2329"/>
                  <a:gd name="T42" fmla="*/ 566 w 2329"/>
                  <a:gd name="T43" fmla="*/ 165 h 2329"/>
                  <a:gd name="T44" fmla="*/ 463 w 2329"/>
                  <a:gd name="T45" fmla="*/ 235 h 2329"/>
                  <a:gd name="T46" fmla="*/ 368 w 2329"/>
                  <a:gd name="T47" fmla="*/ 315 h 2329"/>
                  <a:gd name="T48" fmla="*/ 283 w 2329"/>
                  <a:gd name="T49" fmla="*/ 404 h 2329"/>
                  <a:gd name="T50" fmla="*/ 207 w 2329"/>
                  <a:gd name="T51" fmla="*/ 502 h 2329"/>
                  <a:gd name="T52" fmla="*/ 141 w 2329"/>
                  <a:gd name="T53" fmla="*/ 607 h 2329"/>
                  <a:gd name="T54" fmla="*/ 88 w 2329"/>
                  <a:gd name="T55" fmla="*/ 719 h 2329"/>
                  <a:gd name="T56" fmla="*/ 47 w 2329"/>
                  <a:gd name="T57" fmla="*/ 836 h 2329"/>
                  <a:gd name="T58" fmla="*/ 28 w 2329"/>
                  <a:gd name="T59" fmla="*/ 950 h 2329"/>
                  <a:gd name="T60" fmla="*/ 11 w 2329"/>
                  <a:gd name="T61" fmla="*/ 1072 h 2329"/>
                  <a:gd name="T62" fmla="*/ 8 w 2329"/>
                  <a:gd name="T63" fmla="*/ 1195 h 2329"/>
                  <a:gd name="T64" fmla="*/ 18 w 2329"/>
                  <a:gd name="T65" fmla="*/ 1318 h 2329"/>
                  <a:gd name="T66" fmla="*/ 41 w 2329"/>
                  <a:gd name="T67" fmla="*/ 1439 h 2329"/>
                  <a:gd name="T68" fmla="*/ 76 w 2329"/>
                  <a:gd name="T69" fmla="*/ 1557 h 2329"/>
                  <a:gd name="T70" fmla="*/ 135 w 2329"/>
                  <a:gd name="T71" fmla="*/ 1674 h 2329"/>
                  <a:gd name="T72" fmla="*/ 195 w 2329"/>
                  <a:gd name="T73" fmla="*/ 1780 h 2329"/>
                  <a:gd name="T74" fmla="*/ 281 w 2329"/>
                  <a:gd name="T75" fmla="*/ 1898 h 2329"/>
                  <a:gd name="T76" fmla="*/ 281 w 2329"/>
                  <a:gd name="T77" fmla="*/ 1898 h 2329"/>
                  <a:gd name="T78" fmla="*/ 364 w 2329"/>
                  <a:gd name="T79" fmla="*/ 1988 h 2329"/>
                  <a:gd name="T80" fmla="*/ 456 w 2329"/>
                  <a:gd name="T81" fmla="*/ 2068 h 2329"/>
                  <a:gd name="T82" fmla="*/ 556 w 2329"/>
                  <a:gd name="T83" fmla="*/ 2139 h 2329"/>
                  <a:gd name="T84" fmla="*/ 663 w 2329"/>
                  <a:gd name="T85" fmla="*/ 2198 h 2329"/>
                  <a:gd name="T86" fmla="*/ 775 w 2329"/>
                  <a:gd name="T87" fmla="*/ 2246 h 2329"/>
                  <a:gd name="T88" fmla="*/ 892 w 2329"/>
                  <a:gd name="T89" fmla="*/ 2281 h 2329"/>
                  <a:gd name="T90" fmla="*/ 1013 w 2329"/>
                  <a:gd name="T91" fmla="*/ 2303 h 2329"/>
                  <a:gd name="T92" fmla="*/ 1134 w 2329"/>
                  <a:gd name="T93" fmla="*/ 2313 h 2329"/>
                  <a:gd name="T94" fmla="*/ 1257 w 2329"/>
                  <a:gd name="T95" fmla="*/ 2309 h 2329"/>
                  <a:gd name="T96" fmla="*/ 1378 w 2329"/>
                  <a:gd name="T97" fmla="*/ 2293 h 2329"/>
                  <a:gd name="T98" fmla="*/ 1497 w 2329"/>
                  <a:gd name="T99" fmla="*/ 2264 h 2329"/>
                  <a:gd name="T100" fmla="*/ 1622 w 2329"/>
                  <a:gd name="T101" fmla="*/ 2227 h 2329"/>
                  <a:gd name="T102" fmla="*/ 1732 w 2329"/>
                  <a:gd name="T103" fmla="*/ 2172 h 2329"/>
                  <a:gd name="T104" fmla="*/ 1836 w 2329"/>
                  <a:gd name="T105" fmla="*/ 2106 h 2329"/>
                  <a:gd name="T106" fmla="*/ 1931 w 2329"/>
                  <a:gd name="T107" fmla="*/ 2041 h 2329"/>
                  <a:gd name="T108" fmla="*/ 2020 w 2329"/>
                  <a:gd name="T109" fmla="*/ 1954 h 2329"/>
                  <a:gd name="T110" fmla="*/ 2099 w 2329"/>
                  <a:gd name="T111" fmla="*/ 1859 h 2329"/>
                  <a:gd name="T112" fmla="*/ 2155 w 2329"/>
                  <a:gd name="T113" fmla="*/ 1776 h 2329"/>
                  <a:gd name="T114" fmla="*/ 2215 w 2329"/>
                  <a:gd name="T115" fmla="*/ 1668 h 2329"/>
                  <a:gd name="T116" fmla="*/ 2263 w 2329"/>
                  <a:gd name="T117" fmla="*/ 1553 h 2329"/>
                  <a:gd name="T118" fmla="*/ 2298 w 2329"/>
                  <a:gd name="T119" fmla="*/ 1434 h 2329"/>
                  <a:gd name="T120" fmla="*/ 2320 w 2329"/>
                  <a:gd name="T121" fmla="*/ 1312 h 2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29" h="2329">
                    <a:moveTo>
                      <a:pt x="2313" y="1162"/>
                    </a:moveTo>
                    <a:cubicBezTo>
                      <a:pt x="2313" y="1163"/>
                      <a:pt x="2313" y="1164"/>
                      <a:pt x="2313" y="1165"/>
                    </a:cubicBezTo>
                    <a:cubicBezTo>
                      <a:pt x="2313" y="1172"/>
                      <a:pt x="2313" y="1180"/>
                      <a:pt x="2313" y="1188"/>
                    </a:cubicBezTo>
                    <a:cubicBezTo>
                      <a:pt x="2313" y="1193"/>
                      <a:pt x="2316" y="1196"/>
                      <a:pt x="2321" y="1196"/>
                    </a:cubicBezTo>
                    <a:cubicBezTo>
                      <a:pt x="2325" y="1196"/>
                      <a:pt x="2329" y="1193"/>
                      <a:pt x="2329" y="1189"/>
                    </a:cubicBezTo>
                    <a:cubicBezTo>
                      <a:pt x="2329" y="1181"/>
                      <a:pt x="2329" y="1173"/>
                      <a:pt x="2329" y="1165"/>
                    </a:cubicBezTo>
                    <a:cubicBezTo>
                      <a:pt x="2329" y="1164"/>
                      <a:pt x="2329" y="1163"/>
                      <a:pt x="2329" y="1162"/>
                    </a:cubicBezTo>
                    <a:cubicBezTo>
                      <a:pt x="2329" y="1158"/>
                      <a:pt x="2325" y="1154"/>
                      <a:pt x="2321" y="1154"/>
                    </a:cubicBezTo>
                    <a:cubicBezTo>
                      <a:pt x="2317" y="1154"/>
                      <a:pt x="2313" y="1158"/>
                      <a:pt x="2313" y="1162"/>
                    </a:cubicBezTo>
                    <a:cubicBezTo>
                      <a:pt x="2313" y="1162"/>
                      <a:pt x="2313" y="1162"/>
                      <a:pt x="2313" y="1162"/>
                    </a:cubicBezTo>
                    <a:moveTo>
                      <a:pt x="2306" y="1040"/>
                    </a:moveTo>
                    <a:cubicBezTo>
                      <a:pt x="2307" y="1048"/>
                      <a:pt x="2308" y="1056"/>
                      <a:pt x="2309" y="1063"/>
                    </a:cubicBezTo>
                    <a:cubicBezTo>
                      <a:pt x="2309" y="1068"/>
                      <a:pt x="2313" y="1071"/>
                      <a:pt x="2317" y="1071"/>
                    </a:cubicBezTo>
                    <a:cubicBezTo>
                      <a:pt x="2322" y="1070"/>
                      <a:pt x="2325" y="1066"/>
                      <a:pt x="2325" y="1062"/>
                    </a:cubicBezTo>
                    <a:cubicBezTo>
                      <a:pt x="2324" y="1054"/>
                      <a:pt x="2323" y="1046"/>
                      <a:pt x="2322" y="1038"/>
                    </a:cubicBezTo>
                    <a:cubicBezTo>
                      <a:pt x="2322" y="1034"/>
                      <a:pt x="2318" y="1031"/>
                      <a:pt x="2313" y="1031"/>
                    </a:cubicBezTo>
                    <a:cubicBezTo>
                      <a:pt x="2309" y="1032"/>
                      <a:pt x="2306" y="1036"/>
                      <a:pt x="2306" y="1040"/>
                    </a:cubicBezTo>
                    <a:cubicBezTo>
                      <a:pt x="2306" y="1040"/>
                      <a:pt x="2306" y="1040"/>
                      <a:pt x="2306" y="1040"/>
                    </a:cubicBezTo>
                    <a:moveTo>
                      <a:pt x="2287" y="919"/>
                    </a:moveTo>
                    <a:cubicBezTo>
                      <a:pt x="2288" y="927"/>
                      <a:pt x="2290" y="935"/>
                      <a:pt x="2291" y="942"/>
                    </a:cubicBezTo>
                    <a:cubicBezTo>
                      <a:pt x="2292" y="947"/>
                      <a:pt x="2297" y="950"/>
                      <a:pt x="2301" y="949"/>
                    </a:cubicBezTo>
                    <a:cubicBezTo>
                      <a:pt x="2305" y="948"/>
                      <a:pt x="2308" y="944"/>
                      <a:pt x="2307" y="939"/>
                    </a:cubicBezTo>
                    <a:cubicBezTo>
                      <a:pt x="2306" y="932"/>
                      <a:pt x="2304" y="924"/>
                      <a:pt x="2302" y="916"/>
                    </a:cubicBezTo>
                    <a:cubicBezTo>
                      <a:pt x="2301" y="912"/>
                      <a:pt x="2297" y="909"/>
                      <a:pt x="2293" y="910"/>
                    </a:cubicBezTo>
                    <a:cubicBezTo>
                      <a:pt x="2289" y="911"/>
                      <a:pt x="2286" y="915"/>
                      <a:pt x="2287" y="919"/>
                    </a:cubicBezTo>
                    <a:cubicBezTo>
                      <a:pt x="2287" y="919"/>
                      <a:pt x="2287" y="919"/>
                      <a:pt x="2287" y="919"/>
                    </a:cubicBezTo>
                    <a:moveTo>
                      <a:pt x="2254" y="801"/>
                    </a:moveTo>
                    <a:cubicBezTo>
                      <a:pt x="2257" y="809"/>
                      <a:pt x="2259" y="816"/>
                      <a:pt x="2262" y="824"/>
                    </a:cubicBezTo>
                    <a:cubicBezTo>
                      <a:pt x="2263" y="828"/>
                      <a:pt x="2267" y="831"/>
                      <a:pt x="2272" y="829"/>
                    </a:cubicBezTo>
                    <a:cubicBezTo>
                      <a:pt x="2276" y="828"/>
                      <a:pt x="2278" y="823"/>
                      <a:pt x="2277" y="819"/>
                    </a:cubicBezTo>
                    <a:cubicBezTo>
                      <a:pt x="2275" y="812"/>
                      <a:pt x="2272" y="804"/>
                      <a:pt x="2270" y="796"/>
                    </a:cubicBezTo>
                    <a:cubicBezTo>
                      <a:pt x="2268" y="792"/>
                      <a:pt x="2264" y="790"/>
                      <a:pt x="2259" y="791"/>
                    </a:cubicBezTo>
                    <a:cubicBezTo>
                      <a:pt x="2255" y="793"/>
                      <a:pt x="2253" y="797"/>
                      <a:pt x="2254" y="801"/>
                    </a:cubicBezTo>
                    <a:moveTo>
                      <a:pt x="2210" y="688"/>
                    </a:moveTo>
                    <a:cubicBezTo>
                      <a:pt x="2213" y="695"/>
                      <a:pt x="2216" y="702"/>
                      <a:pt x="2219" y="709"/>
                    </a:cubicBezTo>
                    <a:cubicBezTo>
                      <a:pt x="2221" y="713"/>
                      <a:pt x="2226" y="715"/>
                      <a:pt x="2230" y="714"/>
                    </a:cubicBezTo>
                    <a:cubicBezTo>
                      <a:pt x="2234" y="712"/>
                      <a:pt x="2236" y="707"/>
                      <a:pt x="2234" y="703"/>
                    </a:cubicBezTo>
                    <a:cubicBezTo>
                      <a:pt x="2231" y="696"/>
                      <a:pt x="2228" y="688"/>
                      <a:pt x="2224" y="681"/>
                    </a:cubicBezTo>
                    <a:cubicBezTo>
                      <a:pt x="2222" y="677"/>
                      <a:pt x="2218" y="675"/>
                      <a:pt x="2214" y="677"/>
                    </a:cubicBezTo>
                    <a:cubicBezTo>
                      <a:pt x="2210" y="679"/>
                      <a:pt x="2208" y="684"/>
                      <a:pt x="2210" y="688"/>
                    </a:cubicBezTo>
                    <a:moveTo>
                      <a:pt x="2153" y="580"/>
                    </a:moveTo>
                    <a:cubicBezTo>
                      <a:pt x="2157" y="586"/>
                      <a:pt x="2161" y="593"/>
                      <a:pt x="2165" y="600"/>
                    </a:cubicBezTo>
                    <a:cubicBezTo>
                      <a:pt x="2167" y="604"/>
                      <a:pt x="2172" y="605"/>
                      <a:pt x="2176" y="603"/>
                    </a:cubicBezTo>
                    <a:cubicBezTo>
                      <a:pt x="2180" y="601"/>
                      <a:pt x="2181" y="596"/>
                      <a:pt x="2179" y="592"/>
                    </a:cubicBezTo>
                    <a:cubicBezTo>
                      <a:pt x="2175" y="585"/>
                      <a:pt x="2171" y="578"/>
                      <a:pt x="2167" y="571"/>
                    </a:cubicBezTo>
                    <a:cubicBezTo>
                      <a:pt x="2165" y="568"/>
                      <a:pt x="2160" y="566"/>
                      <a:pt x="2156" y="569"/>
                    </a:cubicBezTo>
                    <a:cubicBezTo>
                      <a:pt x="2152" y="571"/>
                      <a:pt x="2151" y="576"/>
                      <a:pt x="2153" y="580"/>
                    </a:cubicBezTo>
                    <a:moveTo>
                      <a:pt x="2085" y="478"/>
                    </a:moveTo>
                    <a:cubicBezTo>
                      <a:pt x="2090" y="484"/>
                      <a:pt x="2095" y="491"/>
                      <a:pt x="2099" y="497"/>
                    </a:cubicBezTo>
                    <a:cubicBezTo>
                      <a:pt x="2102" y="501"/>
                      <a:pt x="2107" y="501"/>
                      <a:pt x="2110" y="499"/>
                    </a:cubicBezTo>
                    <a:cubicBezTo>
                      <a:pt x="2114" y="496"/>
                      <a:pt x="2115" y="491"/>
                      <a:pt x="2112" y="488"/>
                    </a:cubicBezTo>
                    <a:cubicBezTo>
                      <a:pt x="2108" y="481"/>
                      <a:pt x="2103" y="475"/>
                      <a:pt x="2098" y="468"/>
                    </a:cubicBezTo>
                    <a:cubicBezTo>
                      <a:pt x="2095" y="465"/>
                      <a:pt x="2090" y="464"/>
                      <a:pt x="2087" y="467"/>
                    </a:cubicBezTo>
                    <a:cubicBezTo>
                      <a:pt x="2083" y="469"/>
                      <a:pt x="2083" y="474"/>
                      <a:pt x="2085" y="478"/>
                    </a:cubicBezTo>
                    <a:cubicBezTo>
                      <a:pt x="2085" y="478"/>
                      <a:pt x="2085" y="478"/>
                      <a:pt x="2085" y="478"/>
                    </a:cubicBezTo>
                    <a:moveTo>
                      <a:pt x="2007" y="384"/>
                    </a:moveTo>
                    <a:cubicBezTo>
                      <a:pt x="2012" y="390"/>
                      <a:pt x="2018" y="396"/>
                      <a:pt x="2023" y="402"/>
                    </a:cubicBezTo>
                    <a:cubicBezTo>
                      <a:pt x="2026" y="405"/>
                      <a:pt x="2031" y="405"/>
                      <a:pt x="2034" y="402"/>
                    </a:cubicBezTo>
                    <a:cubicBezTo>
                      <a:pt x="2037" y="399"/>
                      <a:pt x="2038" y="394"/>
                      <a:pt x="2035" y="391"/>
                    </a:cubicBezTo>
                    <a:cubicBezTo>
                      <a:pt x="2030" y="385"/>
                      <a:pt x="2024" y="379"/>
                      <a:pt x="2019" y="373"/>
                    </a:cubicBezTo>
                    <a:cubicBezTo>
                      <a:pt x="2016" y="370"/>
                      <a:pt x="2011" y="370"/>
                      <a:pt x="2007" y="373"/>
                    </a:cubicBezTo>
                    <a:cubicBezTo>
                      <a:pt x="2004" y="376"/>
                      <a:pt x="2004" y="381"/>
                      <a:pt x="2007" y="384"/>
                    </a:cubicBezTo>
                    <a:cubicBezTo>
                      <a:pt x="2007" y="384"/>
                      <a:pt x="2007" y="384"/>
                      <a:pt x="2007" y="384"/>
                    </a:cubicBezTo>
                    <a:moveTo>
                      <a:pt x="1919" y="299"/>
                    </a:moveTo>
                    <a:cubicBezTo>
                      <a:pt x="1925" y="304"/>
                      <a:pt x="1931" y="309"/>
                      <a:pt x="1937" y="315"/>
                    </a:cubicBezTo>
                    <a:cubicBezTo>
                      <a:pt x="1940" y="318"/>
                      <a:pt x="1945" y="317"/>
                      <a:pt x="1948" y="314"/>
                    </a:cubicBezTo>
                    <a:cubicBezTo>
                      <a:pt x="1951" y="311"/>
                      <a:pt x="1951" y="306"/>
                      <a:pt x="1948" y="303"/>
                    </a:cubicBezTo>
                    <a:cubicBezTo>
                      <a:pt x="1942" y="297"/>
                      <a:pt x="1936" y="292"/>
                      <a:pt x="1930" y="287"/>
                    </a:cubicBezTo>
                    <a:cubicBezTo>
                      <a:pt x="1926" y="284"/>
                      <a:pt x="1921" y="284"/>
                      <a:pt x="1919" y="288"/>
                    </a:cubicBezTo>
                    <a:cubicBezTo>
                      <a:pt x="1916" y="291"/>
                      <a:pt x="1916" y="296"/>
                      <a:pt x="1919" y="299"/>
                    </a:cubicBezTo>
                    <a:cubicBezTo>
                      <a:pt x="1919" y="299"/>
                      <a:pt x="1919" y="299"/>
                      <a:pt x="1919" y="299"/>
                    </a:cubicBezTo>
                    <a:moveTo>
                      <a:pt x="1823" y="223"/>
                    </a:moveTo>
                    <a:cubicBezTo>
                      <a:pt x="1829" y="228"/>
                      <a:pt x="1836" y="233"/>
                      <a:pt x="1842" y="237"/>
                    </a:cubicBezTo>
                    <a:cubicBezTo>
                      <a:pt x="1846" y="240"/>
                      <a:pt x="1851" y="239"/>
                      <a:pt x="1853" y="236"/>
                    </a:cubicBezTo>
                    <a:cubicBezTo>
                      <a:pt x="1856" y="232"/>
                      <a:pt x="1855" y="227"/>
                      <a:pt x="1852" y="224"/>
                    </a:cubicBezTo>
                    <a:cubicBezTo>
                      <a:pt x="1845" y="220"/>
                      <a:pt x="1839" y="215"/>
                      <a:pt x="1832" y="210"/>
                    </a:cubicBezTo>
                    <a:cubicBezTo>
                      <a:pt x="1829" y="208"/>
                      <a:pt x="1824" y="209"/>
                      <a:pt x="1821" y="212"/>
                    </a:cubicBezTo>
                    <a:cubicBezTo>
                      <a:pt x="1819" y="216"/>
                      <a:pt x="1819" y="221"/>
                      <a:pt x="1823" y="223"/>
                    </a:cubicBezTo>
                    <a:moveTo>
                      <a:pt x="1719" y="159"/>
                    </a:moveTo>
                    <a:cubicBezTo>
                      <a:pt x="1726" y="162"/>
                      <a:pt x="1733" y="166"/>
                      <a:pt x="1740" y="170"/>
                    </a:cubicBezTo>
                    <a:cubicBezTo>
                      <a:pt x="1744" y="173"/>
                      <a:pt x="1749" y="171"/>
                      <a:pt x="1751" y="167"/>
                    </a:cubicBezTo>
                    <a:cubicBezTo>
                      <a:pt x="1753" y="164"/>
                      <a:pt x="1752" y="159"/>
                      <a:pt x="1748" y="157"/>
                    </a:cubicBezTo>
                    <a:cubicBezTo>
                      <a:pt x="1741" y="152"/>
                      <a:pt x="1734" y="149"/>
                      <a:pt x="1727" y="145"/>
                    </a:cubicBezTo>
                    <a:cubicBezTo>
                      <a:pt x="1723" y="143"/>
                      <a:pt x="1718" y="144"/>
                      <a:pt x="1716" y="148"/>
                    </a:cubicBezTo>
                    <a:cubicBezTo>
                      <a:pt x="1714" y="152"/>
                      <a:pt x="1715" y="157"/>
                      <a:pt x="1719" y="159"/>
                    </a:cubicBezTo>
                    <a:moveTo>
                      <a:pt x="1609" y="105"/>
                    </a:moveTo>
                    <a:cubicBezTo>
                      <a:pt x="1617" y="108"/>
                      <a:pt x="1624" y="111"/>
                      <a:pt x="1631" y="115"/>
                    </a:cubicBezTo>
                    <a:cubicBezTo>
                      <a:pt x="1635" y="117"/>
                      <a:pt x="1640" y="115"/>
                      <a:pt x="1642" y="111"/>
                    </a:cubicBezTo>
                    <a:cubicBezTo>
                      <a:pt x="1643" y="107"/>
                      <a:pt x="1642" y="102"/>
                      <a:pt x="1637" y="100"/>
                    </a:cubicBezTo>
                    <a:cubicBezTo>
                      <a:pt x="1630" y="97"/>
                      <a:pt x="1623" y="94"/>
                      <a:pt x="1615" y="91"/>
                    </a:cubicBezTo>
                    <a:cubicBezTo>
                      <a:pt x="1611" y="89"/>
                      <a:pt x="1607" y="91"/>
                      <a:pt x="1605" y="95"/>
                    </a:cubicBezTo>
                    <a:cubicBezTo>
                      <a:pt x="1603" y="99"/>
                      <a:pt x="1605" y="104"/>
                      <a:pt x="1609" y="105"/>
                    </a:cubicBezTo>
                    <a:moveTo>
                      <a:pt x="1494" y="64"/>
                    </a:moveTo>
                    <a:cubicBezTo>
                      <a:pt x="1502" y="66"/>
                      <a:pt x="1509" y="69"/>
                      <a:pt x="1517" y="71"/>
                    </a:cubicBezTo>
                    <a:cubicBezTo>
                      <a:pt x="1521" y="72"/>
                      <a:pt x="1525" y="70"/>
                      <a:pt x="1527" y="66"/>
                    </a:cubicBezTo>
                    <a:cubicBezTo>
                      <a:pt x="1528" y="62"/>
                      <a:pt x="1526" y="57"/>
                      <a:pt x="1522" y="56"/>
                    </a:cubicBezTo>
                    <a:cubicBezTo>
                      <a:pt x="1514" y="53"/>
                      <a:pt x="1506" y="51"/>
                      <a:pt x="1499" y="49"/>
                    </a:cubicBezTo>
                    <a:cubicBezTo>
                      <a:pt x="1494" y="47"/>
                      <a:pt x="1490" y="50"/>
                      <a:pt x="1489" y="54"/>
                    </a:cubicBezTo>
                    <a:cubicBezTo>
                      <a:pt x="1487" y="58"/>
                      <a:pt x="1490" y="63"/>
                      <a:pt x="1494" y="64"/>
                    </a:cubicBezTo>
                    <a:moveTo>
                      <a:pt x="1375" y="35"/>
                    </a:moveTo>
                    <a:cubicBezTo>
                      <a:pt x="1383" y="37"/>
                      <a:pt x="1391" y="38"/>
                      <a:pt x="1399" y="40"/>
                    </a:cubicBezTo>
                    <a:cubicBezTo>
                      <a:pt x="1403" y="41"/>
                      <a:pt x="1407" y="38"/>
                      <a:pt x="1408" y="34"/>
                    </a:cubicBezTo>
                    <a:cubicBezTo>
                      <a:pt x="1409" y="29"/>
                      <a:pt x="1406" y="25"/>
                      <a:pt x="1402" y="24"/>
                    </a:cubicBezTo>
                    <a:cubicBezTo>
                      <a:pt x="1394" y="23"/>
                      <a:pt x="1386" y="21"/>
                      <a:pt x="1378" y="20"/>
                    </a:cubicBezTo>
                    <a:cubicBezTo>
                      <a:pt x="1374" y="19"/>
                      <a:pt x="1370" y="22"/>
                      <a:pt x="1369" y="26"/>
                    </a:cubicBezTo>
                    <a:cubicBezTo>
                      <a:pt x="1368" y="30"/>
                      <a:pt x="1371" y="34"/>
                      <a:pt x="1375" y="35"/>
                    </a:cubicBezTo>
                    <a:moveTo>
                      <a:pt x="1254" y="19"/>
                    </a:moveTo>
                    <a:cubicBezTo>
                      <a:pt x="1262" y="20"/>
                      <a:pt x="1270" y="21"/>
                      <a:pt x="1278" y="21"/>
                    </a:cubicBezTo>
                    <a:cubicBezTo>
                      <a:pt x="1282" y="22"/>
                      <a:pt x="1286" y="19"/>
                      <a:pt x="1286" y="14"/>
                    </a:cubicBezTo>
                    <a:cubicBezTo>
                      <a:pt x="1287" y="10"/>
                      <a:pt x="1284" y="6"/>
                      <a:pt x="1279" y="6"/>
                    </a:cubicBezTo>
                    <a:cubicBezTo>
                      <a:pt x="1271" y="5"/>
                      <a:pt x="1263" y="4"/>
                      <a:pt x="1255" y="3"/>
                    </a:cubicBezTo>
                    <a:cubicBezTo>
                      <a:pt x="1251" y="3"/>
                      <a:pt x="1247" y="6"/>
                      <a:pt x="1247" y="11"/>
                    </a:cubicBezTo>
                    <a:cubicBezTo>
                      <a:pt x="1246" y="15"/>
                      <a:pt x="1250" y="19"/>
                      <a:pt x="1254" y="19"/>
                    </a:cubicBezTo>
                    <a:moveTo>
                      <a:pt x="1132" y="16"/>
                    </a:moveTo>
                    <a:cubicBezTo>
                      <a:pt x="1140" y="16"/>
                      <a:pt x="1148" y="16"/>
                      <a:pt x="1156" y="16"/>
                    </a:cubicBezTo>
                    <a:cubicBezTo>
                      <a:pt x="1160" y="16"/>
                      <a:pt x="1164" y="12"/>
                      <a:pt x="1164" y="8"/>
                    </a:cubicBezTo>
                    <a:cubicBezTo>
                      <a:pt x="1163" y="4"/>
                      <a:pt x="1160" y="0"/>
                      <a:pt x="1155" y="0"/>
                    </a:cubicBezTo>
                    <a:cubicBezTo>
                      <a:pt x="1147" y="0"/>
                      <a:pt x="1139" y="0"/>
                      <a:pt x="1131" y="0"/>
                    </a:cubicBezTo>
                    <a:cubicBezTo>
                      <a:pt x="1127" y="1"/>
                      <a:pt x="1124" y="4"/>
                      <a:pt x="1124" y="9"/>
                    </a:cubicBezTo>
                    <a:cubicBezTo>
                      <a:pt x="1124" y="13"/>
                      <a:pt x="1128" y="17"/>
                      <a:pt x="1132" y="16"/>
                    </a:cubicBezTo>
                    <a:moveTo>
                      <a:pt x="1010" y="26"/>
                    </a:moveTo>
                    <a:cubicBezTo>
                      <a:pt x="1018" y="25"/>
                      <a:pt x="1026" y="24"/>
                      <a:pt x="1034" y="23"/>
                    </a:cubicBezTo>
                    <a:cubicBezTo>
                      <a:pt x="1038" y="23"/>
                      <a:pt x="1041" y="19"/>
                      <a:pt x="1041" y="14"/>
                    </a:cubicBezTo>
                    <a:cubicBezTo>
                      <a:pt x="1040" y="10"/>
                      <a:pt x="1036" y="7"/>
                      <a:pt x="1032" y="7"/>
                    </a:cubicBezTo>
                    <a:cubicBezTo>
                      <a:pt x="1024" y="8"/>
                      <a:pt x="1016" y="9"/>
                      <a:pt x="1008" y="10"/>
                    </a:cubicBezTo>
                    <a:cubicBezTo>
                      <a:pt x="1004" y="11"/>
                      <a:pt x="1001" y="15"/>
                      <a:pt x="1001" y="19"/>
                    </a:cubicBezTo>
                    <a:cubicBezTo>
                      <a:pt x="1002" y="24"/>
                      <a:pt x="1006" y="27"/>
                      <a:pt x="1010" y="26"/>
                    </a:cubicBezTo>
                    <a:cubicBezTo>
                      <a:pt x="1010" y="26"/>
                      <a:pt x="1010" y="26"/>
                      <a:pt x="1010" y="26"/>
                    </a:cubicBezTo>
                    <a:moveTo>
                      <a:pt x="890" y="49"/>
                    </a:moveTo>
                    <a:cubicBezTo>
                      <a:pt x="898" y="47"/>
                      <a:pt x="905" y="45"/>
                      <a:pt x="913" y="44"/>
                    </a:cubicBezTo>
                    <a:cubicBezTo>
                      <a:pt x="917" y="43"/>
                      <a:pt x="920" y="38"/>
                      <a:pt x="919" y="34"/>
                    </a:cubicBezTo>
                    <a:cubicBezTo>
                      <a:pt x="918" y="30"/>
                      <a:pt x="914" y="27"/>
                      <a:pt x="910" y="28"/>
                    </a:cubicBezTo>
                    <a:cubicBezTo>
                      <a:pt x="902" y="30"/>
                      <a:pt x="894" y="32"/>
                      <a:pt x="886" y="33"/>
                    </a:cubicBezTo>
                    <a:cubicBezTo>
                      <a:pt x="882" y="34"/>
                      <a:pt x="879" y="39"/>
                      <a:pt x="880" y="43"/>
                    </a:cubicBezTo>
                    <a:cubicBezTo>
                      <a:pt x="881" y="47"/>
                      <a:pt x="886" y="50"/>
                      <a:pt x="890" y="49"/>
                    </a:cubicBezTo>
                    <a:moveTo>
                      <a:pt x="773" y="84"/>
                    </a:moveTo>
                    <a:cubicBezTo>
                      <a:pt x="780" y="82"/>
                      <a:pt x="788" y="79"/>
                      <a:pt x="795" y="77"/>
                    </a:cubicBezTo>
                    <a:cubicBezTo>
                      <a:pt x="800" y="75"/>
                      <a:pt x="802" y="71"/>
                      <a:pt x="800" y="66"/>
                    </a:cubicBezTo>
                    <a:cubicBezTo>
                      <a:pt x="799" y="62"/>
                      <a:pt x="794" y="60"/>
                      <a:pt x="790" y="61"/>
                    </a:cubicBezTo>
                    <a:cubicBezTo>
                      <a:pt x="783" y="64"/>
                      <a:pt x="775" y="67"/>
                      <a:pt x="768" y="69"/>
                    </a:cubicBezTo>
                    <a:cubicBezTo>
                      <a:pt x="763" y="71"/>
                      <a:pt x="761" y="75"/>
                      <a:pt x="763" y="80"/>
                    </a:cubicBezTo>
                    <a:cubicBezTo>
                      <a:pt x="764" y="84"/>
                      <a:pt x="769" y="86"/>
                      <a:pt x="773" y="84"/>
                    </a:cubicBezTo>
                    <a:cubicBezTo>
                      <a:pt x="773" y="84"/>
                      <a:pt x="773" y="84"/>
                      <a:pt x="773" y="84"/>
                    </a:cubicBezTo>
                    <a:moveTo>
                      <a:pt x="661" y="132"/>
                    </a:moveTo>
                    <a:cubicBezTo>
                      <a:pt x="668" y="129"/>
                      <a:pt x="675" y="125"/>
                      <a:pt x="682" y="122"/>
                    </a:cubicBezTo>
                    <a:cubicBezTo>
                      <a:pt x="686" y="120"/>
                      <a:pt x="688" y="115"/>
                      <a:pt x="686" y="111"/>
                    </a:cubicBezTo>
                    <a:cubicBezTo>
                      <a:pt x="684" y="107"/>
                      <a:pt x="679" y="106"/>
                      <a:pt x="675" y="107"/>
                    </a:cubicBezTo>
                    <a:cubicBezTo>
                      <a:pt x="668" y="111"/>
                      <a:pt x="661" y="114"/>
                      <a:pt x="654" y="118"/>
                    </a:cubicBezTo>
                    <a:cubicBezTo>
                      <a:pt x="650" y="120"/>
                      <a:pt x="648" y="124"/>
                      <a:pt x="650" y="128"/>
                    </a:cubicBezTo>
                    <a:cubicBezTo>
                      <a:pt x="652" y="132"/>
                      <a:pt x="657" y="134"/>
                      <a:pt x="661" y="132"/>
                    </a:cubicBezTo>
                    <a:moveTo>
                      <a:pt x="554" y="191"/>
                    </a:moveTo>
                    <a:cubicBezTo>
                      <a:pt x="561" y="187"/>
                      <a:pt x="567" y="183"/>
                      <a:pt x="574" y="179"/>
                    </a:cubicBezTo>
                    <a:cubicBezTo>
                      <a:pt x="578" y="177"/>
                      <a:pt x="579" y="172"/>
                      <a:pt x="577" y="168"/>
                    </a:cubicBezTo>
                    <a:cubicBezTo>
                      <a:pt x="575" y="164"/>
                      <a:pt x="570" y="163"/>
                      <a:pt x="566" y="165"/>
                    </a:cubicBezTo>
                    <a:cubicBezTo>
                      <a:pt x="559" y="169"/>
                      <a:pt x="552" y="174"/>
                      <a:pt x="545" y="178"/>
                    </a:cubicBezTo>
                    <a:cubicBezTo>
                      <a:pt x="542" y="180"/>
                      <a:pt x="541" y="185"/>
                      <a:pt x="543" y="189"/>
                    </a:cubicBezTo>
                    <a:cubicBezTo>
                      <a:pt x="545" y="193"/>
                      <a:pt x="550" y="194"/>
                      <a:pt x="554" y="191"/>
                    </a:cubicBezTo>
                    <a:moveTo>
                      <a:pt x="454" y="262"/>
                    </a:moveTo>
                    <a:cubicBezTo>
                      <a:pt x="460" y="257"/>
                      <a:pt x="466" y="252"/>
                      <a:pt x="473" y="247"/>
                    </a:cubicBezTo>
                    <a:cubicBezTo>
                      <a:pt x="476" y="245"/>
                      <a:pt x="477" y="240"/>
                      <a:pt x="474" y="236"/>
                    </a:cubicBezTo>
                    <a:cubicBezTo>
                      <a:pt x="472" y="233"/>
                      <a:pt x="467" y="232"/>
                      <a:pt x="463" y="235"/>
                    </a:cubicBezTo>
                    <a:cubicBezTo>
                      <a:pt x="457" y="240"/>
                      <a:pt x="450" y="244"/>
                      <a:pt x="444" y="249"/>
                    </a:cubicBezTo>
                    <a:cubicBezTo>
                      <a:pt x="441" y="252"/>
                      <a:pt x="440" y="257"/>
                      <a:pt x="443" y="261"/>
                    </a:cubicBezTo>
                    <a:cubicBezTo>
                      <a:pt x="446" y="264"/>
                      <a:pt x="451" y="265"/>
                      <a:pt x="454" y="262"/>
                    </a:cubicBezTo>
                    <a:moveTo>
                      <a:pt x="362" y="343"/>
                    </a:moveTo>
                    <a:cubicBezTo>
                      <a:pt x="368" y="337"/>
                      <a:pt x="374" y="332"/>
                      <a:pt x="379" y="326"/>
                    </a:cubicBezTo>
                    <a:cubicBezTo>
                      <a:pt x="383" y="323"/>
                      <a:pt x="383" y="318"/>
                      <a:pt x="380" y="315"/>
                    </a:cubicBezTo>
                    <a:cubicBezTo>
                      <a:pt x="377" y="312"/>
                      <a:pt x="372" y="311"/>
                      <a:pt x="368" y="315"/>
                    </a:cubicBezTo>
                    <a:cubicBezTo>
                      <a:pt x="363" y="320"/>
                      <a:pt x="357" y="326"/>
                      <a:pt x="351" y="331"/>
                    </a:cubicBezTo>
                    <a:cubicBezTo>
                      <a:pt x="348" y="334"/>
                      <a:pt x="348" y="339"/>
                      <a:pt x="351" y="342"/>
                    </a:cubicBezTo>
                    <a:cubicBezTo>
                      <a:pt x="354" y="346"/>
                      <a:pt x="359" y="346"/>
                      <a:pt x="362" y="343"/>
                    </a:cubicBezTo>
                    <a:moveTo>
                      <a:pt x="279" y="432"/>
                    </a:moveTo>
                    <a:cubicBezTo>
                      <a:pt x="284" y="426"/>
                      <a:pt x="289" y="420"/>
                      <a:pt x="295" y="414"/>
                    </a:cubicBezTo>
                    <a:cubicBezTo>
                      <a:pt x="298" y="411"/>
                      <a:pt x="297" y="406"/>
                      <a:pt x="294" y="403"/>
                    </a:cubicBezTo>
                    <a:cubicBezTo>
                      <a:pt x="290" y="400"/>
                      <a:pt x="285" y="401"/>
                      <a:pt x="283" y="404"/>
                    </a:cubicBezTo>
                    <a:cubicBezTo>
                      <a:pt x="277" y="410"/>
                      <a:pt x="272" y="416"/>
                      <a:pt x="267" y="422"/>
                    </a:cubicBezTo>
                    <a:cubicBezTo>
                      <a:pt x="264" y="426"/>
                      <a:pt x="265" y="431"/>
                      <a:pt x="268" y="434"/>
                    </a:cubicBezTo>
                    <a:cubicBezTo>
                      <a:pt x="271" y="436"/>
                      <a:pt x="277" y="436"/>
                      <a:pt x="279" y="432"/>
                    </a:cubicBezTo>
                    <a:moveTo>
                      <a:pt x="206" y="531"/>
                    </a:moveTo>
                    <a:cubicBezTo>
                      <a:pt x="211" y="524"/>
                      <a:pt x="215" y="518"/>
                      <a:pt x="220" y="511"/>
                    </a:cubicBezTo>
                    <a:cubicBezTo>
                      <a:pt x="222" y="507"/>
                      <a:pt x="221" y="502"/>
                      <a:pt x="218" y="500"/>
                    </a:cubicBezTo>
                    <a:cubicBezTo>
                      <a:pt x="214" y="497"/>
                      <a:pt x="209" y="498"/>
                      <a:pt x="207" y="502"/>
                    </a:cubicBezTo>
                    <a:cubicBezTo>
                      <a:pt x="202" y="508"/>
                      <a:pt x="198" y="515"/>
                      <a:pt x="193" y="522"/>
                    </a:cubicBezTo>
                    <a:cubicBezTo>
                      <a:pt x="191" y="525"/>
                      <a:pt x="192" y="530"/>
                      <a:pt x="195" y="533"/>
                    </a:cubicBezTo>
                    <a:cubicBezTo>
                      <a:pt x="199" y="535"/>
                      <a:pt x="204" y="534"/>
                      <a:pt x="206" y="531"/>
                    </a:cubicBezTo>
                    <a:moveTo>
                      <a:pt x="144" y="636"/>
                    </a:moveTo>
                    <a:cubicBezTo>
                      <a:pt x="148" y="629"/>
                      <a:pt x="152" y="622"/>
                      <a:pt x="156" y="615"/>
                    </a:cubicBezTo>
                    <a:cubicBezTo>
                      <a:pt x="158" y="611"/>
                      <a:pt x="156" y="606"/>
                      <a:pt x="152" y="604"/>
                    </a:cubicBezTo>
                    <a:cubicBezTo>
                      <a:pt x="148" y="602"/>
                      <a:pt x="144" y="604"/>
                      <a:pt x="141" y="607"/>
                    </a:cubicBezTo>
                    <a:cubicBezTo>
                      <a:pt x="138" y="614"/>
                      <a:pt x="134" y="622"/>
                      <a:pt x="130" y="629"/>
                    </a:cubicBezTo>
                    <a:cubicBezTo>
                      <a:pt x="128" y="633"/>
                      <a:pt x="130" y="637"/>
                      <a:pt x="134" y="639"/>
                    </a:cubicBezTo>
                    <a:cubicBezTo>
                      <a:pt x="138" y="641"/>
                      <a:pt x="142" y="640"/>
                      <a:pt x="144" y="636"/>
                    </a:cubicBezTo>
                    <a:moveTo>
                      <a:pt x="94" y="747"/>
                    </a:moveTo>
                    <a:cubicBezTo>
                      <a:pt x="97" y="740"/>
                      <a:pt x="100" y="733"/>
                      <a:pt x="103" y="725"/>
                    </a:cubicBezTo>
                    <a:cubicBezTo>
                      <a:pt x="104" y="721"/>
                      <a:pt x="103" y="717"/>
                      <a:pt x="98" y="715"/>
                    </a:cubicBezTo>
                    <a:cubicBezTo>
                      <a:pt x="94" y="713"/>
                      <a:pt x="90" y="715"/>
                      <a:pt x="88" y="719"/>
                    </a:cubicBezTo>
                    <a:cubicBezTo>
                      <a:pt x="85" y="727"/>
                      <a:pt x="82" y="734"/>
                      <a:pt x="79" y="742"/>
                    </a:cubicBezTo>
                    <a:cubicBezTo>
                      <a:pt x="77" y="746"/>
                      <a:pt x="79" y="750"/>
                      <a:pt x="84" y="752"/>
                    </a:cubicBezTo>
                    <a:cubicBezTo>
                      <a:pt x="88" y="754"/>
                      <a:pt x="92" y="752"/>
                      <a:pt x="94" y="747"/>
                    </a:cubicBezTo>
                    <a:moveTo>
                      <a:pt x="56" y="864"/>
                    </a:moveTo>
                    <a:cubicBezTo>
                      <a:pt x="58" y="856"/>
                      <a:pt x="60" y="848"/>
                      <a:pt x="62" y="841"/>
                    </a:cubicBezTo>
                    <a:cubicBezTo>
                      <a:pt x="63" y="837"/>
                      <a:pt x="61" y="832"/>
                      <a:pt x="57" y="831"/>
                    </a:cubicBezTo>
                    <a:cubicBezTo>
                      <a:pt x="52" y="830"/>
                      <a:pt x="48" y="832"/>
                      <a:pt x="47" y="836"/>
                    </a:cubicBezTo>
                    <a:cubicBezTo>
                      <a:pt x="44" y="844"/>
                      <a:pt x="42" y="852"/>
                      <a:pt x="40" y="859"/>
                    </a:cubicBezTo>
                    <a:cubicBezTo>
                      <a:pt x="39" y="864"/>
                      <a:pt x="42" y="868"/>
                      <a:pt x="46" y="869"/>
                    </a:cubicBezTo>
                    <a:cubicBezTo>
                      <a:pt x="50" y="870"/>
                      <a:pt x="55" y="868"/>
                      <a:pt x="56" y="864"/>
                    </a:cubicBezTo>
                    <a:cubicBezTo>
                      <a:pt x="56" y="864"/>
                      <a:pt x="56" y="864"/>
                      <a:pt x="56" y="864"/>
                    </a:cubicBezTo>
                    <a:moveTo>
                      <a:pt x="30" y="983"/>
                    </a:moveTo>
                    <a:cubicBezTo>
                      <a:pt x="31" y="975"/>
                      <a:pt x="33" y="967"/>
                      <a:pt x="34" y="960"/>
                    </a:cubicBezTo>
                    <a:cubicBezTo>
                      <a:pt x="35" y="955"/>
                      <a:pt x="32" y="951"/>
                      <a:pt x="28" y="950"/>
                    </a:cubicBezTo>
                    <a:cubicBezTo>
                      <a:pt x="23" y="950"/>
                      <a:pt x="19" y="953"/>
                      <a:pt x="18" y="957"/>
                    </a:cubicBezTo>
                    <a:cubicBezTo>
                      <a:pt x="17" y="965"/>
                      <a:pt x="16" y="973"/>
                      <a:pt x="14" y="981"/>
                    </a:cubicBezTo>
                    <a:cubicBezTo>
                      <a:pt x="14" y="985"/>
                      <a:pt x="17" y="989"/>
                      <a:pt x="21" y="990"/>
                    </a:cubicBezTo>
                    <a:cubicBezTo>
                      <a:pt x="25" y="990"/>
                      <a:pt x="29" y="987"/>
                      <a:pt x="30" y="983"/>
                    </a:cubicBezTo>
                    <a:moveTo>
                      <a:pt x="17" y="1105"/>
                    </a:moveTo>
                    <a:cubicBezTo>
                      <a:pt x="18" y="1097"/>
                      <a:pt x="18" y="1089"/>
                      <a:pt x="19" y="1081"/>
                    </a:cubicBezTo>
                    <a:cubicBezTo>
                      <a:pt x="19" y="1077"/>
                      <a:pt x="16" y="1073"/>
                      <a:pt x="11" y="1072"/>
                    </a:cubicBezTo>
                    <a:cubicBezTo>
                      <a:pt x="7" y="1072"/>
                      <a:pt x="3" y="1075"/>
                      <a:pt x="3" y="1080"/>
                    </a:cubicBezTo>
                    <a:cubicBezTo>
                      <a:pt x="2" y="1088"/>
                      <a:pt x="2" y="1096"/>
                      <a:pt x="1" y="1104"/>
                    </a:cubicBezTo>
                    <a:cubicBezTo>
                      <a:pt x="1" y="1108"/>
                      <a:pt x="5" y="1112"/>
                      <a:pt x="9" y="1112"/>
                    </a:cubicBezTo>
                    <a:cubicBezTo>
                      <a:pt x="13" y="1112"/>
                      <a:pt x="17" y="1109"/>
                      <a:pt x="17" y="1105"/>
                    </a:cubicBezTo>
                    <a:moveTo>
                      <a:pt x="17" y="1227"/>
                    </a:moveTo>
                    <a:cubicBezTo>
                      <a:pt x="17" y="1219"/>
                      <a:pt x="17" y="1211"/>
                      <a:pt x="16" y="1203"/>
                    </a:cubicBezTo>
                    <a:cubicBezTo>
                      <a:pt x="16" y="1199"/>
                      <a:pt x="13" y="1195"/>
                      <a:pt x="8" y="1195"/>
                    </a:cubicBezTo>
                    <a:cubicBezTo>
                      <a:pt x="4" y="1196"/>
                      <a:pt x="0" y="1199"/>
                      <a:pt x="0" y="1204"/>
                    </a:cubicBezTo>
                    <a:cubicBezTo>
                      <a:pt x="1" y="1212"/>
                      <a:pt x="1" y="1220"/>
                      <a:pt x="2" y="1228"/>
                    </a:cubicBezTo>
                    <a:cubicBezTo>
                      <a:pt x="2" y="1232"/>
                      <a:pt x="6" y="1236"/>
                      <a:pt x="10" y="1235"/>
                    </a:cubicBezTo>
                    <a:cubicBezTo>
                      <a:pt x="14" y="1235"/>
                      <a:pt x="18" y="1231"/>
                      <a:pt x="17" y="1227"/>
                    </a:cubicBezTo>
                    <a:moveTo>
                      <a:pt x="30" y="1348"/>
                    </a:moveTo>
                    <a:cubicBezTo>
                      <a:pt x="29" y="1341"/>
                      <a:pt x="28" y="1333"/>
                      <a:pt x="27" y="1325"/>
                    </a:cubicBezTo>
                    <a:cubicBezTo>
                      <a:pt x="26" y="1321"/>
                      <a:pt x="22" y="1318"/>
                      <a:pt x="18" y="1318"/>
                    </a:cubicBezTo>
                    <a:cubicBezTo>
                      <a:pt x="14" y="1319"/>
                      <a:pt x="10" y="1323"/>
                      <a:pt x="11" y="1327"/>
                    </a:cubicBezTo>
                    <a:cubicBezTo>
                      <a:pt x="12" y="1335"/>
                      <a:pt x="13" y="1343"/>
                      <a:pt x="15" y="1351"/>
                    </a:cubicBezTo>
                    <a:cubicBezTo>
                      <a:pt x="15" y="1355"/>
                      <a:pt x="19" y="1358"/>
                      <a:pt x="24" y="1358"/>
                    </a:cubicBezTo>
                    <a:cubicBezTo>
                      <a:pt x="28" y="1357"/>
                      <a:pt x="31" y="1353"/>
                      <a:pt x="30" y="1348"/>
                    </a:cubicBezTo>
                    <a:moveTo>
                      <a:pt x="56" y="1468"/>
                    </a:moveTo>
                    <a:cubicBezTo>
                      <a:pt x="54" y="1460"/>
                      <a:pt x="52" y="1453"/>
                      <a:pt x="50" y="1445"/>
                    </a:cubicBezTo>
                    <a:cubicBezTo>
                      <a:pt x="49" y="1441"/>
                      <a:pt x="45" y="1438"/>
                      <a:pt x="41" y="1439"/>
                    </a:cubicBezTo>
                    <a:cubicBezTo>
                      <a:pt x="36" y="1440"/>
                      <a:pt x="34" y="1445"/>
                      <a:pt x="35" y="1449"/>
                    </a:cubicBezTo>
                    <a:cubicBezTo>
                      <a:pt x="37" y="1457"/>
                      <a:pt x="39" y="1464"/>
                      <a:pt x="41" y="1472"/>
                    </a:cubicBezTo>
                    <a:cubicBezTo>
                      <a:pt x="42" y="1476"/>
                      <a:pt x="46" y="1479"/>
                      <a:pt x="51" y="1478"/>
                    </a:cubicBezTo>
                    <a:cubicBezTo>
                      <a:pt x="55" y="1477"/>
                      <a:pt x="57" y="1472"/>
                      <a:pt x="56" y="1468"/>
                    </a:cubicBezTo>
                    <a:moveTo>
                      <a:pt x="95" y="1584"/>
                    </a:moveTo>
                    <a:cubicBezTo>
                      <a:pt x="92" y="1577"/>
                      <a:pt x="89" y="1569"/>
                      <a:pt x="86" y="1562"/>
                    </a:cubicBezTo>
                    <a:cubicBezTo>
                      <a:pt x="85" y="1558"/>
                      <a:pt x="80" y="1555"/>
                      <a:pt x="76" y="1557"/>
                    </a:cubicBezTo>
                    <a:cubicBezTo>
                      <a:pt x="72" y="1559"/>
                      <a:pt x="70" y="1563"/>
                      <a:pt x="71" y="1567"/>
                    </a:cubicBezTo>
                    <a:cubicBezTo>
                      <a:pt x="74" y="1575"/>
                      <a:pt x="77" y="1582"/>
                      <a:pt x="80" y="1590"/>
                    </a:cubicBezTo>
                    <a:cubicBezTo>
                      <a:pt x="81" y="1594"/>
                      <a:pt x="86" y="1596"/>
                      <a:pt x="90" y="1594"/>
                    </a:cubicBezTo>
                    <a:cubicBezTo>
                      <a:pt x="94" y="1593"/>
                      <a:pt x="96" y="1588"/>
                      <a:pt x="95" y="1584"/>
                    </a:cubicBezTo>
                    <a:cubicBezTo>
                      <a:pt x="95" y="1584"/>
                      <a:pt x="95" y="1584"/>
                      <a:pt x="95" y="1584"/>
                    </a:cubicBezTo>
                    <a:moveTo>
                      <a:pt x="145" y="1695"/>
                    </a:moveTo>
                    <a:cubicBezTo>
                      <a:pt x="142" y="1688"/>
                      <a:pt x="138" y="1681"/>
                      <a:pt x="135" y="1674"/>
                    </a:cubicBezTo>
                    <a:cubicBezTo>
                      <a:pt x="133" y="1670"/>
                      <a:pt x="128" y="1668"/>
                      <a:pt x="124" y="1670"/>
                    </a:cubicBezTo>
                    <a:cubicBezTo>
                      <a:pt x="120" y="1672"/>
                      <a:pt x="118" y="1677"/>
                      <a:pt x="120" y="1681"/>
                    </a:cubicBezTo>
                    <a:cubicBezTo>
                      <a:pt x="124" y="1688"/>
                      <a:pt x="128" y="1695"/>
                      <a:pt x="131" y="1702"/>
                    </a:cubicBezTo>
                    <a:cubicBezTo>
                      <a:pt x="133" y="1706"/>
                      <a:pt x="138" y="1708"/>
                      <a:pt x="142" y="1706"/>
                    </a:cubicBezTo>
                    <a:cubicBezTo>
                      <a:pt x="146" y="1704"/>
                      <a:pt x="147" y="1699"/>
                      <a:pt x="145" y="1695"/>
                    </a:cubicBezTo>
                    <a:moveTo>
                      <a:pt x="208" y="1800"/>
                    </a:moveTo>
                    <a:cubicBezTo>
                      <a:pt x="203" y="1794"/>
                      <a:pt x="199" y="1787"/>
                      <a:pt x="195" y="1780"/>
                    </a:cubicBezTo>
                    <a:cubicBezTo>
                      <a:pt x="192" y="1777"/>
                      <a:pt x="187" y="1776"/>
                      <a:pt x="184" y="1778"/>
                    </a:cubicBezTo>
                    <a:cubicBezTo>
                      <a:pt x="180" y="1780"/>
                      <a:pt x="179" y="1785"/>
                      <a:pt x="181" y="1789"/>
                    </a:cubicBezTo>
                    <a:cubicBezTo>
                      <a:pt x="185" y="1796"/>
                      <a:pt x="190" y="1802"/>
                      <a:pt x="194" y="1809"/>
                    </a:cubicBezTo>
                    <a:cubicBezTo>
                      <a:pt x="197" y="1813"/>
                      <a:pt x="202" y="1814"/>
                      <a:pt x="205" y="1811"/>
                    </a:cubicBezTo>
                    <a:cubicBezTo>
                      <a:pt x="209" y="1809"/>
                      <a:pt x="210" y="1804"/>
                      <a:pt x="208" y="1800"/>
                    </a:cubicBezTo>
                    <a:cubicBezTo>
                      <a:pt x="208" y="1800"/>
                      <a:pt x="208" y="1800"/>
                      <a:pt x="208" y="1800"/>
                    </a:cubicBezTo>
                    <a:moveTo>
                      <a:pt x="281" y="1898"/>
                    </a:moveTo>
                    <a:cubicBezTo>
                      <a:pt x="276" y="1892"/>
                      <a:pt x="271" y="1886"/>
                      <a:pt x="266" y="1880"/>
                    </a:cubicBezTo>
                    <a:cubicBezTo>
                      <a:pt x="263" y="1876"/>
                      <a:pt x="258" y="1876"/>
                      <a:pt x="254" y="1879"/>
                    </a:cubicBezTo>
                    <a:cubicBezTo>
                      <a:pt x="251" y="1881"/>
                      <a:pt x="250" y="1886"/>
                      <a:pt x="253" y="1890"/>
                    </a:cubicBezTo>
                    <a:cubicBezTo>
                      <a:pt x="258" y="1896"/>
                      <a:pt x="263" y="1902"/>
                      <a:pt x="268" y="1908"/>
                    </a:cubicBezTo>
                    <a:cubicBezTo>
                      <a:pt x="271" y="1912"/>
                      <a:pt x="276" y="1912"/>
                      <a:pt x="280" y="1909"/>
                    </a:cubicBezTo>
                    <a:cubicBezTo>
                      <a:pt x="283" y="1907"/>
                      <a:pt x="283" y="1902"/>
                      <a:pt x="281" y="1898"/>
                    </a:cubicBezTo>
                    <a:cubicBezTo>
                      <a:pt x="281" y="1898"/>
                      <a:pt x="281" y="1898"/>
                      <a:pt x="281" y="1898"/>
                    </a:cubicBezTo>
                    <a:moveTo>
                      <a:pt x="364" y="1988"/>
                    </a:moveTo>
                    <a:cubicBezTo>
                      <a:pt x="358" y="1982"/>
                      <a:pt x="352" y="1977"/>
                      <a:pt x="347" y="1971"/>
                    </a:cubicBezTo>
                    <a:cubicBezTo>
                      <a:pt x="344" y="1968"/>
                      <a:pt x="339" y="1968"/>
                      <a:pt x="335" y="1971"/>
                    </a:cubicBezTo>
                    <a:cubicBezTo>
                      <a:pt x="332" y="1974"/>
                      <a:pt x="332" y="1979"/>
                      <a:pt x="335" y="1982"/>
                    </a:cubicBezTo>
                    <a:cubicBezTo>
                      <a:pt x="341" y="1988"/>
                      <a:pt x="347" y="1994"/>
                      <a:pt x="352" y="1999"/>
                    </a:cubicBezTo>
                    <a:cubicBezTo>
                      <a:pt x="356" y="2002"/>
                      <a:pt x="361" y="2002"/>
                      <a:pt x="364" y="1999"/>
                    </a:cubicBezTo>
                    <a:cubicBezTo>
                      <a:pt x="367" y="1996"/>
                      <a:pt x="367" y="1991"/>
                      <a:pt x="364" y="1988"/>
                    </a:cubicBezTo>
                    <a:moveTo>
                      <a:pt x="456" y="2068"/>
                    </a:moveTo>
                    <a:cubicBezTo>
                      <a:pt x="449" y="2064"/>
                      <a:pt x="443" y="2059"/>
                      <a:pt x="437" y="2054"/>
                    </a:cubicBezTo>
                    <a:cubicBezTo>
                      <a:pt x="434" y="2051"/>
                      <a:pt x="429" y="2051"/>
                      <a:pt x="426" y="2055"/>
                    </a:cubicBezTo>
                    <a:cubicBezTo>
                      <a:pt x="423" y="2058"/>
                      <a:pt x="424" y="2063"/>
                      <a:pt x="427" y="2066"/>
                    </a:cubicBezTo>
                    <a:cubicBezTo>
                      <a:pt x="433" y="2071"/>
                      <a:pt x="439" y="2076"/>
                      <a:pt x="446" y="2081"/>
                    </a:cubicBezTo>
                    <a:cubicBezTo>
                      <a:pt x="449" y="2084"/>
                      <a:pt x="454" y="2083"/>
                      <a:pt x="457" y="2080"/>
                    </a:cubicBezTo>
                    <a:cubicBezTo>
                      <a:pt x="460" y="2076"/>
                      <a:pt x="459" y="2071"/>
                      <a:pt x="456" y="2068"/>
                    </a:cubicBezTo>
                    <a:moveTo>
                      <a:pt x="556" y="2139"/>
                    </a:moveTo>
                    <a:cubicBezTo>
                      <a:pt x="549" y="2135"/>
                      <a:pt x="542" y="2130"/>
                      <a:pt x="536" y="2126"/>
                    </a:cubicBezTo>
                    <a:cubicBezTo>
                      <a:pt x="532" y="2123"/>
                      <a:pt x="527" y="2125"/>
                      <a:pt x="525" y="2128"/>
                    </a:cubicBezTo>
                    <a:cubicBezTo>
                      <a:pt x="522" y="2132"/>
                      <a:pt x="523" y="2137"/>
                      <a:pt x="527" y="2139"/>
                    </a:cubicBezTo>
                    <a:cubicBezTo>
                      <a:pt x="534" y="2144"/>
                      <a:pt x="540" y="2148"/>
                      <a:pt x="547" y="2152"/>
                    </a:cubicBezTo>
                    <a:cubicBezTo>
                      <a:pt x="551" y="2155"/>
                      <a:pt x="556" y="2153"/>
                      <a:pt x="558" y="2150"/>
                    </a:cubicBezTo>
                    <a:cubicBezTo>
                      <a:pt x="561" y="2146"/>
                      <a:pt x="559" y="2141"/>
                      <a:pt x="556" y="2139"/>
                    </a:cubicBezTo>
                    <a:moveTo>
                      <a:pt x="663" y="2198"/>
                    </a:moveTo>
                    <a:cubicBezTo>
                      <a:pt x="656" y="2195"/>
                      <a:pt x="648" y="2191"/>
                      <a:pt x="641" y="2187"/>
                    </a:cubicBezTo>
                    <a:cubicBezTo>
                      <a:pt x="637" y="2185"/>
                      <a:pt x="633" y="2187"/>
                      <a:pt x="631" y="2191"/>
                    </a:cubicBezTo>
                    <a:cubicBezTo>
                      <a:pt x="629" y="2195"/>
                      <a:pt x="630" y="2200"/>
                      <a:pt x="634" y="2202"/>
                    </a:cubicBezTo>
                    <a:cubicBezTo>
                      <a:pt x="641" y="2205"/>
                      <a:pt x="648" y="2209"/>
                      <a:pt x="656" y="2212"/>
                    </a:cubicBezTo>
                    <a:cubicBezTo>
                      <a:pt x="660" y="2214"/>
                      <a:pt x="664" y="2213"/>
                      <a:pt x="666" y="2209"/>
                    </a:cubicBezTo>
                    <a:cubicBezTo>
                      <a:pt x="668" y="2205"/>
                      <a:pt x="667" y="2200"/>
                      <a:pt x="663" y="2198"/>
                    </a:cubicBezTo>
                    <a:moveTo>
                      <a:pt x="775" y="2246"/>
                    </a:moveTo>
                    <a:cubicBezTo>
                      <a:pt x="768" y="2243"/>
                      <a:pt x="761" y="2240"/>
                      <a:pt x="753" y="2237"/>
                    </a:cubicBezTo>
                    <a:cubicBezTo>
                      <a:pt x="749" y="2236"/>
                      <a:pt x="744" y="2238"/>
                      <a:pt x="743" y="2242"/>
                    </a:cubicBezTo>
                    <a:cubicBezTo>
                      <a:pt x="741" y="2246"/>
                      <a:pt x="743" y="2251"/>
                      <a:pt x="747" y="2252"/>
                    </a:cubicBezTo>
                    <a:cubicBezTo>
                      <a:pt x="755" y="2255"/>
                      <a:pt x="762" y="2258"/>
                      <a:pt x="770" y="2261"/>
                    </a:cubicBezTo>
                    <a:cubicBezTo>
                      <a:pt x="774" y="2262"/>
                      <a:pt x="779" y="2260"/>
                      <a:pt x="780" y="2256"/>
                    </a:cubicBezTo>
                    <a:cubicBezTo>
                      <a:pt x="782" y="2252"/>
                      <a:pt x="780" y="2247"/>
                      <a:pt x="775" y="2246"/>
                    </a:cubicBezTo>
                    <a:moveTo>
                      <a:pt x="892" y="2281"/>
                    </a:moveTo>
                    <a:cubicBezTo>
                      <a:pt x="885" y="2279"/>
                      <a:pt x="877" y="2277"/>
                      <a:pt x="869" y="2275"/>
                    </a:cubicBezTo>
                    <a:cubicBezTo>
                      <a:pt x="865" y="2274"/>
                      <a:pt x="861" y="2276"/>
                      <a:pt x="860" y="2281"/>
                    </a:cubicBezTo>
                    <a:cubicBezTo>
                      <a:pt x="859" y="2285"/>
                      <a:pt x="861" y="2289"/>
                      <a:pt x="865" y="2290"/>
                    </a:cubicBezTo>
                    <a:cubicBezTo>
                      <a:pt x="873" y="2292"/>
                      <a:pt x="881" y="2294"/>
                      <a:pt x="889" y="2296"/>
                    </a:cubicBezTo>
                    <a:cubicBezTo>
                      <a:pt x="893" y="2297"/>
                      <a:pt x="897" y="2295"/>
                      <a:pt x="898" y="2290"/>
                    </a:cubicBezTo>
                    <a:cubicBezTo>
                      <a:pt x="899" y="2286"/>
                      <a:pt x="897" y="2282"/>
                      <a:pt x="892" y="2281"/>
                    </a:cubicBezTo>
                    <a:moveTo>
                      <a:pt x="1013" y="2303"/>
                    </a:moveTo>
                    <a:cubicBezTo>
                      <a:pt x="1005" y="2302"/>
                      <a:pt x="997" y="2301"/>
                      <a:pt x="989" y="2300"/>
                    </a:cubicBezTo>
                    <a:cubicBezTo>
                      <a:pt x="985" y="2299"/>
                      <a:pt x="981" y="2302"/>
                      <a:pt x="980" y="2307"/>
                    </a:cubicBezTo>
                    <a:cubicBezTo>
                      <a:pt x="979" y="2311"/>
                      <a:pt x="982" y="2315"/>
                      <a:pt x="987" y="2316"/>
                    </a:cubicBezTo>
                    <a:cubicBezTo>
                      <a:pt x="995" y="2317"/>
                      <a:pt x="1003" y="2318"/>
                      <a:pt x="1010" y="2319"/>
                    </a:cubicBezTo>
                    <a:cubicBezTo>
                      <a:pt x="1015" y="2320"/>
                      <a:pt x="1019" y="2317"/>
                      <a:pt x="1019" y="2312"/>
                    </a:cubicBezTo>
                    <a:cubicBezTo>
                      <a:pt x="1020" y="2308"/>
                      <a:pt x="1017" y="2304"/>
                      <a:pt x="1013" y="2303"/>
                    </a:cubicBezTo>
                    <a:moveTo>
                      <a:pt x="1134" y="2313"/>
                    </a:moveTo>
                    <a:cubicBezTo>
                      <a:pt x="1127" y="2313"/>
                      <a:pt x="1119" y="2312"/>
                      <a:pt x="1111" y="2312"/>
                    </a:cubicBezTo>
                    <a:cubicBezTo>
                      <a:pt x="1106" y="2312"/>
                      <a:pt x="1103" y="2315"/>
                      <a:pt x="1102" y="2319"/>
                    </a:cubicBezTo>
                    <a:cubicBezTo>
                      <a:pt x="1102" y="2324"/>
                      <a:pt x="1106" y="2328"/>
                      <a:pt x="1110" y="2328"/>
                    </a:cubicBezTo>
                    <a:cubicBezTo>
                      <a:pt x="1118" y="2328"/>
                      <a:pt x="1126" y="2329"/>
                      <a:pt x="1134" y="2329"/>
                    </a:cubicBezTo>
                    <a:cubicBezTo>
                      <a:pt x="1138" y="2329"/>
                      <a:pt x="1142" y="2325"/>
                      <a:pt x="1142" y="2321"/>
                    </a:cubicBezTo>
                    <a:cubicBezTo>
                      <a:pt x="1142" y="2316"/>
                      <a:pt x="1139" y="2313"/>
                      <a:pt x="1134" y="2313"/>
                    </a:cubicBezTo>
                    <a:moveTo>
                      <a:pt x="1257" y="2309"/>
                    </a:moveTo>
                    <a:cubicBezTo>
                      <a:pt x="1249" y="2310"/>
                      <a:pt x="1241" y="2311"/>
                      <a:pt x="1233" y="2311"/>
                    </a:cubicBezTo>
                    <a:cubicBezTo>
                      <a:pt x="1229" y="2311"/>
                      <a:pt x="1225" y="2315"/>
                      <a:pt x="1226" y="2320"/>
                    </a:cubicBezTo>
                    <a:cubicBezTo>
                      <a:pt x="1226" y="2324"/>
                      <a:pt x="1230" y="2327"/>
                      <a:pt x="1234" y="2327"/>
                    </a:cubicBezTo>
                    <a:cubicBezTo>
                      <a:pt x="1242" y="2327"/>
                      <a:pt x="1250" y="2326"/>
                      <a:pt x="1258" y="2325"/>
                    </a:cubicBezTo>
                    <a:cubicBezTo>
                      <a:pt x="1262" y="2325"/>
                      <a:pt x="1266" y="2321"/>
                      <a:pt x="1265" y="2317"/>
                    </a:cubicBezTo>
                    <a:cubicBezTo>
                      <a:pt x="1265" y="2312"/>
                      <a:pt x="1261" y="2309"/>
                      <a:pt x="1257" y="2309"/>
                    </a:cubicBezTo>
                    <a:moveTo>
                      <a:pt x="1378" y="2293"/>
                    </a:moveTo>
                    <a:cubicBezTo>
                      <a:pt x="1370" y="2295"/>
                      <a:pt x="1362" y="2296"/>
                      <a:pt x="1354" y="2297"/>
                    </a:cubicBezTo>
                    <a:cubicBezTo>
                      <a:pt x="1350" y="2298"/>
                      <a:pt x="1347" y="2302"/>
                      <a:pt x="1348" y="2307"/>
                    </a:cubicBezTo>
                    <a:cubicBezTo>
                      <a:pt x="1349" y="2311"/>
                      <a:pt x="1353" y="2314"/>
                      <a:pt x="1357" y="2313"/>
                    </a:cubicBezTo>
                    <a:cubicBezTo>
                      <a:pt x="1365" y="2312"/>
                      <a:pt x="1373" y="2311"/>
                      <a:pt x="1381" y="2309"/>
                    </a:cubicBezTo>
                    <a:cubicBezTo>
                      <a:pt x="1385" y="2308"/>
                      <a:pt x="1388" y="2304"/>
                      <a:pt x="1387" y="2300"/>
                    </a:cubicBezTo>
                    <a:cubicBezTo>
                      <a:pt x="1386" y="2295"/>
                      <a:pt x="1382" y="2292"/>
                      <a:pt x="1378" y="2293"/>
                    </a:cubicBezTo>
                    <a:moveTo>
                      <a:pt x="1497" y="2264"/>
                    </a:moveTo>
                    <a:cubicBezTo>
                      <a:pt x="1489" y="2267"/>
                      <a:pt x="1481" y="2269"/>
                      <a:pt x="1474" y="2271"/>
                    </a:cubicBezTo>
                    <a:cubicBezTo>
                      <a:pt x="1470" y="2272"/>
                      <a:pt x="1467" y="2277"/>
                      <a:pt x="1468" y="2281"/>
                    </a:cubicBezTo>
                    <a:cubicBezTo>
                      <a:pt x="1469" y="2285"/>
                      <a:pt x="1474" y="2288"/>
                      <a:pt x="1478" y="2286"/>
                    </a:cubicBezTo>
                    <a:cubicBezTo>
                      <a:pt x="1486" y="2284"/>
                      <a:pt x="1493" y="2282"/>
                      <a:pt x="1501" y="2280"/>
                    </a:cubicBezTo>
                    <a:cubicBezTo>
                      <a:pt x="1505" y="2278"/>
                      <a:pt x="1508" y="2274"/>
                      <a:pt x="1506" y="2270"/>
                    </a:cubicBezTo>
                    <a:cubicBezTo>
                      <a:pt x="1505" y="2265"/>
                      <a:pt x="1501" y="2263"/>
                      <a:pt x="1497" y="2264"/>
                    </a:cubicBezTo>
                    <a:cubicBezTo>
                      <a:pt x="1497" y="2264"/>
                      <a:pt x="1497" y="2264"/>
                      <a:pt x="1497" y="2264"/>
                    </a:cubicBezTo>
                    <a:moveTo>
                      <a:pt x="1611" y="2223"/>
                    </a:moveTo>
                    <a:cubicBezTo>
                      <a:pt x="1604" y="2226"/>
                      <a:pt x="1597" y="2229"/>
                      <a:pt x="1590" y="2232"/>
                    </a:cubicBezTo>
                    <a:cubicBezTo>
                      <a:pt x="1585" y="2233"/>
                      <a:pt x="1583" y="2238"/>
                      <a:pt x="1585" y="2242"/>
                    </a:cubicBezTo>
                    <a:cubicBezTo>
                      <a:pt x="1587" y="2246"/>
                      <a:pt x="1591" y="2248"/>
                      <a:pt x="1596" y="2247"/>
                    </a:cubicBezTo>
                    <a:cubicBezTo>
                      <a:pt x="1603" y="2244"/>
                      <a:pt x="1610" y="2241"/>
                      <a:pt x="1618" y="2238"/>
                    </a:cubicBezTo>
                    <a:cubicBezTo>
                      <a:pt x="1622" y="2236"/>
                      <a:pt x="1624" y="2231"/>
                      <a:pt x="1622" y="2227"/>
                    </a:cubicBezTo>
                    <a:cubicBezTo>
                      <a:pt x="1620" y="2223"/>
                      <a:pt x="1615" y="2221"/>
                      <a:pt x="1611" y="2223"/>
                    </a:cubicBezTo>
                    <a:moveTo>
                      <a:pt x="1721" y="2169"/>
                    </a:moveTo>
                    <a:cubicBezTo>
                      <a:pt x="1714" y="2173"/>
                      <a:pt x="1707" y="2177"/>
                      <a:pt x="1700" y="2181"/>
                    </a:cubicBezTo>
                    <a:cubicBezTo>
                      <a:pt x="1697" y="2183"/>
                      <a:pt x="1695" y="2188"/>
                      <a:pt x="1697" y="2191"/>
                    </a:cubicBezTo>
                    <a:cubicBezTo>
                      <a:pt x="1699" y="2195"/>
                      <a:pt x="1704" y="2197"/>
                      <a:pt x="1708" y="2195"/>
                    </a:cubicBezTo>
                    <a:cubicBezTo>
                      <a:pt x="1715" y="2191"/>
                      <a:pt x="1722" y="2187"/>
                      <a:pt x="1729" y="2183"/>
                    </a:cubicBezTo>
                    <a:cubicBezTo>
                      <a:pt x="1733" y="2181"/>
                      <a:pt x="1734" y="2176"/>
                      <a:pt x="1732" y="2172"/>
                    </a:cubicBezTo>
                    <a:cubicBezTo>
                      <a:pt x="1730" y="2169"/>
                      <a:pt x="1725" y="2167"/>
                      <a:pt x="1721" y="2169"/>
                    </a:cubicBezTo>
                    <a:moveTo>
                      <a:pt x="1825" y="2104"/>
                    </a:moveTo>
                    <a:cubicBezTo>
                      <a:pt x="1818" y="2109"/>
                      <a:pt x="1812" y="2113"/>
                      <a:pt x="1805" y="2118"/>
                    </a:cubicBezTo>
                    <a:cubicBezTo>
                      <a:pt x="1802" y="2120"/>
                      <a:pt x="1801" y="2125"/>
                      <a:pt x="1803" y="2129"/>
                    </a:cubicBezTo>
                    <a:cubicBezTo>
                      <a:pt x="1806" y="2133"/>
                      <a:pt x="1810" y="2134"/>
                      <a:pt x="1814" y="2131"/>
                    </a:cubicBezTo>
                    <a:cubicBezTo>
                      <a:pt x="1821" y="2127"/>
                      <a:pt x="1827" y="2122"/>
                      <a:pt x="1834" y="2118"/>
                    </a:cubicBezTo>
                    <a:cubicBezTo>
                      <a:pt x="1837" y="2115"/>
                      <a:pt x="1838" y="2110"/>
                      <a:pt x="1836" y="2106"/>
                    </a:cubicBezTo>
                    <a:cubicBezTo>
                      <a:pt x="1833" y="2103"/>
                      <a:pt x="1828" y="2102"/>
                      <a:pt x="1825" y="2104"/>
                    </a:cubicBezTo>
                    <a:cubicBezTo>
                      <a:pt x="1825" y="2104"/>
                      <a:pt x="1825" y="2104"/>
                      <a:pt x="1825" y="2104"/>
                    </a:cubicBezTo>
                    <a:moveTo>
                      <a:pt x="1921" y="2029"/>
                    </a:moveTo>
                    <a:cubicBezTo>
                      <a:pt x="1915" y="2034"/>
                      <a:pt x="1909" y="2039"/>
                      <a:pt x="1903" y="2044"/>
                    </a:cubicBezTo>
                    <a:cubicBezTo>
                      <a:pt x="1899" y="2047"/>
                      <a:pt x="1899" y="2052"/>
                      <a:pt x="1902" y="2056"/>
                    </a:cubicBezTo>
                    <a:cubicBezTo>
                      <a:pt x="1905" y="2059"/>
                      <a:pt x="1910" y="2059"/>
                      <a:pt x="1913" y="2057"/>
                    </a:cubicBezTo>
                    <a:cubicBezTo>
                      <a:pt x="1919" y="2051"/>
                      <a:pt x="1925" y="2046"/>
                      <a:pt x="1931" y="2041"/>
                    </a:cubicBezTo>
                    <a:cubicBezTo>
                      <a:pt x="1935" y="2038"/>
                      <a:pt x="1935" y="2033"/>
                      <a:pt x="1932" y="2030"/>
                    </a:cubicBezTo>
                    <a:cubicBezTo>
                      <a:pt x="1929" y="2026"/>
                      <a:pt x="1924" y="2026"/>
                      <a:pt x="1921" y="2029"/>
                    </a:cubicBezTo>
                    <a:moveTo>
                      <a:pt x="2008" y="1944"/>
                    </a:moveTo>
                    <a:cubicBezTo>
                      <a:pt x="2003" y="1949"/>
                      <a:pt x="1998" y="1955"/>
                      <a:pt x="1992" y="1961"/>
                    </a:cubicBezTo>
                    <a:cubicBezTo>
                      <a:pt x="1989" y="1964"/>
                      <a:pt x="1989" y="1969"/>
                      <a:pt x="1992" y="1972"/>
                    </a:cubicBezTo>
                    <a:cubicBezTo>
                      <a:pt x="1995" y="1975"/>
                      <a:pt x="2001" y="1975"/>
                      <a:pt x="2004" y="1972"/>
                    </a:cubicBezTo>
                    <a:cubicBezTo>
                      <a:pt x="2009" y="1966"/>
                      <a:pt x="2015" y="1960"/>
                      <a:pt x="2020" y="1954"/>
                    </a:cubicBezTo>
                    <a:cubicBezTo>
                      <a:pt x="2023" y="1951"/>
                      <a:pt x="2023" y="1946"/>
                      <a:pt x="2020" y="1943"/>
                    </a:cubicBezTo>
                    <a:cubicBezTo>
                      <a:pt x="2016" y="1940"/>
                      <a:pt x="2011" y="1940"/>
                      <a:pt x="2008" y="1944"/>
                    </a:cubicBezTo>
                    <a:moveTo>
                      <a:pt x="2086" y="1850"/>
                    </a:moveTo>
                    <a:cubicBezTo>
                      <a:pt x="2082" y="1856"/>
                      <a:pt x="2077" y="1862"/>
                      <a:pt x="2072" y="1868"/>
                    </a:cubicBezTo>
                    <a:cubicBezTo>
                      <a:pt x="2069" y="1872"/>
                      <a:pt x="2070" y="1877"/>
                      <a:pt x="2073" y="1880"/>
                    </a:cubicBezTo>
                    <a:cubicBezTo>
                      <a:pt x="2077" y="1882"/>
                      <a:pt x="2082" y="1882"/>
                      <a:pt x="2085" y="1878"/>
                    </a:cubicBezTo>
                    <a:cubicBezTo>
                      <a:pt x="2090" y="1872"/>
                      <a:pt x="2094" y="1866"/>
                      <a:pt x="2099" y="1859"/>
                    </a:cubicBezTo>
                    <a:cubicBezTo>
                      <a:pt x="2102" y="1856"/>
                      <a:pt x="2101" y="1851"/>
                      <a:pt x="2098" y="1848"/>
                    </a:cubicBezTo>
                    <a:cubicBezTo>
                      <a:pt x="2094" y="1845"/>
                      <a:pt x="2089" y="1846"/>
                      <a:pt x="2086" y="1850"/>
                    </a:cubicBezTo>
                    <a:cubicBezTo>
                      <a:pt x="2086" y="1850"/>
                      <a:pt x="2086" y="1850"/>
                      <a:pt x="2086" y="1850"/>
                    </a:cubicBezTo>
                    <a:moveTo>
                      <a:pt x="2154" y="1748"/>
                    </a:moveTo>
                    <a:cubicBezTo>
                      <a:pt x="2150" y="1754"/>
                      <a:pt x="2146" y="1761"/>
                      <a:pt x="2142" y="1768"/>
                    </a:cubicBezTo>
                    <a:cubicBezTo>
                      <a:pt x="2140" y="1772"/>
                      <a:pt x="2141" y="1777"/>
                      <a:pt x="2144" y="1779"/>
                    </a:cubicBezTo>
                    <a:cubicBezTo>
                      <a:pt x="2148" y="1781"/>
                      <a:pt x="2153" y="1780"/>
                      <a:pt x="2155" y="1776"/>
                    </a:cubicBezTo>
                    <a:cubicBezTo>
                      <a:pt x="2160" y="1770"/>
                      <a:pt x="2164" y="1763"/>
                      <a:pt x="2168" y="1756"/>
                    </a:cubicBezTo>
                    <a:cubicBezTo>
                      <a:pt x="2170" y="1752"/>
                      <a:pt x="2169" y="1747"/>
                      <a:pt x="2165" y="1745"/>
                    </a:cubicBezTo>
                    <a:cubicBezTo>
                      <a:pt x="2161" y="1743"/>
                      <a:pt x="2156" y="1744"/>
                      <a:pt x="2154" y="1748"/>
                    </a:cubicBezTo>
                    <a:moveTo>
                      <a:pt x="2211" y="1639"/>
                    </a:moveTo>
                    <a:cubicBezTo>
                      <a:pt x="2207" y="1646"/>
                      <a:pt x="2204" y="1654"/>
                      <a:pt x="2201" y="1661"/>
                    </a:cubicBezTo>
                    <a:cubicBezTo>
                      <a:pt x="2199" y="1665"/>
                      <a:pt x="2200" y="1669"/>
                      <a:pt x="2204" y="1671"/>
                    </a:cubicBezTo>
                    <a:cubicBezTo>
                      <a:pt x="2208" y="1673"/>
                      <a:pt x="2213" y="1672"/>
                      <a:pt x="2215" y="1668"/>
                    </a:cubicBezTo>
                    <a:cubicBezTo>
                      <a:pt x="2218" y="1660"/>
                      <a:pt x="2222" y="1653"/>
                      <a:pt x="2225" y="1646"/>
                    </a:cubicBezTo>
                    <a:cubicBezTo>
                      <a:pt x="2227" y="1642"/>
                      <a:pt x="2225" y="1637"/>
                      <a:pt x="2221" y="1635"/>
                    </a:cubicBezTo>
                    <a:cubicBezTo>
                      <a:pt x="2217" y="1633"/>
                      <a:pt x="2212" y="1635"/>
                      <a:pt x="2211" y="1639"/>
                    </a:cubicBezTo>
                    <a:moveTo>
                      <a:pt x="2255" y="1525"/>
                    </a:moveTo>
                    <a:cubicBezTo>
                      <a:pt x="2253" y="1533"/>
                      <a:pt x="2250" y="1540"/>
                      <a:pt x="2247" y="1548"/>
                    </a:cubicBezTo>
                    <a:cubicBezTo>
                      <a:pt x="2246" y="1552"/>
                      <a:pt x="2248" y="1556"/>
                      <a:pt x="2252" y="1558"/>
                    </a:cubicBezTo>
                    <a:cubicBezTo>
                      <a:pt x="2257" y="1559"/>
                      <a:pt x="2261" y="1557"/>
                      <a:pt x="2263" y="1553"/>
                    </a:cubicBezTo>
                    <a:cubicBezTo>
                      <a:pt x="2265" y="1545"/>
                      <a:pt x="2268" y="1538"/>
                      <a:pt x="2270" y="1530"/>
                    </a:cubicBezTo>
                    <a:cubicBezTo>
                      <a:pt x="2272" y="1526"/>
                      <a:pt x="2269" y="1522"/>
                      <a:pt x="2265" y="1520"/>
                    </a:cubicBezTo>
                    <a:cubicBezTo>
                      <a:pt x="2261" y="1519"/>
                      <a:pt x="2257" y="1521"/>
                      <a:pt x="2255" y="1525"/>
                    </a:cubicBezTo>
                    <a:moveTo>
                      <a:pt x="2287" y="1407"/>
                    </a:moveTo>
                    <a:cubicBezTo>
                      <a:pt x="2286" y="1415"/>
                      <a:pt x="2284" y="1423"/>
                      <a:pt x="2282" y="1430"/>
                    </a:cubicBezTo>
                    <a:cubicBezTo>
                      <a:pt x="2281" y="1435"/>
                      <a:pt x="2284" y="1439"/>
                      <a:pt x="2288" y="1440"/>
                    </a:cubicBezTo>
                    <a:cubicBezTo>
                      <a:pt x="2292" y="1441"/>
                      <a:pt x="2297" y="1438"/>
                      <a:pt x="2298" y="1434"/>
                    </a:cubicBezTo>
                    <a:cubicBezTo>
                      <a:pt x="2299" y="1426"/>
                      <a:pt x="2301" y="1418"/>
                      <a:pt x="2303" y="1411"/>
                    </a:cubicBezTo>
                    <a:cubicBezTo>
                      <a:pt x="2304" y="1406"/>
                      <a:pt x="2301" y="1402"/>
                      <a:pt x="2297" y="1401"/>
                    </a:cubicBezTo>
                    <a:cubicBezTo>
                      <a:pt x="2292" y="1400"/>
                      <a:pt x="2288" y="1403"/>
                      <a:pt x="2287" y="1407"/>
                    </a:cubicBezTo>
                    <a:moveTo>
                      <a:pt x="2307" y="1287"/>
                    </a:moveTo>
                    <a:cubicBezTo>
                      <a:pt x="2306" y="1294"/>
                      <a:pt x="2305" y="1302"/>
                      <a:pt x="2304" y="1310"/>
                    </a:cubicBezTo>
                    <a:cubicBezTo>
                      <a:pt x="2303" y="1314"/>
                      <a:pt x="2306" y="1318"/>
                      <a:pt x="2311" y="1319"/>
                    </a:cubicBezTo>
                    <a:cubicBezTo>
                      <a:pt x="2315" y="1320"/>
                      <a:pt x="2319" y="1317"/>
                      <a:pt x="2320" y="1312"/>
                    </a:cubicBezTo>
                    <a:cubicBezTo>
                      <a:pt x="2321" y="1304"/>
                      <a:pt x="2322" y="1296"/>
                      <a:pt x="2322" y="1288"/>
                    </a:cubicBezTo>
                    <a:cubicBezTo>
                      <a:pt x="2323" y="1284"/>
                      <a:pt x="2320" y="1280"/>
                      <a:pt x="2315" y="1279"/>
                    </a:cubicBezTo>
                    <a:cubicBezTo>
                      <a:pt x="2311" y="1279"/>
                      <a:pt x="2307" y="1282"/>
                      <a:pt x="2307" y="128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  <a:alpha val="57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1" name="îsļîḑê">
                <a:extLst>
                  <a:ext uri="{FF2B5EF4-FFF2-40B4-BE49-F238E27FC236}">
                    <a16:creationId xmlns:a16="http://schemas.microsoft.com/office/drawing/2014/main" id="{FEFB377A-DA8D-3B90-4165-8DA5FC61E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9348" y="3566131"/>
                <a:ext cx="3680672" cy="3677748"/>
              </a:xfrm>
              <a:custGeom>
                <a:avLst/>
                <a:gdLst>
                  <a:gd name="T0" fmla="*/ 2129 w 2129"/>
                  <a:gd name="T1" fmla="*/ 1064 h 2127"/>
                  <a:gd name="T2" fmla="*/ 2117 w 2129"/>
                  <a:gd name="T3" fmla="*/ 970 h 2127"/>
                  <a:gd name="T4" fmla="*/ 2089 w 2129"/>
                  <a:gd name="T5" fmla="*/ 843 h 2127"/>
                  <a:gd name="T6" fmla="*/ 2049 w 2129"/>
                  <a:gd name="T7" fmla="*/ 703 h 2127"/>
                  <a:gd name="T8" fmla="*/ 2049 w 2129"/>
                  <a:gd name="T9" fmla="*/ 703 h 2127"/>
                  <a:gd name="T10" fmla="*/ 2004 w 2129"/>
                  <a:gd name="T11" fmla="*/ 581 h 2127"/>
                  <a:gd name="T12" fmla="*/ 1953 w 2129"/>
                  <a:gd name="T13" fmla="*/ 477 h 2127"/>
                  <a:gd name="T14" fmla="*/ 1894 w 2129"/>
                  <a:gd name="T15" fmla="*/ 397 h 2127"/>
                  <a:gd name="T16" fmla="*/ 1811 w 2129"/>
                  <a:gd name="T17" fmla="*/ 316 h 2127"/>
                  <a:gd name="T18" fmla="*/ 1708 w 2129"/>
                  <a:gd name="T19" fmla="*/ 236 h 2127"/>
                  <a:gd name="T20" fmla="*/ 1587 w 2129"/>
                  <a:gd name="T21" fmla="*/ 155 h 2127"/>
                  <a:gd name="T22" fmla="*/ 1587 w 2129"/>
                  <a:gd name="T23" fmla="*/ 155 h 2127"/>
                  <a:gd name="T24" fmla="*/ 1474 w 2129"/>
                  <a:gd name="T25" fmla="*/ 90 h 2127"/>
                  <a:gd name="T26" fmla="*/ 1368 w 2129"/>
                  <a:gd name="T27" fmla="*/ 43 h 2127"/>
                  <a:gd name="T28" fmla="*/ 1271 w 2129"/>
                  <a:gd name="T29" fmla="*/ 19 h 2127"/>
                  <a:gd name="T30" fmla="*/ 1156 w 2129"/>
                  <a:gd name="T31" fmla="*/ 11 h 2127"/>
                  <a:gd name="T32" fmla="*/ 1025 w 2129"/>
                  <a:gd name="T33" fmla="*/ 16 h 2127"/>
                  <a:gd name="T34" fmla="*/ 881 w 2129"/>
                  <a:gd name="T35" fmla="*/ 32 h 2127"/>
                  <a:gd name="T36" fmla="*/ 881 w 2129"/>
                  <a:gd name="T37" fmla="*/ 32 h 2127"/>
                  <a:gd name="T38" fmla="*/ 752 w 2129"/>
                  <a:gd name="T39" fmla="*/ 54 h 2127"/>
                  <a:gd name="T40" fmla="*/ 641 w 2129"/>
                  <a:gd name="T41" fmla="*/ 87 h 2127"/>
                  <a:gd name="T42" fmla="*/ 552 w 2129"/>
                  <a:gd name="T43" fmla="*/ 131 h 2127"/>
                  <a:gd name="T44" fmla="*/ 458 w 2129"/>
                  <a:gd name="T45" fmla="*/ 199 h 2127"/>
                  <a:gd name="T46" fmla="*/ 361 w 2129"/>
                  <a:gd name="T47" fmla="*/ 286 h 2127"/>
                  <a:gd name="T48" fmla="*/ 261 w 2129"/>
                  <a:gd name="T49" fmla="*/ 391 h 2127"/>
                  <a:gd name="T50" fmla="*/ 261 w 2129"/>
                  <a:gd name="T51" fmla="*/ 391 h 2127"/>
                  <a:gd name="T52" fmla="*/ 177 w 2129"/>
                  <a:gd name="T53" fmla="*/ 491 h 2127"/>
                  <a:gd name="T54" fmla="*/ 113 w 2129"/>
                  <a:gd name="T55" fmla="*/ 587 h 2127"/>
                  <a:gd name="T56" fmla="*/ 72 w 2129"/>
                  <a:gd name="T57" fmla="*/ 678 h 2127"/>
                  <a:gd name="T58" fmla="*/ 44 w 2129"/>
                  <a:gd name="T59" fmla="*/ 790 h 2127"/>
                  <a:gd name="T60" fmla="*/ 26 w 2129"/>
                  <a:gd name="T61" fmla="*/ 920 h 2127"/>
                  <a:gd name="T62" fmla="*/ 16 w 2129"/>
                  <a:gd name="T63" fmla="*/ 1065 h 2127"/>
                  <a:gd name="T64" fmla="*/ 0 w 2129"/>
                  <a:gd name="T65" fmla="*/ 1065 h 2127"/>
                  <a:gd name="T66" fmla="*/ 5 w 2129"/>
                  <a:gd name="T67" fmla="*/ 1165 h 2127"/>
                  <a:gd name="T68" fmla="*/ 30 w 2129"/>
                  <a:gd name="T69" fmla="*/ 1277 h 2127"/>
                  <a:gd name="T70" fmla="*/ 72 w 2129"/>
                  <a:gd name="T71" fmla="*/ 1401 h 2127"/>
                  <a:gd name="T72" fmla="*/ 128 w 2129"/>
                  <a:gd name="T73" fmla="*/ 1535 h 2127"/>
                  <a:gd name="T74" fmla="*/ 128 w 2129"/>
                  <a:gd name="T75" fmla="*/ 1535 h 2127"/>
                  <a:gd name="T76" fmla="*/ 187 w 2129"/>
                  <a:gd name="T77" fmla="*/ 1652 h 2127"/>
                  <a:gd name="T78" fmla="*/ 250 w 2129"/>
                  <a:gd name="T79" fmla="*/ 1748 h 2127"/>
                  <a:gd name="T80" fmla="*/ 317 w 2129"/>
                  <a:gd name="T81" fmla="*/ 1822 h 2127"/>
                  <a:gd name="T82" fmla="*/ 409 w 2129"/>
                  <a:gd name="T83" fmla="*/ 1892 h 2127"/>
                  <a:gd name="T84" fmla="*/ 520 w 2129"/>
                  <a:gd name="T85" fmla="*/ 1960 h 2127"/>
                  <a:gd name="T86" fmla="*/ 650 w 2129"/>
                  <a:gd name="T87" fmla="*/ 2027 h 2127"/>
                  <a:gd name="T88" fmla="*/ 650 w 2129"/>
                  <a:gd name="T89" fmla="*/ 2027 h 2127"/>
                  <a:gd name="T90" fmla="*/ 770 w 2129"/>
                  <a:gd name="T91" fmla="*/ 2078 h 2127"/>
                  <a:gd name="T92" fmla="*/ 880 w 2129"/>
                  <a:gd name="T93" fmla="*/ 2112 h 2127"/>
                  <a:gd name="T94" fmla="*/ 979 w 2129"/>
                  <a:gd name="T95" fmla="*/ 2125 h 2127"/>
                  <a:gd name="T96" fmla="*/ 1095 w 2129"/>
                  <a:gd name="T97" fmla="*/ 2120 h 2127"/>
                  <a:gd name="T98" fmla="*/ 1224 w 2129"/>
                  <a:gd name="T99" fmla="*/ 2100 h 2127"/>
                  <a:gd name="T100" fmla="*/ 1366 w 2129"/>
                  <a:gd name="T101" fmla="*/ 2068 h 2127"/>
                  <a:gd name="T102" fmla="*/ 1366 w 2129"/>
                  <a:gd name="T103" fmla="*/ 2068 h 2127"/>
                  <a:gd name="T104" fmla="*/ 1490 w 2129"/>
                  <a:gd name="T105" fmla="*/ 2031 h 2127"/>
                  <a:gd name="T106" fmla="*/ 1597 w 2129"/>
                  <a:gd name="T107" fmla="*/ 1985 h 2127"/>
                  <a:gd name="T108" fmla="*/ 1681 w 2129"/>
                  <a:gd name="T109" fmla="*/ 1931 h 2127"/>
                  <a:gd name="T110" fmla="*/ 1766 w 2129"/>
                  <a:gd name="T111" fmla="*/ 1853 h 2127"/>
                  <a:gd name="T112" fmla="*/ 1852 w 2129"/>
                  <a:gd name="T113" fmla="*/ 1755 h 2127"/>
                  <a:gd name="T114" fmla="*/ 1940 w 2129"/>
                  <a:gd name="T115" fmla="*/ 1640 h 2127"/>
                  <a:gd name="T116" fmla="*/ 1940 w 2129"/>
                  <a:gd name="T117" fmla="*/ 1640 h 2127"/>
                  <a:gd name="T118" fmla="*/ 2012 w 2129"/>
                  <a:gd name="T119" fmla="*/ 1531 h 2127"/>
                  <a:gd name="T120" fmla="*/ 2065 w 2129"/>
                  <a:gd name="T121" fmla="*/ 1428 h 2127"/>
                  <a:gd name="T122" fmla="*/ 2094 w 2129"/>
                  <a:gd name="T123" fmla="*/ 1332 h 2127"/>
                  <a:gd name="T124" fmla="*/ 2110 w 2129"/>
                  <a:gd name="T125" fmla="*/ 1218 h 2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29" h="2127">
                    <a:moveTo>
                      <a:pt x="2113" y="1061"/>
                    </a:moveTo>
                    <a:cubicBezTo>
                      <a:pt x="2113" y="1062"/>
                      <a:pt x="2113" y="1063"/>
                      <a:pt x="2113" y="1064"/>
                    </a:cubicBezTo>
                    <a:cubicBezTo>
                      <a:pt x="2113" y="1072"/>
                      <a:pt x="2113" y="1079"/>
                      <a:pt x="2112" y="1087"/>
                    </a:cubicBezTo>
                    <a:cubicBezTo>
                      <a:pt x="2112" y="1092"/>
                      <a:pt x="2116" y="1095"/>
                      <a:pt x="2120" y="1096"/>
                    </a:cubicBezTo>
                    <a:cubicBezTo>
                      <a:pt x="2125" y="1096"/>
                      <a:pt x="2128" y="1092"/>
                      <a:pt x="2128" y="1088"/>
                    </a:cubicBezTo>
                    <a:cubicBezTo>
                      <a:pt x="2129" y="1080"/>
                      <a:pt x="2129" y="1072"/>
                      <a:pt x="2129" y="1064"/>
                    </a:cubicBezTo>
                    <a:cubicBezTo>
                      <a:pt x="2129" y="1063"/>
                      <a:pt x="2129" y="1062"/>
                      <a:pt x="2129" y="1061"/>
                    </a:cubicBezTo>
                    <a:cubicBezTo>
                      <a:pt x="2129" y="1057"/>
                      <a:pt x="2125" y="1053"/>
                      <a:pt x="2121" y="1053"/>
                    </a:cubicBezTo>
                    <a:cubicBezTo>
                      <a:pt x="2116" y="1053"/>
                      <a:pt x="2113" y="1057"/>
                      <a:pt x="2113" y="1061"/>
                    </a:cubicBezTo>
                    <a:close/>
                    <a:moveTo>
                      <a:pt x="2105" y="940"/>
                    </a:moveTo>
                    <a:cubicBezTo>
                      <a:pt x="2106" y="948"/>
                      <a:pt x="2107" y="955"/>
                      <a:pt x="2108" y="963"/>
                    </a:cubicBezTo>
                    <a:cubicBezTo>
                      <a:pt x="2108" y="968"/>
                      <a:pt x="2112" y="971"/>
                      <a:pt x="2117" y="970"/>
                    </a:cubicBezTo>
                    <a:cubicBezTo>
                      <a:pt x="2121" y="970"/>
                      <a:pt x="2124" y="966"/>
                      <a:pt x="2124" y="962"/>
                    </a:cubicBezTo>
                    <a:cubicBezTo>
                      <a:pt x="2123" y="954"/>
                      <a:pt x="2122" y="946"/>
                      <a:pt x="2121" y="938"/>
                    </a:cubicBezTo>
                    <a:cubicBezTo>
                      <a:pt x="2121" y="933"/>
                      <a:pt x="2117" y="930"/>
                      <a:pt x="2112" y="931"/>
                    </a:cubicBezTo>
                    <a:cubicBezTo>
                      <a:pt x="2108" y="931"/>
                      <a:pt x="2105" y="935"/>
                      <a:pt x="2105" y="940"/>
                    </a:cubicBezTo>
                    <a:close/>
                    <a:moveTo>
                      <a:pt x="2084" y="820"/>
                    </a:moveTo>
                    <a:cubicBezTo>
                      <a:pt x="2086" y="827"/>
                      <a:pt x="2088" y="835"/>
                      <a:pt x="2089" y="843"/>
                    </a:cubicBezTo>
                    <a:cubicBezTo>
                      <a:pt x="2090" y="847"/>
                      <a:pt x="2095" y="850"/>
                      <a:pt x="2099" y="849"/>
                    </a:cubicBezTo>
                    <a:cubicBezTo>
                      <a:pt x="2103" y="848"/>
                      <a:pt x="2106" y="844"/>
                      <a:pt x="2105" y="839"/>
                    </a:cubicBezTo>
                    <a:cubicBezTo>
                      <a:pt x="2103" y="832"/>
                      <a:pt x="2102" y="824"/>
                      <a:pt x="2100" y="816"/>
                    </a:cubicBezTo>
                    <a:cubicBezTo>
                      <a:pt x="2099" y="812"/>
                      <a:pt x="2094" y="809"/>
                      <a:pt x="2090" y="810"/>
                    </a:cubicBezTo>
                    <a:cubicBezTo>
                      <a:pt x="2086" y="811"/>
                      <a:pt x="2083" y="815"/>
                      <a:pt x="2084" y="820"/>
                    </a:cubicBezTo>
                    <a:close/>
                    <a:moveTo>
                      <a:pt x="2049" y="703"/>
                    </a:moveTo>
                    <a:cubicBezTo>
                      <a:pt x="2052" y="710"/>
                      <a:pt x="2054" y="718"/>
                      <a:pt x="2057" y="725"/>
                    </a:cubicBezTo>
                    <a:cubicBezTo>
                      <a:pt x="2058" y="730"/>
                      <a:pt x="2063" y="732"/>
                      <a:pt x="2067" y="730"/>
                    </a:cubicBezTo>
                    <a:cubicBezTo>
                      <a:pt x="2071" y="729"/>
                      <a:pt x="2073" y="724"/>
                      <a:pt x="2072" y="720"/>
                    </a:cubicBezTo>
                    <a:cubicBezTo>
                      <a:pt x="2069" y="713"/>
                      <a:pt x="2067" y="705"/>
                      <a:pt x="2064" y="698"/>
                    </a:cubicBezTo>
                    <a:cubicBezTo>
                      <a:pt x="2062" y="693"/>
                      <a:pt x="2058" y="691"/>
                      <a:pt x="2054" y="693"/>
                    </a:cubicBezTo>
                    <a:cubicBezTo>
                      <a:pt x="2050" y="694"/>
                      <a:pt x="2047" y="699"/>
                      <a:pt x="2049" y="703"/>
                    </a:cubicBezTo>
                    <a:close/>
                    <a:moveTo>
                      <a:pt x="2000" y="591"/>
                    </a:moveTo>
                    <a:cubicBezTo>
                      <a:pt x="2004" y="598"/>
                      <a:pt x="2007" y="605"/>
                      <a:pt x="2011" y="612"/>
                    </a:cubicBezTo>
                    <a:cubicBezTo>
                      <a:pt x="2013" y="616"/>
                      <a:pt x="2018" y="618"/>
                      <a:pt x="2022" y="616"/>
                    </a:cubicBezTo>
                    <a:cubicBezTo>
                      <a:pt x="2025" y="614"/>
                      <a:pt x="2027" y="610"/>
                      <a:pt x="2025" y="606"/>
                    </a:cubicBezTo>
                    <a:cubicBezTo>
                      <a:pt x="2022" y="598"/>
                      <a:pt x="2018" y="591"/>
                      <a:pt x="2015" y="584"/>
                    </a:cubicBezTo>
                    <a:cubicBezTo>
                      <a:pt x="2013" y="580"/>
                      <a:pt x="2008" y="579"/>
                      <a:pt x="2004" y="581"/>
                    </a:cubicBezTo>
                    <a:cubicBezTo>
                      <a:pt x="2000" y="583"/>
                      <a:pt x="1998" y="587"/>
                      <a:pt x="2000" y="591"/>
                    </a:cubicBezTo>
                    <a:close/>
                    <a:moveTo>
                      <a:pt x="1939" y="486"/>
                    </a:moveTo>
                    <a:cubicBezTo>
                      <a:pt x="1944" y="493"/>
                      <a:pt x="1948" y="499"/>
                      <a:pt x="1952" y="506"/>
                    </a:cubicBezTo>
                    <a:cubicBezTo>
                      <a:pt x="1954" y="510"/>
                      <a:pt x="1959" y="511"/>
                      <a:pt x="1963" y="508"/>
                    </a:cubicBezTo>
                    <a:cubicBezTo>
                      <a:pt x="1967" y="506"/>
                      <a:pt x="1968" y="501"/>
                      <a:pt x="1966" y="497"/>
                    </a:cubicBezTo>
                    <a:cubicBezTo>
                      <a:pt x="1961" y="491"/>
                      <a:pt x="1957" y="484"/>
                      <a:pt x="1953" y="477"/>
                    </a:cubicBezTo>
                    <a:cubicBezTo>
                      <a:pt x="1950" y="474"/>
                      <a:pt x="1945" y="473"/>
                      <a:pt x="1941" y="475"/>
                    </a:cubicBezTo>
                    <a:cubicBezTo>
                      <a:pt x="1938" y="477"/>
                      <a:pt x="1937" y="482"/>
                      <a:pt x="1939" y="486"/>
                    </a:cubicBezTo>
                    <a:close/>
                    <a:moveTo>
                      <a:pt x="1866" y="388"/>
                    </a:moveTo>
                    <a:cubicBezTo>
                      <a:pt x="1871" y="394"/>
                      <a:pt x="1876" y="401"/>
                      <a:pt x="1881" y="407"/>
                    </a:cubicBezTo>
                    <a:cubicBezTo>
                      <a:pt x="1884" y="410"/>
                      <a:pt x="1889" y="411"/>
                      <a:pt x="1892" y="408"/>
                    </a:cubicBezTo>
                    <a:cubicBezTo>
                      <a:pt x="1896" y="405"/>
                      <a:pt x="1896" y="400"/>
                      <a:pt x="1894" y="397"/>
                    </a:cubicBezTo>
                    <a:cubicBezTo>
                      <a:pt x="1889" y="390"/>
                      <a:pt x="1884" y="384"/>
                      <a:pt x="1878" y="378"/>
                    </a:cubicBezTo>
                    <a:cubicBezTo>
                      <a:pt x="1876" y="375"/>
                      <a:pt x="1871" y="374"/>
                      <a:pt x="1867" y="377"/>
                    </a:cubicBezTo>
                    <a:cubicBezTo>
                      <a:pt x="1864" y="380"/>
                      <a:pt x="1863" y="385"/>
                      <a:pt x="1866" y="388"/>
                    </a:cubicBezTo>
                    <a:close/>
                    <a:moveTo>
                      <a:pt x="1782" y="300"/>
                    </a:moveTo>
                    <a:cubicBezTo>
                      <a:pt x="1788" y="305"/>
                      <a:pt x="1794" y="311"/>
                      <a:pt x="1799" y="316"/>
                    </a:cubicBezTo>
                    <a:cubicBezTo>
                      <a:pt x="1803" y="319"/>
                      <a:pt x="1808" y="319"/>
                      <a:pt x="1811" y="316"/>
                    </a:cubicBezTo>
                    <a:cubicBezTo>
                      <a:pt x="1814" y="313"/>
                      <a:pt x="1814" y="308"/>
                      <a:pt x="1811" y="305"/>
                    </a:cubicBezTo>
                    <a:cubicBezTo>
                      <a:pt x="1805" y="299"/>
                      <a:pt x="1799" y="294"/>
                      <a:pt x="1793" y="288"/>
                    </a:cubicBezTo>
                    <a:cubicBezTo>
                      <a:pt x="1790" y="285"/>
                      <a:pt x="1785" y="285"/>
                      <a:pt x="1782" y="289"/>
                    </a:cubicBezTo>
                    <a:cubicBezTo>
                      <a:pt x="1779" y="292"/>
                      <a:pt x="1779" y="297"/>
                      <a:pt x="1782" y="300"/>
                    </a:cubicBezTo>
                    <a:close/>
                    <a:moveTo>
                      <a:pt x="1689" y="222"/>
                    </a:moveTo>
                    <a:cubicBezTo>
                      <a:pt x="1695" y="226"/>
                      <a:pt x="1701" y="231"/>
                      <a:pt x="1708" y="236"/>
                    </a:cubicBezTo>
                    <a:cubicBezTo>
                      <a:pt x="1711" y="239"/>
                      <a:pt x="1716" y="238"/>
                      <a:pt x="1719" y="235"/>
                    </a:cubicBezTo>
                    <a:cubicBezTo>
                      <a:pt x="1722" y="231"/>
                      <a:pt x="1721" y="226"/>
                      <a:pt x="1718" y="223"/>
                    </a:cubicBezTo>
                    <a:cubicBezTo>
                      <a:pt x="1711" y="218"/>
                      <a:pt x="1705" y="214"/>
                      <a:pt x="1698" y="209"/>
                    </a:cubicBezTo>
                    <a:cubicBezTo>
                      <a:pt x="1695" y="206"/>
                      <a:pt x="1690" y="207"/>
                      <a:pt x="1687" y="211"/>
                    </a:cubicBezTo>
                    <a:cubicBezTo>
                      <a:pt x="1685" y="214"/>
                      <a:pt x="1685" y="219"/>
                      <a:pt x="1689" y="222"/>
                    </a:cubicBezTo>
                    <a:close/>
                    <a:moveTo>
                      <a:pt x="1587" y="155"/>
                    </a:moveTo>
                    <a:cubicBezTo>
                      <a:pt x="1594" y="159"/>
                      <a:pt x="1601" y="163"/>
                      <a:pt x="1607" y="167"/>
                    </a:cubicBezTo>
                    <a:cubicBezTo>
                      <a:pt x="1611" y="169"/>
                      <a:pt x="1616" y="168"/>
                      <a:pt x="1618" y="164"/>
                    </a:cubicBezTo>
                    <a:cubicBezTo>
                      <a:pt x="1621" y="160"/>
                      <a:pt x="1619" y="155"/>
                      <a:pt x="1616" y="153"/>
                    </a:cubicBezTo>
                    <a:cubicBezTo>
                      <a:pt x="1609" y="149"/>
                      <a:pt x="1602" y="145"/>
                      <a:pt x="1595" y="141"/>
                    </a:cubicBezTo>
                    <a:cubicBezTo>
                      <a:pt x="1591" y="139"/>
                      <a:pt x="1586" y="140"/>
                      <a:pt x="1584" y="144"/>
                    </a:cubicBezTo>
                    <a:cubicBezTo>
                      <a:pt x="1582" y="148"/>
                      <a:pt x="1583" y="153"/>
                      <a:pt x="1587" y="155"/>
                    </a:cubicBezTo>
                    <a:close/>
                    <a:moveTo>
                      <a:pt x="1478" y="100"/>
                    </a:moveTo>
                    <a:cubicBezTo>
                      <a:pt x="1485" y="103"/>
                      <a:pt x="1492" y="107"/>
                      <a:pt x="1500" y="110"/>
                    </a:cubicBezTo>
                    <a:cubicBezTo>
                      <a:pt x="1504" y="112"/>
                      <a:pt x="1508" y="110"/>
                      <a:pt x="1510" y="106"/>
                    </a:cubicBezTo>
                    <a:cubicBezTo>
                      <a:pt x="1512" y="102"/>
                      <a:pt x="1510" y="97"/>
                      <a:pt x="1506" y="95"/>
                    </a:cubicBezTo>
                    <a:cubicBezTo>
                      <a:pt x="1499" y="92"/>
                      <a:pt x="1492" y="89"/>
                      <a:pt x="1484" y="85"/>
                    </a:cubicBezTo>
                    <a:cubicBezTo>
                      <a:pt x="1480" y="84"/>
                      <a:pt x="1475" y="86"/>
                      <a:pt x="1474" y="90"/>
                    </a:cubicBezTo>
                    <a:cubicBezTo>
                      <a:pt x="1472" y="94"/>
                      <a:pt x="1474" y="98"/>
                      <a:pt x="1478" y="100"/>
                    </a:cubicBezTo>
                    <a:close/>
                    <a:moveTo>
                      <a:pt x="1363" y="59"/>
                    </a:moveTo>
                    <a:cubicBezTo>
                      <a:pt x="1371" y="61"/>
                      <a:pt x="1378" y="63"/>
                      <a:pt x="1386" y="66"/>
                    </a:cubicBezTo>
                    <a:cubicBezTo>
                      <a:pt x="1390" y="67"/>
                      <a:pt x="1395" y="65"/>
                      <a:pt x="1396" y="61"/>
                    </a:cubicBezTo>
                    <a:cubicBezTo>
                      <a:pt x="1397" y="56"/>
                      <a:pt x="1395" y="52"/>
                      <a:pt x="1391" y="50"/>
                    </a:cubicBezTo>
                    <a:cubicBezTo>
                      <a:pt x="1383" y="48"/>
                      <a:pt x="1376" y="46"/>
                      <a:pt x="1368" y="43"/>
                    </a:cubicBezTo>
                    <a:cubicBezTo>
                      <a:pt x="1364" y="42"/>
                      <a:pt x="1359" y="45"/>
                      <a:pt x="1358" y="49"/>
                    </a:cubicBezTo>
                    <a:cubicBezTo>
                      <a:pt x="1357" y="53"/>
                      <a:pt x="1359" y="57"/>
                      <a:pt x="1363" y="59"/>
                    </a:cubicBezTo>
                    <a:close/>
                    <a:moveTo>
                      <a:pt x="1245" y="31"/>
                    </a:moveTo>
                    <a:cubicBezTo>
                      <a:pt x="1252" y="32"/>
                      <a:pt x="1260" y="34"/>
                      <a:pt x="1268" y="35"/>
                    </a:cubicBezTo>
                    <a:cubicBezTo>
                      <a:pt x="1272" y="36"/>
                      <a:pt x="1276" y="33"/>
                      <a:pt x="1277" y="29"/>
                    </a:cubicBezTo>
                    <a:cubicBezTo>
                      <a:pt x="1278" y="25"/>
                      <a:pt x="1275" y="20"/>
                      <a:pt x="1271" y="19"/>
                    </a:cubicBezTo>
                    <a:cubicBezTo>
                      <a:pt x="1263" y="18"/>
                      <a:pt x="1255" y="17"/>
                      <a:pt x="1247" y="15"/>
                    </a:cubicBezTo>
                    <a:cubicBezTo>
                      <a:pt x="1243" y="14"/>
                      <a:pt x="1239" y="17"/>
                      <a:pt x="1238" y="22"/>
                    </a:cubicBezTo>
                    <a:cubicBezTo>
                      <a:pt x="1237" y="26"/>
                      <a:pt x="1240" y="30"/>
                      <a:pt x="1245" y="31"/>
                    </a:cubicBezTo>
                    <a:close/>
                    <a:moveTo>
                      <a:pt x="1124" y="17"/>
                    </a:moveTo>
                    <a:cubicBezTo>
                      <a:pt x="1131" y="18"/>
                      <a:pt x="1139" y="18"/>
                      <a:pt x="1147" y="19"/>
                    </a:cubicBezTo>
                    <a:cubicBezTo>
                      <a:pt x="1152" y="19"/>
                      <a:pt x="1155" y="16"/>
                      <a:pt x="1156" y="11"/>
                    </a:cubicBezTo>
                    <a:cubicBezTo>
                      <a:pt x="1156" y="7"/>
                      <a:pt x="1153" y="3"/>
                      <a:pt x="1148" y="3"/>
                    </a:cubicBezTo>
                    <a:cubicBezTo>
                      <a:pt x="1140" y="2"/>
                      <a:pt x="1132" y="2"/>
                      <a:pt x="1124" y="1"/>
                    </a:cubicBezTo>
                    <a:cubicBezTo>
                      <a:pt x="1120" y="1"/>
                      <a:pt x="1116" y="4"/>
                      <a:pt x="1116" y="9"/>
                    </a:cubicBezTo>
                    <a:cubicBezTo>
                      <a:pt x="1116" y="13"/>
                      <a:pt x="1119" y="17"/>
                      <a:pt x="1124" y="17"/>
                    </a:cubicBezTo>
                    <a:close/>
                    <a:moveTo>
                      <a:pt x="1002" y="17"/>
                    </a:moveTo>
                    <a:cubicBezTo>
                      <a:pt x="1010" y="17"/>
                      <a:pt x="1017" y="16"/>
                      <a:pt x="1025" y="16"/>
                    </a:cubicBezTo>
                    <a:cubicBezTo>
                      <a:pt x="1030" y="16"/>
                      <a:pt x="1033" y="12"/>
                      <a:pt x="1033" y="8"/>
                    </a:cubicBezTo>
                    <a:cubicBezTo>
                      <a:pt x="1033" y="3"/>
                      <a:pt x="1029" y="0"/>
                      <a:pt x="1025" y="0"/>
                    </a:cubicBezTo>
                    <a:cubicBezTo>
                      <a:pt x="1017" y="0"/>
                      <a:pt x="1009" y="1"/>
                      <a:pt x="1001" y="1"/>
                    </a:cubicBezTo>
                    <a:cubicBezTo>
                      <a:pt x="996" y="2"/>
                      <a:pt x="993" y="5"/>
                      <a:pt x="993" y="10"/>
                    </a:cubicBezTo>
                    <a:cubicBezTo>
                      <a:pt x="993" y="14"/>
                      <a:pt x="997" y="18"/>
                      <a:pt x="1002" y="17"/>
                    </a:cubicBezTo>
                    <a:close/>
                    <a:moveTo>
                      <a:pt x="881" y="32"/>
                    </a:moveTo>
                    <a:cubicBezTo>
                      <a:pt x="888" y="30"/>
                      <a:pt x="896" y="29"/>
                      <a:pt x="904" y="28"/>
                    </a:cubicBezTo>
                    <a:cubicBezTo>
                      <a:pt x="908" y="27"/>
                      <a:pt x="911" y="23"/>
                      <a:pt x="911" y="19"/>
                    </a:cubicBezTo>
                    <a:cubicBezTo>
                      <a:pt x="910" y="14"/>
                      <a:pt x="906" y="11"/>
                      <a:pt x="902" y="12"/>
                    </a:cubicBezTo>
                    <a:cubicBezTo>
                      <a:pt x="894" y="13"/>
                      <a:pt x="886" y="14"/>
                      <a:pt x="878" y="16"/>
                    </a:cubicBezTo>
                    <a:cubicBezTo>
                      <a:pt x="874" y="17"/>
                      <a:pt x="871" y="21"/>
                      <a:pt x="871" y="25"/>
                    </a:cubicBezTo>
                    <a:cubicBezTo>
                      <a:pt x="872" y="29"/>
                      <a:pt x="876" y="32"/>
                      <a:pt x="881" y="32"/>
                    </a:cubicBezTo>
                    <a:close/>
                    <a:moveTo>
                      <a:pt x="762" y="60"/>
                    </a:moveTo>
                    <a:cubicBezTo>
                      <a:pt x="770" y="57"/>
                      <a:pt x="777" y="55"/>
                      <a:pt x="785" y="53"/>
                    </a:cubicBezTo>
                    <a:cubicBezTo>
                      <a:pt x="789" y="52"/>
                      <a:pt x="792" y="48"/>
                      <a:pt x="790" y="43"/>
                    </a:cubicBezTo>
                    <a:cubicBezTo>
                      <a:pt x="789" y="39"/>
                      <a:pt x="785" y="37"/>
                      <a:pt x="781" y="38"/>
                    </a:cubicBezTo>
                    <a:cubicBezTo>
                      <a:pt x="773" y="40"/>
                      <a:pt x="765" y="42"/>
                      <a:pt x="757" y="44"/>
                    </a:cubicBezTo>
                    <a:cubicBezTo>
                      <a:pt x="753" y="46"/>
                      <a:pt x="751" y="50"/>
                      <a:pt x="752" y="54"/>
                    </a:cubicBezTo>
                    <a:cubicBezTo>
                      <a:pt x="753" y="59"/>
                      <a:pt x="758" y="61"/>
                      <a:pt x="762" y="60"/>
                    </a:cubicBezTo>
                    <a:close/>
                    <a:moveTo>
                      <a:pt x="648" y="102"/>
                    </a:moveTo>
                    <a:cubicBezTo>
                      <a:pt x="655" y="98"/>
                      <a:pt x="662" y="95"/>
                      <a:pt x="669" y="92"/>
                    </a:cubicBezTo>
                    <a:cubicBezTo>
                      <a:pt x="674" y="91"/>
                      <a:pt x="675" y="86"/>
                      <a:pt x="674" y="82"/>
                    </a:cubicBezTo>
                    <a:cubicBezTo>
                      <a:pt x="672" y="78"/>
                      <a:pt x="667" y="76"/>
                      <a:pt x="663" y="78"/>
                    </a:cubicBezTo>
                    <a:cubicBezTo>
                      <a:pt x="656" y="81"/>
                      <a:pt x="649" y="84"/>
                      <a:pt x="641" y="87"/>
                    </a:cubicBezTo>
                    <a:cubicBezTo>
                      <a:pt x="637" y="89"/>
                      <a:pt x="635" y="93"/>
                      <a:pt x="637" y="97"/>
                    </a:cubicBezTo>
                    <a:cubicBezTo>
                      <a:pt x="639" y="101"/>
                      <a:pt x="644" y="103"/>
                      <a:pt x="648" y="102"/>
                    </a:cubicBezTo>
                    <a:close/>
                    <a:moveTo>
                      <a:pt x="539" y="156"/>
                    </a:moveTo>
                    <a:cubicBezTo>
                      <a:pt x="546" y="152"/>
                      <a:pt x="553" y="149"/>
                      <a:pt x="559" y="145"/>
                    </a:cubicBezTo>
                    <a:cubicBezTo>
                      <a:pt x="563" y="143"/>
                      <a:pt x="565" y="138"/>
                      <a:pt x="563" y="134"/>
                    </a:cubicBezTo>
                    <a:cubicBezTo>
                      <a:pt x="561" y="130"/>
                      <a:pt x="556" y="129"/>
                      <a:pt x="552" y="131"/>
                    </a:cubicBezTo>
                    <a:cubicBezTo>
                      <a:pt x="545" y="135"/>
                      <a:pt x="538" y="139"/>
                      <a:pt x="531" y="143"/>
                    </a:cubicBezTo>
                    <a:cubicBezTo>
                      <a:pt x="527" y="145"/>
                      <a:pt x="526" y="150"/>
                      <a:pt x="528" y="154"/>
                    </a:cubicBezTo>
                    <a:cubicBezTo>
                      <a:pt x="530" y="157"/>
                      <a:pt x="535" y="159"/>
                      <a:pt x="539" y="156"/>
                    </a:cubicBezTo>
                    <a:close/>
                    <a:moveTo>
                      <a:pt x="437" y="224"/>
                    </a:moveTo>
                    <a:cubicBezTo>
                      <a:pt x="444" y="219"/>
                      <a:pt x="450" y="214"/>
                      <a:pt x="456" y="210"/>
                    </a:cubicBezTo>
                    <a:cubicBezTo>
                      <a:pt x="460" y="207"/>
                      <a:pt x="461" y="202"/>
                      <a:pt x="458" y="199"/>
                    </a:cubicBezTo>
                    <a:cubicBezTo>
                      <a:pt x="456" y="195"/>
                      <a:pt x="451" y="194"/>
                      <a:pt x="447" y="197"/>
                    </a:cubicBezTo>
                    <a:cubicBezTo>
                      <a:pt x="441" y="201"/>
                      <a:pt x="434" y="206"/>
                      <a:pt x="428" y="211"/>
                    </a:cubicBezTo>
                    <a:cubicBezTo>
                      <a:pt x="424" y="213"/>
                      <a:pt x="423" y="218"/>
                      <a:pt x="426" y="222"/>
                    </a:cubicBezTo>
                    <a:cubicBezTo>
                      <a:pt x="429" y="226"/>
                      <a:pt x="434" y="226"/>
                      <a:pt x="437" y="224"/>
                    </a:cubicBezTo>
                    <a:close/>
                    <a:moveTo>
                      <a:pt x="344" y="302"/>
                    </a:moveTo>
                    <a:cubicBezTo>
                      <a:pt x="350" y="297"/>
                      <a:pt x="356" y="291"/>
                      <a:pt x="361" y="286"/>
                    </a:cubicBezTo>
                    <a:cubicBezTo>
                      <a:pt x="365" y="283"/>
                      <a:pt x="365" y="278"/>
                      <a:pt x="362" y="275"/>
                    </a:cubicBezTo>
                    <a:cubicBezTo>
                      <a:pt x="359" y="272"/>
                      <a:pt x="354" y="271"/>
                      <a:pt x="351" y="274"/>
                    </a:cubicBezTo>
                    <a:cubicBezTo>
                      <a:pt x="345" y="280"/>
                      <a:pt x="339" y="285"/>
                      <a:pt x="333" y="290"/>
                    </a:cubicBezTo>
                    <a:cubicBezTo>
                      <a:pt x="330" y="294"/>
                      <a:pt x="330" y="299"/>
                      <a:pt x="333" y="302"/>
                    </a:cubicBezTo>
                    <a:cubicBezTo>
                      <a:pt x="336" y="305"/>
                      <a:pt x="341" y="305"/>
                      <a:pt x="344" y="302"/>
                    </a:cubicBezTo>
                    <a:close/>
                    <a:moveTo>
                      <a:pt x="261" y="391"/>
                    </a:moveTo>
                    <a:cubicBezTo>
                      <a:pt x="266" y="385"/>
                      <a:pt x="271" y="379"/>
                      <a:pt x="276" y="373"/>
                    </a:cubicBezTo>
                    <a:cubicBezTo>
                      <a:pt x="279" y="370"/>
                      <a:pt x="278" y="365"/>
                      <a:pt x="275" y="362"/>
                    </a:cubicBezTo>
                    <a:cubicBezTo>
                      <a:pt x="272" y="359"/>
                      <a:pt x="267" y="359"/>
                      <a:pt x="264" y="362"/>
                    </a:cubicBezTo>
                    <a:cubicBezTo>
                      <a:pt x="259" y="368"/>
                      <a:pt x="253" y="374"/>
                      <a:pt x="248" y="381"/>
                    </a:cubicBezTo>
                    <a:cubicBezTo>
                      <a:pt x="245" y="384"/>
                      <a:pt x="246" y="389"/>
                      <a:pt x="249" y="392"/>
                    </a:cubicBezTo>
                    <a:cubicBezTo>
                      <a:pt x="253" y="395"/>
                      <a:pt x="258" y="394"/>
                      <a:pt x="261" y="391"/>
                    </a:cubicBezTo>
                    <a:close/>
                    <a:moveTo>
                      <a:pt x="188" y="489"/>
                    </a:moveTo>
                    <a:cubicBezTo>
                      <a:pt x="192" y="482"/>
                      <a:pt x="197" y="476"/>
                      <a:pt x="201" y="469"/>
                    </a:cubicBezTo>
                    <a:cubicBezTo>
                      <a:pt x="203" y="465"/>
                      <a:pt x="203" y="460"/>
                      <a:pt x="199" y="458"/>
                    </a:cubicBezTo>
                    <a:cubicBezTo>
                      <a:pt x="195" y="455"/>
                      <a:pt x="190" y="456"/>
                      <a:pt x="188" y="460"/>
                    </a:cubicBezTo>
                    <a:cubicBezTo>
                      <a:pt x="183" y="467"/>
                      <a:pt x="179" y="473"/>
                      <a:pt x="174" y="480"/>
                    </a:cubicBezTo>
                    <a:cubicBezTo>
                      <a:pt x="172" y="484"/>
                      <a:pt x="173" y="489"/>
                      <a:pt x="177" y="491"/>
                    </a:cubicBezTo>
                    <a:cubicBezTo>
                      <a:pt x="180" y="493"/>
                      <a:pt x="185" y="492"/>
                      <a:pt x="188" y="489"/>
                    </a:cubicBezTo>
                    <a:close/>
                    <a:moveTo>
                      <a:pt x="127" y="594"/>
                    </a:moveTo>
                    <a:cubicBezTo>
                      <a:pt x="130" y="587"/>
                      <a:pt x="134" y="580"/>
                      <a:pt x="138" y="573"/>
                    </a:cubicBezTo>
                    <a:cubicBezTo>
                      <a:pt x="140" y="569"/>
                      <a:pt x="138" y="565"/>
                      <a:pt x="134" y="562"/>
                    </a:cubicBezTo>
                    <a:cubicBezTo>
                      <a:pt x="130" y="560"/>
                      <a:pt x="126" y="562"/>
                      <a:pt x="124" y="566"/>
                    </a:cubicBezTo>
                    <a:cubicBezTo>
                      <a:pt x="120" y="573"/>
                      <a:pt x="116" y="580"/>
                      <a:pt x="113" y="587"/>
                    </a:cubicBezTo>
                    <a:cubicBezTo>
                      <a:pt x="111" y="591"/>
                      <a:pt x="112" y="596"/>
                      <a:pt x="116" y="598"/>
                    </a:cubicBezTo>
                    <a:cubicBezTo>
                      <a:pt x="120" y="600"/>
                      <a:pt x="125" y="598"/>
                      <a:pt x="127" y="594"/>
                    </a:cubicBezTo>
                    <a:close/>
                    <a:moveTo>
                      <a:pt x="79" y="706"/>
                    </a:moveTo>
                    <a:cubicBezTo>
                      <a:pt x="81" y="699"/>
                      <a:pt x="84" y="692"/>
                      <a:pt x="87" y="684"/>
                    </a:cubicBezTo>
                    <a:cubicBezTo>
                      <a:pt x="89" y="680"/>
                      <a:pt x="86" y="675"/>
                      <a:pt x="82" y="674"/>
                    </a:cubicBezTo>
                    <a:cubicBezTo>
                      <a:pt x="78" y="672"/>
                      <a:pt x="74" y="674"/>
                      <a:pt x="72" y="678"/>
                    </a:cubicBezTo>
                    <a:cubicBezTo>
                      <a:pt x="69" y="686"/>
                      <a:pt x="66" y="693"/>
                      <a:pt x="64" y="701"/>
                    </a:cubicBezTo>
                    <a:cubicBezTo>
                      <a:pt x="62" y="705"/>
                      <a:pt x="64" y="710"/>
                      <a:pt x="68" y="711"/>
                    </a:cubicBezTo>
                    <a:cubicBezTo>
                      <a:pt x="73" y="713"/>
                      <a:pt x="77" y="711"/>
                      <a:pt x="79" y="706"/>
                    </a:cubicBezTo>
                    <a:close/>
                    <a:moveTo>
                      <a:pt x="44" y="823"/>
                    </a:moveTo>
                    <a:cubicBezTo>
                      <a:pt x="46" y="815"/>
                      <a:pt x="48" y="808"/>
                      <a:pt x="50" y="800"/>
                    </a:cubicBezTo>
                    <a:cubicBezTo>
                      <a:pt x="51" y="796"/>
                      <a:pt x="48" y="792"/>
                      <a:pt x="44" y="790"/>
                    </a:cubicBezTo>
                    <a:cubicBezTo>
                      <a:pt x="39" y="789"/>
                      <a:pt x="35" y="792"/>
                      <a:pt x="34" y="796"/>
                    </a:cubicBezTo>
                    <a:cubicBezTo>
                      <a:pt x="32" y="804"/>
                      <a:pt x="30" y="812"/>
                      <a:pt x="28" y="820"/>
                    </a:cubicBezTo>
                    <a:cubicBezTo>
                      <a:pt x="27" y="824"/>
                      <a:pt x="30" y="828"/>
                      <a:pt x="34" y="829"/>
                    </a:cubicBezTo>
                    <a:cubicBezTo>
                      <a:pt x="39" y="830"/>
                      <a:pt x="43" y="827"/>
                      <a:pt x="44" y="823"/>
                    </a:cubicBezTo>
                    <a:close/>
                    <a:moveTo>
                      <a:pt x="23" y="943"/>
                    </a:moveTo>
                    <a:cubicBezTo>
                      <a:pt x="24" y="935"/>
                      <a:pt x="25" y="928"/>
                      <a:pt x="26" y="920"/>
                    </a:cubicBezTo>
                    <a:cubicBezTo>
                      <a:pt x="27" y="915"/>
                      <a:pt x="23" y="911"/>
                      <a:pt x="19" y="911"/>
                    </a:cubicBezTo>
                    <a:cubicBezTo>
                      <a:pt x="15" y="910"/>
                      <a:pt x="11" y="913"/>
                      <a:pt x="10" y="918"/>
                    </a:cubicBezTo>
                    <a:cubicBezTo>
                      <a:pt x="9" y="926"/>
                      <a:pt x="8" y="933"/>
                      <a:pt x="7" y="941"/>
                    </a:cubicBezTo>
                    <a:cubicBezTo>
                      <a:pt x="7" y="946"/>
                      <a:pt x="10" y="950"/>
                      <a:pt x="14" y="950"/>
                    </a:cubicBezTo>
                    <a:cubicBezTo>
                      <a:pt x="19" y="951"/>
                      <a:pt x="22" y="948"/>
                      <a:pt x="23" y="943"/>
                    </a:cubicBezTo>
                    <a:close/>
                    <a:moveTo>
                      <a:pt x="16" y="1065"/>
                    </a:moveTo>
                    <a:cubicBezTo>
                      <a:pt x="16" y="1065"/>
                      <a:pt x="16" y="1064"/>
                      <a:pt x="16" y="1064"/>
                    </a:cubicBezTo>
                    <a:cubicBezTo>
                      <a:pt x="16" y="1056"/>
                      <a:pt x="16" y="1049"/>
                      <a:pt x="16" y="1041"/>
                    </a:cubicBezTo>
                    <a:cubicBezTo>
                      <a:pt x="16" y="1037"/>
                      <a:pt x="13" y="1033"/>
                      <a:pt x="9" y="1033"/>
                    </a:cubicBezTo>
                    <a:cubicBezTo>
                      <a:pt x="4" y="1033"/>
                      <a:pt x="0" y="1037"/>
                      <a:pt x="0" y="1041"/>
                    </a:cubicBezTo>
                    <a:cubicBezTo>
                      <a:pt x="0" y="1049"/>
                      <a:pt x="0" y="1056"/>
                      <a:pt x="0" y="1064"/>
                    </a:cubicBezTo>
                    <a:cubicBezTo>
                      <a:pt x="0" y="1064"/>
                      <a:pt x="0" y="1065"/>
                      <a:pt x="0" y="1065"/>
                    </a:cubicBezTo>
                    <a:cubicBezTo>
                      <a:pt x="0" y="1069"/>
                      <a:pt x="4" y="1073"/>
                      <a:pt x="8" y="1073"/>
                    </a:cubicBezTo>
                    <a:cubicBezTo>
                      <a:pt x="13" y="1073"/>
                      <a:pt x="16" y="1069"/>
                      <a:pt x="16" y="1065"/>
                    </a:cubicBezTo>
                    <a:close/>
                    <a:moveTo>
                      <a:pt x="23" y="1187"/>
                    </a:moveTo>
                    <a:cubicBezTo>
                      <a:pt x="22" y="1179"/>
                      <a:pt x="22" y="1171"/>
                      <a:pt x="21" y="1163"/>
                    </a:cubicBezTo>
                    <a:cubicBezTo>
                      <a:pt x="20" y="1159"/>
                      <a:pt x="16" y="1155"/>
                      <a:pt x="12" y="1156"/>
                    </a:cubicBezTo>
                    <a:cubicBezTo>
                      <a:pt x="8" y="1156"/>
                      <a:pt x="4" y="1160"/>
                      <a:pt x="5" y="1165"/>
                    </a:cubicBezTo>
                    <a:cubicBezTo>
                      <a:pt x="6" y="1173"/>
                      <a:pt x="6" y="1181"/>
                      <a:pt x="7" y="1188"/>
                    </a:cubicBezTo>
                    <a:cubicBezTo>
                      <a:pt x="8" y="1193"/>
                      <a:pt x="12" y="1196"/>
                      <a:pt x="16" y="1195"/>
                    </a:cubicBezTo>
                    <a:cubicBezTo>
                      <a:pt x="21" y="1195"/>
                      <a:pt x="24" y="1191"/>
                      <a:pt x="23" y="1187"/>
                    </a:cubicBezTo>
                    <a:close/>
                    <a:moveTo>
                      <a:pt x="44" y="1307"/>
                    </a:moveTo>
                    <a:cubicBezTo>
                      <a:pt x="43" y="1299"/>
                      <a:pt x="41" y="1291"/>
                      <a:pt x="39" y="1284"/>
                    </a:cubicBezTo>
                    <a:cubicBezTo>
                      <a:pt x="38" y="1279"/>
                      <a:pt x="34" y="1276"/>
                      <a:pt x="30" y="1277"/>
                    </a:cubicBezTo>
                    <a:cubicBezTo>
                      <a:pt x="25" y="1278"/>
                      <a:pt x="23" y="1283"/>
                      <a:pt x="24" y="1287"/>
                    </a:cubicBezTo>
                    <a:cubicBezTo>
                      <a:pt x="25" y="1295"/>
                      <a:pt x="27" y="1303"/>
                      <a:pt x="29" y="1310"/>
                    </a:cubicBezTo>
                    <a:cubicBezTo>
                      <a:pt x="30" y="1315"/>
                      <a:pt x="34" y="1317"/>
                      <a:pt x="38" y="1316"/>
                    </a:cubicBezTo>
                    <a:cubicBezTo>
                      <a:pt x="43" y="1315"/>
                      <a:pt x="45" y="1311"/>
                      <a:pt x="44" y="1307"/>
                    </a:cubicBezTo>
                    <a:close/>
                    <a:moveTo>
                      <a:pt x="79" y="1423"/>
                    </a:moveTo>
                    <a:cubicBezTo>
                      <a:pt x="77" y="1416"/>
                      <a:pt x="74" y="1408"/>
                      <a:pt x="72" y="1401"/>
                    </a:cubicBezTo>
                    <a:cubicBezTo>
                      <a:pt x="70" y="1397"/>
                      <a:pt x="66" y="1395"/>
                      <a:pt x="61" y="1396"/>
                    </a:cubicBezTo>
                    <a:cubicBezTo>
                      <a:pt x="57" y="1397"/>
                      <a:pt x="55" y="1402"/>
                      <a:pt x="56" y="1406"/>
                    </a:cubicBezTo>
                    <a:cubicBezTo>
                      <a:pt x="59" y="1414"/>
                      <a:pt x="62" y="1421"/>
                      <a:pt x="64" y="1429"/>
                    </a:cubicBezTo>
                    <a:cubicBezTo>
                      <a:pt x="66" y="1433"/>
                      <a:pt x="70" y="1435"/>
                      <a:pt x="75" y="1434"/>
                    </a:cubicBezTo>
                    <a:cubicBezTo>
                      <a:pt x="79" y="1432"/>
                      <a:pt x="81" y="1427"/>
                      <a:pt x="79" y="1423"/>
                    </a:cubicBezTo>
                    <a:close/>
                    <a:moveTo>
                      <a:pt x="128" y="1535"/>
                    </a:moveTo>
                    <a:cubicBezTo>
                      <a:pt x="124" y="1528"/>
                      <a:pt x="121" y="1521"/>
                      <a:pt x="117" y="1514"/>
                    </a:cubicBezTo>
                    <a:cubicBezTo>
                      <a:pt x="116" y="1510"/>
                      <a:pt x="111" y="1508"/>
                      <a:pt x="107" y="1510"/>
                    </a:cubicBezTo>
                    <a:cubicBezTo>
                      <a:pt x="103" y="1512"/>
                      <a:pt x="101" y="1517"/>
                      <a:pt x="103" y="1521"/>
                    </a:cubicBezTo>
                    <a:cubicBezTo>
                      <a:pt x="106" y="1528"/>
                      <a:pt x="110" y="1535"/>
                      <a:pt x="114" y="1542"/>
                    </a:cubicBezTo>
                    <a:cubicBezTo>
                      <a:pt x="116" y="1546"/>
                      <a:pt x="120" y="1548"/>
                      <a:pt x="124" y="1546"/>
                    </a:cubicBezTo>
                    <a:cubicBezTo>
                      <a:pt x="128" y="1544"/>
                      <a:pt x="130" y="1539"/>
                      <a:pt x="128" y="1535"/>
                    </a:cubicBezTo>
                    <a:close/>
                    <a:moveTo>
                      <a:pt x="189" y="1640"/>
                    </a:moveTo>
                    <a:cubicBezTo>
                      <a:pt x="185" y="1634"/>
                      <a:pt x="180" y="1627"/>
                      <a:pt x="176" y="1621"/>
                    </a:cubicBezTo>
                    <a:cubicBezTo>
                      <a:pt x="174" y="1617"/>
                      <a:pt x="169" y="1616"/>
                      <a:pt x="165" y="1618"/>
                    </a:cubicBezTo>
                    <a:cubicBezTo>
                      <a:pt x="161" y="1620"/>
                      <a:pt x="160" y="1625"/>
                      <a:pt x="163" y="1629"/>
                    </a:cubicBezTo>
                    <a:cubicBezTo>
                      <a:pt x="167" y="1636"/>
                      <a:pt x="171" y="1643"/>
                      <a:pt x="176" y="1649"/>
                    </a:cubicBezTo>
                    <a:cubicBezTo>
                      <a:pt x="178" y="1653"/>
                      <a:pt x="183" y="1654"/>
                      <a:pt x="187" y="1652"/>
                    </a:cubicBezTo>
                    <a:cubicBezTo>
                      <a:pt x="190" y="1649"/>
                      <a:pt x="191" y="1644"/>
                      <a:pt x="189" y="1640"/>
                    </a:cubicBezTo>
                    <a:close/>
                    <a:moveTo>
                      <a:pt x="262" y="1738"/>
                    </a:moveTo>
                    <a:cubicBezTo>
                      <a:pt x="257" y="1732"/>
                      <a:pt x="252" y="1726"/>
                      <a:pt x="247" y="1720"/>
                    </a:cubicBezTo>
                    <a:cubicBezTo>
                      <a:pt x="244" y="1716"/>
                      <a:pt x="239" y="1716"/>
                      <a:pt x="236" y="1719"/>
                    </a:cubicBezTo>
                    <a:cubicBezTo>
                      <a:pt x="232" y="1721"/>
                      <a:pt x="232" y="1726"/>
                      <a:pt x="234" y="1730"/>
                    </a:cubicBezTo>
                    <a:cubicBezTo>
                      <a:pt x="239" y="1736"/>
                      <a:pt x="244" y="1742"/>
                      <a:pt x="250" y="1748"/>
                    </a:cubicBezTo>
                    <a:cubicBezTo>
                      <a:pt x="252" y="1752"/>
                      <a:pt x="257" y="1752"/>
                      <a:pt x="261" y="1749"/>
                    </a:cubicBezTo>
                    <a:cubicBezTo>
                      <a:pt x="264" y="1747"/>
                      <a:pt x="265" y="1741"/>
                      <a:pt x="262" y="1738"/>
                    </a:cubicBezTo>
                    <a:close/>
                    <a:moveTo>
                      <a:pt x="346" y="1827"/>
                    </a:moveTo>
                    <a:cubicBezTo>
                      <a:pt x="340" y="1821"/>
                      <a:pt x="334" y="1816"/>
                      <a:pt x="329" y="1810"/>
                    </a:cubicBezTo>
                    <a:cubicBezTo>
                      <a:pt x="325" y="1807"/>
                      <a:pt x="320" y="1807"/>
                      <a:pt x="317" y="1810"/>
                    </a:cubicBezTo>
                    <a:cubicBezTo>
                      <a:pt x="314" y="1814"/>
                      <a:pt x="314" y="1819"/>
                      <a:pt x="317" y="1822"/>
                    </a:cubicBezTo>
                    <a:cubicBezTo>
                      <a:pt x="323" y="1827"/>
                      <a:pt x="329" y="1833"/>
                      <a:pt x="335" y="1838"/>
                    </a:cubicBezTo>
                    <a:cubicBezTo>
                      <a:pt x="338" y="1841"/>
                      <a:pt x="343" y="1841"/>
                      <a:pt x="346" y="1838"/>
                    </a:cubicBezTo>
                    <a:cubicBezTo>
                      <a:pt x="349" y="1835"/>
                      <a:pt x="349" y="1830"/>
                      <a:pt x="346" y="1827"/>
                    </a:cubicBezTo>
                    <a:close/>
                    <a:moveTo>
                      <a:pt x="439" y="1905"/>
                    </a:moveTo>
                    <a:cubicBezTo>
                      <a:pt x="433" y="1900"/>
                      <a:pt x="426" y="1896"/>
                      <a:pt x="420" y="1891"/>
                    </a:cubicBezTo>
                    <a:cubicBezTo>
                      <a:pt x="417" y="1888"/>
                      <a:pt x="412" y="1889"/>
                      <a:pt x="409" y="1892"/>
                    </a:cubicBezTo>
                    <a:cubicBezTo>
                      <a:pt x="406" y="1896"/>
                      <a:pt x="407" y="1901"/>
                      <a:pt x="410" y="1903"/>
                    </a:cubicBezTo>
                    <a:cubicBezTo>
                      <a:pt x="417" y="1908"/>
                      <a:pt x="423" y="1913"/>
                      <a:pt x="429" y="1918"/>
                    </a:cubicBezTo>
                    <a:cubicBezTo>
                      <a:pt x="433" y="1921"/>
                      <a:pt x="438" y="1920"/>
                      <a:pt x="441" y="1916"/>
                    </a:cubicBezTo>
                    <a:cubicBezTo>
                      <a:pt x="443" y="1913"/>
                      <a:pt x="442" y="1908"/>
                      <a:pt x="439" y="1905"/>
                    </a:cubicBezTo>
                    <a:close/>
                    <a:moveTo>
                      <a:pt x="541" y="1972"/>
                    </a:moveTo>
                    <a:cubicBezTo>
                      <a:pt x="534" y="1968"/>
                      <a:pt x="527" y="1964"/>
                      <a:pt x="520" y="1960"/>
                    </a:cubicBezTo>
                    <a:cubicBezTo>
                      <a:pt x="517" y="1958"/>
                      <a:pt x="512" y="1959"/>
                      <a:pt x="509" y="1963"/>
                    </a:cubicBezTo>
                    <a:cubicBezTo>
                      <a:pt x="507" y="1966"/>
                      <a:pt x="508" y="1971"/>
                      <a:pt x="512" y="1974"/>
                    </a:cubicBezTo>
                    <a:cubicBezTo>
                      <a:pt x="519" y="1978"/>
                      <a:pt x="526" y="1982"/>
                      <a:pt x="533" y="1986"/>
                    </a:cubicBezTo>
                    <a:cubicBezTo>
                      <a:pt x="537" y="1988"/>
                      <a:pt x="542" y="1987"/>
                      <a:pt x="544" y="1983"/>
                    </a:cubicBezTo>
                    <a:cubicBezTo>
                      <a:pt x="546" y="1979"/>
                      <a:pt x="545" y="1974"/>
                      <a:pt x="541" y="1972"/>
                    </a:cubicBezTo>
                    <a:close/>
                    <a:moveTo>
                      <a:pt x="650" y="2027"/>
                    </a:moveTo>
                    <a:cubicBezTo>
                      <a:pt x="643" y="2024"/>
                      <a:pt x="635" y="2020"/>
                      <a:pt x="628" y="2017"/>
                    </a:cubicBezTo>
                    <a:cubicBezTo>
                      <a:pt x="624" y="2015"/>
                      <a:pt x="619" y="2017"/>
                      <a:pt x="618" y="2021"/>
                    </a:cubicBezTo>
                    <a:cubicBezTo>
                      <a:pt x="616" y="2025"/>
                      <a:pt x="617" y="2030"/>
                      <a:pt x="621" y="2032"/>
                    </a:cubicBezTo>
                    <a:cubicBezTo>
                      <a:pt x="629" y="2035"/>
                      <a:pt x="636" y="2038"/>
                      <a:pt x="643" y="2042"/>
                    </a:cubicBezTo>
                    <a:cubicBezTo>
                      <a:pt x="647" y="2043"/>
                      <a:pt x="652" y="2041"/>
                      <a:pt x="654" y="2037"/>
                    </a:cubicBezTo>
                    <a:cubicBezTo>
                      <a:pt x="656" y="2033"/>
                      <a:pt x="654" y="2029"/>
                      <a:pt x="650" y="2027"/>
                    </a:cubicBezTo>
                    <a:close/>
                    <a:moveTo>
                      <a:pt x="764" y="2068"/>
                    </a:moveTo>
                    <a:cubicBezTo>
                      <a:pt x="757" y="2066"/>
                      <a:pt x="749" y="2064"/>
                      <a:pt x="742" y="2061"/>
                    </a:cubicBezTo>
                    <a:cubicBezTo>
                      <a:pt x="738" y="2060"/>
                      <a:pt x="733" y="2062"/>
                      <a:pt x="732" y="2067"/>
                    </a:cubicBezTo>
                    <a:cubicBezTo>
                      <a:pt x="730" y="2071"/>
                      <a:pt x="733" y="2075"/>
                      <a:pt x="737" y="2077"/>
                    </a:cubicBezTo>
                    <a:cubicBezTo>
                      <a:pt x="744" y="2079"/>
                      <a:pt x="752" y="2081"/>
                      <a:pt x="760" y="2084"/>
                    </a:cubicBezTo>
                    <a:cubicBezTo>
                      <a:pt x="764" y="2085"/>
                      <a:pt x="768" y="2083"/>
                      <a:pt x="770" y="2078"/>
                    </a:cubicBezTo>
                    <a:cubicBezTo>
                      <a:pt x="771" y="2074"/>
                      <a:pt x="769" y="2070"/>
                      <a:pt x="764" y="2068"/>
                    </a:cubicBezTo>
                    <a:close/>
                    <a:moveTo>
                      <a:pt x="883" y="2096"/>
                    </a:moveTo>
                    <a:cubicBezTo>
                      <a:pt x="875" y="2095"/>
                      <a:pt x="867" y="2094"/>
                      <a:pt x="860" y="2092"/>
                    </a:cubicBezTo>
                    <a:cubicBezTo>
                      <a:pt x="855" y="2091"/>
                      <a:pt x="851" y="2094"/>
                      <a:pt x="850" y="2098"/>
                    </a:cubicBezTo>
                    <a:cubicBezTo>
                      <a:pt x="850" y="2103"/>
                      <a:pt x="852" y="2107"/>
                      <a:pt x="857" y="2108"/>
                    </a:cubicBezTo>
                    <a:cubicBezTo>
                      <a:pt x="864" y="2109"/>
                      <a:pt x="872" y="2111"/>
                      <a:pt x="880" y="2112"/>
                    </a:cubicBezTo>
                    <a:cubicBezTo>
                      <a:pt x="885" y="2113"/>
                      <a:pt x="889" y="2110"/>
                      <a:pt x="889" y="2106"/>
                    </a:cubicBezTo>
                    <a:cubicBezTo>
                      <a:pt x="890" y="2101"/>
                      <a:pt x="887" y="2097"/>
                      <a:pt x="883" y="2096"/>
                    </a:cubicBezTo>
                    <a:close/>
                    <a:moveTo>
                      <a:pt x="1004" y="2110"/>
                    </a:moveTo>
                    <a:cubicBezTo>
                      <a:pt x="996" y="2110"/>
                      <a:pt x="988" y="2109"/>
                      <a:pt x="980" y="2109"/>
                    </a:cubicBezTo>
                    <a:cubicBezTo>
                      <a:pt x="976" y="2108"/>
                      <a:pt x="972" y="2112"/>
                      <a:pt x="972" y="2116"/>
                    </a:cubicBezTo>
                    <a:cubicBezTo>
                      <a:pt x="972" y="2120"/>
                      <a:pt x="975" y="2124"/>
                      <a:pt x="979" y="2125"/>
                    </a:cubicBezTo>
                    <a:cubicBezTo>
                      <a:pt x="987" y="2125"/>
                      <a:pt x="995" y="2126"/>
                      <a:pt x="1003" y="2126"/>
                    </a:cubicBezTo>
                    <a:cubicBezTo>
                      <a:pt x="1008" y="2127"/>
                      <a:pt x="1011" y="2123"/>
                      <a:pt x="1012" y="2119"/>
                    </a:cubicBezTo>
                    <a:cubicBezTo>
                      <a:pt x="1012" y="2114"/>
                      <a:pt x="1008" y="2111"/>
                      <a:pt x="1004" y="2110"/>
                    </a:cubicBezTo>
                    <a:close/>
                    <a:moveTo>
                      <a:pt x="1126" y="2110"/>
                    </a:moveTo>
                    <a:cubicBezTo>
                      <a:pt x="1118" y="2111"/>
                      <a:pt x="1110" y="2111"/>
                      <a:pt x="1102" y="2111"/>
                    </a:cubicBezTo>
                    <a:cubicBezTo>
                      <a:pt x="1098" y="2111"/>
                      <a:pt x="1094" y="2115"/>
                      <a:pt x="1095" y="2120"/>
                    </a:cubicBezTo>
                    <a:cubicBezTo>
                      <a:pt x="1095" y="2124"/>
                      <a:pt x="1098" y="2127"/>
                      <a:pt x="1103" y="2127"/>
                    </a:cubicBezTo>
                    <a:cubicBezTo>
                      <a:pt x="1111" y="2127"/>
                      <a:pt x="1119" y="2127"/>
                      <a:pt x="1127" y="2126"/>
                    </a:cubicBezTo>
                    <a:cubicBezTo>
                      <a:pt x="1131" y="2126"/>
                      <a:pt x="1135" y="2122"/>
                      <a:pt x="1134" y="2118"/>
                    </a:cubicBezTo>
                    <a:cubicBezTo>
                      <a:pt x="1134" y="2113"/>
                      <a:pt x="1130" y="2110"/>
                      <a:pt x="1126" y="2110"/>
                    </a:cubicBezTo>
                    <a:close/>
                    <a:moveTo>
                      <a:pt x="1247" y="2096"/>
                    </a:moveTo>
                    <a:cubicBezTo>
                      <a:pt x="1239" y="2098"/>
                      <a:pt x="1231" y="2099"/>
                      <a:pt x="1224" y="2100"/>
                    </a:cubicBezTo>
                    <a:cubicBezTo>
                      <a:pt x="1219" y="2101"/>
                      <a:pt x="1216" y="2105"/>
                      <a:pt x="1217" y="2109"/>
                    </a:cubicBezTo>
                    <a:cubicBezTo>
                      <a:pt x="1218" y="2113"/>
                      <a:pt x="1222" y="2116"/>
                      <a:pt x="1226" y="2116"/>
                    </a:cubicBezTo>
                    <a:cubicBezTo>
                      <a:pt x="1234" y="2115"/>
                      <a:pt x="1242" y="2113"/>
                      <a:pt x="1250" y="2112"/>
                    </a:cubicBezTo>
                    <a:cubicBezTo>
                      <a:pt x="1254" y="2111"/>
                      <a:pt x="1257" y="2107"/>
                      <a:pt x="1256" y="2103"/>
                    </a:cubicBezTo>
                    <a:cubicBezTo>
                      <a:pt x="1255" y="2098"/>
                      <a:pt x="1251" y="2095"/>
                      <a:pt x="1247" y="2096"/>
                    </a:cubicBezTo>
                    <a:close/>
                    <a:moveTo>
                      <a:pt x="1366" y="2068"/>
                    </a:moveTo>
                    <a:cubicBezTo>
                      <a:pt x="1358" y="2070"/>
                      <a:pt x="1350" y="2073"/>
                      <a:pt x="1343" y="2075"/>
                    </a:cubicBezTo>
                    <a:cubicBezTo>
                      <a:pt x="1339" y="2076"/>
                      <a:pt x="1336" y="2080"/>
                      <a:pt x="1337" y="2084"/>
                    </a:cubicBezTo>
                    <a:cubicBezTo>
                      <a:pt x="1338" y="2089"/>
                      <a:pt x="1343" y="2091"/>
                      <a:pt x="1347" y="2090"/>
                    </a:cubicBezTo>
                    <a:cubicBezTo>
                      <a:pt x="1355" y="2088"/>
                      <a:pt x="1363" y="2086"/>
                      <a:pt x="1370" y="2083"/>
                    </a:cubicBezTo>
                    <a:cubicBezTo>
                      <a:pt x="1374" y="2082"/>
                      <a:pt x="1377" y="2078"/>
                      <a:pt x="1376" y="2073"/>
                    </a:cubicBezTo>
                    <a:cubicBezTo>
                      <a:pt x="1374" y="2069"/>
                      <a:pt x="1370" y="2067"/>
                      <a:pt x="1366" y="2068"/>
                    </a:cubicBezTo>
                    <a:close/>
                    <a:moveTo>
                      <a:pt x="1480" y="2026"/>
                    </a:moveTo>
                    <a:cubicBezTo>
                      <a:pt x="1473" y="2030"/>
                      <a:pt x="1466" y="2033"/>
                      <a:pt x="1458" y="2035"/>
                    </a:cubicBezTo>
                    <a:cubicBezTo>
                      <a:pt x="1454" y="2037"/>
                      <a:pt x="1452" y="2042"/>
                      <a:pt x="1454" y="2046"/>
                    </a:cubicBezTo>
                    <a:cubicBezTo>
                      <a:pt x="1456" y="2050"/>
                      <a:pt x="1460" y="2052"/>
                      <a:pt x="1464" y="2050"/>
                    </a:cubicBezTo>
                    <a:cubicBezTo>
                      <a:pt x="1472" y="2047"/>
                      <a:pt x="1479" y="2044"/>
                      <a:pt x="1486" y="2041"/>
                    </a:cubicBezTo>
                    <a:cubicBezTo>
                      <a:pt x="1490" y="2039"/>
                      <a:pt x="1492" y="2035"/>
                      <a:pt x="1490" y="2031"/>
                    </a:cubicBezTo>
                    <a:cubicBezTo>
                      <a:pt x="1489" y="2027"/>
                      <a:pt x="1484" y="2025"/>
                      <a:pt x="1480" y="2026"/>
                    </a:cubicBezTo>
                    <a:close/>
                    <a:moveTo>
                      <a:pt x="1589" y="1972"/>
                    </a:moveTo>
                    <a:cubicBezTo>
                      <a:pt x="1582" y="1976"/>
                      <a:pt x="1575" y="1979"/>
                      <a:pt x="1568" y="1983"/>
                    </a:cubicBezTo>
                    <a:cubicBezTo>
                      <a:pt x="1564" y="1985"/>
                      <a:pt x="1563" y="1990"/>
                      <a:pt x="1565" y="1994"/>
                    </a:cubicBezTo>
                    <a:cubicBezTo>
                      <a:pt x="1567" y="1998"/>
                      <a:pt x="1572" y="1999"/>
                      <a:pt x="1576" y="1997"/>
                    </a:cubicBezTo>
                    <a:cubicBezTo>
                      <a:pt x="1583" y="1993"/>
                      <a:pt x="1590" y="1989"/>
                      <a:pt x="1597" y="1985"/>
                    </a:cubicBezTo>
                    <a:cubicBezTo>
                      <a:pt x="1601" y="1983"/>
                      <a:pt x="1602" y="1978"/>
                      <a:pt x="1600" y="1975"/>
                    </a:cubicBezTo>
                    <a:cubicBezTo>
                      <a:pt x="1597" y="1971"/>
                      <a:pt x="1593" y="1969"/>
                      <a:pt x="1589" y="1972"/>
                    </a:cubicBezTo>
                    <a:close/>
                    <a:moveTo>
                      <a:pt x="1691" y="1905"/>
                    </a:moveTo>
                    <a:cubicBezTo>
                      <a:pt x="1684" y="1909"/>
                      <a:pt x="1678" y="1914"/>
                      <a:pt x="1671" y="1918"/>
                    </a:cubicBezTo>
                    <a:cubicBezTo>
                      <a:pt x="1668" y="1921"/>
                      <a:pt x="1667" y="1926"/>
                      <a:pt x="1670" y="1930"/>
                    </a:cubicBezTo>
                    <a:cubicBezTo>
                      <a:pt x="1672" y="1933"/>
                      <a:pt x="1677" y="1934"/>
                      <a:pt x="1681" y="1931"/>
                    </a:cubicBezTo>
                    <a:cubicBezTo>
                      <a:pt x="1687" y="1927"/>
                      <a:pt x="1694" y="1922"/>
                      <a:pt x="1700" y="1917"/>
                    </a:cubicBezTo>
                    <a:cubicBezTo>
                      <a:pt x="1704" y="1915"/>
                      <a:pt x="1704" y="1910"/>
                      <a:pt x="1702" y="1906"/>
                    </a:cubicBezTo>
                    <a:cubicBezTo>
                      <a:pt x="1699" y="1903"/>
                      <a:pt x="1694" y="1902"/>
                      <a:pt x="1691" y="1905"/>
                    </a:cubicBezTo>
                    <a:close/>
                    <a:moveTo>
                      <a:pt x="1784" y="1826"/>
                    </a:moveTo>
                    <a:cubicBezTo>
                      <a:pt x="1778" y="1832"/>
                      <a:pt x="1772" y="1837"/>
                      <a:pt x="1766" y="1842"/>
                    </a:cubicBezTo>
                    <a:cubicBezTo>
                      <a:pt x="1763" y="1845"/>
                      <a:pt x="1763" y="1850"/>
                      <a:pt x="1766" y="1853"/>
                    </a:cubicBezTo>
                    <a:cubicBezTo>
                      <a:pt x="1769" y="1857"/>
                      <a:pt x="1774" y="1857"/>
                      <a:pt x="1777" y="1854"/>
                    </a:cubicBezTo>
                    <a:cubicBezTo>
                      <a:pt x="1783" y="1849"/>
                      <a:pt x="1789" y="1843"/>
                      <a:pt x="1795" y="1838"/>
                    </a:cubicBezTo>
                    <a:cubicBezTo>
                      <a:pt x="1798" y="1835"/>
                      <a:pt x="1798" y="1830"/>
                      <a:pt x="1795" y="1826"/>
                    </a:cubicBezTo>
                    <a:cubicBezTo>
                      <a:pt x="1792" y="1823"/>
                      <a:pt x="1787" y="1823"/>
                      <a:pt x="1784" y="1826"/>
                    </a:cubicBezTo>
                    <a:close/>
                    <a:moveTo>
                      <a:pt x="1867" y="1737"/>
                    </a:moveTo>
                    <a:cubicBezTo>
                      <a:pt x="1862" y="1744"/>
                      <a:pt x="1857" y="1749"/>
                      <a:pt x="1852" y="1755"/>
                    </a:cubicBezTo>
                    <a:cubicBezTo>
                      <a:pt x="1849" y="1759"/>
                      <a:pt x="1850" y="1764"/>
                      <a:pt x="1853" y="1767"/>
                    </a:cubicBezTo>
                    <a:cubicBezTo>
                      <a:pt x="1856" y="1770"/>
                      <a:pt x="1861" y="1769"/>
                      <a:pt x="1864" y="1766"/>
                    </a:cubicBezTo>
                    <a:cubicBezTo>
                      <a:pt x="1869" y="1760"/>
                      <a:pt x="1875" y="1754"/>
                      <a:pt x="1880" y="1748"/>
                    </a:cubicBezTo>
                    <a:cubicBezTo>
                      <a:pt x="1883" y="1744"/>
                      <a:pt x="1882" y="1739"/>
                      <a:pt x="1879" y="1737"/>
                    </a:cubicBezTo>
                    <a:cubicBezTo>
                      <a:pt x="1875" y="1734"/>
                      <a:pt x="1870" y="1734"/>
                      <a:pt x="1867" y="1737"/>
                    </a:cubicBezTo>
                    <a:close/>
                    <a:moveTo>
                      <a:pt x="1940" y="1640"/>
                    </a:moveTo>
                    <a:cubicBezTo>
                      <a:pt x="1936" y="1646"/>
                      <a:pt x="1932" y="1653"/>
                      <a:pt x="1927" y="1659"/>
                    </a:cubicBezTo>
                    <a:cubicBezTo>
                      <a:pt x="1925" y="1663"/>
                      <a:pt x="1926" y="1668"/>
                      <a:pt x="1929" y="1670"/>
                    </a:cubicBezTo>
                    <a:cubicBezTo>
                      <a:pt x="1933" y="1673"/>
                      <a:pt x="1938" y="1672"/>
                      <a:pt x="1940" y="1668"/>
                    </a:cubicBezTo>
                    <a:cubicBezTo>
                      <a:pt x="1945" y="1662"/>
                      <a:pt x="1949" y="1655"/>
                      <a:pt x="1954" y="1649"/>
                    </a:cubicBezTo>
                    <a:cubicBezTo>
                      <a:pt x="1956" y="1645"/>
                      <a:pt x="1955" y="1640"/>
                      <a:pt x="1951" y="1637"/>
                    </a:cubicBezTo>
                    <a:cubicBezTo>
                      <a:pt x="1948" y="1635"/>
                      <a:pt x="1943" y="1636"/>
                      <a:pt x="1940" y="1640"/>
                    </a:cubicBezTo>
                    <a:close/>
                    <a:moveTo>
                      <a:pt x="2001" y="1534"/>
                    </a:moveTo>
                    <a:cubicBezTo>
                      <a:pt x="1998" y="1541"/>
                      <a:pt x="1994" y="1548"/>
                      <a:pt x="1991" y="1555"/>
                    </a:cubicBezTo>
                    <a:cubicBezTo>
                      <a:pt x="1988" y="1559"/>
                      <a:pt x="1990" y="1564"/>
                      <a:pt x="1994" y="1566"/>
                    </a:cubicBezTo>
                    <a:cubicBezTo>
                      <a:pt x="1998" y="1568"/>
                      <a:pt x="2003" y="1567"/>
                      <a:pt x="2005" y="1563"/>
                    </a:cubicBezTo>
                    <a:cubicBezTo>
                      <a:pt x="2008" y="1556"/>
                      <a:pt x="2012" y="1549"/>
                      <a:pt x="2016" y="1541"/>
                    </a:cubicBezTo>
                    <a:cubicBezTo>
                      <a:pt x="2018" y="1537"/>
                      <a:pt x="2016" y="1533"/>
                      <a:pt x="2012" y="1531"/>
                    </a:cubicBezTo>
                    <a:cubicBezTo>
                      <a:pt x="2008" y="1529"/>
                      <a:pt x="2003" y="1530"/>
                      <a:pt x="2001" y="1534"/>
                    </a:cubicBezTo>
                    <a:close/>
                    <a:moveTo>
                      <a:pt x="2050" y="1422"/>
                    </a:moveTo>
                    <a:cubicBezTo>
                      <a:pt x="2047" y="1430"/>
                      <a:pt x="2044" y="1437"/>
                      <a:pt x="2041" y="1444"/>
                    </a:cubicBezTo>
                    <a:cubicBezTo>
                      <a:pt x="2040" y="1448"/>
                      <a:pt x="2042" y="1453"/>
                      <a:pt x="2046" y="1455"/>
                    </a:cubicBezTo>
                    <a:cubicBezTo>
                      <a:pt x="2050" y="1456"/>
                      <a:pt x="2055" y="1454"/>
                      <a:pt x="2056" y="1450"/>
                    </a:cubicBezTo>
                    <a:cubicBezTo>
                      <a:pt x="2059" y="1443"/>
                      <a:pt x="2062" y="1435"/>
                      <a:pt x="2065" y="1428"/>
                    </a:cubicBezTo>
                    <a:cubicBezTo>
                      <a:pt x="2066" y="1424"/>
                      <a:pt x="2064" y="1419"/>
                      <a:pt x="2060" y="1417"/>
                    </a:cubicBezTo>
                    <a:cubicBezTo>
                      <a:pt x="2056" y="1416"/>
                      <a:pt x="2051" y="1418"/>
                      <a:pt x="2050" y="1422"/>
                    </a:cubicBezTo>
                    <a:close/>
                    <a:moveTo>
                      <a:pt x="2085" y="1305"/>
                    </a:moveTo>
                    <a:cubicBezTo>
                      <a:pt x="2083" y="1313"/>
                      <a:pt x="2081" y="1321"/>
                      <a:pt x="2079" y="1328"/>
                    </a:cubicBezTo>
                    <a:cubicBezTo>
                      <a:pt x="2078" y="1333"/>
                      <a:pt x="2080" y="1337"/>
                      <a:pt x="2085" y="1338"/>
                    </a:cubicBezTo>
                    <a:cubicBezTo>
                      <a:pt x="2089" y="1339"/>
                      <a:pt x="2093" y="1337"/>
                      <a:pt x="2094" y="1332"/>
                    </a:cubicBezTo>
                    <a:cubicBezTo>
                      <a:pt x="2096" y="1325"/>
                      <a:pt x="2098" y="1317"/>
                      <a:pt x="2100" y="1309"/>
                    </a:cubicBezTo>
                    <a:cubicBezTo>
                      <a:pt x="2101" y="1305"/>
                      <a:pt x="2099" y="1301"/>
                      <a:pt x="2094" y="1299"/>
                    </a:cubicBezTo>
                    <a:cubicBezTo>
                      <a:pt x="2090" y="1298"/>
                      <a:pt x="2086" y="1301"/>
                      <a:pt x="2085" y="1305"/>
                    </a:cubicBezTo>
                    <a:close/>
                    <a:moveTo>
                      <a:pt x="2106" y="1185"/>
                    </a:moveTo>
                    <a:cubicBezTo>
                      <a:pt x="2105" y="1193"/>
                      <a:pt x="2104" y="1201"/>
                      <a:pt x="2103" y="1209"/>
                    </a:cubicBezTo>
                    <a:cubicBezTo>
                      <a:pt x="2102" y="1213"/>
                      <a:pt x="2105" y="1217"/>
                      <a:pt x="2110" y="1218"/>
                    </a:cubicBezTo>
                    <a:cubicBezTo>
                      <a:pt x="2114" y="1218"/>
                      <a:pt x="2118" y="1215"/>
                      <a:pt x="2119" y="1211"/>
                    </a:cubicBezTo>
                    <a:cubicBezTo>
                      <a:pt x="2120" y="1203"/>
                      <a:pt x="2121" y="1195"/>
                      <a:pt x="2122" y="1187"/>
                    </a:cubicBezTo>
                    <a:cubicBezTo>
                      <a:pt x="2122" y="1183"/>
                      <a:pt x="2119" y="1179"/>
                      <a:pt x="2115" y="1178"/>
                    </a:cubicBezTo>
                    <a:cubicBezTo>
                      <a:pt x="2110" y="1178"/>
                      <a:pt x="2106" y="1181"/>
                      <a:pt x="2106" y="118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242" name="ïšľïḍe">
                <a:extLst>
                  <a:ext uri="{FF2B5EF4-FFF2-40B4-BE49-F238E27FC236}">
                    <a16:creationId xmlns:a16="http://schemas.microsoft.com/office/drawing/2014/main" id="{42226938-552E-B8AC-67F7-0972CAF3E126}"/>
                  </a:ext>
                </a:extLst>
              </p:cNvPr>
              <p:cNvGrpSpPr/>
              <p:nvPr/>
            </p:nvGrpSpPr>
            <p:grpSpPr>
              <a:xfrm>
                <a:off x="4347801" y="4161179"/>
                <a:ext cx="3512538" cy="2733273"/>
                <a:chOff x="4355413" y="4161179"/>
                <a:chExt cx="3512538" cy="2733273"/>
              </a:xfrm>
            </p:grpSpPr>
            <p:sp>
              <p:nvSpPr>
                <p:cNvPr id="247" name="íṥ1iḍê">
                  <a:extLst>
                    <a:ext uri="{FF2B5EF4-FFF2-40B4-BE49-F238E27FC236}">
                      <a16:creationId xmlns:a16="http://schemas.microsoft.com/office/drawing/2014/main" id="{F3471496-B346-6DB9-5014-322275FDEC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6701" y="6028197"/>
                  <a:ext cx="1589963" cy="610400"/>
                </a:xfrm>
                <a:custGeom>
                  <a:avLst/>
                  <a:gdLst>
                    <a:gd name="T0" fmla="*/ 2028 w 2175"/>
                    <a:gd name="T1" fmla="*/ 835 h 835"/>
                    <a:gd name="T2" fmla="*/ 141 w 2175"/>
                    <a:gd name="T3" fmla="*/ 835 h 835"/>
                    <a:gd name="T4" fmla="*/ 0 w 2175"/>
                    <a:gd name="T5" fmla="*/ 0 h 835"/>
                    <a:gd name="T6" fmla="*/ 2175 w 2175"/>
                    <a:gd name="T7" fmla="*/ 0 h 835"/>
                    <a:gd name="T8" fmla="*/ 2028 w 2175"/>
                    <a:gd name="T9" fmla="*/ 835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5" h="835">
                      <a:moveTo>
                        <a:pt x="2028" y="835"/>
                      </a:moveTo>
                      <a:lnTo>
                        <a:pt x="141" y="835"/>
                      </a:lnTo>
                      <a:lnTo>
                        <a:pt x="0" y="0"/>
                      </a:lnTo>
                      <a:lnTo>
                        <a:pt x="2175" y="0"/>
                      </a:lnTo>
                      <a:lnTo>
                        <a:pt x="2028" y="835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8" name="isļiḋê">
                  <a:extLst>
                    <a:ext uri="{FF2B5EF4-FFF2-40B4-BE49-F238E27FC236}">
                      <a16:creationId xmlns:a16="http://schemas.microsoft.com/office/drawing/2014/main" id="{F6E995CF-61B2-9615-D073-0978B56EF1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6701" y="6028197"/>
                  <a:ext cx="1589963" cy="610400"/>
                </a:xfrm>
                <a:custGeom>
                  <a:avLst/>
                  <a:gdLst>
                    <a:gd name="T0" fmla="*/ 2028 w 2175"/>
                    <a:gd name="T1" fmla="*/ 835 h 835"/>
                    <a:gd name="T2" fmla="*/ 141 w 2175"/>
                    <a:gd name="T3" fmla="*/ 835 h 835"/>
                    <a:gd name="T4" fmla="*/ 0 w 2175"/>
                    <a:gd name="T5" fmla="*/ 0 h 835"/>
                    <a:gd name="T6" fmla="*/ 2175 w 2175"/>
                    <a:gd name="T7" fmla="*/ 0 h 835"/>
                    <a:gd name="T8" fmla="*/ 2028 w 2175"/>
                    <a:gd name="T9" fmla="*/ 835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5" h="835">
                      <a:moveTo>
                        <a:pt x="2028" y="835"/>
                      </a:moveTo>
                      <a:lnTo>
                        <a:pt x="141" y="835"/>
                      </a:lnTo>
                      <a:lnTo>
                        <a:pt x="0" y="0"/>
                      </a:lnTo>
                      <a:lnTo>
                        <a:pt x="2175" y="0"/>
                      </a:lnTo>
                      <a:lnTo>
                        <a:pt x="2028" y="83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9" name="ísḷiḑè">
                  <a:extLst>
                    <a:ext uri="{FF2B5EF4-FFF2-40B4-BE49-F238E27FC236}">
                      <a16:creationId xmlns:a16="http://schemas.microsoft.com/office/drawing/2014/main" id="{F5E20ED8-75FC-3A86-6EEC-44A339F90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6701" y="5264284"/>
                  <a:ext cx="1589963" cy="763913"/>
                </a:xfrm>
                <a:custGeom>
                  <a:avLst/>
                  <a:gdLst>
                    <a:gd name="T0" fmla="*/ 874 w 920"/>
                    <a:gd name="T1" fmla="*/ 115 h 442"/>
                    <a:gd name="T2" fmla="*/ 591 w 920"/>
                    <a:gd name="T3" fmla="*/ 0 h 442"/>
                    <a:gd name="T4" fmla="*/ 459 w 920"/>
                    <a:gd name="T5" fmla="*/ 0 h 442"/>
                    <a:gd name="T6" fmla="*/ 328 w 920"/>
                    <a:gd name="T7" fmla="*/ 0 h 442"/>
                    <a:gd name="T8" fmla="*/ 45 w 920"/>
                    <a:gd name="T9" fmla="*/ 115 h 442"/>
                    <a:gd name="T10" fmla="*/ 0 w 920"/>
                    <a:gd name="T11" fmla="*/ 319 h 442"/>
                    <a:gd name="T12" fmla="*/ 0 w 920"/>
                    <a:gd name="T13" fmla="*/ 442 h 442"/>
                    <a:gd name="T14" fmla="*/ 920 w 920"/>
                    <a:gd name="T15" fmla="*/ 442 h 442"/>
                    <a:gd name="T16" fmla="*/ 920 w 920"/>
                    <a:gd name="T17" fmla="*/ 319 h 442"/>
                    <a:gd name="T18" fmla="*/ 920 w 920"/>
                    <a:gd name="T19" fmla="*/ 319 h 442"/>
                    <a:gd name="T20" fmla="*/ 874 w 920"/>
                    <a:gd name="T21" fmla="*/ 115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20" h="442">
                      <a:moveTo>
                        <a:pt x="874" y="115"/>
                      </a:moveTo>
                      <a:cubicBezTo>
                        <a:pt x="849" y="99"/>
                        <a:pt x="787" y="68"/>
                        <a:pt x="591" y="0"/>
                      </a:cubicBezTo>
                      <a:cubicBezTo>
                        <a:pt x="459" y="0"/>
                        <a:pt x="459" y="0"/>
                        <a:pt x="459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131" y="68"/>
                        <a:pt x="70" y="99"/>
                        <a:pt x="45" y="115"/>
                      </a:cubicBezTo>
                      <a:cubicBezTo>
                        <a:pt x="5" y="141"/>
                        <a:pt x="0" y="176"/>
                        <a:pt x="0" y="319"/>
                      </a:cubicBezTo>
                      <a:cubicBezTo>
                        <a:pt x="0" y="442"/>
                        <a:pt x="0" y="442"/>
                        <a:pt x="0" y="442"/>
                      </a:cubicBezTo>
                      <a:cubicBezTo>
                        <a:pt x="920" y="442"/>
                        <a:pt x="920" y="442"/>
                        <a:pt x="920" y="442"/>
                      </a:cubicBezTo>
                      <a:cubicBezTo>
                        <a:pt x="920" y="319"/>
                        <a:pt x="920" y="319"/>
                        <a:pt x="920" y="319"/>
                      </a:cubicBezTo>
                      <a:cubicBezTo>
                        <a:pt x="920" y="319"/>
                        <a:pt x="920" y="319"/>
                        <a:pt x="920" y="319"/>
                      </a:cubicBezTo>
                      <a:cubicBezTo>
                        <a:pt x="920" y="175"/>
                        <a:pt x="915" y="141"/>
                        <a:pt x="874" y="115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0" name="íṧlïďé">
                  <a:extLst>
                    <a:ext uri="{FF2B5EF4-FFF2-40B4-BE49-F238E27FC236}">
                      <a16:creationId xmlns:a16="http://schemas.microsoft.com/office/drawing/2014/main" id="{19E39F72-95FC-681E-9C6D-E6B0928582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28" y="4681663"/>
                  <a:ext cx="376474" cy="784382"/>
                </a:xfrm>
                <a:custGeom>
                  <a:avLst/>
                  <a:gdLst>
                    <a:gd name="T0" fmla="*/ 0 w 218"/>
                    <a:gd name="T1" fmla="*/ 135 h 454"/>
                    <a:gd name="T2" fmla="*/ 0 w 218"/>
                    <a:gd name="T3" fmla="*/ 299 h 454"/>
                    <a:gd name="T4" fmla="*/ 0 w 218"/>
                    <a:gd name="T5" fmla="*/ 381 h 454"/>
                    <a:gd name="T6" fmla="*/ 218 w 218"/>
                    <a:gd name="T7" fmla="*/ 381 h 454"/>
                    <a:gd name="T8" fmla="*/ 218 w 218"/>
                    <a:gd name="T9" fmla="*/ 299 h 454"/>
                    <a:gd name="T10" fmla="*/ 218 w 218"/>
                    <a:gd name="T11" fmla="*/ 135 h 454"/>
                    <a:gd name="T12" fmla="*/ 0 w 218"/>
                    <a:gd name="T13" fmla="*/ 135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8" h="454">
                      <a:moveTo>
                        <a:pt x="0" y="135"/>
                      </a:moveTo>
                      <a:cubicBezTo>
                        <a:pt x="0" y="299"/>
                        <a:pt x="0" y="299"/>
                        <a:pt x="0" y="299"/>
                      </a:cubicBezTo>
                      <a:cubicBezTo>
                        <a:pt x="0" y="381"/>
                        <a:pt x="0" y="381"/>
                        <a:pt x="0" y="381"/>
                      </a:cubicBezTo>
                      <a:cubicBezTo>
                        <a:pt x="63" y="451"/>
                        <a:pt x="161" y="454"/>
                        <a:pt x="218" y="381"/>
                      </a:cubicBezTo>
                      <a:cubicBezTo>
                        <a:pt x="218" y="299"/>
                        <a:pt x="218" y="299"/>
                        <a:pt x="218" y="299"/>
                      </a:cubicBezTo>
                      <a:cubicBezTo>
                        <a:pt x="218" y="135"/>
                        <a:pt x="218" y="135"/>
                        <a:pt x="218" y="135"/>
                      </a:cubicBezTo>
                      <a:cubicBezTo>
                        <a:pt x="218" y="0"/>
                        <a:pt x="0" y="0"/>
                        <a:pt x="0" y="135"/>
                      </a:cubicBezTo>
                    </a:path>
                  </a:pathLst>
                </a:custGeom>
                <a:solidFill>
                  <a:srgbClr val="EAB9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1" name="ïṥlïḓè">
                  <a:extLst>
                    <a:ext uri="{FF2B5EF4-FFF2-40B4-BE49-F238E27FC236}">
                      <a16:creationId xmlns:a16="http://schemas.microsoft.com/office/drawing/2014/main" id="{E4AC6835-1702-E15C-9891-8A57BEAECB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28" y="5165597"/>
                  <a:ext cx="376474" cy="126466"/>
                </a:xfrm>
                <a:custGeom>
                  <a:avLst/>
                  <a:gdLst>
                    <a:gd name="T0" fmla="*/ 218 w 218"/>
                    <a:gd name="T1" fmla="*/ 0 h 73"/>
                    <a:gd name="T2" fmla="*/ 0 w 218"/>
                    <a:gd name="T3" fmla="*/ 0 h 73"/>
                    <a:gd name="T4" fmla="*/ 0 w 218"/>
                    <a:gd name="T5" fmla="*/ 6 h 73"/>
                    <a:gd name="T6" fmla="*/ 98 w 218"/>
                    <a:gd name="T7" fmla="*/ 73 h 73"/>
                    <a:gd name="T8" fmla="*/ 126 w 218"/>
                    <a:gd name="T9" fmla="*/ 73 h 73"/>
                    <a:gd name="T10" fmla="*/ 213 w 218"/>
                    <a:gd name="T11" fmla="*/ 17 h 73"/>
                    <a:gd name="T12" fmla="*/ 218 w 218"/>
                    <a:gd name="T13" fmla="*/ 11 h 73"/>
                    <a:gd name="T14" fmla="*/ 218 w 218"/>
                    <a:gd name="T15" fmla="*/ 11 h 73"/>
                    <a:gd name="T16" fmla="*/ 218 w 218"/>
                    <a:gd name="T1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73">
                      <a:moveTo>
                        <a:pt x="2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49" y="63"/>
                        <a:pt x="98" y="73"/>
                      </a:cubicBezTo>
                      <a:cubicBezTo>
                        <a:pt x="126" y="73"/>
                        <a:pt x="126" y="73"/>
                        <a:pt x="126" y="73"/>
                      </a:cubicBezTo>
                      <a:cubicBezTo>
                        <a:pt x="164" y="65"/>
                        <a:pt x="200" y="30"/>
                        <a:pt x="213" y="17"/>
                      </a:cubicBezTo>
                      <a:cubicBezTo>
                        <a:pt x="218" y="11"/>
                        <a:pt x="218" y="11"/>
                        <a:pt x="218" y="11"/>
                      </a:cubicBezTo>
                      <a:cubicBezTo>
                        <a:pt x="218" y="11"/>
                        <a:pt x="218" y="11"/>
                        <a:pt x="218" y="11"/>
                      </a:cubicBezTo>
                      <a:cubicBezTo>
                        <a:pt x="218" y="0"/>
                        <a:pt x="218" y="0"/>
                        <a:pt x="218" y="0"/>
                      </a:cubicBezTo>
                    </a:path>
                  </a:pathLst>
                </a:custGeom>
                <a:solidFill>
                  <a:srgbClr val="D7AA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2" name="ïS1íḋe">
                  <a:extLst>
                    <a:ext uri="{FF2B5EF4-FFF2-40B4-BE49-F238E27FC236}">
                      <a16:creationId xmlns:a16="http://schemas.microsoft.com/office/drawing/2014/main" id="{3BB0AC95-3B56-AB9A-C1C2-2C0BD4388B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66709" y="4247439"/>
                  <a:ext cx="1087754" cy="1004417"/>
                </a:xfrm>
                <a:custGeom>
                  <a:avLst/>
                  <a:gdLst>
                    <a:gd name="T0" fmla="*/ 314 w 629"/>
                    <a:gd name="T1" fmla="*/ 0 h 581"/>
                    <a:gd name="T2" fmla="*/ 141 w 629"/>
                    <a:gd name="T3" fmla="*/ 464 h 581"/>
                    <a:gd name="T4" fmla="*/ 314 w 629"/>
                    <a:gd name="T5" fmla="*/ 581 h 581"/>
                    <a:gd name="T6" fmla="*/ 488 w 629"/>
                    <a:gd name="T7" fmla="*/ 464 h 581"/>
                    <a:gd name="T8" fmla="*/ 314 w 629"/>
                    <a:gd name="T9" fmla="*/ 0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581">
                      <a:moveTo>
                        <a:pt x="314" y="0"/>
                      </a:moveTo>
                      <a:cubicBezTo>
                        <a:pt x="0" y="0"/>
                        <a:pt x="120" y="431"/>
                        <a:pt x="141" y="464"/>
                      </a:cubicBezTo>
                      <a:cubicBezTo>
                        <a:pt x="163" y="501"/>
                        <a:pt x="263" y="581"/>
                        <a:pt x="314" y="581"/>
                      </a:cubicBezTo>
                      <a:cubicBezTo>
                        <a:pt x="365" y="581"/>
                        <a:pt x="465" y="501"/>
                        <a:pt x="488" y="464"/>
                      </a:cubicBezTo>
                      <a:cubicBezTo>
                        <a:pt x="508" y="431"/>
                        <a:pt x="629" y="0"/>
                        <a:pt x="314" y="0"/>
                      </a:cubicBezTo>
                    </a:path>
                  </a:pathLst>
                </a:custGeom>
                <a:solidFill>
                  <a:srgbClr val="EAB9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3" name="îśliḍê">
                  <a:extLst>
                    <a:ext uri="{FF2B5EF4-FFF2-40B4-BE49-F238E27FC236}">
                      <a16:creationId xmlns:a16="http://schemas.microsoft.com/office/drawing/2014/main" id="{2564ADAF-69EB-2B78-D417-B18D6DEC9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7419" y="5422914"/>
                  <a:ext cx="494167" cy="605283"/>
                </a:xfrm>
                <a:custGeom>
                  <a:avLst/>
                  <a:gdLst>
                    <a:gd name="T0" fmla="*/ 152 w 286"/>
                    <a:gd name="T1" fmla="*/ 0 h 350"/>
                    <a:gd name="T2" fmla="*/ 0 w 286"/>
                    <a:gd name="T3" fmla="*/ 44 h 350"/>
                    <a:gd name="T4" fmla="*/ 58 w 286"/>
                    <a:gd name="T5" fmla="*/ 350 h 350"/>
                    <a:gd name="T6" fmla="*/ 263 w 286"/>
                    <a:gd name="T7" fmla="*/ 350 h 350"/>
                    <a:gd name="T8" fmla="*/ 286 w 286"/>
                    <a:gd name="T9" fmla="*/ 45 h 350"/>
                    <a:gd name="T10" fmla="*/ 152 w 286"/>
                    <a:gd name="T11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6" h="350">
                      <a:moveTo>
                        <a:pt x="152" y="0"/>
                      </a:moveTo>
                      <a:cubicBezTo>
                        <a:pt x="152" y="0"/>
                        <a:pt x="0" y="35"/>
                        <a:pt x="0" y="44"/>
                      </a:cubicBezTo>
                      <a:cubicBezTo>
                        <a:pt x="0" y="53"/>
                        <a:pt x="58" y="350"/>
                        <a:pt x="58" y="350"/>
                      </a:cubicBezTo>
                      <a:cubicBezTo>
                        <a:pt x="263" y="350"/>
                        <a:pt x="263" y="350"/>
                        <a:pt x="263" y="350"/>
                      </a:cubicBezTo>
                      <a:cubicBezTo>
                        <a:pt x="286" y="45"/>
                        <a:pt x="286" y="45"/>
                        <a:pt x="286" y="45"/>
                      </a:cubicBezTo>
                      <a:cubicBezTo>
                        <a:pt x="152" y="0"/>
                        <a:pt x="152" y="0"/>
                        <a:pt x="152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4" name="íśḷîḋè">
                  <a:extLst>
                    <a:ext uri="{FF2B5EF4-FFF2-40B4-BE49-F238E27FC236}">
                      <a16:creationId xmlns:a16="http://schemas.microsoft.com/office/drawing/2014/main" id="{3D0C2D2C-2A22-21BF-E947-3B0B99529D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6519" y="5421453"/>
                  <a:ext cx="160824" cy="157168"/>
                </a:xfrm>
                <a:custGeom>
                  <a:avLst/>
                  <a:gdLst>
                    <a:gd name="T0" fmla="*/ 0 w 220"/>
                    <a:gd name="T1" fmla="*/ 121 h 215"/>
                    <a:gd name="T2" fmla="*/ 64 w 220"/>
                    <a:gd name="T3" fmla="*/ 215 h 215"/>
                    <a:gd name="T4" fmla="*/ 159 w 220"/>
                    <a:gd name="T5" fmla="*/ 215 h 215"/>
                    <a:gd name="T6" fmla="*/ 220 w 220"/>
                    <a:gd name="T7" fmla="*/ 121 h 215"/>
                    <a:gd name="T8" fmla="*/ 114 w 220"/>
                    <a:gd name="T9" fmla="*/ 0 h 215"/>
                    <a:gd name="T10" fmla="*/ 0 w 220"/>
                    <a:gd name="T11" fmla="*/ 121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15">
                      <a:moveTo>
                        <a:pt x="0" y="121"/>
                      </a:moveTo>
                      <a:lnTo>
                        <a:pt x="64" y="215"/>
                      </a:lnTo>
                      <a:lnTo>
                        <a:pt x="159" y="215"/>
                      </a:lnTo>
                      <a:lnTo>
                        <a:pt x="220" y="121"/>
                      </a:lnTo>
                      <a:lnTo>
                        <a:pt x="114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E74C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5" name="íśļïḓe">
                  <a:extLst>
                    <a:ext uri="{FF2B5EF4-FFF2-40B4-BE49-F238E27FC236}">
                      <a16:creationId xmlns:a16="http://schemas.microsoft.com/office/drawing/2014/main" id="{BD4905A3-AACB-46A4-98B3-63DD7D4F4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6519" y="5421453"/>
                  <a:ext cx="160824" cy="157168"/>
                </a:xfrm>
                <a:custGeom>
                  <a:avLst/>
                  <a:gdLst>
                    <a:gd name="T0" fmla="*/ 0 w 220"/>
                    <a:gd name="T1" fmla="*/ 121 h 215"/>
                    <a:gd name="T2" fmla="*/ 64 w 220"/>
                    <a:gd name="T3" fmla="*/ 215 h 215"/>
                    <a:gd name="T4" fmla="*/ 159 w 220"/>
                    <a:gd name="T5" fmla="*/ 215 h 215"/>
                    <a:gd name="T6" fmla="*/ 220 w 220"/>
                    <a:gd name="T7" fmla="*/ 121 h 215"/>
                    <a:gd name="T8" fmla="*/ 114 w 220"/>
                    <a:gd name="T9" fmla="*/ 0 h 215"/>
                    <a:gd name="T10" fmla="*/ 0 w 220"/>
                    <a:gd name="T11" fmla="*/ 121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15">
                      <a:moveTo>
                        <a:pt x="0" y="121"/>
                      </a:moveTo>
                      <a:lnTo>
                        <a:pt x="64" y="215"/>
                      </a:lnTo>
                      <a:lnTo>
                        <a:pt x="159" y="215"/>
                      </a:lnTo>
                      <a:lnTo>
                        <a:pt x="220" y="121"/>
                      </a:lnTo>
                      <a:lnTo>
                        <a:pt x="114" y="0"/>
                      </a:lnTo>
                      <a:lnTo>
                        <a:pt x="0" y="12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6" name="iṥḷídê">
                  <a:extLst>
                    <a:ext uri="{FF2B5EF4-FFF2-40B4-BE49-F238E27FC236}">
                      <a16:creationId xmlns:a16="http://schemas.microsoft.com/office/drawing/2014/main" id="{C2CCEEF2-2674-D0F6-BB51-0214425165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7512" y="5578621"/>
                  <a:ext cx="201030" cy="449576"/>
                </a:xfrm>
                <a:custGeom>
                  <a:avLst/>
                  <a:gdLst>
                    <a:gd name="T0" fmla="*/ 90 w 275"/>
                    <a:gd name="T1" fmla="*/ 0 h 615"/>
                    <a:gd name="T2" fmla="*/ 0 w 275"/>
                    <a:gd name="T3" fmla="*/ 615 h 615"/>
                    <a:gd name="T4" fmla="*/ 275 w 275"/>
                    <a:gd name="T5" fmla="*/ 615 h 615"/>
                    <a:gd name="T6" fmla="*/ 185 w 275"/>
                    <a:gd name="T7" fmla="*/ 0 h 615"/>
                    <a:gd name="T8" fmla="*/ 90 w 275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5" h="615">
                      <a:moveTo>
                        <a:pt x="90" y="0"/>
                      </a:moveTo>
                      <a:lnTo>
                        <a:pt x="0" y="615"/>
                      </a:lnTo>
                      <a:lnTo>
                        <a:pt x="275" y="615"/>
                      </a:lnTo>
                      <a:lnTo>
                        <a:pt x="185" y="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solidFill>
                  <a:srgbClr val="28A8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7" name="î$ľiḍe">
                  <a:extLst>
                    <a:ext uri="{FF2B5EF4-FFF2-40B4-BE49-F238E27FC236}">
                      <a16:creationId xmlns:a16="http://schemas.microsoft.com/office/drawing/2014/main" id="{1FB060B0-28B1-17E3-5F1C-49F48E1B8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7512" y="5578621"/>
                  <a:ext cx="201030" cy="449576"/>
                </a:xfrm>
                <a:custGeom>
                  <a:avLst/>
                  <a:gdLst>
                    <a:gd name="T0" fmla="*/ 90 w 275"/>
                    <a:gd name="T1" fmla="*/ 0 h 615"/>
                    <a:gd name="T2" fmla="*/ 0 w 275"/>
                    <a:gd name="T3" fmla="*/ 615 h 615"/>
                    <a:gd name="T4" fmla="*/ 275 w 275"/>
                    <a:gd name="T5" fmla="*/ 615 h 615"/>
                    <a:gd name="T6" fmla="*/ 185 w 275"/>
                    <a:gd name="T7" fmla="*/ 0 h 615"/>
                    <a:gd name="T8" fmla="*/ 90 w 275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5" h="615">
                      <a:moveTo>
                        <a:pt x="90" y="0"/>
                      </a:moveTo>
                      <a:lnTo>
                        <a:pt x="0" y="615"/>
                      </a:lnTo>
                      <a:lnTo>
                        <a:pt x="275" y="615"/>
                      </a:lnTo>
                      <a:lnTo>
                        <a:pt x="185" y="0"/>
                      </a:lnTo>
                      <a:lnTo>
                        <a:pt x="9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8" name="ïSḷîḑè">
                  <a:extLst>
                    <a:ext uri="{FF2B5EF4-FFF2-40B4-BE49-F238E27FC236}">
                      <a16:creationId xmlns:a16="http://schemas.microsoft.com/office/drawing/2014/main" id="{933DA417-4DF7-2995-B452-68C65D030B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4439" y="5188258"/>
                  <a:ext cx="205416" cy="395480"/>
                </a:xfrm>
                <a:custGeom>
                  <a:avLst/>
                  <a:gdLst>
                    <a:gd name="T0" fmla="*/ 23 w 281"/>
                    <a:gd name="T1" fmla="*/ 0 h 541"/>
                    <a:gd name="T2" fmla="*/ 0 w 281"/>
                    <a:gd name="T3" fmla="*/ 87 h 541"/>
                    <a:gd name="T4" fmla="*/ 63 w 281"/>
                    <a:gd name="T5" fmla="*/ 541 h 541"/>
                    <a:gd name="T6" fmla="*/ 281 w 281"/>
                    <a:gd name="T7" fmla="*/ 321 h 541"/>
                    <a:gd name="T8" fmla="*/ 23 w 281"/>
                    <a:gd name="T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1" h="541">
                      <a:moveTo>
                        <a:pt x="23" y="0"/>
                      </a:moveTo>
                      <a:lnTo>
                        <a:pt x="0" y="87"/>
                      </a:lnTo>
                      <a:lnTo>
                        <a:pt x="63" y="541"/>
                      </a:lnTo>
                      <a:lnTo>
                        <a:pt x="281" y="32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9" name="ï$líḍé">
                  <a:extLst>
                    <a:ext uri="{FF2B5EF4-FFF2-40B4-BE49-F238E27FC236}">
                      <a16:creationId xmlns:a16="http://schemas.microsoft.com/office/drawing/2014/main" id="{862686EE-D100-4DC2-A45E-3B1FFE3334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4439" y="5188258"/>
                  <a:ext cx="205416" cy="395480"/>
                </a:xfrm>
                <a:custGeom>
                  <a:avLst/>
                  <a:gdLst>
                    <a:gd name="T0" fmla="*/ 23 w 281"/>
                    <a:gd name="T1" fmla="*/ 0 h 541"/>
                    <a:gd name="T2" fmla="*/ 0 w 281"/>
                    <a:gd name="T3" fmla="*/ 87 h 541"/>
                    <a:gd name="T4" fmla="*/ 63 w 281"/>
                    <a:gd name="T5" fmla="*/ 541 h 541"/>
                    <a:gd name="T6" fmla="*/ 281 w 281"/>
                    <a:gd name="T7" fmla="*/ 321 h 541"/>
                    <a:gd name="T8" fmla="*/ 23 w 281"/>
                    <a:gd name="T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1" h="541">
                      <a:moveTo>
                        <a:pt x="23" y="0"/>
                      </a:moveTo>
                      <a:lnTo>
                        <a:pt x="0" y="87"/>
                      </a:lnTo>
                      <a:lnTo>
                        <a:pt x="63" y="541"/>
                      </a:lnTo>
                      <a:lnTo>
                        <a:pt x="281" y="321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0" name="ïślïḓè">
                  <a:extLst>
                    <a:ext uri="{FF2B5EF4-FFF2-40B4-BE49-F238E27FC236}">
                      <a16:creationId xmlns:a16="http://schemas.microsoft.com/office/drawing/2014/main" id="{10A7F070-B438-011D-ACB0-2B36A46DCD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188258"/>
                  <a:ext cx="198837" cy="399136"/>
                </a:xfrm>
                <a:custGeom>
                  <a:avLst/>
                  <a:gdLst>
                    <a:gd name="T0" fmla="*/ 253 w 272"/>
                    <a:gd name="T1" fmla="*/ 0 h 546"/>
                    <a:gd name="T2" fmla="*/ 272 w 272"/>
                    <a:gd name="T3" fmla="*/ 85 h 546"/>
                    <a:gd name="T4" fmla="*/ 213 w 272"/>
                    <a:gd name="T5" fmla="*/ 546 h 546"/>
                    <a:gd name="T6" fmla="*/ 0 w 272"/>
                    <a:gd name="T7" fmla="*/ 321 h 546"/>
                    <a:gd name="T8" fmla="*/ 253 w 272"/>
                    <a:gd name="T9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546">
                      <a:moveTo>
                        <a:pt x="253" y="0"/>
                      </a:moveTo>
                      <a:lnTo>
                        <a:pt x="272" y="85"/>
                      </a:lnTo>
                      <a:lnTo>
                        <a:pt x="213" y="546"/>
                      </a:lnTo>
                      <a:lnTo>
                        <a:pt x="0" y="321"/>
                      </a:lnTo>
                      <a:lnTo>
                        <a:pt x="2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1" name="ïşliḋê">
                  <a:extLst>
                    <a:ext uri="{FF2B5EF4-FFF2-40B4-BE49-F238E27FC236}">
                      <a16:creationId xmlns:a16="http://schemas.microsoft.com/office/drawing/2014/main" id="{8E1DDD4D-3DCC-EC39-9533-CEB46570E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28" y="5184603"/>
                  <a:ext cx="187871" cy="235387"/>
                </a:xfrm>
                <a:custGeom>
                  <a:avLst/>
                  <a:gdLst>
                    <a:gd name="T0" fmla="*/ 2 w 257"/>
                    <a:gd name="T1" fmla="*/ 0 h 322"/>
                    <a:gd name="T2" fmla="*/ 0 w 257"/>
                    <a:gd name="T3" fmla="*/ 0 h 322"/>
                    <a:gd name="T4" fmla="*/ 0 w 257"/>
                    <a:gd name="T5" fmla="*/ 5 h 322"/>
                    <a:gd name="T6" fmla="*/ 2 w 257"/>
                    <a:gd name="T7" fmla="*/ 7 h 322"/>
                    <a:gd name="T8" fmla="*/ 4 w 257"/>
                    <a:gd name="T9" fmla="*/ 5 h 322"/>
                    <a:gd name="T10" fmla="*/ 257 w 257"/>
                    <a:gd name="T11" fmla="*/ 322 h 322"/>
                    <a:gd name="T12" fmla="*/ 257 w 257"/>
                    <a:gd name="T13" fmla="*/ 315 h 322"/>
                    <a:gd name="T14" fmla="*/ 2 w 257"/>
                    <a:gd name="T15" fmla="*/ 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7" h="32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5"/>
                      </a:lnTo>
                      <a:lnTo>
                        <a:pt x="257" y="322"/>
                      </a:lnTo>
                      <a:lnTo>
                        <a:pt x="257" y="31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EB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2" name="î$líḑè">
                  <a:extLst>
                    <a:ext uri="{FF2B5EF4-FFF2-40B4-BE49-F238E27FC236}">
                      <a16:creationId xmlns:a16="http://schemas.microsoft.com/office/drawing/2014/main" id="{04307C74-A806-FF59-126A-AFAF4D7150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28" y="5184603"/>
                  <a:ext cx="187871" cy="235387"/>
                </a:xfrm>
                <a:custGeom>
                  <a:avLst/>
                  <a:gdLst>
                    <a:gd name="T0" fmla="*/ 2 w 257"/>
                    <a:gd name="T1" fmla="*/ 0 h 322"/>
                    <a:gd name="T2" fmla="*/ 0 w 257"/>
                    <a:gd name="T3" fmla="*/ 0 h 322"/>
                    <a:gd name="T4" fmla="*/ 0 w 257"/>
                    <a:gd name="T5" fmla="*/ 5 h 322"/>
                    <a:gd name="T6" fmla="*/ 2 w 257"/>
                    <a:gd name="T7" fmla="*/ 7 h 322"/>
                    <a:gd name="T8" fmla="*/ 4 w 257"/>
                    <a:gd name="T9" fmla="*/ 5 h 322"/>
                    <a:gd name="T10" fmla="*/ 257 w 257"/>
                    <a:gd name="T11" fmla="*/ 322 h 322"/>
                    <a:gd name="T12" fmla="*/ 257 w 257"/>
                    <a:gd name="T13" fmla="*/ 315 h 322"/>
                    <a:gd name="T14" fmla="*/ 2 w 257"/>
                    <a:gd name="T15" fmla="*/ 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7" h="32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5"/>
                      </a:lnTo>
                      <a:lnTo>
                        <a:pt x="257" y="322"/>
                      </a:lnTo>
                      <a:lnTo>
                        <a:pt x="257" y="315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3" name="îśḷîďe">
                  <a:extLst>
                    <a:ext uri="{FF2B5EF4-FFF2-40B4-BE49-F238E27FC236}">
                      <a16:creationId xmlns:a16="http://schemas.microsoft.com/office/drawing/2014/main" id="{73BC252E-F4EF-853C-C928-2A52DF710D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9790" y="5188258"/>
                  <a:ext cx="186410" cy="233194"/>
                </a:xfrm>
                <a:custGeom>
                  <a:avLst/>
                  <a:gdLst>
                    <a:gd name="T0" fmla="*/ 2 w 255"/>
                    <a:gd name="T1" fmla="*/ 0 h 319"/>
                    <a:gd name="T2" fmla="*/ 0 w 255"/>
                    <a:gd name="T3" fmla="*/ 2 h 319"/>
                    <a:gd name="T4" fmla="*/ 255 w 255"/>
                    <a:gd name="T5" fmla="*/ 319 h 319"/>
                    <a:gd name="T6" fmla="*/ 255 w 255"/>
                    <a:gd name="T7" fmla="*/ 317 h 319"/>
                    <a:gd name="T8" fmla="*/ 2 w 255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5" h="319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255" y="319"/>
                      </a:lnTo>
                      <a:lnTo>
                        <a:pt x="255" y="317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4" name="îŝḷíďé">
                  <a:extLst>
                    <a:ext uri="{FF2B5EF4-FFF2-40B4-BE49-F238E27FC236}">
                      <a16:creationId xmlns:a16="http://schemas.microsoft.com/office/drawing/2014/main" id="{5B610DCA-BAD4-636A-FE40-B75FFE0DE7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9790" y="5188258"/>
                  <a:ext cx="186410" cy="233194"/>
                </a:xfrm>
                <a:custGeom>
                  <a:avLst/>
                  <a:gdLst>
                    <a:gd name="T0" fmla="*/ 2 w 255"/>
                    <a:gd name="T1" fmla="*/ 0 h 319"/>
                    <a:gd name="T2" fmla="*/ 0 w 255"/>
                    <a:gd name="T3" fmla="*/ 2 h 319"/>
                    <a:gd name="T4" fmla="*/ 255 w 255"/>
                    <a:gd name="T5" fmla="*/ 319 h 319"/>
                    <a:gd name="T6" fmla="*/ 255 w 255"/>
                    <a:gd name="T7" fmla="*/ 317 h 319"/>
                    <a:gd name="T8" fmla="*/ 2 w 255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5" h="319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255" y="319"/>
                      </a:lnTo>
                      <a:lnTo>
                        <a:pt x="255" y="317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5" name="ïŝ1iḍê">
                  <a:extLst>
                    <a:ext uri="{FF2B5EF4-FFF2-40B4-BE49-F238E27FC236}">
                      <a16:creationId xmlns:a16="http://schemas.microsoft.com/office/drawing/2014/main" id="{04AFECA1-7EBD-0768-846F-7C5FC65639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2686" y="5426570"/>
                  <a:ext cx="152052" cy="207609"/>
                </a:xfrm>
                <a:custGeom>
                  <a:avLst/>
                  <a:gdLst>
                    <a:gd name="T0" fmla="*/ 111 w 208"/>
                    <a:gd name="T1" fmla="*/ 123 h 284"/>
                    <a:gd name="T2" fmla="*/ 2 w 208"/>
                    <a:gd name="T3" fmla="*/ 255 h 284"/>
                    <a:gd name="T4" fmla="*/ 0 w 208"/>
                    <a:gd name="T5" fmla="*/ 232 h 284"/>
                    <a:gd name="T6" fmla="*/ 7 w 208"/>
                    <a:gd name="T7" fmla="*/ 284 h 284"/>
                    <a:gd name="T8" fmla="*/ 116 w 208"/>
                    <a:gd name="T9" fmla="*/ 132 h 284"/>
                    <a:gd name="T10" fmla="*/ 111 w 208"/>
                    <a:gd name="T11" fmla="*/ 123 h 284"/>
                    <a:gd name="T12" fmla="*/ 104 w 208"/>
                    <a:gd name="T13" fmla="*/ 114 h 284"/>
                    <a:gd name="T14" fmla="*/ 0 w 208"/>
                    <a:gd name="T15" fmla="*/ 225 h 284"/>
                    <a:gd name="T16" fmla="*/ 0 w 208"/>
                    <a:gd name="T17" fmla="*/ 227 h 284"/>
                    <a:gd name="T18" fmla="*/ 104 w 208"/>
                    <a:gd name="T19" fmla="*/ 114 h 284"/>
                    <a:gd name="T20" fmla="*/ 104 w 208"/>
                    <a:gd name="T21" fmla="*/ 114 h 284"/>
                    <a:gd name="T22" fmla="*/ 208 w 208"/>
                    <a:gd name="T23" fmla="*/ 0 h 284"/>
                    <a:gd name="T24" fmla="*/ 196 w 208"/>
                    <a:gd name="T25" fmla="*/ 12 h 284"/>
                    <a:gd name="T26" fmla="*/ 165 w 208"/>
                    <a:gd name="T27" fmla="*/ 45 h 284"/>
                    <a:gd name="T28" fmla="*/ 208 w 208"/>
                    <a:gd name="T29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8" h="284">
                      <a:moveTo>
                        <a:pt x="111" y="123"/>
                      </a:moveTo>
                      <a:lnTo>
                        <a:pt x="2" y="255"/>
                      </a:lnTo>
                      <a:lnTo>
                        <a:pt x="0" y="232"/>
                      </a:lnTo>
                      <a:lnTo>
                        <a:pt x="7" y="284"/>
                      </a:lnTo>
                      <a:lnTo>
                        <a:pt x="116" y="132"/>
                      </a:lnTo>
                      <a:lnTo>
                        <a:pt x="111" y="123"/>
                      </a:lnTo>
                      <a:close/>
                      <a:moveTo>
                        <a:pt x="104" y="114"/>
                      </a:moveTo>
                      <a:lnTo>
                        <a:pt x="0" y="225"/>
                      </a:lnTo>
                      <a:lnTo>
                        <a:pt x="0" y="227"/>
                      </a:lnTo>
                      <a:lnTo>
                        <a:pt x="104" y="114"/>
                      </a:lnTo>
                      <a:lnTo>
                        <a:pt x="104" y="114"/>
                      </a:lnTo>
                      <a:close/>
                      <a:moveTo>
                        <a:pt x="208" y="0"/>
                      </a:moveTo>
                      <a:lnTo>
                        <a:pt x="196" y="12"/>
                      </a:lnTo>
                      <a:lnTo>
                        <a:pt x="165" y="45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6" name="îŝļïdé">
                  <a:extLst>
                    <a:ext uri="{FF2B5EF4-FFF2-40B4-BE49-F238E27FC236}">
                      <a16:creationId xmlns:a16="http://schemas.microsoft.com/office/drawing/2014/main" id="{B822B7BF-C351-E96D-AF9C-2E5755B79D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2686" y="5426570"/>
                  <a:ext cx="152052" cy="207609"/>
                </a:xfrm>
                <a:custGeom>
                  <a:avLst/>
                  <a:gdLst>
                    <a:gd name="T0" fmla="*/ 111 w 208"/>
                    <a:gd name="T1" fmla="*/ 123 h 284"/>
                    <a:gd name="T2" fmla="*/ 2 w 208"/>
                    <a:gd name="T3" fmla="*/ 255 h 284"/>
                    <a:gd name="T4" fmla="*/ 0 w 208"/>
                    <a:gd name="T5" fmla="*/ 232 h 284"/>
                    <a:gd name="T6" fmla="*/ 7 w 208"/>
                    <a:gd name="T7" fmla="*/ 284 h 284"/>
                    <a:gd name="T8" fmla="*/ 116 w 208"/>
                    <a:gd name="T9" fmla="*/ 132 h 284"/>
                    <a:gd name="T10" fmla="*/ 111 w 208"/>
                    <a:gd name="T11" fmla="*/ 123 h 284"/>
                    <a:gd name="T12" fmla="*/ 104 w 208"/>
                    <a:gd name="T13" fmla="*/ 114 h 284"/>
                    <a:gd name="T14" fmla="*/ 0 w 208"/>
                    <a:gd name="T15" fmla="*/ 225 h 284"/>
                    <a:gd name="T16" fmla="*/ 0 w 208"/>
                    <a:gd name="T17" fmla="*/ 227 h 284"/>
                    <a:gd name="T18" fmla="*/ 104 w 208"/>
                    <a:gd name="T19" fmla="*/ 114 h 284"/>
                    <a:gd name="T20" fmla="*/ 104 w 208"/>
                    <a:gd name="T21" fmla="*/ 114 h 284"/>
                    <a:gd name="T22" fmla="*/ 208 w 208"/>
                    <a:gd name="T23" fmla="*/ 0 h 284"/>
                    <a:gd name="T24" fmla="*/ 196 w 208"/>
                    <a:gd name="T25" fmla="*/ 12 h 284"/>
                    <a:gd name="T26" fmla="*/ 165 w 208"/>
                    <a:gd name="T27" fmla="*/ 45 h 284"/>
                    <a:gd name="T28" fmla="*/ 208 w 208"/>
                    <a:gd name="T29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8" h="284">
                      <a:moveTo>
                        <a:pt x="111" y="123"/>
                      </a:moveTo>
                      <a:lnTo>
                        <a:pt x="2" y="255"/>
                      </a:lnTo>
                      <a:lnTo>
                        <a:pt x="0" y="232"/>
                      </a:lnTo>
                      <a:lnTo>
                        <a:pt x="7" y="284"/>
                      </a:lnTo>
                      <a:lnTo>
                        <a:pt x="116" y="132"/>
                      </a:lnTo>
                      <a:lnTo>
                        <a:pt x="111" y="123"/>
                      </a:lnTo>
                      <a:moveTo>
                        <a:pt x="104" y="114"/>
                      </a:moveTo>
                      <a:lnTo>
                        <a:pt x="0" y="225"/>
                      </a:lnTo>
                      <a:lnTo>
                        <a:pt x="0" y="227"/>
                      </a:lnTo>
                      <a:lnTo>
                        <a:pt x="104" y="114"/>
                      </a:lnTo>
                      <a:lnTo>
                        <a:pt x="104" y="114"/>
                      </a:lnTo>
                      <a:moveTo>
                        <a:pt x="208" y="0"/>
                      </a:moveTo>
                      <a:lnTo>
                        <a:pt x="196" y="12"/>
                      </a:lnTo>
                      <a:lnTo>
                        <a:pt x="165" y="45"/>
                      </a:lnTo>
                      <a:lnTo>
                        <a:pt x="20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7" name="ïṧḷidè">
                  <a:extLst>
                    <a:ext uri="{FF2B5EF4-FFF2-40B4-BE49-F238E27FC236}">
                      <a16:creationId xmlns:a16="http://schemas.microsoft.com/office/drawing/2014/main" id="{4A53CD4A-917B-80BB-187B-E3442A9506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8712" y="5425107"/>
                  <a:ext cx="77488" cy="97956"/>
                </a:xfrm>
                <a:custGeom>
                  <a:avLst/>
                  <a:gdLst>
                    <a:gd name="T0" fmla="*/ 92 w 106"/>
                    <a:gd name="T1" fmla="*/ 21 h 134"/>
                    <a:gd name="T2" fmla="*/ 7 w 106"/>
                    <a:gd name="T3" fmla="*/ 125 h 134"/>
                    <a:gd name="T4" fmla="*/ 12 w 106"/>
                    <a:gd name="T5" fmla="*/ 134 h 134"/>
                    <a:gd name="T6" fmla="*/ 92 w 106"/>
                    <a:gd name="T7" fmla="*/ 21 h 134"/>
                    <a:gd name="T8" fmla="*/ 106 w 106"/>
                    <a:gd name="T9" fmla="*/ 0 h 134"/>
                    <a:gd name="T10" fmla="*/ 104 w 106"/>
                    <a:gd name="T11" fmla="*/ 2 h 134"/>
                    <a:gd name="T12" fmla="*/ 61 w 106"/>
                    <a:gd name="T13" fmla="*/ 47 h 134"/>
                    <a:gd name="T14" fmla="*/ 0 w 106"/>
                    <a:gd name="T15" fmla="*/ 116 h 134"/>
                    <a:gd name="T16" fmla="*/ 0 w 106"/>
                    <a:gd name="T17" fmla="*/ 116 h 134"/>
                    <a:gd name="T18" fmla="*/ 102 w 106"/>
                    <a:gd name="T19" fmla="*/ 7 h 134"/>
                    <a:gd name="T20" fmla="*/ 106 w 106"/>
                    <a:gd name="T2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134">
                      <a:moveTo>
                        <a:pt x="92" y="21"/>
                      </a:moveTo>
                      <a:lnTo>
                        <a:pt x="7" y="125"/>
                      </a:lnTo>
                      <a:lnTo>
                        <a:pt x="12" y="134"/>
                      </a:lnTo>
                      <a:lnTo>
                        <a:pt x="92" y="21"/>
                      </a:lnTo>
                      <a:close/>
                      <a:moveTo>
                        <a:pt x="106" y="0"/>
                      </a:moveTo>
                      <a:lnTo>
                        <a:pt x="104" y="2"/>
                      </a:lnTo>
                      <a:lnTo>
                        <a:pt x="61" y="47"/>
                      </a:lnTo>
                      <a:lnTo>
                        <a:pt x="0" y="116"/>
                      </a:lnTo>
                      <a:lnTo>
                        <a:pt x="0" y="116"/>
                      </a:lnTo>
                      <a:lnTo>
                        <a:pt x="102" y="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solidFill>
                  <a:srgbClr val="D045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8" name="ïṥļiḓe">
                  <a:extLst>
                    <a:ext uri="{FF2B5EF4-FFF2-40B4-BE49-F238E27FC236}">
                      <a16:creationId xmlns:a16="http://schemas.microsoft.com/office/drawing/2014/main" id="{616D64FC-3AAF-6153-9F71-235303AB32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8712" y="5425107"/>
                  <a:ext cx="77488" cy="97956"/>
                </a:xfrm>
                <a:custGeom>
                  <a:avLst/>
                  <a:gdLst>
                    <a:gd name="T0" fmla="*/ 92 w 106"/>
                    <a:gd name="T1" fmla="*/ 21 h 134"/>
                    <a:gd name="T2" fmla="*/ 7 w 106"/>
                    <a:gd name="T3" fmla="*/ 125 h 134"/>
                    <a:gd name="T4" fmla="*/ 12 w 106"/>
                    <a:gd name="T5" fmla="*/ 134 h 134"/>
                    <a:gd name="T6" fmla="*/ 92 w 106"/>
                    <a:gd name="T7" fmla="*/ 21 h 134"/>
                    <a:gd name="T8" fmla="*/ 106 w 106"/>
                    <a:gd name="T9" fmla="*/ 0 h 134"/>
                    <a:gd name="T10" fmla="*/ 104 w 106"/>
                    <a:gd name="T11" fmla="*/ 2 h 134"/>
                    <a:gd name="T12" fmla="*/ 61 w 106"/>
                    <a:gd name="T13" fmla="*/ 47 h 134"/>
                    <a:gd name="T14" fmla="*/ 0 w 106"/>
                    <a:gd name="T15" fmla="*/ 116 h 134"/>
                    <a:gd name="T16" fmla="*/ 0 w 106"/>
                    <a:gd name="T17" fmla="*/ 116 h 134"/>
                    <a:gd name="T18" fmla="*/ 102 w 106"/>
                    <a:gd name="T19" fmla="*/ 7 h 134"/>
                    <a:gd name="T20" fmla="*/ 106 w 106"/>
                    <a:gd name="T2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134">
                      <a:moveTo>
                        <a:pt x="92" y="21"/>
                      </a:moveTo>
                      <a:lnTo>
                        <a:pt x="7" y="125"/>
                      </a:lnTo>
                      <a:lnTo>
                        <a:pt x="12" y="134"/>
                      </a:lnTo>
                      <a:lnTo>
                        <a:pt x="92" y="21"/>
                      </a:lnTo>
                      <a:moveTo>
                        <a:pt x="106" y="0"/>
                      </a:moveTo>
                      <a:lnTo>
                        <a:pt x="104" y="2"/>
                      </a:lnTo>
                      <a:lnTo>
                        <a:pt x="61" y="47"/>
                      </a:lnTo>
                      <a:lnTo>
                        <a:pt x="0" y="116"/>
                      </a:lnTo>
                      <a:lnTo>
                        <a:pt x="0" y="116"/>
                      </a:lnTo>
                      <a:lnTo>
                        <a:pt x="102" y="7"/>
                      </a:lnTo>
                      <a:lnTo>
                        <a:pt x="10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69" name="ïṡľiḍê">
                  <a:extLst>
                    <a:ext uri="{FF2B5EF4-FFF2-40B4-BE49-F238E27FC236}">
                      <a16:creationId xmlns:a16="http://schemas.microsoft.com/office/drawing/2014/main" id="{9A7A395B-19A8-6079-C7CC-990DAFB54E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5965" y="5422914"/>
                  <a:ext cx="10235" cy="12428"/>
                </a:xfrm>
                <a:custGeom>
                  <a:avLst/>
                  <a:gdLst>
                    <a:gd name="T0" fmla="*/ 14 w 14"/>
                    <a:gd name="T1" fmla="*/ 0 h 17"/>
                    <a:gd name="T2" fmla="*/ 0 w 14"/>
                    <a:gd name="T3" fmla="*/ 17 h 17"/>
                    <a:gd name="T4" fmla="*/ 12 w 14"/>
                    <a:gd name="T5" fmla="*/ 5 h 17"/>
                    <a:gd name="T6" fmla="*/ 14 w 14"/>
                    <a:gd name="T7" fmla="*/ 3 h 17"/>
                    <a:gd name="T8" fmla="*/ 14 w 14"/>
                    <a:gd name="T9" fmla="*/ 0 h 17"/>
                    <a:gd name="T10" fmla="*/ 14 w 14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7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12" y="5"/>
                      </a:lnTo>
                      <a:lnTo>
                        <a:pt x="14" y="3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0" name="îṥ1ïḋé">
                  <a:extLst>
                    <a:ext uri="{FF2B5EF4-FFF2-40B4-BE49-F238E27FC236}">
                      <a16:creationId xmlns:a16="http://schemas.microsoft.com/office/drawing/2014/main" id="{2709ADD2-C150-E719-BD97-6E33F1A51C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5965" y="5422914"/>
                  <a:ext cx="10235" cy="12428"/>
                </a:xfrm>
                <a:custGeom>
                  <a:avLst/>
                  <a:gdLst>
                    <a:gd name="T0" fmla="*/ 14 w 14"/>
                    <a:gd name="T1" fmla="*/ 0 h 17"/>
                    <a:gd name="T2" fmla="*/ 0 w 14"/>
                    <a:gd name="T3" fmla="*/ 17 h 17"/>
                    <a:gd name="T4" fmla="*/ 12 w 14"/>
                    <a:gd name="T5" fmla="*/ 5 h 17"/>
                    <a:gd name="T6" fmla="*/ 14 w 14"/>
                    <a:gd name="T7" fmla="*/ 3 h 17"/>
                    <a:gd name="T8" fmla="*/ 14 w 14"/>
                    <a:gd name="T9" fmla="*/ 0 h 17"/>
                    <a:gd name="T10" fmla="*/ 14 w 14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7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12" y="5"/>
                      </a:lnTo>
                      <a:lnTo>
                        <a:pt x="14" y="3"/>
                      </a:lnTo>
                      <a:lnTo>
                        <a:pt x="14" y="0"/>
                      </a:lnTo>
                      <a:lnTo>
                        <a:pt x="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1" name="îṡḷîḓê">
                  <a:extLst>
                    <a:ext uri="{FF2B5EF4-FFF2-40B4-BE49-F238E27FC236}">
                      <a16:creationId xmlns:a16="http://schemas.microsoft.com/office/drawing/2014/main" id="{43F3E934-6F7B-CF70-FB0D-7E0BFA5003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5630" y="5251857"/>
                  <a:ext cx="326764" cy="776340"/>
                </a:xfrm>
                <a:custGeom>
                  <a:avLst/>
                  <a:gdLst>
                    <a:gd name="T0" fmla="*/ 313 w 447"/>
                    <a:gd name="T1" fmla="*/ 0 h 1062"/>
                    <a:gd name="T2" fmla="*/ 336 w 447"/>
                    <a:gd name="T3" fmla="*/ 102 h 1062"/>
                    <a:gd name="T4" fmla="*/ 447 w 447"/>
                    <a:gd name="T5" fmla="*/ 1062 h 1062"/>
                    <a:gd name="T6" fmla="*/ 256 w 447"/>
                    <a:gd name="T7" fmla="*/ 1062 h 1062"/>
                    <a:gd name="T8" fmla="*/ 45 w 447"/>
                    <a:gd name="T9" fmla="*/ 634 h 1062"/>
                    <a:gd name="T10" fmla="*/ 246 w 447"/>
                    <a:gd name="T11" fmla="*/ 499 h 1062"/>
                    <a:gd name="T12" fmla="*/ 0 w 447"/>
                    <a:gd name="T13" fmla="*/ 383 h 1062"/>
                    <a:gd name="T14" fmla="*/ 213 w 447"/>
                    <a:gd name="T15" fmla="*/ 45 h 1062"/>
                    <a:gd name="T16" fmla="*/ 313 w 447"/>
                    <a:gd name="T17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7" h="1062">
                      <a:moveTo>
                        <a:pt x="313" y="0"/>
                      </a:moveTo>
                      <a:lnTo>
                        <a:pt x="336" y="102"/>
                      </a:lnTo>
                      <a:lnTo>
                        <a:pt x="447" y="1062"/>
                      </a:lnTo>
                      <a:lnTo>
                        <a:pt x="256" y="1062"/>
                      </a:lnTo>
                      <a:lnTo>
                        <a:pt x="45" y="634"/>
                      </a:lnTo>
                      <a:lnTo>
                        <a:pt x="246" y="499"/>
                      </a:lnTo>
                      <a:lnTo>
                        <a:pt x="0" y="383"/>
                      </a:lnTo>
                      <a:lnTo>
                        <a:pt x="213" y="45"/>
                      </a:lnTo>
                      <a:lnTo>
                        <a:pt x="313" y="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2" name="îṣ1íḑe">
                  <a:extLst>
                    <a:ext uri="{FF2B5EF4-FFF2-40B4-BE49-F238E27FC236}">
                      <a16:creationId xmlns:a16="http://schemas.microsoft.com/office/drawing/2014/main" id="{8A3CE053-9985-CC02-C62F-41661BF357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5630" y="5251857"/>
                  <a:ext cx="326764" cy="776340"/>
                </a:xfrm>
                <a:custGeom>
                  <a:avLst/>
                  <a:gdLst>
                    <a:gd name="T0" fmla="*/ 313 w 447"/>
                    <a:gd name="T1" fmla="*/ 0 h 1062"/>
                    <a:gd name="T2" fmla="*/ 336 w 447"/>
                    <a:gd name="T3" fmla="*/ 102 h 1062"/>
                    <a:gd name="T4" fmla="*/ 447 w 447"/>
                    <a:gd name="T5" fmla="*/ 1062 h 1062"/>
                    <a:gd name="T6" fmla="*/ 256 w 447"/>
                    <a:gd name="T7" fmla="*/ 1062 h 1062"/>
                    <a:gd name="T8" fmla="*/ 45 w 447"/>
                    <a:gd name="T9" fmla="*/ 634 h 1062"/>
                    <a:gd name="T10" fmla="*/ 246 w 447"/>
                    <a:gd name="T11" fmla="*/ 499 h 1062"/>
                    <a:gd name="T12" fmla="*/ 0 w 447"/>
                    <a:gd name="T13" fmla="*/ 383 h 1062"/>
                    <a:gd name="T14" fmla="*/ 213 w 447"/>
                    <a:gd name="T15" fmla="*/ 45 h 1062"/>
                    <a:gd name="T16" fmla="*/ 313 w 447"/>
                    <a:gd name="T17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7" h="1062">
                      <a:moveTo>
                        <a:pt x="313" y="0"/>
                      </a:moveTo>
                      <a:lnTo>
                        <a:pt x="336" y="102"/>
                      </a:lnTo>
                      <a:lnTo>
                        <a:pt x="447" y="1062"/>
                      </a:lnTo>
                      <a:lnTo>
                        <a:pt x="256" y="1062"/>
                      </a:lnTo>
                      <a:lnTo>
                        <a:pt x="45" y="634"/>
                      </a:lnTo>
                      <a:lnTo>
                        <a:pt x="246" y="499"/>
                      </a:lnTo>
                      <a:lnTo>
                        <a:pt x="0" y="383"/>
                      </a:lnTo>
                      <a:lnTo>
                        <a:pt x="213" y="45"/>
                      </a:lnTo>
                      <a:lnTo>
                        <a:pt x="3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3" name="îṥḷíḍè">
                  <a:extLst>
                    <a:ext uri="{FF2B5EF4-FFF2-40B4-BE49-F238E27FC236}">
                      <a16:creationId xmlns:a16="http://schemas.microsoft.com/office/drawing/2014/main" id="{15E4D2E3-CF7D-268D-DA96-B7B0EF19E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3659" y="5240160"/>
                  <a:ext cx="326764" cy="788037"/>
                </a:xfrm>
                <a:custGeom>
                  <a:avLst/>
                  <a:gdLst>
                    <a:gd name="T0" fmla="*/ 111 w 447"/>
                    <a:gd name="T1" fmla="*/ 0 h 1078"/>
                    <a:gd name="T2" fmla="*/ 111 w 447"/>
                    <a:gd name="T3" fmla="*/ 116 h 1078"/>
                    <a:gd name="T4" fmla="*/ 0 w 447"/>
                    <a:gd name="T5" fmla="*/ 1078 h 1078"/>
                    <a:gd name="T6" fmla="*/ 191 w 447"/>
                    <a:gd name="T7" fmla="*/ 1078 h 1078"/>
                    <a:gd name="T8" fmla="*/ 402 w 447"/>
                    <a:gd name="T9" fmla="*/ 650 h 1078"/>
                    <a:gd name="T10" fmla="*/ 201 w 447"/>
                    <a:gd name="T11" fmla="*/ 515 h 1078"/>
                    <a:gd name="T12" fmla="*/ 447 w 447"/>
                    <a:gd name="T13" fmla="*/ 399 h 1078"/>
                    <a:gd name="T14" fmla="*/ 246 w 447"/>
                    <a:gd name="T15" fmla="*/ 61 h 1078"/>
                    <a:gd name="T16" fmla="*/ 111 w 447"/>
                    <a:gd name="T17" fmla="*/ 0 h 10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7" h="1078">
                      <a:moveTo>
                        <a:pt x="111" y="0"/>
                      </a:moveTo>
                      <a:lnTo>
                        <a:pt x="111" y="116"/>
                      </a:lnTo>
                      <a:lnTo>
                        <a:pt x="0" y="1078"/>
                      </a:lnTo>
                      <a:lnTo>
                        <a:pt x="191" y="1078"/>
                      </a:lnTo>
                      <a:lnTo>
                        <a:pt x="402" y="650"/>
                      </a:lnTo>
                      <a:lnTo>
                        <a:pt x="201" y="515"/>
                      </a:lnTo>
                      <a:lnTo>
                        <a:pt x="447" y="399"/>
                      </a:lnTo>
                      <a:lnTo>
                        <a:pt x="246" y="61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4" name="ïŝḻïḋe">
                  <a:extLst>
                    <a:ext uri="{FF2B5EF4-FFF2-40B4-BE49-F238E27FC236}">
                      <a16:creationId xmlns:a16="http://schemas.microsoft.com/office/drawing/2014/main" id="{EBE2AC3D-06FB-AAC0-4E59-D3B9A4397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8122" y="5422914"/>
                  <a:ext cx="494167" cy="605283"/>
                </a:xfrm>
                <a:custGeom>
                  <a:avLst/>
                  <a:gdLst>
                    <a:gd name="T0" fmla="*/ 135 w 286"/>
                    <a:gd name="T1" fmla="*/ 0 h 350"/>
                    <a:gd name="T2" fmla="*/ 286 w 286"/>
                    <a:gd name="T3" fmla="*/ 44 h 350"/>
                    <a:gd name="T4" fmla="*/ 228 w 286"/>
                    <a:gd name="T5" fmla="*/ 350 h 350"/>
                    <a:gd name="T6" fmla="*/ 23 w 286"/>
                    <a:gd name="T7" fmla="*/ 350 h 350"/>
                    <a:gd name="T8" fmla="*/ 0 w 286"/>
                    <a:gd name="T9" fmla="*/ 45 h 350"/>
                    <a:gd name="T10" fmla="*/ 135 w 286"/>
                    <a:gd name="T11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6" h="350">
                      <a:moveTo>
                        <a:pt x="135" y="0"/>
                      </a:moveTo>
                      <a:cubicBezTo>
                        <a:pt x="135" y="0"/>
                        <a:pt x="286" y="35"/>
                        <a:pt x="286" y="44"/>
                      </a:cubicBezTo>
                      <a:cubicBezTo>
                        <a:pt x="286" y="53"/>
                        <a:pt x="228" y="350"/>
                        <a:pt x="228" y="350"/>
                      </a:cubicBezTo>
                      <a:cubicBezTo>
                        <a:pt x="23" y="350"/>
                        <a:pt x="23" y="350"/>
                        <a:pt x="23" y="350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35" y="0"/>
                        <a:pt x="135" y="0"/>
                        <a:pt x="135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5" name="íŝľîḋé">
                  <a:extLst>
                    <a:ext uri="{FF2B5EF4-FFF2-40B4-BE49-F238E27FC236}">
                      <a16:creationId xmlns:a16="http://schemas.microsoft.com/office/drawing/2014/main" id="{21408A50-439D-E073-32B8-D676942D1D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2366" y="5421453"/>
                  <a:ext cx="160093" cy="157168"/>
                </a:xfrm>
                <a:custGeom>
                  <a:avLst/>
                  <a:gdLst>
                    <a:gd name="T0" fmla="*/ 219 w 219"/>
                    <a:gd name="T1" fmla="*/ 121 h 215"/>
                    <a:gd name="T2" fmla="*/ 158 w 219"/>
                    <a:gd name="T3" fmla="*/ 215 h 215"/>
                    <a:gd name="T4" fmla="*/ 61 w 219"/>
                    <a:gd name="T5" fmla="*/ 215 h 215"/>
                    <a:gd name="T6" fmla="*/ 0 w 219"/>
                    <a:gd name="T7" fmla="*/ 121 h 215"/>
                    <a:gd name="T8" fmla="*/ 108 w 219"/>
                    <a:gd name="T9" fmla="*/ 0 h 215"/>
                    <a:gd name="T10" fmla="*/ 219 w 219"/>
                    <a:gd name="T11" fmla="*/ 121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215">
                      <a:moveTo>
                        <a:pt x="219" y="121"/>
                      </a:moveTo>
                      <a:lnTo>
                        <a:pt x="158" y="215"/>
                      </a:lnTo>
                      <a:lnTo>
                        <a:pt x="61" y="215"/>
                      </a:lnTo>
                      <a:lnTo>
                        <a:pt x="0" y="121"/>
                      </a:lnTo>
                      <a:lnTo>
                        <a:pt x="108" y="0"/>
                      </a:lnTo>
                      <a:lnTo>
                        <a:pt x="219" y="12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6" name="ísľiḍé">
                  <a:extLst>
                    <a:ext uri="{FF2B5EF4-FFF2-40B4-BE49-F238E27FC236}">
                      <a16:creationId xmlns:a16="http://schemas.microsoft.com/office/drawing/2014/main" id="{CADA5D19-9CF9-AF10-C8A4-8C95B7374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2366" y="5421453"/>
                  <a:ext cx="160093" cy="157168"/>
                </a:xfrm>
                <a:custGeom>
                  <a:avLst/>
                  <a:gdLst>
                    <a:gd name="T0" fmla="*/ 219 w 219"/>
                    <a:gd name="T1" fmla="*/ 121 h 215"/>
                    <a:gd name="T2" fmla="*/ 158 w 219"/>
                    <a:gd name="T3" fmla="*/ 215 h 215"/>
                    <a:gd name="T4" fmla="*/ 61 w 219"/>
                    <a:gd name="T5" fmla="*/ 215 h 215"/>
                    <a:gd name="T6" fmla="*/ 0 w 219"/>
                    <a:gd name="T7" fmla="*/ 121 h 215"/>
                    <a:gd name="T8" fmla="*/ 108 w 219"/>
                    <a:gd name="T9" fmla="*/ 0 h 215"/>
                    <a:gd name="T10" fmla="*/ 219 w 219"/>
                    <a:gd name="T11" fmla="*/ 121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215">
                      <a:moveTo>
                        <a:pt x="219" y="121"/>
                      </a:moveTo>
                      <a:lnTo>
                        <a:pt x="158" y="215"/>
                      </a:lnTo>
                      <a:lnTo>
                        <a:pt x="61" y="215"/>
                      </a:lnTo>
                      <a:lnTo>
                        <a:pt x="0" y="121"/>
                      </a:lnTo>
                      <a:lnTo>
                        <a:pt x="108" y="0"/>
                      </a:lnTo>
                      <a:lnTo>
                        <a:pt x="219" y="12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7" name="îṩḻïḋe">
                  <a:extLst>
                    <a:ext uri="{FF2B5EF4-FFF2-40B4-BE49-F238E27FC236}">
                      <a16:creationId xmlns:a16="http://schemas.microsoft.com/office/drawing/2014/main" id="{29D7B372-DA1F-DB2C-E0B3-02D171882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3360" y="5578621"/>
                  <a:ext cx="198106" cy="449576"/>
                </a:xfrm>
                <a:custGeom>
                  <a:avLst/>
                  <a:gdLst>
                    <a:gd name="T0" fmla="*/ 184 w 271"/>
                    <a:gd name="T1" fmla="*/ 0 h 615"/>
                    <a:gd name="T2" fmla="*/ 271 w 271"/>
                    <a:gd name="T3" fmla="*/ 615 h 615"/>
                    <a:gd name="T4" fmla="*/ 0 w 271"/>
                    <a:gd name="T5" fmla="*/ 615 h 615"/>
                    <a:gd name="T6" fmla="*/ 87 w 271"/>
                    <a:gd name="T7" fmla="*/ 0 h 615"/>
                    <a:gd name="T8" fmla="*/ 184 w 271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615">
                      <a:moveTo>
                        <a:pt x="184" y="0"/>
                      </a:moveTo>
                      <a:lnTo>
                        <a:pt x="271" y="615"/>
                      </a:lnTo>
                      <a:lnTo>
                        <a:pt x="0" y="615"/>
                      </a:lnTo>
                      <a:lnTo>
                        <a:pt x="87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28A8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8" name="ïṩḷíḍê">
                  <a:extLst>
                    <a:ext uri="{FF2B5EF4-FFF2-40B4-BE49-F238E27FC236}">
                      <a16:creationId xmlns:a16="http://schemas.microsoft.com/office/drawing/2014/main" id="{2AECCF2B-85D1-5E18-901A-862F49E384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3360" y="5578621"/>
                  <a:ext cx="198106" cy="449576"/>
                </a:xfrm>
                <a:custGeom>
                  <a:avLst/>
                  <a:gdLst>
                    <a:gd name="T0" fmla="*/ 184 w 271"/>
                    <a:gd name="T1" fmla="*/ 0 h 615"/>
                    <a:gd name="T2" fmla="*/ 271 w 271"/>
                    <a:gd name="T3" fmla="*/ 615 h 615"/>
                    <a:gd name="T4" fmla="*/ 0 w 271"/>
                    <a:gd name="T5" fmla="*/ 615 h 615"/>
                    <a:gd name="T6" fmla="*/ 87 w 271"/>
                    <a:gd name="T7" fmla="*/ 0 h 615"/>
                    <a:gd name="T8" fmla="*/ 184 w 271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615">
                      <a:moveTo>
                        <a:pt x="184" y="0"/>
                      </a:moveTo>
                      <a:lnTo>
                        <a:pt x="271" y="615"/>
                      </a:lnTo>
                      <a:lnTo>
                        <a:pt x="0" y="615"/>
                      </a:lnTo>
                      <a:lnTo>
                        <a:pt x="87" y="0"/>
                      </a:lnTo>
                      <a:lnTo>
                        <a:pt x="18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79" name="iś1ïďé">
                  <a:extLst>
                    <a:ext uri="{FF2B5EF4-FFF2-40B4-BE49-F238E27FC236}">
                      <a16:creationId xmlns:a16="http://schemas.microsoft.com/office/drawing/2014/main" id="{0A0EEAD6-C93E-A9BE-3196-24BFAEBE33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1317" y="5188258"/>
                  <a:ext cx="203954" cy="395480"/>
                </a:xfrm>
                <a:custGeom>
                  <a:avLst/>
                  <a:gdLst>
                    <a:gd name="T0" fmla="*/ 256 w 279"/>
                    <a:gd name="T1" fmla="*/ 0 h 541"/>
                    <a:gd name="T2" fmla="*/ 279 w 279"/>
                    <a:gd name="T3" fmla="*/ 87 h 541"/>
                    <a:gd name="T4" fmla="*/ 216 w 279"/>
                    <a:gd name="T5" fmla="*/ 541 h 541"/>
                    <a:gd name="T6" fmla="*/ 0 w 279"/>
                    <a:gd name="T7" fmla="*/ 321 h 541"/>
                    <a:gd name="T8" fmla="*/ 256 w 279"/>
                    <a:gd name="T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9" h="541">
                      <a:moveTo>
                        <a:pt x="256" y="0"/>
                      </a:moveTo>
                      <a:lnTo>
                        <a:pt x="279" y="87"/>
                      </a:lnTo>
                      <a:lnTo>
                        <a:pt x="216" y="541"/>
                      </a:lnTo>
                      <a:lnTo>
                        <a:pt x="0" y="321"/>
                      </a:lnTo>
                      <a:lnTo>
                        <a:pt x="2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0" name="îŝ1ïḋê">
                  <a:extLst>
                    <a:ext uri="{FF2B5EF4-FFF2-40B4-BE49-F238E27FC236}">
                      <a16:creationId xmlns:a16="http://schemas.microsoft.com/office/drawing/2014/main" id="{9F660EB7-AF56-0AA9-87A5-53AC7715F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1317" y="5188258"/>
                  <a:ext cx="203954" cy="395480"/>
                </a:xfrm>
                <a:custGeom>
                  <a:avLst/>
                  <a:gdLst>
                    <a:gd name="T0" fmla="*/ 256 w 279"/>
                    <a:gd name="T1" fmla="*/ 0 h 541"/>
                    <a:gd name="T2" fmla="*/ 279 w 279"/>
                    <a:gd name="T3" fmla="*/ 87 h 541"/>
                    <a:gd name="T4" fmla="*/ 216 w 279"/>
                    <a:gd name="T5" fmla="*/ 541 h 541"/>
                    <a:gd name="T6" fmla="*/ 0 w 279"/>
                    <a:gd name="T7" fmla="*/ 321 h 541"/>
                    <a:gd name="T8" fmla="*/ 256 w 279"/>
                    <a:gd name="T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9" h="541">
                      <a:moveTo>
                        <a:pt x="256" y="0"/>
                      </a:moveTo>
                      <a:lnTo>
                        <a:pt x="279" y="87"/>
                      </a:lnTo>
                      <a:lnTo>
                        <a:pt x="216" y="541"/>
                      </a:lnTo>
                      <a:lnTo>
                        <a:pt x="0" y="321"/>
                      </a:lnTo>
                      <a:lnTo>
                        <a:pt x="25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1" name="íslîďè">
                  <a:extLst>
                    <a:ext uri="{FF2B5EF4-FFF2-40B4-BE49-F238E27FC236}">
                      <a16:creationId xmlns:a16="http://schemas.microsoft.com/office/drawing/2014/main" id="{653D6259-1374-0239-C3C0-BD90691EA0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2480" y="5188258"/>
                  <a:ext cx="198837" cy="399136"/>
                </a:xfrm>
                <a:custGeom>
                  <a:avLst/>
                  <a:gdLst>
                    <a:gd name="T0" fmla="*/ 17 w 272"/>
                    <a:gd name="T1" fmla="*/ 0 h 546"/>
                    <a:gd name="T2" fmla="*/ 0 w 272"/>
                    <a:gd name="T3" fmla="*/ 85 h 546"/>
                    <a:gd name="T4" fmla="*/ 57 w 272"/>
                    <a:gd name="T5" fmla="*/ 546 h 546"/>
                    <a:gd name="T6" fmla="*/ 272 w 272"/>
                    <a:gd name="T7" fmla="*/ 321 h 546"/>
                    <a:gd name="T8" fmla="*/ 17 w 272"/>
                    <a:gd name="T9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546">
                      <a:moveTo>
                        <a:pt x="17" y="0"/>
                      </a:moveTo>
                      <a:lnTo>
                        <a:pt x="0" y="85"/>
                      </a:lnTo>
                      <a:lnTo>
                        <a:pt x="57" y="546"/>
                      </a:lnTo>
                      <a:lnTo>
                        <a:pt x="272" y="32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2" name="îṡ1iďê">
                  <a:extLst>
                    <a:ext uri="{FF2B5EF4-FFF2-40B4-BE49-F238E27FC236}">
                      <a16:creationId xmlns:a16="http://schemas.microsoft.com/office/drawing/2014/main" id="{2D0E3A70-9E11-D4B1-0A31-75AEE2C11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2480" y="5188258"/>
                  <a:ext cx="198837" cy="399136"/>
                </a:xfrm>
                <a:custGeom>
                  <a:avLst/>
                  <a:gdLst>
                    <a:gd name="T0" fmla="*/ 17 w 272"/>
                    <a:gd name="T1" fmla="*/ 0 h 546"/>
                    <a:gd name="T2" fmla="*/ 0 w 272"/>
                    <a:gd name="T3" fmla="*/ 85 h 546"/>
                    <a:gd name="T4" fmla="*/ 57 w 272"/>
                    <a:gd name="T5" fmla="*/ 546 h 546"/>
                    <a:gd name="T6" fmla="*/ 272 w 272"/>
                    <a:gd name="T7" fmla="*/ 321 h 546"/>
                    <a:gd name="T8" fmla="*/ 17 w 272"/>
                    <a:gd name="T9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546">
                      <a:moveTo>
                        <a:pt x="17" y="0"/>
                      </a:moveTo>
                      <a:lnTo>
                        <a:pt x="0" y="85"/>
                      </a:lnTo>
                      <a:lnTo>
                        <a:pt x="57" y="546"/>
                      </a:lnTo>
                      <a:lnTo>
                        <a:pt x="272" y="321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3" name="íSľïďê">
                  <a:extLst>
                    <a:ext uri="{FF2B5EF4-FFF2-40B4-BE49-F238E27FC236}">
                      <a16:creationId xmlns:a16="http://schemas.microsoft.com/office/drawing/2014/main" id="{80885A5F-35F2-DDEF-7643-835524603D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184603"/>
                  <a:ext cx="188603" cy="236850"/>
                </a:xfrm>
                <a:custGeom>
                  <a:avLst/>
                  <a:gdLst>
                    <a:gd name="T0" fmla="*/ 109 w 109"/>
                    <a:gd name="T1" fmla="*/ 0 h 137"/>
                    <a:gd name="T2" fmla="*/ 104 w 109"/>
                    <a:gd name="T3" fmla="*/ 6 h 137"/>
                    <a:gd name="T4" fmla="*/ 2 w 109"/>
                    <a:gd name="T5" fmla="*/ 134 h 137"/>
                    <a:gd name="T6" fmla="*/ 0 w 109"/>
                    <a:gd name="T7" fmla="*/ 131 h 137"/>
                    <a:gd name="T8" fmla="*/ 0 w 109"/>
                    <a:gd name="T9" fmla="*/ 135 h 137"/>
                    <a:gd name="T10" fmla="*/ 3 w 109"/>
                    <a:gd name="T11" fmla="*/ 137 h 137"/>
                    <a:gd name="T12" fmla="*/ 109 w 109"/>
                    <a:gd name="T13" fmla="*/ 2 h 137"/>
                    <a:gd name="T14" fmla="*/ 109 w 109"/>
                    <a:gd name="T15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9" h="137">
                      <a:moveTo>
                        <a:pt x="109" y="0"/>
                      </a:moveTo>
                      <a:cubicBezTo>
                        <a:pt x="109" y="0"/>
                        <a:pt x="108" y="2"/>
                        <a:pt x="104" y="6"/>
                      </a:cubicBezTo>
                      <a:cubicBezTo>
                        <a:pt x="2" y="134"/>
                        <a:pt x="2" y="134"/>
                        <a:pt x="2" y="134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3" y="137"/>
                        <a:pt x="3" y="137"/>
                        <a:pt x="3" y="137"/>
                      </a:cubicBezTo>
                      <a:cubicBezTo>
                        <a:pt x="109" y="2"/>
                        <a:pt x="109" y="2"/>
                        <a:pt x="109" y="2"/>
                      </a:cubicBezTo>
                      <a:cubicBezTo>
                        <a:pt x="109" y="0"/>
                        <a:pt x="109" y="0"/>
                        <a:pt x="109" y="0"/>
                      </a:cubicBezTo>
                    </a:path>
                  </a:pathLst>
                </a:custGeom>
                <a:solidFill>
                  <a:srgbClr val="DEB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4" name="íşlíḍê">
                  <a:extLst>
                    <a:ext uri="{FF2B5EF4-FFF2-40B4-BE49-F238E27FC236}">
                      <a16:creationId xmlns:a16="http://schemas.microsoft.com/office/drawing/2014/main" id="{5ABE03BD-8C4B-DA6D-FF16-6F302B1D25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86029" y="5184603"/>
                  <a:ext cx="8772" cy="10235"/>
                </a:xfrm>
                <a:custGeom>
                  <a:avLst/>
                  <a:gdLst>
                    <a:gd name="T0" fmla="*/ 5 w 5"/>
                    <a:gd name="T1" fmla="*/ 0 h 6"/>
                    <a:gd name="T2" fmla="*/ 5 w 5"/>
                    <a:gd name="T3" fmla="*/ 0 h 6"/>
                    <a:gd name="T4" fmla="*/ 0 w 5"/>
                    <a:gd name="T5" fmla="*/ 6 h 6"/>
                    <a:gd name="T6" fmla="*/ 5 w 5"/>
                    <a:gd name="T7" fmla="*/ 0 h 6"/>
                    <a:gd name="T8" fmla="*/ 5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4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CCA1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5" name="íṣlïḍé">
                  <a:extLst>
                    <a:ext uri="{FF2B5EF4-FFF2-40B4-BE49-F238E27FC236}">
                      <a16:creationId xmlns:a16="http://schemas.microsoft.com/office/drawing/2014/main" id="{FDD766EF-629B-1C3D-16BF-4E4DF73F2B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17798"/>
                  <a:ext cx="5117" cy="5117"/>
                </a:xfrm>
                <a:custGeom>
                  <a:avLst/>
                  <a:gdLst>
                    <a:gd name="T0" fmla="*/ 0 w 7"/>
                    <a:gd name="T1" fmla="*/ 0 h 7"/>
                    <a:gd name="T2" fmla="*/ 0 w 7"/>
                    <a:gd name="T3" fmla="*/ 0 h 7"/>
                    <a:gd name="T4" fmla="*/ 5 w 7"/>
                    <a:gd name="T5" fmla="*/ 7 h 7"/>
                    <a:gd name="T6" fmla="*/ 7 w 7"/>
                    <a:gd name="T7" fmla="*/ 5 h 7"/>
                    <a:gd name="T8" fmla="*/ 0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7"/>
                      </a:lnTo>
                      <a:lnTo>
                        <a:pt x="7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6" name="îŝlïḍe">
                  <a:extLst>
                    <a:ext uri="{FF2B5EF4-FFF2-40B4-BE49-F238E27FC236}">
                      <a16:creationId xmlns:a16="http://schemas.microsoft.com/office/drawing/2014/main" id="{DD491E1F-E283-C14C-AB3A-0B13506008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17798"/>
                  <a:ext cx="5117" cy="5117"/>
                </a:xfrm>
                <a:custGeom>
                  <a:avLst/>
                  <a:gdLst>
                    <a:gd name="T0" fmla="*/ 0 w 7"/>
                    <a:gd name="T1" fmla="*/ 0 h 7"/>
                    <a:gd name="T2" fmla="*/ 0 w 7"/>
                    <a:gd name="T3" fmla="*/ 0 h 7"/>
                    <a:gd name="T4" fmla="*/ 5 w 7"/>
                    <a:gd name="T5" fmla="*/ 7 h 7"/>
                    <a:gd name="T6" fmla="*/ 7 w 7"/>
                    <a:gd name="T7" fmla="*/ 5 h 7"/>
                    <a:gd name="T8" fmla="*/ 0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7"/>
                      </a:lnTo>
                      <a:lnTo>
                        <a:pt x="7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7" name="ïṩļíḓe">
                  <a:extLst>
                    <a:ext uri="{FF2B5EF4-FFF2-40B4-BE49-F238E27FC236}">
                      <a16:creationId xmlns:a16="http://schemas.microsoft.com/office/drawing/2014/main" id="{EFF95CD2-9BC5-2431-9EB9-09C00F39DF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4971" y="5426570"/>
                  <a:ext cx="154245" cy="207609"/>
                </a:xfrm>
                <a:custGeom>
                  <a:avLst/>
                  <a:gdLst>
                    <a:gd name="T0" fmla="*/ 99 w 211"/>
                    <a:gd name="T1" fmla="*/ 123 h 284"/>
                    <a:gd name="T2" fmla="*/ 92 w 211"/>
                    <a:gd name="T3" fmla="*/ 132 h 284"/>
                    <a:gd name="T4" fmla="*/ 201 w 211"/>
                    <a:gd name="T5" fmla="*/ 284 h 284"/>
                    <a:gd name="T6" fmla="*/ 211 w 211"/>
                    <a:gd name="T7" fmla="*/ 222 h 284"/>
                    <a:gd name="T8" fmla="*/ 206 w 211"/>
                    <a:gd name="T9" fmla="*/ 255 h 284"/>
                    <a:gd name="T10" fmla="*/ 99 w 211"/>
                    <a:gd name="T11" fmla="*/ 123 h 284"/>
                    <a:gd name="T12" fmla="*/ 0 w 211"/>
                    <a:gd name="T13" fmla="*/ 0 h 284"/>
                    <a:gd name="T14" fmla="*/ 106 w 211"/>
                    <a:gd name="T15" fmla="*/ 114 h 284"/>
                    <a:gd name="T16" fmla="*/ 106 w 211"/>
                    <a:gd name="T17" fmla="*/ 114 h 284"/>
                    <a:gd name="T18" fmla="*/ 211 w 211"/>
                    <a:gd name="T19" fmla="*/ 222 h 284"/>
                    <a:gd name="T20" fmla="*/ 17 w 211"/>
                    <a:gd name="T21" fmla="*/ 17 h 284"/>
                    <a:gd name="T22" fmla="*/ 0 w 211"/>
                    <a:gd name="T23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1" h="284">
                      <a:moveTo>
                        <a:pt x="99" y="123"/>
                      </a:moveTo>
                      <a:lnTo>
                        <a:pt x="92" y="132"/>
                      </a:lnTo>
                      <a:lnTo>
                        <a:pt x="201" y="284"/>
                      </a:lnTo>
                      <a:lnTo>
                        <a:pt x="211" y="222"/>
                      </a:lnTo>
                      <a:lnTo>
                        <a:pt x="206" y="255"/>
                      </a:lnTo>
                      <a:lnTo>
                        <a:pt x="99" y="123"/>
                      </a:lnTo>
                      <a:moveTo>
                        <a:pt x="0" y="0"/>
                      </a:moveTo>
                      <a:lnTo>
                        <a:pt x="106" y="114"/>
                      </a:lnTo>
                      <a:lnTo>
                        <a:pt x="106" y="114"/>
                      </a:lnTo>
                      <a:lnTo>
                        <a:pt x="211" y="222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8" name="îSľíḍê">
                  <a:extLst>
                    <a:ext uri="{FF2B5EF4-FFF2-40B4-BE49-F238E27FC236}">
                      <a16:creationId xmlns:a16="http://schemas.microsoft.com/office/drawing/2014/main" id="{01AFBA6A-D232-7B7C-3217-30719EB6C4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3510" y="5425107"/>
                  <a:ext cx="78950" cy="97956"/>
                </a:xfrm>
                <a:custGeom>
                  <a:avLst/>
                  <a:gdLst>
                    <a:gd name="T0" fmla="*/ 16 w 108"/>
                    <a:gd name="T1" fmla="*/ 21 h 134"/>
                    <a:gd name="T2" fmla="*/ 94 w 108"/>
                    <a:gd name="T3" fmla="*/ 134 h 134"/>
                    <a:gd name="T4" fmla="*/ 101 w 108"/>
                    <a:gd name="T5" fmla="*/ 125 h 134"/>
                    <a:gd name="T6" fmla="*/ 16 w 108"/>
                    <a:gd name="T7" fmla="*/ 21 h 134"/>
                    <a:gd name="T8" fmla="*/ 0 w 108"/>
                    <a:gd name="T9" fmla="*/ 0 h 134"/>
                    <a:gd name="T10" fmla="*/ 4 w 108"/>
                    <a:gd name="T11" fmla="*/ 7 h 134"/>
                    <a:gd name="T12" fmla="*/ 108 w 108"/>
                    <a:gd name="T13" fmla="*/ 116 h 134"/>
                    <a:gd name="T14" fmla="*/ 108 w 108"/>
                    <a:gd name="T15" fmla="*/ 116 h 134"/>
                    <a:gd name="T16" fmla="*/ 2 w 108"/>
                    <a:gd name="T17" fmla="*/ 2 h 134"/>
                    <a:gd name="T18" fmla="*/ 0 w 108"/>
                    <a:gd name="T19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134">
                      <a:moveTo>
                        <a:pt x="16" y="21"/>
                      </a:moveTo>
                      <a:lnTo>
                        <a:pt x="94" y="134"/>
                      </a:lnTo>
                      <a:lnTo>
                        <a:pt x="101" y="125"/>
                      </a:lnTo>
                      <a:lnTo>
                        <a:pt x="16" y="21"/>
                      </a:lnTo>
                      <a:moveTo>
                        <a:pt x="0" y="0"/>
                      </a:moveTo>
                      <a:lnTo>
                        <a:pt x="4" y="7"/>
                      </a:lnTo>
                      <a:lnTo>
                        <a:pt x="108" y="116"/>
                      </a:lnTo>
                      <a:lnTo>
                        <a:pt x="108" y="116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89" name="išḷiḑe">
                  <a:extLst>
                    <a:ext uri="{FF2B5EF4-FFF2-40B4-BE49-F238E27FC236}">
                      <a16:creationId xmlns:a16="http://schemas.microsoft.com/office/drawing/2014/main" id="{51678A92-6BA1-EB04-B3BC-5125B56729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1317" y="5422914"/>
                  <a:ext cx="16082" cy="16082"/>
                </a:xfrm>
                <a:custGeom>
                  <a:avLst/>
                  <a:gdLst>
                    <a:gd name="T0" fmla="*/ 0 w 22"/>
                    <a:gd name="T1" fmla="*/ 0 h 22"/>
                    <a:gd name="T2" fmla="*/ 3 w 22"/>
                    <a:gd name="T3" fmla="*/ 3 h 22"/>
                    <a:gd name="T4" fmla="*/ 5 w 22"/>
                    <a:gd name="T5" fmla="*/ 5 h 22"/>
                    <a:gd name="T6" fmla="*/ 22 w 22"/>
                    <a:gd name="T7" fmla="*/ 22 h 22"/>
                    <a:gd name="T8" fmla="*/ 0 w 22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2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5" y="5"/>
                      </a:lnTo>
                      <a:lnTo>
                        <a:pt x="22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0" name="ïşḷídè">
                  <a:extLst>
                    <a:ext uri="{FF2B5EF4-FFF2-40B4-BE49-F238E27FC236}">
                      <a16:creationId xmlns:a16="http://schemas.microsoft.com/office/drawing/2014/main" id="{552B6584-6F60-1A17-4C23-11F9DE7525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1317" y="5422914"/>
                  <a:ext cx="16082" cy="16082"/>
                </a:xfrm>
                <a:custGeom>
                  <a:avLst/>
                  <a:gdLst>
                    <a:gd name="T0" fmla="*/ 0 w 22"/>
                    <a:gd name="T1" fmla="*/ 0 h 22"/>
                    <a:gd name="T2" fmla="*/ 3 w 22"/>
                    <a:gd name="T3" fmla="*/ 3 h 22"/>
                    <a:gd name="T4" fmla="*/ 5 w 22"/>
                    <a:gd name="T5" fmla="*/ 5 h 22"/>
                    <a:gd name="T6" fmla="*/ 22 w 22"/>
                    <a:gd name="T7" fmla="*/ 22 h 22"/>
                    <a:gd name="T8" fmla="*/ 0 w 22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2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5" y="5"/>
                      </a:lnTo>
                      <a:lnTo>
                        <a:pt x="22" y="2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1" name="iŝḻíḑe">
                  <a:extLst>
                    <a:ext uri="{FF2B5EF4-FFF2-40B4-BE49-F238E27FC236}">
                      <a16:creationId xmlns:a16="http://schemas.microsoft.com/office/drawing/2014/main" id="{0F63CAD6-3535-ABB2-B637-0AE226656B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5117" cy="3655"/>
                </a:xfrm>
                <a:custGeom>
                  <a:avLst/>
                  <a:gdLst>
                    <a:gd name="T0" fmla="*/ 5 w 7"/>
                    <a:gd name="T1" fmla="*/ 0 h 5"/>
                    <a:gd name="T2" fmla="*/ 0 w 7"/>
                    <a:gd name="T3" fmla="*/ 5 h 5"/>
                    <a:gd name="T4" fmla="*/ 0 w 7"/>
                    <a:gd name="T5" fmla="*/ 5 h 5"/>
                    <a:gd name="T6" fmla="*/ 0 w 7"/>
                    <a:gd name="T7" fmla="*/ 5 h 5"/>
                    <a:gd name="T8" fmla="*/ 5 w 7"/>
                    <a:gd name="T9" fmla="*/ 0 h 5"/>
                    <a:gd name="T10" fmla="*/ 5 w 7"/>
                    <a:gd name="T11" fmla="*/ 0 h 5"/>
                    <a:gd name="T12" fmla="*/ 7 w 7"/>
                    <a:gd name="T13" fmla="*/ 0 h 5"/>
                    <a:gd name="T14" fmla="*/ 5 w 7"/>
                    <a:gd name="T15" fmla="*/ 0 h 5"/>
                    <a:gd name="T16" fmla="*/ 5 w 7"/>
                    <a:gd name="T17" fmla="*/ 0 h 5"/>
                    <a:gd name="T18" fmla="*/ 7 w 7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045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2" name="îṩļiďé">
                  <a:extLst>
                    <a:ext uri="{FF2B5EF4-FFF2-40B4-BE49-F238E27FC236}">
                      <a16:creationId xmlns:a16="http://schemas.microsoft.com/office/drawing/2014/main" id="{9C528188-D2CC-47B2-DB97-376932EEB1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5117" cy="3655"/>
                </a:xfrm>
                <a:custGeom>
                  <a:avLst/>
                  <a:gdLst>
                    <a:gd name="T0" fmla="*/ 5 w 7"/>
                    <a:gd name="T1" fmla="*/ 0 h 5"/>
                    <a:gd name="T2" fmla="*/ 0 w 7"/>
                    <a:gd name="T3" fmla="*/ 5 h 5"/>
                    <a:gd name="T4" fmla="*/ 0 w 7"/>
                    <a:gd name="T5" fmla="*/ 5 h 5"/>
                    <a:gd name="T6" fmla="*/ 0 w 7"/>
                    <a:gd name="T7" fmla="*/ 5 h 5"/>
                    <a:gd name="T8" fmla="*/ 5 w 7"/>
                    <a:gd name="T9" fmla="*/ 0 h 5"/>
                    <a:gd name="T10" fmla="*/ 5 w 7"/>
                    <a:gd name="T11" fmla="*/ 0 h 5"/>
                    <a:gd name="T12" fmla="*/ 7 w 7"/>
                    <a:gd name="T13" fmla="*/ 0 h 5"/>
                    <a:gd name="T14" fmla="*/ 5 w 7"/>
                    <a:gd name="T15" fmla="*/ 0 h 5"/>
                    <a:gd name="T16" fmla="*/ 5 w 7"/>
                    <a:gd name="T17" fmla="*/ 0 h 5"/>
                    <a:gd name="T18" fmla="*/ 7 w 7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3" name="işliḓè">
                  <a:extLst>
                    <a:ext uri="{FF2B5EF4-FFF2-40B4-BE49-F238E27FC236}">
                      <a16:creationId xmlns:a16="http://schemas.microsoft.com/office/drawing/2014/main" id="{1F9993C5-82F5-B49B-A098-448EA12F53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5117" cy="3655"/>
                </a:xfrm>
                <a:custGeom>
                  <a:avLst/>
                  <a:gdLst>
                    <a:gd name="T0" fmla="*/ 5 w 7"/>
                    <a:gd name="T1" fmla="*/ 0 h 5"/>
                    <a:gd name="T2" fmla="*/ 3 w 7"/>
                    <a:gd name="T3" fmla="*/ 3 h 5"/>
                    <a:gd name="T4" fmla="*/ 0 w 7"/>
                    <a:gd name="T5" fmla="*/ 5 h 5"/>
                    <a:gd name="T6" fmla="*/ 5 w 7"/>
                    <a:gd name="T7" fmla="*/ 0 h 5"/>
                    <a:gd name="T8" fmla="*/ 5 w 7"/>
                    <a:gd name="T9" fmla="*/ 0 h 5"/>
                    <a:gd name="T10" fmla="*/ 7 w 7"/>
                    <a:gd name="T11" fmla="*/ 0 h 5"/>
                    <a:gd name="T12" fmla="*/ 5 w 7"/>
                    <a:gd name="T13" fmla="*/ 0 h 5"/>
                    <a:gd name="T14" fmla="*/ 5 w 7"/>
                    <a:gd name="T15" fmla="*/ 0 h 5"/>
                    <a:gd name="T16" fmla="*/ 7 w 7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4" name="î$1îḓé">
                  <a:extLst>
                    <a:ext uri="{FF2B5EF4-FFF2-40B4-BE49-F238E27FC236}">
                      <a16:creationId xmlns:a16="http://schemas.microsoft.com/office/drawing/2014/main" id="{6FE5337F-D3EF-C8C0-FDF9-E37DAD8566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5117" cy="3655"/>
                </a:xfrm>
                <a:custGeom>
                  <a:avLst/>
                  <a:gdLst>
                    <a:gd name="T0" fmla="*/ 5 w 7"/>
                    <a:gd name="T1" fmla="*/ 0 h 5"/>
                    <a:gd name="T2" fmla="*/ 3 w 7"/>
                    <a:gd name="T3" fmla="*/ 3 h 5"/>
                    <a:gd name="T4" fmla="*/ 0 w 7"/>
                    <a:gd name="T5" fmla="*/ 5 h 5"/>
                    <a:gd name="T6" fmla="*/ 5 w 7"/>
                    <a:gd name="T7" fmla="*/ 0 h 5"/>
                    <a:gd name="T8" fmla="*/ 5 w 7"/>
                    <a:gd name="T9" fmla="*/ 0 h 5"/>
                    <a:gd name="T10" fmla="*/ 7 w 7"/>
                    <a:gd name="T11" fmla="*/ 0 h 5"/>
                    <a:gd name="T12" fmla="*/ 5 w 7"/>
                    <a:gd name="T13" fmla="*/ 0 h 5"/>
                    <a:gd name="T14" fmla="*/ 5 w 7"/>
                    <a:gd name="T15" fmla="*/ 0 h 5"/>
                    <a:gd name="T16" fmla="*/ 7 w 7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5" name="ïślidè">
                  <a:extLst>
                    <a:ext uri="{FF2B5EF4-FFF2-40B4-BE49-F238E27FC236}">
                      <a16:creationId xmlns:a16="http://schemas.microsoft.com/office/drawing/2014/main" id="{62CB5570-FA13-C0D8-33C6-2DAF4A9BEF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3655" cy="2193"/>
                </a:xfrm>
                <a:custGeom>
                  <a:avLst/>
                  <a:gdLst>
                    <a:gd name="T0" fmla="*/ 5 w 5"/>
                    <a:gd name="T1" fmla="*/ 0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0 h 3"/>
                    <a:gd name="T8" fmla="*/ 5 w 5"/>
                    <a:gd name="T9" fmla="*/ 0 h 3"/>
                    <a:gd name="T10" fmla="*/ 5 w 5"/>
                    <a:gd name="T11" fmla="*/ 0 h 3"/>
                    <a:gd name="T12" fmla="*/ 3 w 5"/>
                    <a:gd name="T13" fmla="*/ 3 h 3"/>
                    <a:gd name="T14" fmla="*/ 3 w 5"/>
                    <a:gd name="T15" fmla="*/ 3 h 3"/>
                    <a:gd name="T16" fmla="*/ 5 w 5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5" y="0"/>
                      </a:lnTo>
                      <a:close/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6" name="íṩľíde">
                  <a:extLst>
                    <a:ext uri="{FF2B5EF4-FFF2-40B4-BE49-F238E27FC236}">
                      <a16:creationId xmlns:a16="http://schemas.microsoft.com/office/drawing/2014/main" id="{7C3E6C3F-4CA3-CAD1-FC57-F577F51353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3655" cy="2193"/>
                </a:xfrm>
                <a:custGeom>
                  <a:avLst/>
                  <a:gdLst>
                    <a:gd name="T0" fmla="*/ 5 w 5"/>
                    <a:gd name="T1" fmla="*/ 0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0 h 3"/>
                    <a:gd name="T8" fmla="*/ 5 w 5"/>
                    <a:gd name="T9" fmla="*/ 0 h 3"/>
                    <a:gd name="T10" fmla="*/ 5 w 5"/>
                    <a:gd name="T11" fmla="*/ 0 h 3"/>
                    <a:gd name="T12" fmla="*/ 3 w 5"/>
                    <a:gd name="T13" fmla="*/ 3 h 3"/>
                    <a:gd name="T14" fmla="*/ 3 w 5"/>
                    <a:gd name="T15" fmla="*/ 3 h 3"/>
                    <a:gd name="T16" fmla="*/ 5 w 5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5" y="0"/>
                      </a:lnTo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7" name="íśľíḓê">
                  <a:extLst>
                    <a:ext uri="{FF2B5EF4-FFF2-40B4-BE49-F238E27FC236}">
                      <a16:creationId xmlns:a16="http://schemas.microsoft.com/office/drawing/2014/main" id="{DB247688-4331-FE29-0DFF-F052A76537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6570"/>
                  <a:ext cx="731" cy="731"/>
                </a:xfrm>
                <a:prstGeom prst="rect">
                  <a:avLst/>
                </a:prstGeom>
                <a:solidFill>
                  <a:srgbClr val="BC3E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8" name="işḻiďé">
                  <a:extLst>
                    <a:ext uri="{FF2B5EF4-FFF2-40B4-BE49-F238E27FC236}">
                      <a16:creationId xmlns:a16="http://schemas.microsoft.com/office/drawing/2014/main" id="{0A62DEF8-D654-36FA-D8A4-C0BADA5402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65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99" name="iŝlíḓê">
                  <a:extLst>
                    <a:ext uri="{FF2B5EF4-FFF2-40B4-BE49-F238E27FC236}">
                      <a16:creationId xmlns:a16="http://schemas.microsoft.com/office/drawing/2014/main" id="{285AD95A-BC02-6DFA-6DD0-E9229C0204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5107"/>
                  <a:ext cx="2193" cy="1462"/>
                </a:xfrm>
                <a:custGeom>
                  <a:avLst/>
                  <a:gdLst>
                    <a:gd name="T0" fmla="*/ 3 w 3"/>
                    <a:gd name="T1" fmla="*/ 0 h 2"/>
                    <a:gd name="T2" fmla="*/ 3 w 3"/>
                    <a:gd name="T3" fmla="*/ 0 h 2"/>
                    <a:gd name="T4" fmla="*/ 0 w 3"/>
                    <a:gd name="T5" fmla="*/ 2 h 2"/>
                    <a:gd name="T6" fmla="*/ 0 w 3"/>
                    <a:gd name="T7" fmla="*/ 2 h 2"/>
                    <a:gd name="T8" fmla="*/ 0 w 3"/>
                    <a:gd name="T9" fmla="*/ 2 h 2"/>
                    <a:gd name="T10" fmla="*/ 3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0" name="iṣ1íḑè">
                  <a:extLst>
                    <a:ext uri="{FF2B5EF4-FFF2-40B4-BE49-F238E27FC236}">
                      <a16:creationId xmlns:a16="http://schemas.microsoft.com/office/drawing/2014/main" id="{4D19DA70-8D29-5BD3-14BB-BD99A3ECA8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5107"/>
                  <a:ext cx="2193" cy="1462"/>
                </a:xfrm>
                <a:custGeom>
                  <a:avLst/>
                  <a:gdLst>
                    <a:gd name="T0" fmla="*/ 3 w 3"/>
                    <a:gd name="T1" fmla="*/ 0 h 2"/>
                    <a:gd name="T2" fmla="*/ 3 w 3"/>
                    <a:gd name="T3" fmla="*/ 0 h 2"/>
                    <a:gd name="T4" fmla="*/ 0 w 3"/>
                    <a:gd name="T5" fmla="*/ 2 h 2"/>
                    <a:gd name="T6" fmla="*/ 0 w 3"/>
                    <a:gd name="T7" fmla="*/ 2 h 2"/>
                    <a:gd name="T8" fmla="*/ 0 w 3"/>
                    <a:gd name="T9" fmla="*/ 2 h 2"/>
                    <a:gd name="T10" fmla="*/ 3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1" name="ïṩľíḓè">
                  <a:extLst>
                    <a:ext uri="{FF2B5EF4-FFF2-40B4-BE49-F238E27FC236}">
                      <a16:creationId xmlns:a16="http://schemas.microsoft.com/office/drawing/2014/main" id="{966DFACB-70B4-8DE2-9BA3-34086800E1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7314" y="5251857"/>
                  <a:ext cx="326034" cy="776340"/>
                </a:xfrm>
                <a:custGeom>
                  <a:avLst/>
                  <a:gdLst>
                    <a:gd name="T0" fmla="*/ 134 w 446"/>
                    <a:gd name="T1" fmla="*/ 0 h 1062"/>
                    <a:gd name="T2" fmla="*/ 111 w 446"/>
                    <a:gd name="T3" fmla="*/ 102 h 1062"/>
                    <a:gd name="T4" fmla="*/ 0 w 446"/>
                    <a:gd name="T5" fmla="*/ 1062 h 1062"/>
                    <a:gd name="T6" fmla="*/ 191 w 446"/>
                    <a:gd name="T7" fmla="*/ 1062 h 1062"/>
                    <a:gd name="T8" fmla="*/ 402 w 446"/>
                    <a:gd name="T9" fmla="*/ 634 h 1062"/>
                    <a:gd name="T10" fmla="*/ 201 w 446"/>
                    <a:gd name="T11" fmla="*/ 499 h 1062"/>
                    <a:gd name="T12" fmla="*/ 446 w 446"/>
                    <a:gd name="T13" fmla="*/ 383 h 1062"/>
                    <a:gd name="T14" fmla="*/ 227 w 446"/>
                    <a:gd name="T15" fmla="*/ 43 h 1062"/>
                    <a:gd name="T16" fmla="*/ 134 w 446"/>
                    <a:gd name="T17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6" h="1062">
                      <a:moveTo>
                        <a:pt x="134" y="0"/>
                      </a:moveTo>
                      <a:lnTo>
                        <a:pt x="111" y="102"/>
                      </a:lnTo>
                      <a:lnTo>
                        <a:pt x="0" y="1062"/>
                      </a:lnTo>
                      <a:lnTo>
                        <a:pt x="191" y="1062"/>
                      </a:lnTo>
                      <a:lnTo>
                        <a:pt x="402" y="634"/>
                      </a:lnTo>
                      <a:lnTo>
                        <a:pt x="201" y="499"/>
                      </a:lnTo>
                      <a:lnTo>
                        <a:pt x="446" y="383"/>
                      </a:lnTo>
                      <a:lnTo>
                        <a:pt x="227" y="4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2" name="išḻiḓè">
                  <a:extLst>
                    <a:ext uri="{FF2B5EF4-FFF2-40B4-BE49-F238E27FC236}">
                      <a16:creationId xmlns:a16="http://schemas.microsoft.com/office/drawing/2014/main" id="{0644A906-13B8-D5B8-F347-73081AA590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7314" y="5251857"/>
                  <a:ext cx="326034" cy="776340"/>
                </a:xfrm>
                <a:custGeom>
                  <a:avLst/>
                  <a:gdLst>
                    <a:gd name="T0" fmla="*/ 134 w 446"/>
                    <a:gd name="T1" fmla="*/ 0 h 1062"/>
                    <a:gd name="T2" fmla="*/ 111 w 446"/>
                    <a:gd name="T3" fmla="*/ 102 h 1062"/>
                    <a:gd name="T4" fmla="*/ 0 w 446"/>
                    <a:gd name="T5" fmla="*/ 1062 h 1062"/>
                    <a:gd name="T6" fmla="*/ 191 w 446"/>
                    <a:gd name="T7" fmla="*/ 1062 h 1062"/>
                    <a:gd name="T8" fmla="*/ 402 w 446"/>
                    <a:gd name="T9" fmla="*/ 634 h 1062"/>
                    <a:gd name="T10" fmla="*/ 201 w 446"/>
                    <a:gd name="T11" fmla="*/ 499 h 1062"/>
                    <a:gd name="T12" fmla="*/ 446 w 446"/>
                    <a:gd name="T13" fmla="*/ 383 h 1062"/>
                    <a:gd name="T14" fmla="*/ 227 w 446"/>
                    <a:gd name="T15" fmla="*/ 43 h 1062"/>
                    <a:gd name="T16" fmla="*/ 134 w 446"/>
                    <a:gd name="T17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6" h="1062">
                      <a:moveTo>
                        <a:pt x="134" y="0"/>
                      </a:moveTo>
                      <a:lnTo>
                        <a:pt x="111" y="102"/>
                      </a:lnTo>
                      <a:lnTo>
                        <a:pt x="0" y="1062"/>
                      </a:lnTo>
                      <a:lnTo>
                        <a:pt x="191" y="1062"/>
                      </a:lnTo>
                      <a:lnTo>
                        <a:pt x="402" y="634"/>
                      </a:lnTo>
                      <a:lnTo>
                        <a:pt x="201" y="499"/>
                      </a:lnTo>
                      <a:lnTo>
                        <a:pt x="446" y="383"/>
                      </a:lnTo>
                      <a:lnTo>
                        <a:pt x="227" y="43"/>
                      </a:lnTo>
                      <a:lnTo>
                        <a:pt x="13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3" name="ïśľiḍé">
                  <a:extLst>
                    <a:ext uri="{FF2B5EF4-FFF2-40B4-BE49-F238E27FC236}">
                      <a16:creationId xmlns:a16="http://schemas.microsoft.com/office/drawing/2014/main" id="{E0FDAEBC-8923-FDDE-8CA2-2444F7732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1478" y="5240160"/>
                  <a:ext cx="324571" cy="788037"/>
                </a:xfrm>
                <a:custGeom>
                  <a:avLst/>
                  <a:gdLst>
                    <a:gd name="T0" fmla="*/ 338 w 444"/>
                    <a:gd name="T1" fmla="*/ 0 h 1078"/>
                    <a:gd name="T2" fmla="*/ 338 w 444"/>
                    <a:gd name="T3" fmla="*/ 116 h 1078"/>
                    <a:gd name="T4" fmla="*/ 444 w 444"/>
                    <a:gd name="T5" fmla="*/ 1078 h 1078"/>
                    <a:gd name="T6" fmla="*/ 253 w 444"/>
                    <a:gd name="T7" fmla="*/ 1078 h 1078"/>
                    <a:gd name="T8" fmla="*/ 42 w 444"/>
                    <a:gd name="T9" fmla="*/ 650 h 1078"/>
                    <a:gd name="T10" fmla="*/ 243 w 444"/>
                    <a:gd name="T11" fmla="*/ 515 h 1078"/>
                    <a:gd name="T12" fmla="*/ 0 w 444"/>
                    <a:gd name="T13" fmla="*/ 399 h 1078"/>
                    <a:gd name="T14" fmla="*/ 201 w 444"/>
                    <a:gd name="T15" fmla="*/ 61 h 1078"/>
                    <a:gd name="T16" fmla="*/ 338 w 444"/>
                    <a:gd name="T17" fmla="*/ 0 h 10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4" h="1078">
                      <a:moveTo>
                        <a:pt x="338" y="0"/>
                      </a:moveTo>
                      <a:lnTo>
                        <a:pt x="338" y="116"/>
                      </a:lnTo>
                      <a:lnTo>
                        <a:pt x="444" y="1078"/>
                      </a:lnTo>
                      <a:lnTo>
                        <a:pt x="253" y="1078"/>
                      </a:lnTo>
                      <a:lnTo>
                        <a:pt x="42" y="650"/>
                      </a:lnTo>
                      <a:lnTo>
                        <a:pt x="243" y="515"/>
                      </a:lnTo>
                      <a:lnTo>
                        <a:pt x="0" y="399"/>
                      </a:lnTo>
                      <a:lnTo>
                        <a:pt x="201" y="61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4" name="îṧlîdè">
                  <a:extLst>
                    <a:ext uri="{FF2B5EF4-FFF2-40B4-BE49-F238E27FC236}">
                      <a16:creationId xmlns:a16="http://schemas.microsoft.com/office/drawing/2014/main" id="{E5A3A724-9CBF-2D8F-8344-33CB521F4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7512" y="5578621"/>
                  <a:ext cx="203954" cy="449576"/>
                </a:xfrm>
                <a:custGeom>
                  <a:avLst/>
                  <a:gdLst>
                    <a:gd name="T0" fmla="*/ 192 w 279"/>
                    <a:gd name="T1" fmla="*/ 0 h 615"/>
                    <a:gd name="T2" fmla="*/ 279 w 279"/>
                    <a:gd name="T3" fmla="*/ 615 h 615"/>
                    <a:gd name="T4" fmla="*/ 0 w 279"/>
                    <a:gd name="T5" fmla="*/ 615 h 615"/>
                    <a:gd name="T6" fmla="*/ 88 w 279"/>
                    <a:gd name="T7" fmla="*/ 0 h 615"/>
                    <a:gd name="T8" fmla="*/ 192 w 279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9" h="615">
                      <a:moveTo>
                        <a:pt x="192" y="0"/>
                      </a:moveTo>
                      <a:lnTo>
                        <a:pt x="279" y="615"/>
                      </a:lnTo>
                      <a:lnTo>
                        <a:pt x="0" y="615"/>
                      </a:lnTo>
                      <a:lnTo>
                        <a:pt x="88" y="0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5" name="işḷîḋè">
                  <a:extLst>
                    <a:ext uri="{FF2B5EF4-FFF2-40B4-BE49-F238E27FC236}">
                      <a16:creationId xmlns:a16="http://schemas.microsoft.com/office/drawing/2014/main" id="{B14C666B-C6F8-1E21-0E85-5F9163522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7512" y="5578621"/>
                  <a:ext cx="203954" cy="449576"/>
                </a:xfrm>
                <a:custGeom>
                  <a:avLst/>
                  <a:gdLst>
                    <a:gd name="T0" fmla="*/ 192 w 279"/>
                    <a:gd name="T1" fmla="*/ 0 h 615"/>
                    <a:gd name="T2" fmla="*/ 279 w 279"/>
                    <a:gd name="T3" fmla="*/ 615 h 615"/>
                    <a:gd name="T4" fmla="*/ 0 w 279"/>
                    <a:gd name="T5" fmla="*/ 615 h 615"/>
                    <a:gd name="T6" fmla="*/ 88 w 279"/>
                    <a:gd name="T7" fmla="*/ 0 h 615"/>
                    <a:gd name="T8" fmla="*/ 192 w 279"/>
                    <a:gd name="T9" fmla="*/ 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9" h="615">
                      <a:moveTo>
                        <a:pt x="192" y="0"/>
                      </a:moveTo>
                      <a:lnTo>
                        <a:pt x="279" y="615"/>
                      </a:lnTo>
                      <a:lnTo>
                        <a:pt x="0" y="615"/>
                      </a:lnTo>
                      <a:lnTo>
                        <a:pt x="88" y="0"/>
                      </a:lnTo>
                      <a:lnTo>
                        <a:pt x="19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6" name="iSḷiḋe">
                  <a:extLst>
                    <a:ext uri="{FF2B5EF4-FFF2-40B4-BE49-F238E27FC236}">
                      <a16:creationId xmlns:a16="http://schemas.microsoft.com/office/drawing/2014/main" id="{D0946CAA-581A-817D-1C3E-0AC403CD4D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2686" y="5592510"/>
                  <a:ext cx="0" cy="3655"/>
                </a:xfrm>
                <a:custGeom>
                  <a:avLst/>
                  <a:gdLst>
                    <a:gd name="T0" fmla="*/ 0 h 5"/>
                    <a:gd name="T1" fmla="*/ 0 h 5"/>
                    <a:gd name="T2" fmla="*/ 5 h 5"/>
                    <a:gd name="T3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7" name="îš1îde">
                  <a:extLst>
                    <a:ext uri="{FF2B5EF4-FFF2-40B4-BE49-F238E27FC236}">
                      <a16:creationId xmlns:a16="http://schemas.microsoft.com/office/drawing/2014/main" id="{7B4E0F65-0E16-A354-D1D4-69AD4B1841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2686" y="5592510"/>
                  <a:ext cx="0" cy="3655"/>
                </a:xfrm>
                <a:custGeom>
                  <a:avLst/>
                  <a:gdLst>
                    <a:gd name="T0" fmla="*/ 0 h 5"/>
                    <a:gd name="T1" fmla="*/ 0 h 5"/>
                    <a:gd name="T2" fmla="*/ 5 h 5"/>
                    <a:gd name="T3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8" name="îšḻïḑè">
                  <a:extLst>
                    <a:ext uri="{FF2B5EF4-FFF2-40B4-BE49-F238E27FC236}">
                      <a16:creationId xmlns:a16="http://schemas.microsoft.com/office/drawing/2014/main" id="{26FCD557-A0B0-C4C3-D059-2673D926C2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5965" y="5425107"/>
                  <a:ext cx="10235" cy="15351"/>
                </a:xfrm>
                <a:custGeom>
                  <a:avLst/>
                  <a:gdLst>
                    <a:gd name="T0" fmla="*/ 14 w 14"/>
                    <a:gd name="T1" fmla="*/ 0 h 21"/>
                    <a:gd name="T2" fmla="*/ 10 w 14"/>
                    <a:gd name="T3" fmla="*/ 7 h 21"/>
                    <a:gd name="T4" fmla="*/ 0 w 14"/>
                    <a:gd name="T5" fmla="*/ 21 h 21"/>
                    <a:gd name="T6" fmla="*/ 14 w 14"/>
                    <a:gd name="T7" fmla="*/ 2 h 21"/>
                    <a:gd name="T8" fmla="*/ 14 w 14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1">
                      <a:moveTo>
                        <a:pt x="14" y="0"/>
                      </a:moveTo>
                      <a:lnTo>
                        <a:pt x="10" y="7"/>
                      </a:lnTo>
                      <a:lnTo>
                        <a:pt x="0" y="21"/>
                      </a:lnTo>
                      <a:lnTo>
                        <a:pt x="14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D045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09" name="íşlíḑê">
                  <a:extLst>
                    <a:ext uri="{FF2B5EF4-FFF2-40B4-BE49-F238E27FC236}">
                      <a16:creationId xmlns:a16="http://schemas.microsoft.com/office/drawing/2014/main" id="{30FB3868-8810-C962-0D8C-ECF91214C0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5965" y="5425107"/>
                  <a:ext cx="10235" cy="15351"/>
                </a:xfrm>
                <a:custGeom>
                  <a:avLst/>
                  <a:gdLst>
                    <a:gd name="T0" fmla="*/ 14 w 14"/>
                    <a:gd name="T1" fmla="*/ 0 h 21"/>
                    <a:gd name="T2" fmla="*/ 10 w 14"/>
                    <a:gd name="T3" fmla="*/ 7 h 21"/>
                    <a:gd name="T4" fmla="*/ 0 w 14"/>
                    <a:gd name="T5" fmla="*/ 21 h 21"/>
                    <a:gd name="T6" fmla="*/ 14 w 14"/>
                    <a:gd name="T7" fmla="*/ 2 h 21"/>
                    <a:gd name="T8" fmla="*/ 14 w 14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1">
                      <a:moveTo>
                        <a:pt x="14" y="0"/>
                      </a:moveTo>
                      <a:lnTo>
                        <a:pt x="10" y="7"/>
                      </a:lnTo>
                      <a:lnTo>
                        <a:pt x="0" y="21"/>
                      </a:lnTo>
                      <a:lnTo>
                        <a:pt x="14" y="2"/>
                      </a:lnTo>
                      <a:lnTo>
                        <a:pt x="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0" name="ïśľïdê">
                  <a:extLst>
                    <a:ext uri="{FF2B5EF4-FFF2-40B4-BE49-F238E27FC236}">
                      <a16:creationId xmlns:a16="http://schemas.microsoft.com/office/drawing/2014/main" id="{FC017ABE-CDCC-E8CE-1926-4EEA51163A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2686" y="5509905"/>
                  <a:ext cx="81143" cy="103073"/>
                </a:xfrm>
                <a:custGeom>
                  <a:avLst/>
                  <a:gdLst>
                    <a:gd name="T0" fmla="*/ 104 w 111"/>
                    <a:gd name="T1" fmla="*/ 0 h 141"/>
                    <a:gd name="T2" fmla="*/ 0 w 111"/>
                    <a:gd name="T3" fmla="*/ 113 h 141"/>
                    <a:gd name="T4" fmla="*/ 0 w 111"/>
                    <a:gd name="T5" fmla="*/ 118 h 141"/>
                    <a:gd name="T6" fmla="*/ 2 w 111"/>
                    <a:gd name="T7" fmla="*/ 141 h 141"/>
                    <a:gd name="T8" fmla="*/ 111 w 111"/>
                    <a:gd name="T9" fmla="*/ 9 h 141"/>
                    <a:gd name="T10" fmla="*/ 104 w 111"/>
                    <a:gd name="T11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1" h="141">
                      <a:moveTo>
                        <a:pt x="104" y="0"/>
                      </a:moveTo>
                      <a:lnTo>
                        <a:pt x="0" y="113"/>
                      </a:lnTo>
                      <a:lnTo>
                        <a:pt x="0" y="118"/>
                      </a:lnTo>
                      <a:lnTo>
                        <a:pt x="2" y="141"/>
                      </a:lnTo>
                      <a:lnTo>
                        <a:pt x="111" y="9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1" name="îṡḷídê">
                  <a:extLst>
                    <a:ext uri="{FF2B5EF4-FFF2-40B4-BE49-F238E27FC236}">
                      <a16:creationId xmlns:a16="http://schemas.microsoft.com/office/drawing/2014/main" id="{73DEA0B8-3C22-FC56-43B1-A5D764955D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8712" y="5430225"/>
                  <a:ext cx="74563" cy="86260"/>
                </a:xfrm>
                <a:custGeom>
                  <a:avLst/>
                  <a:gdLst>
                    <a:gd name="T0" fmla="*/ 102 w 102"/>
                    <a:gd name="T1" fmla="*/ 0 h 118"/>
                    <a:gd name="T2" fmla="*/ 0 w 102"/>
                    <a:gd name="T3" fmla="*/ 109 h 118"/>
                    <a:gd name="T4" fmla="*/ 7 w 102"/>
                    <a:gd name="T5" fmla="*/ 118 h 118"/>
                    <a:gd name="T6" fmla="*/ 92 w 102"/>
                    <a:gd name="T7" fmla="*/ 14 h 118"/>
                    <a:gd name="T8" fmla="*/ 102 w 102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18">
                      <a:moveTo>
                        <a:pt x="102" y="0"/>
                      </a:moveTo>
                      <a:lnTo>
                        <a:pt x="0" y="109"/>
                      </a:lnTo>
                      <a:lnTo>
                        <a:pt x="7" y="118"/>
                      </a:lnTo>
                      <a:lnTo>
                        <a:pt x="92" y="14"/>
                      </a:lnTo>
                      <a:lnTo>
                        <a:pt x="10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2" name="îŝḻíḑé">
                  <a:extLst>
                    <a:ext uri="{FF2B5EF4-FFF2-40B4-BE49-F238E27FC236}">
                      <a16:creationId xmlns:a16="http://schemas.microsoft.com/office/drawing/2014/main" id="{2C23EB7E-8C6B-D275-EBFF-56D55EFFB7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3" name="îsļide">
                  <a:extLst>
                    <a:ext uri="{FF2B5EF4-FFF2-40B4-BE49-F238E27FC236}">
                      <a16:creationId xmlns:a16="http://schemas.microsoft.com/office/drawing/2014/main" id="{09D1A774-908A-C8B2-55F2-EBAF7E3F7A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4" name="íślíḋe">
                  <a:extLst>
                    <a:ext uri="{FF2B5EF4-FFF2-40B4-BE49-F238E27FC236}">
                      <a16:creationId xmlns:a16="http://schemas.microsoft.com/office/drawing/2014/main" id="{8400C054-4D34-E7DC-E766-7FE8DCAEE0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3655" cy="2193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0 w 5"/>
                    <a:gd name="T5" fmla="*/ 3 h 3"/>
                    <a:gd name="T6" fmla="*/ 0 w 5"/>
                    <a:gd name="T7" fmla="*/ 3 h 3"/>
                    <a:gd name="T8" fmla="*/ 3 w 5"/>
                    <a:gd name="T9" fmla="*/ 3 h 3"/>
                    <a:gd name="T10" fmla="*/ 5 w 5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5" name="iŝľïḋe">
                  <a:extLst>
                    <a:ext uri="{FF2B5EF4-FFF2-40B4-BE49-F238E27FC236}">
                      <a16:creationId xmlns:a16="http://schemas.microsoft.com/office/drawing/2014/main" id="{80F53362-3474-184F-D06B-E7AA6C3EDE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2914"/>
                  <a:ext cx="3655" cy="2193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0 w 5"/>
                    <a:gd name="T5" fmla="*/ 3 h 3"/>
                    <a:gd name="T6" fmla="*/ 0 w 5"/>
                    <a:gd name="T7" fmla="*/ 3 h 3"/>
                    <a:gd name="T8" fmla="*/ 3 w 5"/>
                    <a:gd name="T9" fmla="*/ 3 h 3"/>
                    <a:gd name="T10" fmla="*/ 5 w 5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6" name="ïŝḷiḓê">
                  <a:extLst>
                    <a:ext uri="{FF2B5EF4-FFF2-40B4-BE49-F238E27FC236}">
                      <a16:creationId xmlns:a16="http://schemas.microsoft.com/office/drawing/2014/main" id="{CA594395-844D-E1AC-7882-28F57AC481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5107"/>
                  <a:ext cx="2193" cy="146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0 h 2"/>
                    <a:gd name="T4" fmla="*/ 0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7" name="í$ḷidê">
                  <a:extLst>
                    <a:ext uri="{FF2B5EF4-FFF2-40B4-BE49-F238E27FC236}">
                      <a16:creationId xmlns:a16="http://schemas.microsoft.com/office/drawing/2014/main" id="{CADE0FA5-B824-430E-47BD-BEAA7021BD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6199" y="5425107"/>
                  <a:ext cx="2193" cy="146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0 h 2"/>
                    <a:gd name="T4" fmla="*/ 0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8" name="íSľîḓè">
                  <a:extLst>
                    <a:ext uri="{FF2B5EF4-FFF2-40B4-BE49-F238E27FC236}">
                      <a16:creationId xmlns:a16="http://schemas.microsoft.com/office/drawing/2014/main" id="{80C3C04D-4DC2-B740-9135-DD11A50AC1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15351" cy="17544"/>
                </a:xfrm>
                <a:custGeom>
                  <a:avLst/>
                  <a:gdLst>
                    <a:gd name="T0" fmla="*/ 0 w 21"/>
                    <a:gd name="T1" fmla="*/ 0 h 24"/>
                    <a:gd name="T2" fmla="*/ 0 w 21"/>
                    <a:gd name="T3" fmla="*/ 0 h 24"/>
                    <a:gd name="T4" fmla="*/ 21 w 21"/>
                    <a:gd name="T5" fmla="*/ 24 h 24"/>
                    <a:gd name="T6" fmla="*/ 9 w 21"/>
                    <a:gd name="T7" fmla="*/ 10 h 24"/>
                    <a:gd name="T8" fmla="*/ 0 w 21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1" y="24"/>
                      </a:lnTo>
                      <a:lnTo>
                        <a:pt x="9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45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19" name="iŝlíḑê">
                  <a:extLst>
                    <a:ext uri="{FF2B5EF4-FFF2-40B4-BE49-F238E27FC236}">
                      <a16:creationId xmlns:a16="http://schemas.microsoft.com/office/drawing/2014/main" id="{21F8A62B-3BA8-F4D7-B88F-C0C2C0B3E9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15351" cy="17544"/>
                </a:xfrm>
                <a:custGeom>
                  <a:avLst/>
                  <a:gdLst>
                    <a:gd name="T0" fmla="*/ 0 w 21"/>
                    <a:gd name="T1" fmla="*/ 0 h 24"/>
                    <a:gd name="T2" fmla="*/ 0 w 21"/>
                    <a:gd name="T3" fmla="*/ 0 h 24"/>
                    <a:gd name="T4" fmla="*/ 21 w 21"/>
                    <a:gd name="T5" fmla="*/ 24 h 24"/>
                    <a:gd name="T6" fmla="*/ 9 w 21"/>
                    <a:gd name="T7" fmla="*/ 10 h 24"/>
                    <a:gd name="T8" fmla="*/ 0 w 21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1" y="24"/>
                      </a:lnTo>
                      <a:lnTo>
                        <a:pt x="9" y="1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0" name="îṩ1íḋè">
                  <a:extLst>
                    <a:ext uri="{FF2B5EF4-FFF2-40B4-BE49-F238E27FC236}">
                      <a16:creationId xmlns:a16="http://schemas.microsoft.com/office/drawing/2014/main" id="{3144CA53-10B2-1682-BF97-93708C66AA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1" name="íṧļïḍê">
                  <a:extLst>
                    <a:ext uri="{FF2B5EF4-FFF2-40B4-BE49-F238E27FC236}">
                      <a16:creationId xmlns:a16="http://schemas.microsoft.com/office/drawing/2014/main" id="{24F71588-B9DD-77A1-E7BE-430811980C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2" name="ïṡlïďê">
                  <a:extLst>
                    <a:ext uri="{FF2B5EF4-FFF2-40B4-BE49-F238E27FC236}">
                      <a16:creationId xmlns:a16="http://schemas.microsoft.com/office/drawing/2014/main" id="{516FEE5D-985A-BDFE-4AD2-C923E55384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7342" y="5509905"/>
                  <a:ext cx="81874" cy="103073"/>
                </a:xfrm>
                <a:custGeom>
                  <a:avLst/>
                  <a:gdLst>
                    <a:gd name="T0" fmla="*/ 7 w 112"/>
                    <a:gd name="T1" fmla="*/ 0 h 141"/>
                    <a:gd name="T2" fmla="*/ 0 w 112"/>
                    <a:gd name="T3" fmla="*/ 9 h 141"/>
                    <a:gd name="T4" fmla="*/ 107 w 112"/>
                    <a:gd name="T5" fmla="*/ 141 h 141"/>
                    <a:gd name="T6" fmla="*/ 112 w 112"/>
                    <a:gd name="T7" fmla="*/ 108 h 141"/>
                    <a:gd name="T8" fmla="*/ 7 w 112"/>
                    <a:gd name="T9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41">
                      <a:moveTo>
                        <a:pt x="7" y="0"/>
                      </a:moveTo>
                      <a:lnTo>
                        <a:pt x="0" y="9"/>
                      </a:lnTo>
                      <a:lnTo>
                        <a:pt x="107" y="141"/>
                      </a:lnTo>
                      <a:lnTo>
                        <a:pt x="112" y="10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3" name="í$líḓè">
                  <a:extLst>
                    <a:ext uri="{FF2B5EF4-FFF2-40B4-BE49-F238E27FC236}">
                      <a16:creationId xmlns:a16="http://schemas.microsoft.com/office/drawing/2014/main" id="{02D5F94F-5530-25C4-FBB5-E4310A50F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6433" y="5430225"/>
                  <a:ext cx="76026" cy="86260"/>
                </a:xfrm>
                <a:custGeom>
                  <a:avLst/>
                  <a:gdLst>
                    <a:gd name="T0" fmla="*/ 0 w 104"/>
                    <a:gd name="T1" fmla="*/ 0 h 118"/>
                    <a:gd name="T2" fmla="*/ 12 w 104"/>
                    <a:gd name="T3" fmla="*/ 14 h 118"/>
                    <a:gd name="T4" fmla="*/ 97 w 104"/>
                    <a:gd name="T5" fmla="*/ 118 h 118"/>
                    <a:gd name="T6" fmla="*/ 104 w 104"/>
                    <a:gd name="T7" fmla="*/ 109 h 118"/>
                    <a:gd name="T8" fmla="*/ 0 w 104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118">
                      <a:moveTo>
                        <a:pt x="0" y="0"/>
                      </a:moveTo>
                      <a:lnTo>
                        <a:pt x="12" y="14"/>
                      </a:lnTo>
                      <a:lnTo>
                        <a:pt x="97" y="118"/>
                      </a:lnTo>
                      <a:lnTo>
                        <a:pt x="104" y="10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4" name="ïṥḻïḓè">
                  <a:extLst>
                    <a:ext uri="{FF2B5EF4-FFF2-40B4-BE49-F238E27FC236}">
                      <a16:creationId xmlns:a16="http://schemas.microsoft.com/office/drawing/2014/main" id="{B098F073-CEE8-9C18-3AD9-E669E11A01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solidFill>
                  <a:srgbClr val="BC3E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5" name="ïṥlïḑè">
                  <a:extLst>
                    <a:ext uri="{FF2B5EF4-FFF2-40B4-BE49-F238E27FC236}">
                      <a16:creationId xmlns:a16="http://schemas.microsoft.com/office/drawing/2014/main" id="{4573DFE6-E911-5CA7-A07D-6EC625649B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6" name="îšḻíďè">
                  <a:extLst>
                    <a:ext uri="{FF2B5EF4-FFF2-40B4-BE49-F238E27FC236}">
                      <a16:creationId xmlns:a16="http://schemas.microsoft.com/office/drawing/2014/main" id="{59D96E9D-1106-E536-6F64-C2A764DF2A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7" name="íṥļîďè">
                  <a:extLst>
                    <a:ext uri="{FF2B5EF4-FFF2-40B4-BE49-F238E27FC236}">
                      <a16:creationId xmlns:a16="http://schemas.microsoft.com/office/drawing/2014/main" id="{C3F15220-9334-E49A-CC67-C90816DBDC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9854" y="5422914"/>
                  <a:ext cx="731" cy="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8" name="iṡḻíḓè">
                  <a:extLst>
                    <a:ext uri="{FF2B5EF4-FFF2-40B4-BE49-F238E27FC236}">
                      <a16:creationId xmlns:a16="http://schemas.microsoft.com/office/drawing/2014/main" id="{7CEF3820-7564-63E4-28D5-EFE4514487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0380" y="5578621"/>
                  <a:ext cx="78950" cy="17544"/>
                </a:xfrm>
                <a:custGeom>
                  <a:avLst/>
                  <a:gdLst>
                    <a:gd name="T0" fmla="*/ 106 w 108"/>
                    <a:gd name="T1" fmla="*/ 0 h 24"/>
                    <a:gd name="T2" fmla="*/ 106 w 108"/>
                    <a:gd name="T3" fmla="*/ 0 h 24"/>
                    <a:gd name="T4" fmla="*/ 49 w 108"/>
                    <a:gd name="T5" fmla="*/ 0 h 24"/>
                    <a:gd name="T6" fmla="*/ 4 w 108"/>
                    <a:gd name="T7" fmla="*/ 0 h 24"/>
                    <a:gd name="T8" fmla="*/ 2 w 108"/>
                    <a:gd name="T9" fmla="*/ 0 h 24"/>
                    <a:gd name="T10" fmla="*/ 0 w 108"/>
                    <a:gd name="T11" fmla="*/ 24 h 24"/>
                    <a:gd name="T12" fmla="*/ 108 w 108"/>
                    <a:gd name="T13" fmla="*/ 24 h 24"/>
                    <a:gd name="T14" fmla="*/ 106 w 108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8" h="24">
                      <a:moveTo>
                        <a:pt x="106" y="0"/>
                      </a:moveTo>
                      <a:lnTo>
                        <a:pt x="106" y="0"/>
                      </a:lnTo>
                      <a:lnTo>
                        <a:pt x="49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4"/>
                      </a:lnTo>
                      <a:lnTo>
                        <a:pt x="108" y="24"/>
                      </a:lnTo>
                      <a:lnTo>
                        <a:pt x="10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29" name="î$ḷïḓé">
                  <a:extLst>
                    <a:ext uri="{FF2B5EF4-FFF2-40B4-BE49-F238E27FC236}">
                      <a16:creationId xmlns:a16="http://schemas.microsoft.com/office/drawing/2014/main" id="{B686E013-30E2-0376-6B14-53FF91838A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7002" y="5705087"/>
                  <a:ext cx="206147" cy="62137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0" name="îṡ1iḋê">
                  <a:extLst>
                    <a:ext uri="{FF2B5EF4-FFF2-40B4-BE49-F238E27FC236}">
                      <a16:creationId xmlns:a16="http://schemas.microsoft.com/office/drawing/2014/main" id="{161D8958-6DEE-BC56-B80B-8CC15B5853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7002" y="5705087"/>
                  <a:ext cx="206147" cy="621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1" name="îšḷïde">
                  <a:extLst>
                    <a:ext uri="{FF2B5EF4-FFF2-40B4-BE49-F238E27FC236}">
                      <a16:creationId xmlns:a16="http://schemas.microsoft.com/office/drawing/2014/main" id="{4DCD3A19-2BB7-53B6-6E2E-B34D106A75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0892" y="5578621"/>
                  <a:ext cx="181292" cy="126466"/>
                </a:xfrm>
                <a:custGeom>
                  <a:avLst/>
                  <a:gdLst>
                    <a:gd name="T0" fmla="*/ 0 w 248"/>
                    <a:gd name="T1" fmla="*/ 173 h 173"/>
                    <a:gd name="T2" fmla="*/ 107 w 248"/>
                    <a:gd name="T3" fmla="*/ 0 h 173"/>
                    <a:gd name="T4" fmla="*/ 248 w 248"/>
                    <a:gd name="T5" fmla="*/ 173 h 173"/>
                    <a:gd name="T6" fmla="*/ 0 w 248"/>
                    <a:gd name="T7" fmla="*/ 173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8" h="173">
                      <a:moveTo>
                        <a:pt x="0" y="173"/>
                      </a:moveTo>
                      <a:lnTo>
                        <a:pt x="107" y="0"/>
                      </a:lnTo>
                      <a:lnTo>
                        <a:pt x="248" y="173"/>
                      </a:lnTo>
                      <a:lnTo>
                        <a:pt x="0" y="173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2" name="ï$ľïďè">
                  <a:extLst>
                    <a:ext uri="{FF2B5EF4-FFF2-40B4-BE49-F238E27FC236}">
                      <a16:creationId xmlns:a16="http://schemas.microsoft.com/office/drawing/2014/main" id="{5432DA9F-0378-2CFB-6E47-B73B96953C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0892" y="5578621"/>
                  <a:ext cx="181292" cy="126466"/>
                </a:xfrm>
                <a:custGeom>
                  <a:avLst/>
                  <a:gdLst>
                    <a:gd name="T0" fmla="*/ 0 w 248"/>
                    <a:gd name="T1" fmla="*/ 173 h 173"/>
                    <a:gd name="T2" fmla="*/ 107 w 248"/>
                    <a:gd name="T3" fmla="*/ 0 h 173"/>
                    <a:gd name="T4" fmla="*/ 248 w 248"/>
                    <a:gd name="T5" fmla="*/ 173 h 173"/>
                    <a:gd name="T6" fmla="*/ 0 w 248"/>
                    <a:gd name="T7" fmla="*/ 173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8" h="173">
                      <a:moveTo>
                        <a:pt x="0" y="173"/>
                      </a:moveTo>
                      <a:lnTo>
                        <a:pt x="107" y="0"/>
                      </a:lnTo>
                      <a:lnTo>
                        <a:pt x="248" y="173"/>
                      </a:lnTo>
                      <a:lnTo>
                        <a:pt x="0" y="17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3" name="ïsļîďè">
                  <a:extLst>
                    <a:ext uri="{FF2B5EF4-FFF2-40B4-BE49-F238E27FC236}">
                      <a16:creationId xmlns:a16="http://schemas.microsoft.com/office/drawing/2014/main" id="{483432D2-EC74-967F-84E7-A48C065A31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269" y="5587394"/>
                  <a:ext cx="89915" cy="117694"/>
                </a:xfrm>
                <a:custGeom>
                  <a:avLst/>
                  <a:gdLst>
                    <a:gd name="T0" fmla="*/ 4 w 52"/>
                    <a:gd name="T1" fmla="*/ 11 h 68"/>
                    <a:gd name="T2" fmla="*/ 14 w 52"/>
                    <a:gd name="T3" fmla="*/ 0 h 68"/>
                    <a:gd name="T4" fmla="*/ 52 w 52"/>
                    <a:gd name="T5" fmla="*/ 68 h 68"/>
                    <a:gd name="T6" fmla="*/ 4 w 52"/>
                    <a:gd name="T7" fmla="*/ 1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68">
                      <a:moveTo>
                        <a:pt x="4" y="11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52" y="68"/>
                        <a:pt x="52" y="68"/>
                        <a:pt x="52" y="68"/>
                      </a:cubicBezTo>
                      <a:cubicBezTo>
                        <a:pt x="52" y="68"/>
                        <a:pt x="0" y="8"/>
                        <a:pt x="4" y="11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4" name="îśḷïḋè">
                  <a:extLst>
                    <a:ext uri="{FF2B5EF4-FFF2-40B4-BE49-F238E27FC236}">
                      <a16:creationId xmlns:a16="http://schemas.microsoft.com/office/drawing/2014/main" id="{88D86930-49B2-33ED-22C7-498E553E5D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3973"/>
                  <a:ext cx="10235" cy="12428"/>
                </a:xfrm>
                <a:custGeom>
                  <a:avLst/>
                  <a:gdLst>
                    <a:gd name="T0" fmla="*/ 14 w 14"/>
                    <a:gd name="T1" fmla="*/ 0 h 17"/>
                    <a:gd name="T2" fmla="*/ 0 w 14"/>
                    <a:gd name="T3" fmla="*/ 17 h 17"/>
                    <a:gd name="T4" fmla="*/ 14 w 14"/>
                    <a:gd name="T5" fmla="*/ 0 h 17"/>
                    <a:gd name="T6" fmla="*/ 14 w 14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7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283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5" name="îş1iḓè">
                  <a:extLst>
                    <a:ext uri="{FF2B5EF4-FFF2-40B4-BE49-F238E27FC236}">
                      <a16:creationId xmlns:a16="http://schemas.microsoft.com/office/drawing/2014/main" id="{0B8B5979-349D-B580-DE66-F81BE5A515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3973"/>
                  <a:ext cx="10235" cy="12428"/>
                </a:xfrm>
                <a:custGeom>
                  <a:avLst/>
                  <a:gdLst>
                    <a:gd name="T0" fmla="*/ 14 w 14"/>
                    <a:gd name="T1" fmla="*/ 0 h 17"/>
                    <a:gd name="T2" fmla="*/ 0 w 14"/>
                    <a:gd name="T3" fmla="*/ 17 h 17"/>
                    <a:gd name="T4" fmla="*/ 14 w 14"/>
                    <a:gd name="T5" fmla="*/ 0 h 17"/>
                    <a:gd name="T6" fmla="*/ 14 w 14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7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14" y="0"/>
                      </a:lnTo>
                      <a:lnTo>
                        <a:pt x="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6" name="íṡlîďê">
                  <a:extLst>
                    <a:ext uri="{FF2B5EF4-FFF2-40B4-BE49-F238E27FC236}">
                      <a16:creationId xmlns:a16="http://schemas.microsoft.com/office/drawing/2014/main" id="{87617578-0D0E-E90C-18E0-FBBD278D58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3973"/>
                  <a:ext cx="82605" cy="111114"/>
                </a:xfrm>
                <a:custGeom>
                  <a:avLst/>
                  <a:gdLst>
                    <a:gd name="T0" fmla="*/ 14 w 113"/>
                    <a:gd name="T1" fmla="*/ 0 h 152"/>
                    <a:gd name="T2" fmla="*/ 0 w 113"/>
                    <a:gd name="T3" fmla="*/ 17 h 152"/>
                    <a:gd name="T4" fmla="*/ 0 w 113"/>
                    <a:gd name="T5" fmla="*/ 17 h 152"/>
                    <a:gd name="T6" fmla="*/ 9 w 113"/>
                    <a:gd name="T7" fmla="*/ 8 h 152"/>
                    <a:gd name="T8" fmla="*/ 113 w 113"/>
                    <a:gd name="T9" fmla="*/ 152 h 152"/>
                    <a:gd name="T10" fmla="*/ 0 w 113"/>
                    <a:gd name="T11" fmla="*/ 17 h 152"/>
                    <a:gd name="T12" fmla="*/ 113 w 113"/>
                    <a:gd name="T13" fmla="*/ 152 h 152"/>
                    <a:gd name="T14" fmla="*/ 14 w 113"/>
                    <a:gd name="T15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52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9" y="8"/>
                      </a:lnTo>
                      <a:lnTo>
                        <a:pt x="113" y="152"/>
                      </a:lnTo>
                      <a:lnTo>
                        <a:pt x="0" y="17"/>
                      </a:lnTo>
                      <a:lnTo>
                        <a:pt x="113" y="15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7" name="îslïḑé">
                  <a:extLst>
                    <a:ext uri="{FF2B5EF4-FFF2-40B4-BE49-F238E27FC236}">
                      <a16:creationId xmlns:a16="http://schemas.microsoft.com/office/drawing/2014/main" id="{854D7799-1535-E473-17FD-9B5F8E40E5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3973"/>
                  <a:ext cx="82605" cy="111114"/>
                </a:xfrm>
                <a:custGeom>
                  <a:avLst/>
                  <a:gdLst>
                    <a:gd name="T0" fmla="*/ 14 w 113"/>
                    <a:gd name="T1" fmla="*/ 0 h 152"/>
                    <a:gd name="T2" fmla="*/ 0 w 113"/>
                    <a:gd name="T3" fmla="*/ 17 h 152"/>
                    <a:gd name="T4" fmla="*/ 0 w 113"/>
                    <a:gd name="T5" fmla="*/ 17 h 152"/>
                    <a:gd name="T6" fmla="*/ 9 w 113"/>
                    <a:gd name="T7" fmla="*/ 8 h 152"/>
                    <a:gd name="T8" fmla="*/ 113 w 113"/>
                    <a:gd name="T9" fmla="*/ 152 h 152"/>
                    <a:gd name="T10" fmla="*/ 0 w 113"/>
                    <a:gd name="T11" fmla="*/ 17 h 152"/>
                    <a:gd name="T12" fmla="*/ 113 w 113"/>
                    <a:gd name="T13" fmla="*/ 152 h 152"/>
                    <a:gd name="T14" fmla="*/ 14 w 113"/>
                    <a:gd name="T15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52">
                      <a:moveTo>
                        <a:pt x="14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9" y="8"/>
                      </a:lnTo>
                      <a:lnTo>
                        <a:pt x="113" y="152"/>
                      </a:lnTo>
                      <a:lnTo>
                        <a:pt x="0" y="17"/>
                      </a:lnTo>
                      <a:lnTo>
                        <a:pt x="113" y="152"/>
                      </a:lnTo>
                      <a:lnTo>
                        <a:pt x="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8" name="ïŝlídé">
                  <a:extLst>
                    <a:ext uri="{FF2B5EF4-FFF2-40B4-BE49-F238E27FC236}">
                      <a16:creationId xmlns:a16="http://schemas.microsoft.com/office/drawing/2014/main" id="{2D0058DE-3920-1FED-6A30-16F32C653C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9821"/>
                  <a:ext cx="82605" cy="105266"/>
                </a:xfrm>
                <a:custGeom>
                  <a:avLst/>
                  <a:gdLst>
                    <a:gd name="T0" fmla="*/ 9 w 113"/>
                    <a:gd name="T1" fmla="*/ 0 h 144"/>
                    <a:gd name="T2" fmla="*/ 0 w 113"/>
                    <a:gd name="T3" fmla="*/ 9 h 144"/>
                    <a:gd name="T4" fmla="*/ 113 w 113"/>
                    <a:gd name="T5" fmla="*/ 144 h 144"/>
                    <a:gd name="T6" fmla="*/ 9 w 113"/>
                    <a:gd name="T7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3" h="14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113" y="14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39" name="işļîḑê">
                  <a:extLst>
                    <a:ext uri="{FF2B5EF4-FFF2-40B4-BE49-F238E27FC236}">
                      <a16:creationId xmlns:a16="http://schemas.microsoft.com/office/drawing/2014/main" id="{3ACEB9AE-DD23-6BCD-B6E4-538E844217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9579" y="5599821"/>
                  <a:ext cx="82605" cy="105266"/>
                </a:xfrm>
                <a:custGeom>
                  <a:avLst/>
                  <a:gdLst>
                    <a:gd name="T0" fmla="*/ 9 w 113"/>
                    <a:gd name="T1" fmla="*/ 0 h 144"/>
                    <a:gd name="T2" fmla="*/ 0 w 113"/>
                    <a:gd name="T3" fmla="*/ 9 h 144"/>
                    <a:gd name="T4" fmla="*/ 113 w 113"/>
                    <a:gd name="T5" fmla="*/ 144 h 144"/>
                    <a:gd name="T6" fmla="*/ 9 w 113"/>
                    <a:gd name="T7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3" h="14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113" y="144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0" name="íṧļíḋe">
                  <a:extLst>
                    <a:ext uri="{FF2B5EF4-FFF2-40B4-BE49-F238E27FC236}">
                      <a16:creationId xmlns:a16="http://schemas.microsoft.com/office/drawing/2014/main" id="{0B7AE6D1-303A-9511-5B66-41BF913D5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3643" y="4161179"/>
                  <a:ext cx="776340" cy="639640"/>
                </a:xfrm>
                <a:custGeom>
                  <a:avLst/>
                  <a:gdLst>
                    <a:gd name="T0" fmla="*/ 439 w 449"/>
                    <a:gd name="T1" fmla="*/ 166 h 370"/>
                    <a:gd name="T2" fmla="*/ 439 w 449"/>
                    <a:gd name="T3" fmla="*/ 166 h 370"/>
                    <a:gd name="T4" fmla="*/ 425 w 449"/>
                    <a:gd name="T5" fmla="*/ 111 h 370"/>
                    <a:gd name="T6" fmla="*/ 372 w 449"/>
                    <a:gd name="T7" fmla="*/ 53 h 370"/>
                    <a:gd name="T8" fmla="*/ 372 w 449"/>
                    <a:gd name="T9" fmla="*/ 53 h 370"/>
                    <a:gd name="T10" fmla="*/ 371 w 449"/>
                    <a:gd name="T11" fmla="*/ 52 h 370"/>
                    <a:gd name="T12" fmla="*/ 355 w 449"/>
                    <a:gd name="T13" fmla="*/ 43 h 370"/>
                    <a:gd name="T14" fmla="*/ 135 w 449"/>
                    <a:gd name="T15" fmla="*/ 25 h 370"/>
                    <a:gd name="T16" fmla="*/ 102 w 449"/>
                    <a:gd name="T17" fmla="*/ 36 h 370"/>
                    <a:gd name="T18" fmla="*/ 102 w 449"/>
                    <a:gd name="T19" fmla="*/ 36 h 370"/>
                    <a:gd name="T20" fmla="*/ 102 w 449"/>
                    <a:gd name="T21" fmla="*/ 36 h 370"/>
                    <a:gd name="T22" fmla="*/ 72 w 449"/>
                    <a:gd name="T23" fmla="*/ 75 h 370"/>
                    <a:gd name="T24" fmla="*/ 6 w 449"/>
                    <a:gd name="T25" fmla="*/ 147 h 370"/>
                    <a:gd name="T26" fmla="*/ 4 w 449"/>
                    <a:gd name="T27" fmla="*/ 162 h 370"/>
                    <a:gd name="T28" fmla="*/ 3 w 449"/>
                    <a:gd name="T29" fmla="*/ 169 h 370"/>
                    <a:gd name="T30" fmla="*/ 3 w 449"/>
                    <a:gd name="T31" fmla="*/ 170 h 370"/>
                    <a:gd name="T32" fmla="*/ 20 w 449"/>
                    <a:gd name="T33" fmla="*/ 370 h 370"/>
                    <a:gd name="T34" fmla="*/ 70 w 449"/>
                    <a:gd name="T35" fmla="*/ 204 h 370"/>
                    <a:gd name="T36" fmla="*/ 70 w 449"/>
                    <a:gd name="T37" fmla="*/ 204 h 370"/>
                    <a:gd name="T38" fmla="*/ 79 w 449"/>
                    <a:gd name="T39" fmla="*/ 197 h 370"/>
                    <a:gd name="T40" fmla="*/ 79 w 449"/>
                    <a:gd name="T41" fmla="*/ 197 h 370"/>
                    <a:gd name="T42" fmla="*/ 81 w 449"/>
                    <a:gd name="T43" fmla="*/ 196 h 370"/>
                    <a:gd name="T44" fmla="*/ 81 w 449"/>
                    <a:gd name="T45" fmla="*/ 196 h 370"/>
                    <a:gd name="T46" fmla="*/ 83 w 449"/>
                    <a:gd name="T47" fmla="*/ 196 h 370"/>
                    <a:gd name="T48" fmla="*/ 84 w 449"/>
                    <a:gd name="T49" fmla="*/ 195 h 370"/>
                    <a:gd name="T50" fmla="*/ 84 w 449"/>
                    <a:gd name="T51" fmla="*/ 195 h 370"/>
                    <a:gd name="T52" fmla="*/ 89 w 449"/>
                    <a:gd name="T53" fmla="*/ 194 h 370"/>
                    <a:gd name="T54" fmla="*/ 332 w 449"/>
                    <a:gd name="T55" fmla="*/ 253 h 370"/>
                    <a:gd name="T56" fmla="*/ 331 w 449"/>
                    <a:gd name="T57" fmla="*/ 254 h 370"/>
                    <a:gd name="T58" fmla="*/ 332 w 449"/>
                    <a:gd name="T59" fmla="*/ 254 h 370"/>
                    <a:gd name="T60" fmla="*/ 329 w 449"/>
                    <a:gd name="T61" fmla="*/ 252 h 370"/>
                    <a:gd name="T62" fmla="*/ 329 w 449"/>
                    <a:gd name="T63" fmla="*/ 252 h 370"/>
                    <a:gd name="T64" fmla="*/ 268 w 449"/>
                    <a:gd name="T65" fmla="*/ 211 h 370"/>
                    <a:gd name="T66" fmla="*/ 268 w 449"/>
                    <a:gd name="T67" fmla="*/ 211 h 370"/>
                    <a:gd name="T68" fmla="*/ 261 w 449"/>
                    <a:gd name="T69" fmla="*/ 198 h 370"/>
                    <a:gd name="T70" fmla="*/ 357 w 449"/>
                    <a:gd name="T71" fmla="*/ 243 h 370"/>
                    <a:gd name="T72" fmla="*/ 357 w 449"/>
                    <a:gd name="T73" fmla="*/ 244 h 370"/>
                    <a:gd name="T74" fmla="*/ 357 w 449"/>
                    <a:gd name="T75" fmla="*/ 244 h 370"/>
                    <a:gd name="T76" fmla="*/ 357 w 449"/>
                    <a:gd name="T77" fmla="*/ 243 h 370"/>
                    <a:gd name="T78" fmla="*/ 330 w 449"/>
                    <a:gd name="T79" fmla="*/ 185 h 370"/>
                    <a:gd name="T80" fmla="*/ 437 w 449"/>
                    <a:gd name="T81" fmla="*/ 370 h 370"/>
                    <a:gd name="T82" fmla="*/ 439 w 449"/>
                    <a:gd name="T83" fmla="*/ 166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49" h="370">
                      <a:moveTo>
                        <a:pt x="439" y="166"/>
                      </a:moveTo>
                      <a:cubicBezTo>
                        <a:pt x="439" y="166"/>
                        <a:pt x="439" y="166"/>
                        <a:pt x="439" y="166"/>
                      </a:cubicBezTo>
                      <a:cubicBezTo>
                        <a:pt x="436" y="144"/>
                        <a:pt x="431" y="125"/>
                        <a:pt x="425" y="111"/>
                      </a:cubicBezTo>
                      <a:cubicBezTo>
                        <a:pt x="414" y="86"/>
                        <a:pt x="395" y="67"/>
                        <a:pt x="372" y="53"/>
                      </a:cubicBezTo>
                      <a:cubicBezTo>
                        <a:pt x="372" y="53"/>
                        <a:pt x="372" y="53"/>
                        <a:pt x="372" y="53"/>
                      </a:cubicBezTo>
                      <a:cubicBezTo>
                        <a:pt x="372" y="52"/>
                        <a:pt x="371" y="52"/>
                        <a:pt x="371" y="52"/>
                      </a:cubicBezTo>
                      <a:cubicBezTo>
                        <a:pt x="366" y="49"/>
                        <a:pt x="360" y="46"/>
                        <a:pt x="355" y="43"/>
                      </a:cubicBezTo>
                      <a:cubicBezTo>
                        <a:pt x="267" y="0"/>
                        <a:pt x="180" y="13"/>
                        <a:pt x="135" y="25"/>
                      </a:cubicBezTo>
                      <a:cubicBezTo>
                        <a:pt x="121" y="28"/>
                        <a:pt x="111" y="32"/>
                        <a:pt x="102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cubicBezTo>
                        <a:pt x="69" y="52"/>
                        <a:pt x="72" y="75"/>
                        <a:pt x="72" y="75"/>
                      </a:cubicBezTo>
                      <a:cubicBezTo>
                        <a:pt x="30" y="55"/>
                        <a:pt x="12" y="110"/>
                        <a:pt x="6" y="147"/>
                      </a:cubicBezTo>
                      <a:cubicBezTo>
                        <a:pt x="5" y="153"/>
                        <a:pt x="4" y="158"/>
                        <a:pt x="4" y="162"/>
                      </a:cubicBezTo>
                      <a:cubicBezTo>
                        <a:pt x="3" y="165"/>
                        <a:pt x="3" y="167"/>
                        <a:pt x="3" y="169"/>
                      </a:cubicBezTo>
                      <a:cubicBezTo>
                        <a:pt x="3" y="170"/>
                        <a:pt x="3" y="170"/>
                        <a:pt x="3" y="170"/>
                      </a:cubicBezTo>
                      <a:cubicBezTo>
                        <a:pt x="0" y="223"/>
                        <a:pt x="10" y="314"/>
                        <a:pt x="20" y="370"/>
                      </a:cubicBezTo>
                      <a:cubicBezTo>
                        <a:pt x="20" y="370"/>
                        <a:pt x="33" y="241"/>
                        <a:pt x="70" y="204"/>
                      </a:cubicBezTo>
                      <a:cubicBezTo>
                        <a:pt x="70" y="204"/>
                        <a:pt x="70" y="204"/>
                        <a:pt x="70" y="204"/>
                      </a:cubicBezTo>
                      <a:cubicBezTo>
                        <a:pt x="72" y="201"/>
                        <a:pt x="75" y="199"/>
                        <a:pt x="79" y="197"/>
                      </a:cubicBezTo>
                      <a:cubicBezTo>
                        <a:pt x="79" y="197"/>
                        <a:pt x="79" y="197"/>
                        <a:pt x="79" y="197"/>
                      </a:cubicBezTo>
                      <a:cubicBezTo>
                        <a:pt x="79" y="197"/>
                        <a:pt x="80" y="197"/>
                        <a:pt x="81" y="196"/>
                      </a:cubicBezTo>
                      <a:cubicBezTo>
                        <a:pt x="81" y="196"/>
                        <a:pt x="81" y="196"/>
                        <a:pt x="81" y="196"/>
                      </a:cubicBezTo>
                      <a:cubicBezTo>
                        <a:pt x="83" y="196"/>
                        <a:pt x="83" y="196"/>
                        <a:pt x="83" y="196"/>
                      </a:cubicBezTo>
                      <a:cubicBezTo>
                        <a:pt x="83" y="195"/>
                        <a:pt x="84" y="195"/>
                        <a:pt x="84" y="195"/>
                      </a:cubicBezTo>
                      <a:cubicBezTo>
                        <a:pt x="84" y="195"/>
                        <a:pt x="84" y="195"/>
                        <a:pt x="84" y="195"/>
                      </a:cubicBezTo>
                      <a:cubicBezTo>
                        <a:pt x="86" y="195"/>
                        <a:pt x="87" y="194"/>
                        <a:pt x="89" y="194"/>
                      </a:cubicBezTo>
                      <a:cubicBezTo>
                        <a:pt x="136" y="235"/>
                        <a:pt x="260" y="252"/>
                        <a:pt x="332" y="253"/>
                      </a:cubicBezTo>
                      <a:cubicBezTo>
                        <a:pt x="331" y="254"/>
                        <a:pt x="331" y="254"/>
                        <a:pt x="331" y="254"/>
                      </a:cubicBezTo>
                      <a:cubicBezTo>
                        <a:pt x="332" y="254"/>
                        <a:pt x="332" y="254"/>
                        <a:pt x="332" y="254"/>
                      </a:cubicBezTo>
                      <a:cubicBezTo>
                        <a:pt x="331" y="254"/>
                        <a:pt x="330" y="253"/>
                        <a:pt x="329" y="252"/>
                      </a:cubicBezTo>
                      <a:cubicBezTo>
                        <a:pt x="329" y="252"/>
                        <a:pt x="329" y="252"/>
                        <a:pt x="329" y="252"/>
                      </a:cubicBezTo>
                      <a:cubicBezTo>
                        <a:pt x="296" y="237"/>
                        <a:pt x="277" y="222"/>
                        <a:pt x="268" y="211"/>
                      </a:cubicBezTo>
                      <a:cubicBezTo>
                        <a:pt x="268" y="211"/>
                        <a:pt x="268" y="211"/>
                        <a:pt x="268" y="211"/>
                      </a:cubicBezTo>
                      <a:cubicBezTo>
                        <a:pt x="264" y="206"/>
                        <a:pt x="261" y="202"/>
                        <a:pt x="261" y="198"/>
                      </a:cubicBezTo>
                      <a:cubicBezTo>
                        <a:pt x="306" y="230"/>
                        <a:pt x="357" y="243"/>
                        <a:pt x="357" y="243"/>
                      </a:cubicBezTo>
                      <a:cubicBezTo>
                        <a:pt x="357" y="244"/>
                        <a:pt x="357" y="244"/>
                        <a:pt x="357" y="244"/>
                      </a:cubicBezTo>
                      <a:cubicBezTo>
                        <a:pt x="357" y="244"/>
                        <a:pt x="357" y="244"/>
                        <a:pt x="357" y="244"/>
                      </a:cubicBezTo>
                      <a:cubicBezTo>
                        <a:pt x="357" y="243"/>
                        <a:pt x="357" y="243"/>
                        <a:pt x="357" y="243"/>
                      </a:cubicBezTo>
                      <a:cubicBezTo>
                        <a:pt x="342" y="221"/>
                        <a:pt x="330" y="185"/>
                        <a:pt x="330" y="185"/>
                      </a:cubicBezTo>
                      <a:cubicBezTo>
                        <a:pt x="433" y="176"/>
                        <a:pt x="437" y="370"/>
                        <a:pt x="437" y="370"/>
                      </a:cubicBezTo>
                      <a:cubicBezTo>
                        <a:pt x="446" y="320"/>
                        <a:pt x="449" y="231"/>
                        <a:pt x="439" y="166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1" name="ïṣľïḑé">
                  <a:extLst>
                    <a:ext uri="{FF2B5EF4-FFF2-40B4-BE49-F238E27FC236}">
                      <a16:creationId xmlns:a16="http://schemas.microsoft.com/office/drawing/2014/main" id="{F66B8011-F8D1-C2E5-1B22-DD7C59E839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9774" y="5829360"/>
                  <a:ext cx="1379430" cy="839939"/>
                </a:xfrm>
                <a:prstGeom prst="rect">
                  <a:avLst/>
                </a:prstGeom>
                <a:solidFill>
                  <a:srgbClr val="ECF0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2" name="ï$lîďé">
                  <a:extLst>
                    <a:ext uri="{FF2B5EF4-FFF2-40B4-BE49-F238E27FC236}">
                      <a16:creationId xmlns:a16="http://schemas.microsoft.com/office/drawing/2014/main" id="{390AF951-5EA5-26DA-C96A-B060C6B029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9774" y="5829360"/>
                  <a:ext cx="1379430" cy="839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3" name="iŝļidé">
                  <a:extLst>
                    <a:ext uri="{FF2B5EF4-FFF2-40B4-BE49-F238E27FC236}">
                      <a16:creationId xmlns:a16="http://schemas.microsoft.com/office/drawing/2014/main" id="{2931157C-6128-CEA5-6531-CABD8E402C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5413" y="6799420"/>
                  <a:ext cx="3512538" cy="95032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4" name="iśḻîdê">
                  <a:extLst>
                    <a:ext uri="{FF2B5EF4-FFF2-40B4-BE49-F238E27FC236}">
                      <a16:creationId xmlns:a16="http://schemas.microsoft.com/office/drawing/2014/main" id="{AD6D65B8-160A-03EF-F949-9AEECF1250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9774" y="6669299"/>
                  <a:ext cx="1379430" cy="130121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5" name="ïŝḷíḋe">
                  <a:extLst>
                    <a:ext uri="{FF2B5EF4-FFF2-40B4-BE49-F238E27FC236}">
                      <a16:creationId xmlns:a16="http://schemas.microsoft.com/office/drawing/2014/main" id="{64C46EF2-26D2-4C6B-4AEA-DBC32AD8A7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0703" y="5558153"/>
                  <a:ext cx="209071" cy="1111146"/>
                </a:xfrm>
                <a:custGeom>
                  <a:avLst/>
                  <a:gdLst>
                    <a:gd name="T0" fmla="*/ 121 w 121"/>
                    <a:gd name="T1" fmla="*/ 643 h 643"/>
                    <a:gd name="T2" fmla="*/ 103 w 121"/>
                    <a:gd name="T3" fmla="*/ 368 h 643"/>
                    <a:gd name="T4" fmla="*/ 92 w 121"/>
                    <a:gd name="T5" fmla="*/ 198 h 643"/>
                    <a:gd name="T6" fmla="*/ 69 w 121"/>
                    <a:gd name="T7" fmla="*/ 0 h 643"/>
                    <a:gd name="T8" fmla="*/ 3 w 121"/>
                    <a:gd name="T9" fmla="*/ 262 h 643"/>
                    <a:gd name="T10" fmla="*/ 3 w 121"/>
                    <a:gd name="T11" fmla="*/ 262 h 643"/>
                    <a:gd name="T12" fmla="*/ 0 w 121"/>
                    <a:gd name="T13" fmla="*/ 284 h 643"/>
                    <a:gd name="T14" fmla="*/ 6 w 121"/>
                    <a:gd name="T15" fmla="*/ 313 h 643"/>
                    <a:gd name="T16" fmla="*/ 6 w 121"/>
                    <a:gd name="T17" fmla="*/ 314 h 643"/>
                    <a:gd name="T18" fmla="*/ 121 w 121"/>
                    <a:gd name="T19" fmla="*/ 643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" h="643">
                      <a:moveTo>
                        <a:pt x="121" y="643"/>
                      </a:moveTo>
                      <a:cubicBezTo>
                        <a:pt x="103" y="368"/>
                        <a:pt x="103" y="368"/>
                        <a:pt x="103" y="368"/>
                      </a:cubicBezTo>
                      <a:cubicBezTo>
                        <a:pt x="92" y="198"/>
                        <a:pt x="92" y="198"/>
                        <a:pt x="92" y="198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3" y="262"/>
                        <a:pt x="3" y="262"/>
                        <a:pt x="3" y="262"/>
                      </a:cubicBezTo>
                      <a:cubicBezTo>
                        <a:pt x="3" y="262"/>
                        <a:pt x="3" y="262"/>
                        <a:pt x="3" y="262"/>
                      </a:cubicBezTo>
                      <a:cubicBezTo>
                        <a:pt x="1" y="269"/>
                        <a:pt x="0" y="276"/>
                        <a:pt x="0" y="284"/>
                      </a:cubicBezTo>
                      <a:cubicBezTo>
                        <a:pt x="0" y="294"/>
                        <a:pt x="2" y="304"/>
                        <a:pt x="6" y="313"/>
                      </a:cubicBezTo>
                      <a:cubicBezTo>
                        <a:pt x="6" y="314"/>
                        <a:pt x="6" y="314"/>
                        <a:pt x="6" y="314"/>
                      </a:cubicBezTo>
                      <a:lnTo>
                        <a:pt x="121" y="64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6" name="íṡḻiďê">
                  <a:extLst>
                    <a:ext uri="{FF2B5EF4-FFF2-40B4-BE49-F238E27FC236}">
                      <a16:creationId xmlns:a16="http://schemas.microsoft.com/office/drawing/2014/main" id="{0FCE08C8-1B36-0122-5E20-E1A49C472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9203" y="5558153"/>
                  <a:ext cx="209802" cy="1111146"/>
                </a:xfrm>
                <a:custGeom>
                  <a:avLst/>
                  <a:gdLst>
                    <a:gd name="T0" fmla="*/ 0 w 121"/>
                    <a:gd name="T1" fmla="*/ 643 h 643"/>
                    <a:gd name="T2" fmla="*/ 18 w 121"/>
                    <a:gd name="T3" fmla="*/ 368 h 643"/>
                    <a:gd name="T4" fmla="*/ 30 w 121"/>
                    <a:gd name="T5" fmla="*/ 198 h 643"/>
                    <a:gd name="T6" fmla="*/ 53 w 121"/>
                    <a:gd name="T7" fmla="*/ 0 h 643"/>
                    <a:gd name="T8" fmla="*/ 118 w 121"/>
                    <a:gd name="T9" fmla="*/ 262 h 643"/>
                    <a:gd name="T10" fmla="*/ 118 w 121"/>
                    <a:gd name="T11" fmla="*/ 262 h 643"/>
                    <a:gd name="T12" fmla="*/ 121 w 121"/>
                    <a:gd name="T13" fmla="*/ 284 h 643"/>
                    <a:gd name="T14" fmla="*/ 115 w 121"/>
                    <a:gd name="T15" fmla="*/ 313 h 643"/>
                    <a:gd name="T16" fmla="*/ 115 w 121"/>
                    <a:gd name="T17" fmla="*/ 314 h 643"/>
                    <a:gd name="T18" fmla="*/ 0 w 121"/>
                    <a:gd name="T19" fmla="*/ 643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" h="643">
                      <a:moveTo>
                        <a:pt x="0" y="643"/>
                      </a:moveTo>
                      <a:cubicBezTo>
                        <a:pt x="18" y="368"/>
                        <a:pt x="18" y="368"/>
                        <a:pt x="18" y="368"/>
                      </a:cubicBezTo>
                      <a:cubicBezTo>
                        <a:pt x="30" y="198"/>
                        <a:pt x="30" y="198"/>
                        <a:pt x="30" y="198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118" y="262"/>
                        <a:pt x="118" y="262"/>
                        <a:pt x="118" y="262"/>
                      </a:cubicBezTo>
                      <a:cubicBezTo>
                        <a:pt x="118" y="262"/>
                        <a:pt x="118" y="262"/>
                        <a:pt x="118" y="262"/>
                      </a:cubicBezTo>
                      <a:cubicBezTo>
                        <a:pt x="120" y="269"/>
                        <a:pt x="121" y="276"/>
                        <a:pt x="121" y="284"/>
                      </a:cubicBezTo>
                      <a:cubicBezTo>
                        <a:pt x="121" y="294"/>
                        <a:pt x="119" y="304"/>
                        <a:pt x="115" y="313"/>
                      </a:cubicBezTo>
                      <a:cubicBezTo>
                        <a:pt x="115" y="314"/>
                        <a:pt x="115" y="314"/>
                        <a:pt x="115" y="314"/>
                      </a:cubicBezTo>
                      <a:lnTo>
                        <a:pt x="0" y="64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7" name="işlîḍê">
                  <a:extLst>
                    <a:ext uri="{FF2B5EF4-FFF2-40B4-BE49-F238E27FC236}">
                      <a16:creationId xmlns:a16="http://schemas.microsoft.com/office/drawing/2014/main" id="{45B3E652-AD54-2D87-A174-1DB0568A4C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3360" y="6161242"/>
                  <a:ext cx="176175" cy="176175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8" name="íṡ1ïḍê">
                  <a:extLst>
                    <a:ext uri="{FF2B5EF4-FFF2-40B4-BE49-F238E27FC236}">
                      <a16:creationId xmlns:a16="http://schemas.microsoft.com/office/drawing/2014/main" id="{C9876FC7-8E7F-CE91-7795-5834374BB4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55060" y="6444877"/>
                  <a:ext cx="363315" cy="354543"/>
                </a:xfrm>
                <a:custGeom>
                  <a:avLst/>
                  <a:gdLst>
                    <a:gd name="T0" fmla="*/ 52 w 210"/>
                    <a:gd name="T1" fmla="*/ 0 h 205"/>
                    <a:gd name="T2" fmla="*/ 52 w 210"/>
                    <a:gd name="T3" fmla="*/ 16 h 205"/>
                    <a:gd name="T4" fmla="*/ 0 w 210"/>
                    <a:gd name="T5" fmla="*/ 97 h 205"/>
                    <a:gd name="T6" fmla="*/ 52 w 210"/>
                    <a:gd name="T7" fmla="*/ 178 h 205"/>
                    <a:gd name="T8" fmla="*/ 52 w 210"/>
                    <a:gd name="T9" fmla="*/ 205 h 205"/>
                    <a:gd name="T10" fmla="*/ 210 w 210"/>
                    <a:gd name="T11" fmla="*/ 205 h 205"/>
                    <a:gd name="T12" fmla="*/ 210 w 210"/>
                    <a:gd name="T13" fmla="*/ 0 h 205"/>
                    <a:gd name="T14" fmla="*/ 52 w 210"/>
                    <a:gd name="T15" fmla="*/ 0 h 205"/>
                    <a:gd name="T16" fmla="*/ 29 w 210"/>
                    <a:gd name="T17" fmla="*/ 147 h 205"/>
                    <a:gd name="T18" fmla="*/ 26 w 210"/>
                    <a:gd name="T19" fmla="*/ 97 h 205"/>
                    <a:gd name="T20" fmla="*/ 52 w 210"/>
                    <a:gd name="T21" fmla="*/ 42 h 205"/>
                    <a:gd name="T22" fmla="*/ 52 w 210"/>
                    <a:gd name="T23" fmla="*/ 152 h 205"/>
                    <a:gd name="T24" fmla="*/ 29 w 210"/>
                    <a:gd name="T25" fmla="*/ 147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0" h="205">
                      <a:moveTo>
                        <a:pt x="52" y="0"/>
                      </a:move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7" y="16"/>
                        <a:pt x="0" y="34"/>
                        <a:pt x="0" y="97"/>
                      </a:cubicBezTo>
                      <a:cubicBezTo>
                        <a:pt x="0" y="154"/>
                        <a:pt x="0" y="178"/>
                        <a:pt x="52" y="178"/>
                      </a:cubicBezTo>
                      <a:cubicBezTo>
                        <a:pt x="52" y="205"/>
                        <a:pt x="52" y="205"/>
                        <a:pt x="52" y="205"/>
                      </a:cubicBezTo>
                      <a:cubicBezTo>
                        <a:pt x="210" y="205"/>
                        <a:pt x="210" y="205"/>
                        <a:pt x="210" y="205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lnTo>
                        <a:pt x="52" y="0"/>
                      </a:lnTo>
                      <a:close/>
                      <a:moveTo>
                        <a:pt x="29" y="147"/>
                      </a:moveTo>
                      <a:cubicBezTo>
                        <a:pt x="26" y="140"/>
                        <a:pt x="26" y="122"/>
                        <a:pt x="26" y="97"/>
                      </a:cubicBezTo>
                      <a:cubicBezTo>
                        <a:pt x="26" y="42"/>
                        <a:pt x="28" y="42"/>
                        <a:pt x="52" y="42"/>
                      </a:cubicBezTo>
                      <a:cubicBezTo>
                        <a:pt x="52" y="152"/>
                        <a:pt x="52" y="152"/>
                        <a:pt x="52" y="152"/>
                      </a:cubicBezTo>
                      <a:cubicBezTo>
                        <a:pt x="32" y="152"/>
                        <a:pt x="30" y="149"/>
                        <a:pt x="29" y="14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49" name="í$ḷide">
                  <a:extLst>
                    <a:ext uri="{FF2B5EF4-FFF2-40B4-BE49-F238E27FC236}">
                      <a16:creationId xmlns:a16="http://schemas.microsoft.com/office/drawing/2014/main" id="{B880BF20-76BE-5C69-FBB6-0849EA0AA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71276" y="6709505"/>
                  <a:ext cx="60675" cy="51902"/>
                </a:xfrm>
                <a:custGeom>
                  <a:avLst/>
                  <a:gdLst>
                    <a:gd name="T0" fmla="*/ 19 w 83"/>
                    <a:gd name="T1" fmla="*/ 71 h 71"/>
                    <a:gd name="T2" fmla="*/ 0 w 83"/>
                    <a:gd name="T3" fmla="*/ 35 h 71"/>
                    <a:gd name="T4" fmla="*/ 19 w 83"/>
                    <a:gd name="T5" fmla="*/ 0 h 71"/>
                    <a:gd name="T6" fmla="*/ 62 w 83"/>
                    <a:gd name="T7" fmla="*/ 0 h 71"/>
                    <a:gd name="T8" fmla="*/ 83 w 83"/>
                    <a:gd name="T9" fmla="*/ 35 h 71"/>
                    <a:gd name="T10" fmla="*/ 62 w 83"/>
                    <a:gd name="T11" fmla="*/ 71 h 71"/>
                    <a:gd name="T12" fmla="*/ 19 w 83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1">
                      <a:moveTo>
                        <a:pt x="19" y="71"/>
                      </a:moveTo>
                      <a:lnTo>
                        <a:pt x="0" y="35"/>
                      </a:lnTo>
                      <a:lnTo>
                        <a:pt x="19" y="0"/>
                      </a:lnTo>
                      <a:lnTo>
                        <a:pt x="62" y="0"/>
                      </a:lnTo>
                      <a:lnTo>
                        <a:pt x="83" y="35"/>
                      </a:lnTo>
                      <a:lnTo>
                        <a:pt x="62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50" name="iśļîdê">
                  <a:extLst>
                    <a:ext uri="{FF2B5EF4-FFF2-40B4-BE49-F238E27FC236}">
                      <a16:creationId xmlns:a16="http://schemas.microsoft.com/office/drawing/2014/main" id="{2FABEEF1-D20F-1E1A-AE53-F9D0233944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326" y="6709505"/>
                  <a:ext cx="58481" cy="51902"/>
                </a:xfrm>
                <a:custGeom>
                  <a:avLst/>
                  <a:gdLst>
                    <a:gd name="T0" fmla="*/ 19 w 80"/>
                    <a:gd name="T1" fmla="*/ 71 h 71"/>
                    <a:gd name="T2" fmla="*/ 0 w 80"/>
                    <a:gd name="T3" fmla="*/ 35 h 71"/>
                    <a:gd name="T4" fmla="*/ 19 w 80"/>
                    <a:gd name="T5" fmla="*/ 0 h 71"/>
                    <a:gd name="T6" fmla="*/ 61 w 80"/>
                    <a:gd name="T7" fmla="*/ 0 h 71"/>
                    <a:gd name="T8" fmla="*/ 80 w 80"/>
                    <a:gd name="T9" fmla="*/ 35 h 71"/>
                    <a:gd name="T10" fmla="*/ 61 w 80"/>
                    <a:gd name="T11" fmla="*/ 71 h 71"/>
                    <a:gd name="T12" fmla="*/ 19 w 80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71">
                      <a:moveTo>
                        <a:pt x="19" y="71"/>
                      </a:moveTo>
                      <a:lnTo>
                        <a:pt x="0" y="35"/>
                      </a:lnTo>
                      <a:lnTo>
                        <a:pt x="19" y="0"/>
                      </a:lnTo>
                      <a:lnTo>
                        <a:pt x="61" y="0"/>
                      </a:lnTo>
                      <a:lnTo>
                        <a:pt x="80" y="35"/>
                      </a:lnTo>
                      <a:lnTo>
                        <a:pt x="61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51" name="ïṣḻïḍé">
                  <a:extLst>
                    <a:ext uri="{FF2B5EF4-FFF2-40B4-BE49-F238E27FC236}">
                      <a16:creationId xmlns:a16="http://schemas.microsoft.com/office/drawing/2014/main" id="{0C635C15-28C5-E011-B366-B31C9377B4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6300" y="6709505"/>
                  <a:ext cx="59944" cy="51902"/>
                </a:xfrm>
                <a:custGeom>
                  <a:avLst/>
                  <a:gdLst>
                    <a:gd name="T0" fmla="*/ 21 w 82"/>
                    <a:gd name="T1" fmla="*/ 71 h 71"/>
                    <a:gd name="T2" fmla="*/ 0 w 82"/>
                    <a:gd name="T3" fmla="*/ 35 h 71"/>
                    <a:gd name="T4" fmla="*/ 21 w 82"/>
                    <a:gd name="T5" fmla="*/ 0 h 71"/>
                    <a:gd name="T6" fmla="*/ 64 w 82"/>
                    <a:gd name="T7" fmla="*/ 0 h 71"/>
                    <a:gd name="T8" fmla="*/ 82 w 82"/>
                    <a:gd name="T9" fmla="*/ 35 h 71"/>
                    <a:gd name="T10" fmla="*/ 64 w 82"/>
                    <a:gd name="T11" fmla="*/ 71 h 71"/>
                    <a:gd name="T12" fmla="*/ 21 w 82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71">
                      <a:moveTo>
                        <a:pt x="21" y="71"/>
                      </a:moveTo>
                      <a:lnTo>
                        <a:pt x="0" y="35"/>
                      </a:lnTo>
                      <a:lnTo>
                        <a:pt x="21" y="0"/>
                      </a:lnTo>
                      <a:lnTo>
                        <a:pt x="64" y="0"/>
                      </a:lnTo>
                      <a:lnTo>
                        <a:pt x="82" y="35"/>
                      </a:lnTo>
                      <a:lnTo>
                        <a:pt x="64" y="71"/>
                      </a:lnTo>
                      <a:lnTo>
                        <a:pt x="21" y="7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52" name="ïSḷîďe">
                  <a:extLst>
                    <a:ext uri="{FF2B5EF4-FFF2-40B4-BE49-F238E27FC236}">
                      <a16:creationId xmlns:a16="http://schemas.microsoft.com/office/drawing/2014/main" id="{7E641297-8F8A-FC37-D6ED-A5E6B576B1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9960" y="4828598"/>
                  <a:ext cx="285097" cy="207609"/>
                </a:xfrm>
                <a:custGeom>
                  <a:avLst/>
                  <a:gdLst>
                    <a:gd name="T0" fmla="*/ 145 w 165"/>
                    <a:gd name="T1" fmla="*/ 81 h 120"/>
                    <a:gd name="T2" fmla="*/ 128 w 165"/>
                    <a:gd name="T3" fmla="*/ 92 h 120"/>
                    <a:gd name="T4" fmla="*/ 8 w 165"/>
                    <a:gd name="T5" fmla="*/ 0 h 120"/>
                    <a:gd name="T6" fmla="*/ 1 w 165"/>
                    <a:gd name="T7" fmla="*/ 8 h 120"/>
                    <a:gd name="T8" fmla="*/ 127 w 165"/>
                    <a:gd name="T9" fmla="*/ 108 h 120"/>
                    <a:gd name="T10" fmla="*/ 145 w 165"/>
                    <a:gd name="T11" fmla="*/ 120 h 120"/>
                    <a:gd name="T12" fmla="*/ 165 w 165"/>
                    <a:gd name="T13" fmla="*/ 100 h 120"/>
                    <a:gd name="T14" fmla="*/ 145 w 165"/>
                    <a:gd name="T15" fmla="*/ 8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5" h="120">
                      <a:moveTo>
                        <a:pt x="145" y="81"/>
                      </a:moveTo>
                      <a:cubicBezTo>
                        <a:pt x="138" y="81"/>
                        <a:pt x="131" y="85"/>
                        <a:pt x="128" y="92"/>
                      </a:cubicBezTo>
                      <a:cubicBezTo>
                        <a:pt x="18" y="72"/>
                        <a:pt x="8" y="3"/>
                        <a:pt x="8" y="0"/>
                      </a:cubicBezTo>
                      <a:cubicBezTo>
                        <a:pt x="5" y="0"/>
                        <a:pt x="1" y="4"/>
                        <a:pt x="1" y="8"/>
                      </a:cubicBezTo>
                      <a:cubicBezTo>
                        <a:pt x="1" y="10"/>
                        <a:pt x="0" y="86"/>
                        <a:pt x="127" y="108"/>
                      </a:cubicBezTo>
                      <a:cubicBezTo>
                        <a:pt x="130" y="115"/>
                        <a:pt x="137" y="120"/>
                        <a:pt x="145" y="120"/>
                      </a:cubicBezTo>
                      <a:cubicBezTo>
                        <a:pt x="156" y="120"/>
                        <a:pt x="165" y="111"/>
                        <a:pt x="165" y="100"/>
                      </a:cubicBezTo>
                      <a:cubicBezTo>
                        <a:pt x="165" y="90"/>
                        <a:pt x="156" y="81"/>
                        <a:pt x="145" y="81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243" name="íṣḻidê">
                <a:extLst>
                  <a:ext uri="{FF2B5EF4-FFF2-40B4-BE49-F238E27FC236}">
                    <a16:creationId xmlns:a16="http://schemas.microsoft.com/office/drawing/2014/main" id="{922FE8A6-E44D-90C5-3BB3-155CEB8F2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6869" y="4311768"/>
                <a:ext cx="362585" cy="362586"/>
              </a:xfrm>
              <a:prstGeom prst="ellipse">
                <a:avLst/>
              </a:prstGeom>
              <a:solidFill>
                <a:srgbClr val="FFC3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4" name="ïSlide">
                <a:extLst>
                  <a:ext uri="{FF2B5EF4-FFF2-40B4-BE49-F238E27FC236}">
                    <a16:creationId xmlns:a16="http://schemas.microsoft.com/office/drawing/2014/main" id="{BA4AE514-E3D6-15CE-FACA-DE00A894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2791" y="3215241"/>
                <a:ext cx="362585" cy="363315"/>
              </a:xfrm>
              <a:prstGeom prst="ellipse">
                <a:avLst/>
              </a:prstGeom>
              <a:solidFill>
                <a:srgbClr val="2025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5" name="í$ľïďé">
                <a:extLst>
                  <a:ext uri="{FF2B5EF4-FFF2-40B4-BE49-F238E27FC236}">
                    <a16:creationId xmlns:a16="http://schemas.microsoft.com/office/drawing/2014/main" id="{18D44801-B4D1-43B8-74D6-5A952FEAD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914" y="4311768"/>
                <a:ext cx="362585" cy="362586"/>
              </a:xfrm>
              <a:prstGeom prst="ellipse">
                <a:avLst/>
              </a:prstGeom>
              <a:solidFill>
                <a:srgbClr val="FFC3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6" name="íṥḻíḓê">
                <a:extLst>
                  <a:ext uri="{FF2B5EF4-FFF2-40B4-BE49-F238E27FC236}">
                    <a16:creationId xmlns:a16="http://schemas.microsoft.com/office/drawing/2014/main" id="{7A0A92D4-4FFC-A005-443F-C074E6C65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5773" y="3215241"/>
                <a:ext cx="363314" cy="363315"/>
              </a:xfrm>
              <a:prstGeom prst="ellipse">
                <a:avLst/>
              </a:prstGeom>
              <a:solidFill>
                <a:srgbClr val="2025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38" name="ïṡḻídè">
              <a:extLst>
                <a:ext uri="{FF2B5EF4-FFF2-40B4-BE49-F238E27FC236}">
                  <a16:creationId xmlns:a16="http://schemas.microsoft.com/office/drawing/2014/main" id="{609B6CF5-A3A7-CF80-8C6F-881705C73353}"/>
                </a:ext>
              </a:extLst>
            </p:cNvPr>
            <p:cNvSpPr/>
            <p:nvPr/>
          </p:nvSpPr>
          <p:spPr>
            <a:xfrm>
              <a:off x="8230727" y="4567491"/>
              <a:ext cx="1475802" cy="307471"/>
            </a:xfrm>
            <a:prstGeom prst="roundRect">
              <a:avLst>
                <a:gd name="adj" fmla="val 50000"/>
              </a:avLst>
            </a:prstGeom>
            <a:solidFill>
              <a:srgbClr val="FF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/>
            <a:p>
              <a:pPr algn="ctr"/>
              <a:endParaRPr lang="zh-CN" altLang="en-US" sz="1400" b="1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353" name="TextBox 352">
            <a:extLst>
              <a:ext uri="{FF2B5EF4-FFF2-40B4-BE49-F238E27FC236}">
                <a16:creationId xmlns:a16="http://schemas.microsoft.com/office/drawing/2014/main" id="{284DABD4-06B3-8463-3DB5-14FF7E8F1DDE}"/>
              </a:ext>
            </a:extLst>
          </p:cNvPr>
          <p:cNvSpPr txBox="1"/>
          <p:nvPr/>
        </p:nvSpPr>
        <p:spPr>
          <a:xfrm>
            <a:off x="165371" y="266312"/>
            <a:ext cx="117510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4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id="{C125B79A-F0BA-EF08-A10E-E305F974D674}"/>
              </a:ext>
            </a:extLst>
          </p:cNvPr>
          <p:cNvSpPr txBox="1"/>
          <p:nvPr/>
        </p:nvSpPr>
        <p:spPr>
          <a:xfrm>
            <a:off x="7860326" y="855488"/>
            <a:ext cx="3234353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5" name="TextBox 354">
            <a:extLst>
              <a:ext uri="{FF2B5EF4-FFF2-40B4-BE49-F238E27FC236}">
                <a16:creationId xmlns:a16="http://schemas.microsoft.com/office/drawing/2014/main" id="{94A42CAF-F09C-112F-78E2-5EAF9320E0FF}"/>
              </a:ext>
            </a:extLst>
          </p:cNvPr>
          <p:cNvSpPr txBox="1"/>
          <p:nvPr/>
        </p:nvSpPr>
        <p:spPr>
          <a:xfrm>
            <a:off x="531776" y="1017615"/>
            <a:ext cx="3234353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6" name="TextBox 355">
            <a:extLst>
              <a:ext uri="{FF2B5EF4-FFF2-40B4-BE49-F238E27FC236}">
                <a16:creationId xmlns:a16="http://schemas.microsoft.com/office/drawing/2014/main" id="{07EAF1F8-B27F-3297-3E85-138333C66BC5}"/>
              </a:ext>
            </a:extLst>
          </p:cNvPr>
          <p:cNvSpPr txBox="1"/>
          <p:nvPr/>
        </p:nvSpPr>
        <p:spPr>
          <a:xfrm>
            <a:off x="587677" y="2981014"/>
            <a:ext cx="3234353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7" name="TextBox 356">
            <a:extLst>
              <a:ext uri="{FF2B5EF4-FFF2-40B4-BE49-F238E27FC236}">
                <a16:creationId xmlns:a16="http://schemas.microsoft.com/office/drawing/2014/main" id="{25F6EE79-27BB-CB62-50CA-A013F0960FDD}"/>
              </a:ext>
            </a:extLst>
          </p:cNvPr>
          <p:cNvSpPr txBox="1"/>
          <p:nvPr/>
        </p:nvSpPr>
        <p:spPr>
          <a:xfrm>
            <a:off x="8285933" y="2947475"/>
            <a:ext cx="3234353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984CD67E-99CA-DB1E-2B34-AD280FF84D40}"/>
              </a:ext>
            </a:extLst>
          </p:cNvPr>
          <p:cNvSpPr txBox="1"/>
          <p:nvPr/>
        </p:nvSpPr>
        <p:spPr>
          <a:xfrm>
            <a:off x="4964862" y="5503570"/>
            <a:ext cx="225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</p:spTree>
    <p:extLst>
      <p:ext uri="{BB962C8B-B14F-4D97-AF65-F5344CB8AC3E}">
        <p14:creationId xmlns:p14="http://schemas.microsoft.com/office/powerpoint/2010/main" val="147088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" grpId="0"/>
      <p:bldP spid="354" grpId="0"/>
      <p:bldP spid="355" grpId="0"/>
      <p:bldP spid="356" grpId="0"/>
      <p:bldP spid="357" grpId="0"/>
      <p:bldP spid="3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2A0514E-5817-E62E-6D48-D1239D76FD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3A85F3-DF16-43E0-30F4-A43753380B08}"/>
              </a:ext>
            </a:extLst>
          </p:cNvPr>
          <p:cNvSpPr txBox="1"/>
          <p:nvPr/>
        </p:nvSpPr>
        <p:spPr>
          <a:xfrm>
            <a:off x="3218809" y="306753"/>
            <a:ext cx="5754382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6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6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DE1A1DBF-E45D-75D3-3CB5-417E31F282AA}"/>
              </a:ext>
            </a:extLst>
          </p:cNvPr>
          <p:cNvSpPr/>
          <p:nvPr/>
        </p:nvSpPr>
        <p:spPr>
          <a:xfrm>
            <a:off x="7774731" y="1573788"/>
            <a:ext cx="3157728" cy="2999232"/>
          </a:xfrm>
          <a:prstGeom prst="parallelogram">
            <a:avLst>
              <a:gd name="adj" fmla="val 12899"/>
            </a:avLst>
          </a:prstGeom>
          <a:solidFill>
            <a:srgbClr val="202542"/>
          </a:solidFill>
          <a:ln>
            <a:noFill/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B70F9B-0427-79B2-B647-A20E682F992A}"/>
              </a:ext>
            </a:extLst>
          </p:cNvPr>
          <p:cNvSpPr txBox="1"/>
          <p:nvPr/>
        </p:nvSpPr>
        <p:spPr>
          <a:xfrm>
            <a:off x="8200348" y="1977230"/>
            <a:ext cx="2253343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کیفیت. </a:t>
            </a: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8D91FEFC-D4C0-0FD5-45CD-524A84152F8F}"/>
              </a:ext>
            </a:extLst>
          </p:cNvPr>
          <p:cNvSpPr/>
          <p:nvPr/>
        </p:nvSpPr>
        <p:spPr>
          <a:xfrm>
            <a:off x="4695940" y="1573788"/>
            <a:ext cx="3157728" cy="2999232"/>
          </a:xfrm>
          <a:prstGeom prst="parallelogram">
            <a:avLst>
              <a:gd name="adj" fmla="val 12899"/>
            </a:avLst>
          </a:prstGeom>
          <a:solidFill>
            <a:srgbClr val="202542"/>
          </a:solidFill>
          <a:ln>
            <a:noFill/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81E53A26-A8C8-354E-30A5-53FB272AF0F8}"/>
              </a:ext>
            </a:extLst>
          </p:cNvPr>
          <p:cNvSpPr/>
          <p:nvPr/>
        </p:nvSpPr>
        <p:spPr>
          <a:xfrm>
            <a:off x="1617149" y="1573788"/>
            <a:ext cx="3157728" cy="2999232"/>
          </a:xfrm>
          <a:prstGeom prst="parallelogram">
            <a:avLst>
              <a:gd name="adj" fmla="val 12899"/>
            </a:avLst>
          </a:prstGeom>
          <a:solidFill>
            <a:srgbClr val="202542"/>
          </a:solidFill>
          <a:ln>
            <a:noFill/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AB7D39-2AB2-EDB6-4E55-0F827A18A1C4}"/>
              </a:ext>
            </a:extLst>
          </p:cNvPr>
          <p:cNvSpPr txBox="1"/>
          <p:nvPr/>
        </p:nvSpPr>
        <p:spPr>
          <a:xfrm>
            <a:off x="5077361" y="1977230"/>
            <a:ext cx="2253343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A8ABDA-B91D-1DB2-56CA-4E1C6F7976A3}"/>
              </a:ext>
            </a:extLst>
          </p:cNvPr>
          <p:cNvSpPr txBox="1"/>
          <p:nvPr/>
        </p:nvSpPr>
        <p:spPr>
          <a:xfrm>
            <a:off x="2077507" y="1977230"/>
            <a:ext cx="2253343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کیفیت. </a:t>
            </a:r>
          </a:p>
        </p:txBody>
      </p:sp>
    </p:spTree>
    <p:extLst>
      <p:ext uri="{BB962C8B-B14F-4D97-AF65-F5344CB8AC3E}">
        <p14:creationId xmlns:p14="http://schemas.microsoft.com/office/powerpoint/2010/main" val="171518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0AE315E-2404-AA75-F5A6-CDFDE7FCC0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5" b="-1696"/>
          <a:stretch/>
        </p:blipFill>
        <p:spPr>
          <a:xfrm>
            <a:off x="7656513" y="1036638"/>
            <a:ext cx="3876675" cy="4949825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C60FF0C-1D77-85A3-549A-D39EDA9F31C3}"/>
              </a:ext>
            </a:extLst>
          </p:cNvPr>
          <p:cNvSpPr/>
          <p:nvPr/>
        </p:nvSpPr>
        <p:spPr>
          <a:xfrm>
            <a:off x="8320786" y="5571744"/>
            <a:ext cx="2548128" cy="7802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371380-246C-8D31-7192-0635CC6FB8F0}"/>
              </a:ext>
            </a:extLst>
          </p:cNvPr>
          <p:cNvSpPr txBox="1"/>
          <p:nvPr/>
        </p:nvSpPr>
        <p:spPr>
          <a:xfrm>
            <a:off x="426886" y="1036638"/>
            <a:ext cx="621972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657F5DE-3547-0190-7B06-02B199A05B1C}"/>
              </a:ext>
            </a:extLst>
          </p:cNvPr>
          <p:cNvSpPr/>
          <p:nvPr/>
        </p:nvSpPr>
        <p:spPr>
          <a:xfrm>
            <a:off x="6030806" y="3896776"/>
            <a:ext cx="662151" cy="662151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175CD34-8E90-9498-FFCE-560096966941}"/>
              </a:ext>
            </a:extLst>
          </p:cNvPr>
          <p:cNvSpPr/>
          <p:nvPr/>
        </p:nvSpPr>
        <p:spPr>
          <a:xfrm>
            <a:off x="6030806" y="5265923"/>
            <a:ext cx="662151" cy="662151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oogle Shape;625;p38">
            <a:extLst>
              <a:ext uri="{FF2B5EF4-FFF2-40B4-BE49-F238E27FC236}">
                <a16:creationId xmlns:a16="http://schemas.microsoft.com/office/drawing/2014/main" id="{1F11AB76-8B95-AECC-B752-E9CB27ADC590}"/>
              </a:ext>
            </a:extLst>
          </p:cNvPr>
          <p:cNvGrpSpPr/>
          <p:nvPr/>
        </p:nvGrpSpPr>
        <p:grpSpPr>
          <a:xfrm>
            <a:off x="6187962" y="5415780"/>
            <a:ext cx="389877" cy="391259"/>
            <a:chOff x="4991425" y="3234750"/>
            <a:chExt cx="296175" cy="297225"/>
          </a:xfrm>
          <a:solidFill>
            <a:srgbClr val="202542"/>
          </a:solidFill>
        </p:grpSpPr>
        <p:sp>
          <p:nvSpPr>
            <p:cNvPr id="12" name="Google Shape;626;p38">
              <a:extLst>
                <a:ext uri="{FF2B5EF4-FFF2-40B4-BE49-F238E27FC236}">
                  <a16:creationId xmlns:a16="http://schemas.microsoft.com/office/drawing/2014/main" id="{A9D0B136-A180-C918-2F1A-417F7B1BB0F8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27;p38">
              <a:extLst>
                <a:ext uri="{FF2B5EF4-FFF2-40B4-BE49-F238E27FC236}">
                  <a16:creationId xmlns:a16="http://schemas.microsoft.com/office/drawing/2014/main" id="{CDCE4EC3-5712-686E-6072-978C8FFF3900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28;p38">
              <a:extLst>
                <a:ext uri="{FF2B5EF4-FFF2-40B4-BE49-F238E27FC236}">
                  <a16:creationId xmlns:a16="http://schemas.microsoft.com/office/drawing/2014/main" id="{4954BE61-D9F8-8FEE-6FA3-135759F509DC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29;p38">
              <a:extLst>
                <a:ext uri="{FF2B5EF4-FFF2-40B4-BE49-F238E27FC236}">
                  <a16:creationId xmlns:a16="http://schemas.microsoft.com/office/drawing/2014/main" id="{E33DF0F4-5CDA-B5BD-0808-D03F5EF49C4C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30;p38">
              <a:extLst>
                <a:ext uri="{FF2B5EF4-FFF2-40B4-BE49-F238E27FC236}">
                  <a16:creationId xmlns:a16="http://schemas.microsoft.com/office/drawing/2014/main" id="{F00143A4-6DBF-6822-76B5-D83DB18B5A9E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3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31;p38">
              <a:extLst>
                <a:ext uri="{FF2B5EF4-FFF2-40B4-BE49-F238E27FC236}">
                  <a16:creationId xmlns:a16="http://schemas.microsoft.com/office/drawing/2014/main" id="{7787EAA4-38AA-0AA4-C35B-9E5161EE8CA2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3" h="3493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641;p38">
            <a:extLst>
              <a:ext uri="{FF2B5EF4-FFF2-40B4-BE49-F238E27FC236}">
                <a16:creationId xmlns:a16="http://schemas.microsoft.com/office/drawing/2014/main" id="{924BE01D-537A-F9AE-C9A0-F12C4DF7D09E}"/>
              </a:ext>
            </a:extLst>
          </p:cNvPr>
          <p:cNvGrpSpPr/>
          <p:nvPr/>
        </p:nvGrpSpPr>
        <p:grpSpPr>
          <a:xfrm>
            <a:off x="6187962" y="4048697"/>
            <a:ext cx="389877" cy="318332"/>
            <a:chOff x="3860400" y="3254050"/>
            <a:chExt cx="296175" cy="241825"/>
          </a:xfrm>
          <a:solidFill>
            <a:srgbClr val="202542"/>
          </a:solidFill>
        </p:grpSpPr>
        <p:sp>
          <p:nvSpPr>
            <p:cNvPr id="19" name="Google Shape;642;p38">
              <a:extLst>
                <a:ext uri="{FF2B5EF4-FFF2-40B4-BE49-F238E27FC236}">
                  <a16:creationId xmlns:a16="http://schemas.microsoft.com/office/drawing/2014/main" id="{A91B6709-2099-F914-107B-F4D9310C6C91}"/>
                </a:ext>
              </a:extLst>
            </p:cNvPr>
            <p:cNvSpPr/>
            <p:nvPr/>
          </p:nvSpPr>
          <p:spPr>
            <a:xfrm>
              <a:off x="4112425" y="3358025"/>
              <a:ext cx="44150" cy="18125"/>
            </a:xfrm>
            <a:custGeom>
              <a:avLst/>
              <a:gdLst/>
              <a:ahLst/>
              <a:cxnLst/>
              <a:rect l="l" t="t" r="r" b="b"/>
              <a:pathLst>
                <a:path w="176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419" y="725"/>
                  </a:lnTo>
                  <a:cubicBezTo>
                    <a:pt x="1608" y="725"/>
                    <a:pt x="1765" y="567"/>
                    <a:pt x="1765" y="378"/>
                  </a:cubicBezTo>
                  <a:cubicBezTo>
                    <a:pt x="1734" y="158"/>
                    <a:pt x="1608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43;p38">
              <a:extLst>
                <a:ext uri="{FF2B5EF4-FFF2-40B4-BE49-F238E27FC236}">
                  <a16:creationId xmlns:a16="http://schemas.microsoft.com/office/drawing/2014/main" id="{F071C4D5-71D6-4950-F752-5C68BD467948}"/>
                </a:ext>
              </a:extLst>
            </p:cNvPr>
            <p:cNvSpPr/>
            <p:nvPr/>
          </p:nvSpPr>
          <p:spPr>
            <a:xfrm>
              <a:off x="4102200" y="3393475"/>
              <a:ext cx="37050" cy="33875"/>
            </a:xfrm>
            <a:custGeom>
              <a:avLst/>
              <a:gdLst/>
              <a:ahLst/>
              <a:cxnLst/>
              <a:rect l="l" t="t" r="r" b="b"/>
              <a:pathLst>
                <a:path w="1482" h="1355" extrusionOk="0">
                  <a:moveTo>
                    <a:pt x="394" y="0"/>
                  </a:moveTo>
                  <a:cubicBezTo>
                    <a:pt x="308" y="0"/>
                    <a:pt x="221" y="32"/>
                    <a:pt x="158" y="95"/>
                  </a:cubicBezTo>
                  <a:cubicBezTo>
                    <a:pt x="0" y="221"/>
                    <a:pt x="0" y="410"/>
                    <a:pt x="158" y="567"/>
                  </a:cubicBezTo>
                  <a:lnTo>
                    <a:pt x="882" y="1260"/>
                  </a:lnTo>
                  <a:cubicBezTo>
                    <a:pt x="945" y="1323"/>
                    <a:pt x="1032" y="1355"/>
                    <a:pt x="1119" y="1355"/>
                  </a:cubicBezTo>
                  <a:cubicBezTo>
                    <a:pt x="1205" y="1355"/>
                    <a:pt x="1292" y="1323"/>
                    <a:pt x="1355" y="1260"/>
                  </a:cubicBezTo>
                  <a:cubicBezTo>
                    <a:pt x="1481" y="1134"/>
                    <a:pt x="1481" y="914"/>
                    <a:pt x="1355" y="788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44;p38">
              <a:extLst>
                <a:ext uri="{FF2B5EF4-FFF2-40B4-BE49-F238E27FC236}">
                  <a16:creationId xmlns:a16="http://schemas.microsoft.com/office/drawing/2014/main" id="{A2E18E7B-0B40-81CA-3434-82080533CB07}"/>
                </a:ext>
              </a:extLst>
            </p:cNvPr>
            <p:cNvSpPr/>
            <p:nvPr/>
          </p:nvSpPr>
          <p:spPr>
            <a:xfrm>
              <a:off x="4103775" y="33060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56" y="1"/>
                  </a:moveTo>
                  <a:cubicBezTo>
                    <a:pt x="969" y="1"/>
                    <a:pt x="882" y="32"/>
                    <a:pt x="819" y="96"/>
                  </a:cubicBezTo>
                  <a:lnTo>
                    <a:pt x="95" y="789"/>
                  </a:lnTo>
                  <a:cubicBezTo>
                    <a:pt x="0" y="915"/>
                    <a:pt x="0" y="1135"/>
                    <a:pt x="95" y="1261"/>
                  </a:cubicBezTo>
                  <a:cubicBezTo>
                    <a:pt x="158" y="1340"/>
                    <a:pt x="252" y="1379"/>
                    <a:pt x="343" y="1379"/>
                  </a:cubicBezTo>
                  <a:cubicBezTo>
                    <a:pt x="434" y="1379"/>
                    <a:pt x="520" y="1340"/>
                    <a:pt x="567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6"/>
                  </a:cubicBezTo>
                  <a:cubicBezTo>
                    <a:pt x="1229" y="32"/>
                    <a:pt x="1142" y="1"/>
                    <a:pt x="1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5;p38">
              <a:extLst>
                <a:ext uri="{FF2B5EF4-FFF2-40B4-BE49-F238E27FC236}">
                  <a16:creationId xmlns:a16="http://schemas.microsoft.com/office/drawing/2014/main" id="{A8E5F646-CB03-FD45-AAFF-A481DC9D558D}"/>
                </a:ext>
              </a:extLst>
            </p:cNvPr>
            <p:cNvSpPr/>
            <p:nvPr/>
          </p:nvSpPr>
          <p:spPr>
            <a:xfrm>
              <a:off x="3860400" y="3306025"/>
              <a:ext cx="105550" cy="104800"/>
            </a:xfrm>
            <a:custGeom>
              <a:avLst/>
              <a:gdLst/>
              <a:ahLst/>
              <a:cxnLst/>
              <a:rect l="l" t="t" r="r" b="b"/>
              <a:pathLst>
                <a:path w="4222" h="4192" extrusionOk="0">
                  <a:moveTo>
                    <a:pt x="2489" y="1"/>
                  </a:moveTo>
                  <a:cubicBezTo>
                    <a:pt x="2048" y="1"/>
                    <a:pt x="1639" y="285"/>
                    <a:pt x="1481" y="726"/>
                  </a:cubicBezTo>
                  <a:lnTo>
                    <a:pt x="1418" y="726"/>
                  </a:lnTo>
                  <a:cubicBezTo>
                    <a:pt x="662" y="726"/>
                    <a:pt x="0" y="1356"/>
                    <a:pt x="0" y="2080"/>
                  </a:cubicBezTo>
                  <a:cubicBezTo>
                    <a:pt x="0" y="2836"/>
                    <a:pt x="630" y="3467"/>
                    <a:pt x="1418" y="3467"/>
                  </a:cubicBezTo>
                  <a:lnTo>
                    <a:pt x="1481" y="3467"/>
                  </a:lnTo>
                  <a:cubicBezTo>
                    <a:pt x="1639" y="3845"/>
                    <a:pt x="2017" y="4191"/>
                    <a:pt x="2489" y="4191"/>
                  </a:cubicBezTo>
                  <a:lnTo>
                    <a:pt x="4222" y="4191"/>
                  </a:lnTo>
                  <a:lnTo>
                    <a:pt x="42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46;p38">
              <a:extLst>
                <a:ext uri="{FF2B5EF4-FFF2-40B4-BE49-F238E27FC236}">
                  <a16:creationId xmlns:a16="http://schemas.microsoft.com/office/drawing/2014/main" id="{A90A8812-2700-78D4-A305-0CCF05EF1A61}"/>
                </a:ext>
              </a:extLst>
            </p:cNvPr>
            <p:cNvSpPr/>
            <p:nvPr/>
          </p:nvSpPr>
          <p:spPr>
            <a:xfrm>
              <a:off x="4050225" y="3254050"/>
              <a:ext cx="35450" cy="208750"/>
            </a:xfrm>
            <a:custGeom>
              <a:avLst/>
              <a:gdLst/>
              <a:ahLst/>
              <a:cxnLst/>
              <a:rect l="l" t="t" r="r" b="b"/>
              <a:pathLst>
                <a:path w="1418" h="8350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7625"/>
                  </a:lnTo>
                  <a:cubicBezTo>
                    <a:pt x="0" y="8034"/>
                    <a:pt x="315" y="8349"/>
                    <a:pt x="725" y="8349"/>
                  </a:cubicBezTo>
                  <a:cubicBezTo>
                    <a:pt x="1134" y="8286"/>
                    <a:pt x="1418" y="8003"/>
                    <a:pt x="1418" y="7625"/>
                  </a:cubicBezTo>
                  <a:lnTo>
                    <a:pt x="1418" y="694"/>
                  </a:ln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47;p38">
              <a:extLst>
                <a:ext uri="{FF2B5EF4-FFF2-40B4-BE49-F238E27FC236}">
                  <a16:creationId xmlns:a16="http://schemas.microsoft.com/office/drawing/2014/main" id="{2B371725-329C-7F96-7BE0-F25D4389C676}"/>
                </a:ext>
              </a:extLst>
            </p:cNvPr>
            <p:cNvSpPr/>
            <p:nvPr/>
          </p:nvSpPr>
          <p:spPr>
            <a:xfrm>
              <a:off x="3912375" y="3426550"/>
              <a:ext cx="51225" cy="69325"/>
            </a:xfrm>
            <a:custGeom>
              <a:avLst/>
              <a:gdLst/>
              <a:ahLst/>
              <a:cxnLst/>
              <a:rect l="l" t="t" r="r" b="b"/>
              <a:pathLst>
                <a:path w="2049" h="2773" extrusionOk="0">
                  <a:moveTo>
                    <a:pt x="1" y="0"/>
                  </a:moveTo>
                  <a:lnTo>
                    <a:pt x="1" y="1764"/>
                  </a:lnTo>
                  <a:cubicBezTo>
                    <a:pt x="1" y="2363"/>
                    <a:pt x="473" y="2773"/>
                    <a:pt x="1040" y="2773"/>
                  </a:cubicBezTo>
                  <a:cubicBezTo>
                    <a:pt x="1607" y="2773"/>
                    <a:pt x="2048" y="2300"/>
                    <a:pt x="2048" y="1764"/>
                  </a:cubicBezTo>
                  <a:lnTo>
                    <a:pt x="2048" y="32"/>
                  </a:lnTo>
                  <a:lnTo>
                    <a:pt x="316" y="32"/>
                  </a:lnTo>
                  <a:cubicBezTo>
                    <a:pt x="253" y="32"/>
                    <a:pt x="127" y="3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48;p38">
              <a:extLst>
                <a:ext uri="{FF2B5EF4-FFF2-40B4-BE49-F238E27FC236}">
                  <a16:creationId xmlns:a16="http://schemas.microsoft.com/office/drawing/2014/main" id="{684674AB-C686-9ABC-BF7C-A7FD87F44D29}"/>
                </a:ext>
              </a:extLst>
            </p:cNvPr>
            <p:cNvSpPr/>
            <p:nvPr/>
          </p:nvSpPr>
          <p:spPr>
            <a:xfrm>
              <a:off x="3982475" y="3275325"/>
              <a:ext cx="52000" cy="163850"/>
            </a:xfrm>
            <a:custGeom>
              <a:avLst/>
              <a:gdLst/>
              <a:ahLst/>
              <a:cxnLst/>
              <a:rect l="l" t="t" r="r" b="b"/>
              <a:pathLst>
                <a:path w="2080" h="6554" extrusionOk="0">
                  <a:moveTo>
                    <a:pt x="2080" y="0"/>
                  </a:moveTo>
                  <a:lnTo>
                    <a:pt x="1765" y="315"/>
                  </a:lnTo>
                  <a:cubicBezTo>
                    <a:pt x="1292" y="788"/>
                    <a:pt x="662" y="1071"/>
                    <a:pt x="1" y="1166"/>
                  </a:cubicBezTo>
                  <a:lnTo>
                    <a:pt x="1" y="5419"/>
                  </a:lnTo>
                  <a:cubicBezTo>
                    <a:pt x="662" y="5482"/>
                    <a:pt x="1292" y="5766"/>
                    <a:pt x="1765" y="6238"/>
                  </a:cubicBezTo>
                  <a:lnTo>
                    <a:pt x="2080" y="6553"/>
                  </a:ln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82A71BA-5B80-4D44-54F7-755BC6C7B60D}"/>
              </a:ext>
            </a:extLst>
          </p:cNvPr>
          <p:cNvSpPr txBox="1"/>
          <p:nvPr/>
        </p:nvSpPr>
        <p:spPr>
          <a:xfrm>
            <a:off x="1043870" y="3668982"/>
            <a:ext cx="4875904" cy="108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15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9D7427-340D-8644-E9F6-DE4858A6600E}"/>
              </a:ext>
            </a:extLst>
          </p:cNvPr>
          <p:cNvSpPr txBox="1"/>
          <p:nvPr/>
        </p:nvSpPr>
        <p:spPr>
          <a:xfrm>
            <a:off x="1043870" y="5064300"/>
            <a:ext cx="4875904" cy="108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15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8A6C59-7831-EA74-088D-720E747F3B3D}"/>
              </a:ext>
            </a:extLst>
          </p:cNvPr>
          <p:cNvSpPr txBox="1"/>
          <p:nvPr/>
        </p:nvSpPr>
        <p:spPr>
          <a:xfrm>
            <a:off x="2604654" y="256100"/>
            <a:ext cx="4088303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8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281448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4">
            <a:extLst>
              <a:ext uri="{FF2B5EF4-FFF2-40B4-BE49-F238E27FC236}">
                <a16:creationId xmlns:a16="http://schemas.microsoft.com/office/drawing/2014/main" id="{39DD3A45-237F-CC0D-F92D-E829F5342BBB}"/>
              </a:ext>
            </a:extLst>
          </p:cNvPr>
          <p:cNvSpPr/>
          <p:nvPr/>
        </p:nvSpPr>
        <p:spPr>
          <a:xfrm>
            <a:off x="8410813" y="2639489"/>
            <a:ext cx="2119857" cy="529965"/>
          </a:xfrm>
          <a:prstGeom prst="round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B25F0BDD-0431-EF26-82FB-2139C58A5999}"/>
              </a:ext>
            </a:extLst>
          </p:cNvPr>
          <p:cNvSpPr/>
          <p:nvPr/>
        </p:nvSpPr>
        <p:spPr>
          <a:xfrm>
            <a:off x="8644924" y="5406244"/>
            <a:ext cx="2119857" cy="529965"/>
          </a:xfrm>
          <a:prstGeom prst="round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4E7E1DA3-88C4-E1B0-8E77-D47A3F12014C}"/>
              </a:ext>
            </a:extLst>
          </p:cNvPr>
          <p:cNvSpPr/>
          <p:nvPr/>
        </p:nvSpPr>
        <p:spPr>
          <a:xfrm>
            <a:off x="8091572" y="3921884"/>
            <a:ext cx="2119857" cy="529965"/>
          </a:xfrm>
          <a:prstGeom prst="roundRect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7CC5E2FD-7DE7-E47E-EC79-08046155D95C}"/>
              </a:ext>
            </a:extLst>
          </p:cNvPr>
          <p:cNvSpPr/>
          <p:nvPr/>
        </p:nvSpPr>
        <p:spPr>
          <a:xfrm>
            <a:off x="1959878" y="4273093"/>
            <a:ext cx="2119857" cy="529965"/>
          </a:xfrm>
          <a:prstGeom prst="round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7" name="Rectangle: Rounded Corners 8">
            <a:extLst>
              <a:ext uri="{FF2B5EF4-FFF2-40B4-BE49-F238E27FC236}">
                <a16:creationId xmlns:a16="http://schemas.microsoft.com/office/drawing/2014/main" id="{7E49E1F3-8477-7B15-2C03-D20582DCD7D8}"/>
              </a:ext>
            </a:extLst>
          </p:cNvPr>
          <p:cNvSpPr/>
          <p:nvPr/>
        </p:nvSpPr>
        <p:spPr>
          <a:xfrm>
            <a:off x="1427219" y="2799066"/>
            <a:ext cx="2119857" cy="529965"/>
          </a:xfrm>
          <a:prstGeom prst="roundRect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8" name="Rectangle: Rounded Corners 9">
            <a:extLst>
              <a:ext uri="{FF2B5EF4-FFF2-40B4-BE49-F238E27FC236}">
                <a16:creationId xmlns:a16="http://schemas.microsoft.com/office/drawing/2014/main" id="{2CDBB636-BF49-7815-F7DC-E57CDD2635B7}"/>
              </a:ext>
            </a:extLst>
          </p:cNvPr>
          <p:cNvSpPr/>
          <p:nvPr/>
        </p:nvSpPr>
        <p:spPr>
          <a:xfrm>
            <a:off x="1597482" y="5541921"/>
            <a:ext cx="2119857" cy="529965"/>
          </a:xfrm>
          <a:prstGeom prst="roundRect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/>
          </a:p>
        </p:txBody>
      </p:sp>
      <p:grpSp>
        <p:nvGrpSpPr>
          <p:cNvPr id="9" name="组合 1">
            <a:extLst>
              <a:ext uri="{FF2B5EF4-FFF2-40B4-BE49-F238E27FC236}">
                <a16:creationId xmlns:a16="http://schemas.microsoft.com/office/drawing/2014/main" id="{904C2CCA-835A-4D83-D38B-6E5C7F2342A5}"/>
              </a:ext>
            </a:extLst>
          </p:cNvPr>
          <p:cNvGrpSpPr/>
          <p:nvPr/>
        </p:nvGrpSpPr>
        <p:grpSpPr>
          <a:xfrm>
            <a:off x="3593326" y="2885806"/>
            <a:ext cx="4980162" cy="3015056"/>
            <a:chOff x="2662662" y="1193497"/>
            <a:chExt cx="3799464" cy="2300246"/>
          </a:xfrm>
          <a:solidFill>
            <a:srgbClr val="202542"/>
          </a:solidFill>
        </p:grpSpPr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17B2442A-50D3-268D-8899-0785C0250278}"/>
                </a:ext>
              </a:extLst>
            </p:cNvPr>
            <p:cNvSpPr/>
            <p:nvPr/>
          </p:nvSpPr>
          <p:spPr bwMode="auto">
            <a:xfrm>
              <a:off x="4677407" y="1193497"/>
              <a:ext cx="1625056" cy="271970"/>
            </a:xfrm>
            <a:custGeom>
              <a:avLst/>
              <a:gdLst>
                <a:gd name="T0" fmla="*/ 339 w 902"/>
                <a:gd name="T1" fmla="*/ 147 h 151"/>
                <a:gd name="T2" fmla="*/ 342 w 902"/>
                <a:gd name="T3" fmla="*/ 151 h 151"/>
                <a:gd name="T4" fmla="*/ 480 w 902"/>
                <a:gd name="T5" fmla="*/ 13 h 151"/>
                <a:gd name="T6" fmla="*/ 902 w 902"/>
                <a:gd name="T7" fmla="*/ 13 h 151"/>
                <a:gd name="T8" fmla="*/ 902 w 902"/>
                <a:gd name="T9" fmla="*/ 3 h 151"/>
                <a:gd name="T10" fmla="*/ 475 w 902"/>
                <a:gd name="T11" fmla="*/ 3 h 151"/>
                <a:gd name="T12" fmla="*/ 475 w 902"/>
                <a:gd name="T13" fmla="*/ 5 h 151"/>
                <a:gd name="T14" fmla="*/ 475 w 902"/>
                <a:gd name="T15" fmla="*/ 4 h 151"/>
                <a:gd name="T16" fmla="*/ 340 w 902"/>
                <a:gd name="T17" fmla="*/ 139 h 151"/>
                <a:gd name="T18" fmla="*/ 0 w 902"/>
                <a:gd name="T19" fmla="*/ 0 h 151"/>
                <a:gd name="T20" fmla="*/ 0 w 902"/>
                <a:gd name="T21" fmla="*/ 7 h 151"/>
                <a:gd name="T22" fmla="*/ 339 w 902"/>
                <a:gd name="T23" fmla="*/ 148 h 151"/>
                <a:gd name="T24" fmla="*/ 339 w 902"/>
                <a:gd name="T25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2" h="151">
                  <a:moveTo>
                    <a:pt x="339" y="147"/>
                  </a:moveTo>
                  <a:cubicBezTo>
                    <a:pt x="342" y="151"/>
                    <a:pt x="342" y="151"/>
                    <a:pt x="342" y="151"/>
                  </a:cubicBezTo>
                  <a:cubicBezTo>
                    <a:pt x="480" y="13"/>
                    <a:pt x="480" y="13"/>
                    <a:pt x="480" y="13"/>
                  </a:cubicBezTo>
                  <a:cubicBezTo>
                    <a:pt x="902" y="13"/>
                    <a:pt x="902" y="13"/>
                    <a:pt x="902" y="13"/>
                  </a:cubicBezTo>
                  <a:cubicBezTo>
                    <a:pt x="902" y="3"/>
                    <a:pt x="902" y="3"/>
                    <a:pt x="902" y="3"/>
                  </a:cubicBezTo>
                  <a:cubicBezTo>
                    <a:pt x="475" y="3"/>
                    <a:pt x="475" y="3"/>
                    <a:pt x="475" y="3"/>
                  </a:cubicBezTo>
                  <a:cubicBezTo>
                    <a:pt x="475" y="5"/>
                    <a:pt x="475" y="5"/>
                    <a:pt x="475" y="5"/>
                  </a:cubicBezTo>
                  <a:cubicBezTo>
                    <a:pt x="475" y="4"/>
                    <a:pt x="475" y="4"/>
                    <a:pt x="475" y="4"/>
                  </a:cubicBezTo>
                  <a:cubicBezTo>
                    <a:pt x="340" y="139"/>
                    <a:pt x="340" y="139"/>
                    <a:pt x="340" y="139"/>
                  </a:cubicBezTo>
                  <a:cubicBezTo>
                    <a:pt x="243" y="60"/>
                    <a:pt x="125" y="12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8" y="20"/>
                    <a:pt x="244" y="70"/>
                    <a:pt x="339" y="148"/>
                  </a:cubicBezTo>
                  <a:lnTo>
                    <a:pt x="339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777A9DA6-8AFD-5591-3AFC-DC0F3A300737}"/>
                </a:ext>
              </a:extLst>
            </p:cNvPr>
            <p:cNvSpPr/>
            <p:nvPr/>
          </p:nvSpPr>
          <p:spPr bwMode="auto">
            <a:xfrm>
              <a:off x="2825033" y="3221773"/>
              <a:ext cx="1625056" cy="271970"/>
            </a:xfrm>
            <a:custGeom>
              <a:avLst/>
              <a:gdLst>
                <a:gd name="T0" fmla="*/ 564 w 902"/>
                <a:gd name="T1" fmla="*/ 3 h 151"/>
                <a:gd name="T2" fmla="*/ 560 w 902"/>
                <a:gd name="T3" fmla="*/ 0 h 151"/>
                <a:gd name="T4" fmla="*/ 422 w 902"/>
                <a:gd name="T5" fmla="*/ 138 h 151"/>
                <a:gd name="T6" fmla="*/ 0 w 902"/>
                <a:gd name="T7" fmla="*/ 138 h 151"/>
                <a:gd name="T8" fmla="*/ 0 w 902"/>
                <a:gd name="T9" fmla="*/ 148 h 151"/>
                <a:gd name="T10" fmla="*/ 427 w 902"/>
                <a:gd name="T11" fmla="*/ 148 h 151"/>
                <a:gd name="T12" fmla="*/ 427 w 902"/>
                <a:gd name="T13" fmla="*/ 146 h 151"/>
                <a:gd name="T14" fmla="*/ 428 w 902"/>
                <a:gd name="T15" fmla="*/ 146 h 151"/>
                <a:gd name="T16" fmla="*/ 562 w 902"/>
                <a:gd name="T17" fmla="*/ 12 h 151"/>
                <a:gd name="T18" fmla="*/ 902 w 902"/>
                <a:gd name="T19" fmla="*/ 151 h 151"/>
                <a:gd name="T20" fmla="*/ 902 w 902"/>
                <a:gd name="T21" fmla="*/ 144 h 151"/>
                <a:gd name="T22" fmla="*/ 564 w 902"/>
                <a:gd name="T23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2" h="151">
                  <a:moveTo>
                    <a:pt x="564" y="3"/>
                  </a:moveTo>
                  <a:cubicBezTo>
                    <a:pt x="560" y="0"/>
                    <a:pt x="560" y="0"/>
                    <a:pt x="560" y="0"/>
                  </a:cubicBezTo>
                  <a:cubicBezTo>
                    <a:pt x="422" y="138"/>
                    <a:pt x="422" y="138"/>
                    <a:pt x="422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27" y="148"/>
                    <a:pt x="427" y="148"/>
                    <a:pt x="427" y="148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8" y="146"/>
                    <a:pt x="428" y="146"/>
                    <a:pt x="428" y="146"/>
                  </a:cubicBezTo>
                  <a:cubicBezTo>
                    <a:pt x="562" y="12"/>
                    <a:pt x="562" y="12"/>
                    <a:pt x="562" y="12"/>
                  </a:cubicBezTo>
                  <a:cubicBezTo>
                    <a:pt x="660" y="91"/>
                    <a:pt x="777" y="139"/>
                    <a:pt x="902" y="151"/>
                  </a:cubicBezTo>
                  <a:cubicBezTo>
                    <a:pt x="902" y="144"/>
                    <a:pt x="902" y="144"/>
                    <a:pt x="902" y="144"/>
                  </a:cubicBezTo>
                  <a:cubicBezTo>
                    <a:pt x="775" y="131"/>
                    <a:pt x="658" y="80"/>
                    <a:pt x="56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65A6DF70-2DF4-3BAF-C0A4-CC4FDAB405C4}"/>
                </a:ext>
              </a:extLst>
            </p:cNvPr>
            <p:cNvSpPr/>
            <p:nvPr/>
          </p:nvSpPr>
          <p:spPr bwMode="auto">
            <a:xfrm>
              <a:off x="5445958" y="1610247"/>
              <a:ext cx="608888" cy="629186"/>
            </a:xfrm>
            <a:custGeom>
              <a:avLst/>
              <a:gdLst>
                <a:gd name="T0" fmla="*/ 338 w 338"/>
                <a:gd name="T1" fmla="*/ 349 h 349"/>
                <a:gd name="T2" fmla="*/ 338 w 338"/>
                <a:gd name="T3" fmla="*/ 339 h 349"/>
                <a:gd name="T4" fmla="*/ 148 w 338"/>
                <a:gd name="T5" fmla="*/ 339 h 349"/>
                <a:gd name="T6" fmla="*/ 6 w 338"/>
                <a:gd name="T7" fmla="*/ 0 h 349"/>
                <a:gd name="T8" fmla="*/ 0 w 338"/>
                <a:gd name="T9" fmla="*/ 5 h 349"/>
                <a:gd name="T10" fmla="*/ 141 w 338"/>
                <a:gd name="T11" fmla="*/ 344 h 349"/>
                <a:gd name="T12" fmla="*/ 141 w 338"/>
                <a:gd name="T13" fmla="*/ 344 h 349"/>
                <a:gd name="T14" fmla="*/ 141 w 338"/>
                <a:gd name="T15" fmla="*/ 349 h 349"/>
                <a:gd name="T16" fmla="*/ 338 w 338"/>
                <a:gd name="T1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338" y="349"/>
                  </a:moveTo>
                  <a:cubicBezTo>
                    <a:pt x="338" y="339"/>
                    <a:pt x="338" y="339"/>
                    <a:pt x="338" y="339"/>
                  </a:cubicBezTo>
                  <a:cubicBezTo>
                    <a:pt x="148" y="339"/>
                    <a:pt x="148" y="339"/>
                    <a:pt x="148" y="339"/>
                  </a:cubicBezTo>
                  <a:cubicBezTo>
                    <a:pt x="135" y="214"/>
                    <a:pt x="86" y="97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8" y="100"/>
                    <a:pt x="128" y="216"/>
                    <a:pt x="141" y="344"/>
                  </a:cubicBezTo>
                  <a:cubicBezTo>
                    <a:pt x="141" y="344"/>
                    <a:pt x="141" y="344"/>
                    <a:pt x="141" y="344"/>
                  </a:cubicBezTo>
                  <a:cubicBezTo>
                    <a:pt x="141" y="349"/>
                    <a:pt x="141" y="349"/>
                    <a:pt x="141" y="349"/>
                  </a:cubicBezTo>
                  <a:lnTo>
                    <a:pt x="338" y="3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735B09ED-9F97-73BF-38EA-BB8DC864F415}"/>
                </a:ext>
              </a:extLst>
            </p:cNvPr>
            <p:cNvSpPr/>
            <p:nvPr/>
          </p:nvSpPr>
          <p:spPr bwMode="auto">
            <a:xfrm>
              <a:off x="2662662" y="1359928"/>
              <a:ext cx="1022933" cy="870035"/>
            </a:xfrm>
            <a:custGeom>
              <a:avLst/>
              <a:gdLst>
                <a:gd name="T0" fmla="*/ 556 w 568"/>
                <a:gd name="T1" fmla="*/ 143 h 483"/>
                <a:gd name="T2" fmla="*/ 417 w 568"/>
                <a:gd name="T3" fmla="*/ 483 h 483"/>
                <a:gd name="T4" fmla="*/ 424 w 568"/>
                <a:gd name="T5" fmla="*/ 483 h 483"/>
                <a:gd name="T6" fmla="*/ 565 w 568"/>
                <a:gd name="T7" fmla="*/ 144 h 483"/>
                <a:gd name="T8" fmla="*/ 565 w 568"/>
                <a:gd name="T9" fmla="*/ 144 h 483"/>
                <a:gd name="T10" fmla="*/ 568 w 568"/>
                <a:gd name="T11" fmla="*/ 141 h 483"/>
                <a:gd name="T12" fmla="*/ 429 w 568"/>
                <a:gd name="T13" fmla="*/ 1 h 483"/>
                <a:gd name="T14" fmla="*/ 427 w 568"/>
                <a:gd name="T15" fmla="*/ 3 h 483"/>
                <a:gd name="T16" fmla="*/ 427 w 568"/>
                <a:gd name="T17" fmla="*/ 0 h 483"/>
                <a:gd name="T18" fmla="*/ 0 w 568"/>
                <a:gd name="T19" fmla="*/ 0 h 483"/>
                <a:gd name="T20" fmla="*/ 0 w 568"/>
                <a:gd name="T21" fmla="*/ 10 h 483"/>
                <a:gd name="T22" fmla="*/ 423 w 568"/>
                <a:gd name="T23" fmla="*/ 10 h 483"/>
                <a:gd name="T24" fmla="*/ 556 w 568"/>
                <a:gd name="T25" fmla="*/ 14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8" h="482">
                  <a:moveTo>
                    <a:pt x="556" y="143"/>
                  </a:moveTo>
                  <a:cubicBezTo>
                    <a:pt x="477" y="240"/>
                    <a:pt x="429" y="358"/>
                    <a:pt x="417" y="483"/>
                  </a:cubicBezTo>
                  <a:cubicBezTo>
                    <a:pt x="424" y="483"/>
                    <a:pt x="424" y="483"/>
                    <a:pt x="424" y="483"/>
                  </a:cubicBezTo>
                  <a:cubicBezTo>
                    <a:pt x="437" y="355"/>
                    <a:pt x="488" y="239"/>
                    <a:pt x="565" y="144"/>
                  </a:cubicBezTo>
                  <a:cubicBezTo>
                    <a:pt x="565" y="144"/>
                    <a:pt x="565" y="144"/>
                    <a:pt x="565" y="144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429" y="1"/>
                    <a:pt x="429" y="1"/>
                    <a:pt x="429" y="1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23" y="10"/>
                    <a:pt x="423" y="10"/>
                    <a:pt x="423" y="10"/>
                  </a:cubicBezTo>
                  <a:lnTo>
                    <a:pt x="556" y="1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A963D1D1-A200-8FAA-F1B0-1CFDF5A0B795}"/>
                </a:ext>
              </a:extLst>
            </p:cNvPr>
            <p:cNvSpPr/>
            <p:nvPr/>
          </p:nvSpPr>
          <p:spPr bwMode="auto">
            <a:xfrm>
              <a:off x="3071293" y="2447807"/>
              <a:ext cx="608888" cy="629186"/>
            </a:xfrm>
            <a:custGeom>
              <a:avLst/>
              <a:gdLst>
                <a:gd name="T0" fmla="*/ 0 w 338"/>
                <a:gd name="T1" fmla="*/ 0 h 349"/>
                <a:gd name="T2" fmla="*/ 0 w 338"/>
                <a:gd name="T3" fmla="*/ 10 h 349"/>
                <a:gd name="T4" fmla="*/ 191 w 338"/>
                <a:gd name="T5" fmla="*/ 10 h 349"/>
                <a:gd name="T6" fmla="*/ 332 w 338"/>
                <a:gd name="T7" fmla="*/ 349 h 349"/>
                <a:gd name="T8" fmla="*/ 338 w 338"/>
                <a:gd name="T9" fmla="*/ 343 h 349"/>
                <a:gd name="T10" fmla="*/ 197 w 338"/>
                <a:gd name="T11" fmla="*/ 5 h 349"/>
                <a:gd name="T12" fmla="*/ 197 w 338"/>
                <a:gd name="T13" fmla="*/ 5 h 349"/>
                <a:gd name="T14" fmla="*/ 197 w 338"/>
                <a:gd name="T15" fmla="*/ 0 h 349"/>
                <a:gd name="T16" fmla="*/ 0 w 338"/>
                <a:gd name="T1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204" y="135"/>
                    <a:pt x="253" y="252"/>
                    <a:pt x="332" y="349"/>
                  </a:cubicBezTo>
                  <a:cubicBezTo>
                    <a:pt x="338" y="343"/>
                    <a:pt x="338" y="343"/>
                    <a:pt x="338" y="343"/>
                  </a:cubicBezTo>
                  <a:cubicBezTo>
                    <a:pt x="261" y="249"/>
                    <a:pt x="210" y="132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404A541A-1254-407E-E8C4-458562397048}"/>
                </a:ext>
              </a:extLst>
            </p:cNvPr>
            <p:cNvSpPr/>
            <p:nvPr/>
          </p:nvSpPr>
          <p:spPr bwMode="auto">
            <a:xfrm>
              <a:off x="5440546" y="2457278"/>
              <a:ext cx="1021580" cy="870035"/>
            </a:xfrm>
            <a:custGeom>
              <a:avLst/>
              <a:gdLst>
                <a:gd name="T0" fmla="*/ 145 w 567"/>
                <a:gd name="T1" fmla="*/ 473 h 483"/>
                <a:gd name="T2" fmla="*/ 12 w 567"/>
                <a:gd name="T3" fmla="*/ 340 h 483"/>
                <a:gd name="T4" fmla="*/ 151 w 567"/>
                <a:gd name="T5" fmla="*/ 0 h 483"/>
                <a:gd name="T6" fmla="*/ 144 w 567"/>
                <a:gd name="T7" fmla="*/ 0 h 483"/>
                <a:gd name="T8" fmla="*/ 3 w 567"/>
                <a:gd name="T9" fmla="*/ 338 h 483"/>
                <a:gd name="T10" fmla="*/ 4 w 567"/>
                <a:gd name="T11" fmla="*/ 338 h 483"/>
                <a:gd name="T12" fmla="*/ 0 w 567"/>
                <a:gd name="T13" fmla="*/ 342 h 483"/>
                <a:gd name="T14" fmla="*/ 140 w 567"/>
                <a:gd name="T15" fmla="*/ 481 h 483"/>
                <a:gd name="T16" fmla="*/ 140 w 567"/>
                <a:gd name="T17" fmla="*/ 481 h 483"/>
                <a:gd name="T18" fmla="*/ 140 w 567"/>
                <a:gd name="T19" fmla="*/ 483 h 483"/>
                <a:gd name="T20" fmla="*/ 567 w 567"/>
                <a:gd name="T21" fmla="*/ 483 h 483"/>
                <a:gd name="T22" fmla="*/ 567 w 567"/>
                <a:gd name="T23" fmla="*/ 473 h 483"/>
                <a:gd name="T24" fmla="*/ 145 w 567"/>
                <a:gd name="T25" fmla="*/ 47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7" h="482">
                  <a:moveTo>
                    <a:pt x="145" y="473"/>
                  </a:moveTo>
                  <a:cubicBezTo>
                    <a:pt x="12" y="340"/>
                    <a:pt x="12" y="340"/>
                    <a:pt x="12" y="340"/>
                  </a:cubicBezTo>
                  <a:cubicBezTo>
                    <a:pt x="91" y="242"/>
                    <a:pt x="139" y="125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1" y="127"/>
                    <a:pt x="81" y="244"/>
                    <a:pt x="3" y="338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40" y="481"/>
                    <a:pt x="140" y="481"/>
                    <a:pt x="140" y="481"/>
                  </a:cubicBezTo>
                  <a:cubicBezTo>
                    <a:pt x="140" y="481"/>
                    <a:pt x="140" y="481"/>
                    <a:pt x="140" y="481"/>
                  </a:cubicBezTo>
                  <a:cubicBezTo>
                    <a:pt x="140" y="483"/>
                    <a:pt x="140" y="483"/>
                    <a:pt x="140" y="483"/>
                  </a:cubicBezTo>
                  <a:cubicBezTo>
                    <a:pt x="567" y="483"/>
                    <a:pt x="567" y="483"/>
                    <a:pt x="567" y="483"/>
                  </a:cubicBezTo>
                  <a:cubicBezTo>
                    <a:pt x="567" y="473"/>
                    <a:pt x="567" y="473"/>
                    <a:pt x="567" y="473"/>
                  </a:cubicBezTo>
                  <a:lnTo>
                    <a:pt x="145" y="4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17">
            <a:extLst>
              <a:ext uri="{FF2B5EF4-FFF2-40B4-BE49-F238E27FC236}">
                <a16:creationId xmlns:a16="http://schemas.microsoft.com/office/drawing/2014/main" id="{E5BF800F-1484-D550-ACA3-CEE16FBD18FC}"/>
              </a:ext>
            </a:extLst>
          </p:cNvPr>
          <p:cNvGrpSpPr/>
          <p:nvPr/>
        </p:nvGrpSpPr>
        <p:grpSpPr>
          <a:xfrm>
            <a:off x="4593615" y="2901770"/>
            <a:ext cx="2981357" cy="2990225"/>
            <a:chOff x="4762500" y="2147889"/>
            <a:chExt cx="2668588" cy="2676525"/>
          </a:xfrm>
          <a:solidFill>
            <a:srgbClr val="202542"/>
          </a:solidFill>
        </p:grpSpPr>
        <p:sp>
          <p:nvSpPr>
            <p:cNvPr id="17" name="Freeform: Shape 18">
              <a:extLst>
                <a:ext uri="{FF2B5EF4-FFF2-40B4-BE49-F238E27FC236}">
                  <a16:creationId xmlns:a16="http://schemas.microsoft.com/office/drawing/2014/main" id="{1AEFBD08-2464-CAE8-7FB3-B5A8A55EA45D}"/>
                </a:ext>
              </a:extLst>
            </p:cNvPr>
            <p:cNvSpPr/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B88CC6DA-18E6-FBB4-5BB7-AAD30DED0020}"/>
                </a:ext>
              </a:extLst>
            </p:cNvPr>
            <p:cNvSpPr/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0">
              <a:extLst>
                <a:ext uri="{FF2B5EF4-FFF2-40B4-BE49-F238E27FC236}">
                  <a16:creationId xmlns:a16="http://schemas.microsoft.com/office/drawing/2014/main" id="{DD83CB0F-BC32-AD97-D8F6-C2D579791F7D}"/>
                </a:ext>
              </a:extLst>
            </p:cNvPr>
            <p:cNvSpPr/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1">
              <a:extLst>
                <a:ext uri="{FF2B5EF4-FFF2-40B4-BE49-F238E27FC236}">
                  <a16:creationId xmlns:a16="http://schemas.microsoft.com/office/drawing/2014/main" id="{BE905DAA-CE55-E467-481B-880BE389D5AD}"/>
                </a:ext>
              </a:extLst>
            </p:cNvPr>
            <p:cNvSpPr/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2">
              <a:extLst>
                <a:ext uri="{FF2B5EF4-FFF2-40B4-BE49-F238E27FC236}">
                  <a16:creationId xmlns:a16="http://schemas.microsoft.com/office/drawing/2014/main" id="{534D6427-CA8D-4536-0607-CB4780C7221D}"/>
                </a:ext>
              </a:extLst>
            </p:cNvPr>
            <p:cNvSpPr/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3">
              <a:extLst>
                <a:ext uri="{FF2B5EF4-FFF2-40B4-BE49-F238E27FC236}">
                  <a16:creationId xmlns:a16="http://schemas.microsoft.com/office/drawing/2014/main" id="{8E816220-3880-119F-8669-4EC568859A00}"/>
                </a:ext>
              </a:extLst>
            </p:cNvPr>
            <p:cNvSpPr/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4">
              <a:extLst>
                <a:ext uri="{FF2B5EF4-FFF2-40B4-BE49-F238E27FC236}">
                  <a16:creationId xmlns:a16="http://schemas.microsoft.com/office/drawing/2014/main" id="{0F8F3D3F-2A01-6F67-6E9B-3BD1F55755CE}"/>
                </a:ext>
              </a:extLst>
            </p:cNvPr>
            <p:cNvSpPr/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5">
              <a:extLst>
                <a:ext uri="{FF2B5EF4-FFF2-40B4-BE49-F238E27FC236}">
                  <a16:creationId xmlns:a16="http://schemas.microsoft.com/office/drawing/2014/main" id="{F6324A6A-21F0-2F0D-C387-D61C3CBD2139}"/>
                </a:ext>
              </a:extLst>
            </p:cNvPr>
            <p:cNvSpPr/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26">
              <a:extLst>
                <a:ext uri="{FF2B5EF4-FFF2-40B4-BE49-F238E27FC236}">
                  <a16:creationId xmlns:a16="http://schemas.microsoft.com/office/drawing/2014/main" id="{AF86406D-23D2-8AFB-5345-76E2A0EC1F5E}"/>
                </a:ext>
              </a:extLst>
            </p:cNvPr>
            <p:cNvGrpSpPr/>
            <p:nvPr/>
          </p:nvGrpSpPr>
          <p:grpSpPr>
            <a:xfrm>
              <a:off x="5670419" y="3034929"/>
              <a:ext cx="903360" cy="930324"/>
              <a:chOff x="3681413" y="3632200"/>
              <a:chExt cx="638175" cy="657225"/>
            </a:xfrm>
            <a:grpFill/>
          </p:grpSpPr>
          <p:sp>
            <p:nvSpPr>
              <p:cNvPr id="26" name="Freeform: Shape 27">
                <a:extLst>
                  <a:ext uri="{FF2B5EF4-FFF2-40B4-BE49-F238E27FC236}">
                    <a16:creationId xmlns:a16="http://schemas.microsoft.com/office/drawing/2014/main" id="{C1214E1A-3C16-0E48-3CE2-655D6F4015C3}"/>
                  </a:ext>
                </a:extLst>
              </p:cNvPr>
              <p:cNvSpPr/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6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8">
                <a:extLst>
                  <a:ext uri="{FF2B5EF4-FFF2-40B4-BE49-F238E27FC236}">
                    <a16:creationId xmlns:a16="http://schemas.microsoft.com/office/drawing/2014/main" id="{458AC86C-8BD8-6036-7A16-A0142E67EE43}"/>
                  </a:ext>
                </a:extLst>
              </p:cNvPr>
              <p:cNvSpPr/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9">
                <a:extLst>
                  <a:ext uri="{FF2B5EF4-FFF2-40B4-BE49-F238E27FC236}">
                    <a16:creationId xmlns:a16="http://schemas.microsoft.com/office/drawing/2014/main" id="{19ECA9A4-B28A-56FD-2B3F-1C791349AE8E}"/>
                  </a:ext>
                </a:extLst>
              </p:cNvPr>
              <p:cNvSpPr/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0">
                <a:extLst>
                  <a:ext uri="{FF2B5EF4-FFF2-40B4-BE49-F238E27FC236}">
                    <a16:creationId xmlns:a16="http://schemas.microsoft.com/office/drawing/2014/main" id="{E918AFBA-BBC9-1727-14C1-C450AD3B6046}"/>
                  </a:ext>
                </a:extLst>
              </p:cNvPr>
              <p:cNvSpPr/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7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1">
                <a:extLst>
                  <a:ext uri="{FF2B5EF4-FFF2-40B4-BE49-F238E27FC236}">
                    <a16:creationId xmlns:a16="http://schemas.microsoft.com/office/drawing/2014/main" id="{BB8446DD-4D42-C3AD-54BE-5B4CB1A45934}"/>
                  </a:ext>
                </a:extLst>
              </p:cNvPr>
              <p:cNvSpPr/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5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2">
                <a:extLst>
                  <a:ext uri="{FF2B5EF4-FFF2-40B4-BE49-F238E27FC236}">
                    <a16:creationId xmlns:a16="http://schemas.microsoft.com/office/drawing/2014/main" id="{BE299327-AED6-15A4-3FF9-F546212EC12B}"/>
                  </a:ext>
                </a:extLst>
              </p:cNvPr>
              <p:cNvSpPr/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3">
                <a:extLst>
                  <a:ext uri="{FF2B5EF4-FFF2-40B4-BE49-F238E27FC236}">
                    <a16:creationId xmlns:a16="http://schemas.microsoft.com/office/drawing/2014/main" id="{6168DA6A-0CA8-58F3-F90E-77DAEA42413E}"/>
                  </a:ext>
                </a:extLst>
              </p:cNvPr>
              <p:cNvSpPr/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5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34">
                <a:extLst>
                  <a:ext uri="{FF2B5EF4-FFF2-40B4-BE49-F238E27FC236}">
                    <a16:creationId xmlns:a16="http://schemas.microsoft.com/office/drawing/2014/main" id="{51B29278-F5C2-BEC5-3C5F-5EBAA3503347}"/>
                  </a:ext>
                </a:extLst>
              </p:cNvPr>
              <p:cNvSpPr/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5">
                <a:extLst>
                  <a:ext uri="{FF2B5EF4-FFF2-40B4-BE49-F238E27FC236}">
                    <a16:creationId xmlns:a16="http://schemas.microsoft.com/office/drawing/2014/main" id="{969D911F-BE5D-F33F-C9D8-0776A2CE2F42}"/>
                  </a:ext>
                </a:extLst>
              </p:cNvPr>
              <p:cNvSpPr/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A03B8E2-0258-E7EF-8DAC-4B727D563242}"/>
              </a:ext>
            </a:extLst>
          </p:cNvPr>
          <p:cNvSpPr txBox="1"/>
          <p:nvPr/>
        </p:nvSpPr>
        <p:spPr>
          <a:xfrm>
            <a:off x="8081379" y="3990686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7022A58-845E-A57B-BAFA-CAAA5D3CC956}"/>
              </a:ext>
            </a:extLst>
          </p:cNvPr>
          <p:cNvSpPr txBox="1"/>
          <p:nvPr/>
        </p:nvSpPr>
        <p:spPr>
          <a:xfrm>
            <a:off x="1409937" y="2876078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3AA3F34-EF62-7FF1-78E4-56C666D9FE15}"/>
              </a:ext>
            </a:extLst>
          </p:cNvPr>
          <p:cNvSpPr txBox="1"/>
          <p:nvPr/>
        </p:nvSpPr>
        <p:spPr>
          <a:xfrm>
            <a:off x="1558163" y="5621773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1F2A281-88E2-464C-6F55-F1E002DD5751}"/>
              </a:ext>
            </a:extLst>
          </p:cNvPr>
          <p:cNvSpPr txBox="1"/>
          <p:nvPr/>
        </p:nvSpPr>
        <p:spPr>
          <a:xfrm>
            <a:off x="1969707" y="4351034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1546484-5A9A-FC44-1D41-FFEC4FDBED36}"/>
              </a:ext>
            </a:extLst>
          </p:cNvPr>
          <p:cNvSpPr txBox="1"/>
          <p:nvPr/>
        </p:nvSpPr>
        <p:spPr>
          <a:xfrm>
            <a:off x="8387005" y="2712416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1384444-9C19-E243-E5BF-2C29C599DB86}"/>
              </a:ext>
            </a:extLst>
          </p:cNvPr>
          <p:cNvSpPr txBox="1"/>
          <p:nvPr/>
        </p:nvSpPr>
        <p:spPr>
          <a:xfrm>
            <a:off x="8615797" y="5475799"/>
            <a:ext cx="2130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dirty="0">
                <a:solidFill>
                  <a:schemeClr val="bg1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85D3D1F-E9FD-58A6-71F3-84E2B1A48F87}"/>
              </a:ext>
            </a:extLst>
          </p:cNvPr>
          <p:cNvSpPr txBox="1"/>
          <p:nvPr/>
        </p:nvSpPr>
        <p:spPr>
          <a:xfrm>
            <a:off x="165371" y="266312"/>
            <a:ext cx="117510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4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1F8282D-A89B-1E00-71BE-0EDD75C59D40}"/>
              </a:ext>
            </a:extLst>
          </p:cNvPr>
          <p:cNvSpPr txBox="1"/>
          <p:nvPr/>
        </p:nvSpPr>
        <p:spPr>
          <a:xfrm>
            <a:off x="1146641" y="1215680"/>
            <a:ext cx="989871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0866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875418B-C9E7-D1C5-3D95-268944112B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183408F-97B3-B73E-24CA-01A39CB52F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D48DB98-120B-5DAC-7730-934E367E519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5AF0CA-277B-CEA7-BD5A-A83AF58A75B1}"/>
              </a:ext>
            </a:extLst>
          </p:cNvPr>
          <p:cNvSpPr txBox="1"/>
          <p:nvPr/>
        </p:nvSpPr>
        <p:spPr>
          <a:xfrm>
            <a:off x="465107" y="2502265"/>
            <a:ext cx="6254348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20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7DD6F4-1E08-5ADB-8636-295D045BBC0B}"/>
              </a:ext>
            </a:extLst>
          </p:cNvPr>
          <p:cNvSpPr txBox="1"/>
          <p:nvPr/>
        </p:nvSpPr>
        <p:spPr>
          <a:xfrm>
            <a:off x="465107" y="317862"/>
            <a:ext cx="5530872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4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44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9EF5AC1-9616-FF16-5180-4D2E280E07C3}"/>
              </a:ext>
            </a:extLst>
          </p:cNvPr>
          <p:cNvSpPr/>
          <p:nvPr/>
        </p:nvSpPr>
        <p:spPr>
          <a:xfrm>
            <a:off x="3122018" y="2406714"/>
            <a:ext cx="2710746" cy="45719"/>
          </a:xfrm>
          <a:prstGeom prst="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7B9E3D3-29D0-0411-5034-55C8A1EB90E9}"/>
              </a:ext>
            </a:extLst>
          </p:cNvPr>
          <p:cNvSpPr/>
          <p:nvPr/>
        </p:nvSpPr>
        <p:spPr>
          <a:xfrm>
            <a:off x="4494179" y="2976664"/>
            <a:ext cx="5447489" cy="739302"/>
          </a:xfrm>
          <a:prstGeom prst="roundRect">
            <a:avLst/>
          </a:prstGeom>
          <a:solidFill>
            <a:srgbClr val="2025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570211-1B29-455E-F2A4-6782746F7E39}"/>
              </a:ext>
            </a:extLst>
          </p:cNvPr>
          <p:cNvSpPr txBox="1"/>
          <p:nvPr/>
        </p:nvSpPr>
        <p:spPr>
          <a:xfrm>
            <a:off x="145915" y="2406396"/>
            <a:ext cx="11751012" cy="148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66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با تشکر از توجه شما عزیزان</a:t>
            </a:r>
            <a:endParaRPr lang="fa-IR" altLang="en-US" sz="6600" b="1" dirty="0">
              <a:solidFill>
                <a:srgbClr val="202542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950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647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4A733A46-BE2A-1E36-5CE8-2B1914C803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5B5EFF98-EE04-5884-0840-6185E22909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E53F31EE-809C-C842-E7EE-3D903C3DEE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45719014-A308-C914-9C05-E603FCC3AD7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4C4E0D6-D846-60CB-D6EB-346A03C03C0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84265ED1-FC63-D08F-2D36-34696E4806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25F464F7-4821-C445-E28C-B669039B73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35700EE-6A7F-0EE5-CCF6-6E1B0B1C5A2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0F3E37D5-AF4C-1864-5F67-77EB21D2F99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3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CBEEB3-642C-11DF-09DD-12C96C217E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17650" y="533870"/>
            <a:ext cx="4650592" cy="579025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5EAABC3-F019-DDA4-8336-6492EF1F7F1B}"/>
              </a:ext>
            </a:extLst>
          </p:cNvPr>
          <p:cNvSpPr/>
          <p:nvPr/>
        </p:nvSpPr>
        <p:spPr>
          <a:xfrm>
            <a:off x="6515774" y="5584890"/>
            <a:ext cx="3891459" cy="73923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AA2B83-D55E-D9FE-561B-E1C7DF0571EE}"/>
              </a:ext>
            </a:extLst>
          </p:cNvPr>
          <p:cNvSpPr/>
          <p:nvPr/>
        </p:nvSpPr>
        <p:spPr>
          <a:xfrm>
            <a:off x="6217650" y="3037449"/>
            <a:ext cx="1255438" cy="1255438"/>
          </a:xfrm>
          <a:prstGeom prst="ellipse">
            <a:avLst/>
          </a:prstGeom>
          <a:solidFill>
            <a:srgbClr val="FFC30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B3A5E2-E206-76A9-53AD-0381DA5FDEF0}"/>
              </a:ext>
            </a:extLst>
          </p:cNvPr>
          <p:cNvSpPr txBox="1"/>
          <p:nvPr/>
        </p:nvSpPr>
        <p:spPr>
          <a:xfrm>
            <a:off x="6721407" y="5674689"/>
            <a:ext cx="3447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202542"/>
                </a:solidFill>
                <a:cs typeface="B Titr" panose="00000700000000000000" pitchFamily="2" charset="-78"/>
              </a:rPr>
              <a:t>نام مسئول را وارد نمایید</a:t>
            </a:r>
            <a:endParaRPr lang="en-US" sz="2800" dirty="0">
              <a:solidFill>
                <a:srgbClr val="202542"/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B039D-EDA4-42DC-E219-B39E45D482D9}"/>
              </a:ext>
            </a:extLst>
          </p:cNvPr>
          <p:cNvSpPr txBox="1"/>
          <p:nvPr/>
        </p:nvSpPr>
        <p:spPr>
          <a:xfrm>
            <a:off x="1600199" y="958414"/>
            <a:ext cx="41783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4639E1-095B-0F63-C35C-10FC18A61F34}"/>
              </a:ext>
            </a:extLst>
          </p:cNvPr>
          <p:cNvSpPr txBox="1"/>
          <p:nvPr/>
        </p:nvSpPr>
        <p:spPr>
          <a:xfrm>
            <a:off x="601513" y="2587547"/>
            <a:ext cx="5177043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12" name="Google Shape;10297;p74">
            <a:extLst>
              <a:ext uri="{FF2B5EF4-FFF2-40B4-BE49-F238E27FC236}">
                <a16:creationId xmlns:a16="http://schemas.microsoft.com/office/drawing/2014/main" id="{CCF96383-B717-64F8-535F-960A39739174}"/>
              </a:ext>
            </a:extLst>
          </p:cNvPr>
          <p:cNvGrpSpPr/>
          <p:nvPr/>
        </p:nvGrpSpPr>
        <p:grpSpPr>
          <a:xfrm>
            <a:off x="6535703" y="3274804"/>
            <a:ext cx="626953" cy="666443"/>
            <a:chOff x="4629125" y="3235150"/>
            <a:chExt cx="295375" cy="294600"/>
          </a:xfrm>
          <a:solidFill>
            <a:srgbClr val="202542"/>
          </a:solidFill>
        </p:grpSpPr>
        <p:sp>
          <p:nvSpPr>
            <p:cNvPr id="13" name="Google Shape;10298;p74">
              <a:extLst>
                <a:ext uri="{FF2B5EF4-FFF2-40B4-BE49-F238E27FC236}">
                  <a16:creationId xmlns:a16="http://schemas.microsoft.com/office/drawing/2014/main" id="{33F58D42-50F3-39EC-1406-2907598EE8CF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" name="Google Shape;10299;p74">
              <a:extLst>
                <a:ext uri="{FF2B5EF4-FFF2-40B4-BE49-F238E27FC236}">
                  <a16:creationId xmlns:a16="http://schemas.microsoft.com/office/drawing/2014/main" id="{4E901CAE-AB49-904B-450C-02F8A4369F8D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" name="Google Shape;10300;p74">
              <a:extLst>
                <a:ext uri="{FF2B5EF4-FFF2-40B4-BE49-F238E27FC236}">
                  <a16:creationId xmlns:a16="http://schemas.microsoft.com/office/drawing/2014/main" id="{075BEC9F-E125-3F08-B302-0F950651BF0E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" name="Google Shape;10301;p74">
              <a:extLst>
                <a:ext uri="{FF2B5EF4-FFF2-40B4-BE49-F238E27FC236}">
                  <a16:creationId xmlns:a16="http://schemas.microsoft.com/office/drawing/2014/main" id="{99268E99-42D6-F57A-0D1B-A9091E88D3A5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" name="Google Shape;10302;p74">
              <a:extLst>
                <a:ext uri="{FF2B5EF4-FFF2-40B4-BE49-F238E27FC236}">
                  <a16:creationId xmlns:a16="http://schemas.microsoft.com/office/drawing/2014/main" id="{D302BF50-3B5C-4647-976F-4102B404DA86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613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1">
            <a:extLst>
              <a:ext uri="{FF2B5EF4-FFF2-40B4-BE49-F238E27FC236}">
                <a16:creationId xmlns:a16="http://schemas.microsoft.com/office/drawing/2014/main" id="{75C80FA7-8FEC-B7F4-7995-460FAC3FE89B}"/>
              </a:ext>
            </a:extLst>
          </p:cNvPr>
          <p:cNvSpPr/>
          <p:nvPr/>
        </p:nvSpPr>
        <p:spPr>
          <a:xfrm rot="5400000">
            <a:off x="6868843" y="2877261"/>
            <a:ext cx="1447997" cy="1248274"/>
          </a:xfrm>
          <a:prstGeom prst="hexagon">
            <a:avLst>
              <a:gd name="adj" fmla="val 30523"/>
              <a:gd name="vf" fmla="val 115470"/>
            </a:avLst>
          </a:prstGeom>
          <a:solidFill>
            <a:srgbClr val="20254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12">
            <a:extLst>
              <a:ext uri="{FF2B5EF4-FFF2-40B4-BE49-F238E27FC236}">
                <a16:creationId xmlns:a16="http://schemas.microsoft.com/office/drawing/2014/main" id="{F36A8FA4-2C64-177A-BDEE-9FD8800E6E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753" y="3229912"/>
            <a:ext cx="608822" cy="608822"/>
          </a:xfrm>
          <a:prstGeom prst="rect">
            <a:avLst/>
          </a:prstGeom>
        </p:spPr>
      </p:pic>
      <p:sp>
        <p:nvSpPr>
          <p:cNvPr id="4" name="六边形 14">
            <a:extLst>
              <a:ext uri="{FF2B5EF4-FFF2-40B4-BE49-F238E27FC236}">
                <a16:creationId xmlns:a16="http://schemas.microsoft.com/office/drawing/2014/main" id="{982C6A40-2B0C-936B-74A2-70DCC3B9A443}"/>
              </a:ext>
            </a:extLst>
          </p:cNvPr>
          <p:cNvSpPr/>
          <p:nvPr/>
        </p:nvSpPr>
        <p:spPr>
          <a:xfrm rot="5400000">
            <a:off x="1352285" y="2877261"/>
            <a:ext cx="1447997" cy="1248274"/>
          </a:xfrm>
          <a:prstGeom prst="hexagon">
            <a:avLst>
              <a:gd name="adj" fmla="val 30523"/>
              <a:gd name="vf" fmla="val 115470"/>
            </a:avLst>
          </a:prstGeom>
          <a:solidFill>
            <a:srgbClr val="2025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15">
            <a:extLst>
              <a:ext uri="{FF2B5EF4-FFF2-40B4-BE49-F238E27FC236}">
                <a16:creationId xmlns:a16="http://schemas.microsoft.com/office/drawing/2014/main" id="{395B5A00-3AEA-1A4E-D94F-9890973599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177" y="3229912"/>
            <a:ext cx="849307" cy="608822"/>
          </a:xfrm>
          <a:prstGeom prst="rect">
            <a:avLst/>
          </a:prstGeom>
        </p:spPr>
      </p:pic>
      <p:sp>
        <p:nvSpPr>
          <p:cNvPr id="6" name="六边形 17">
            <a:extLst>
              <a:ext uri="{FF2B5EF4-FFF2-40B4-BE49-F238E27FC236}">
                <a16:creationId xmlns:a16="http://schemas.microsoft.com/office/drawing/2014/main" id="{85D28303-70B1-9ACA-6424-A78455BE82E7}"/>
              </a:ext>
            </a:extLst>
          </p:cNvPr>
          <p:cNvSpPr/>
          <p:nvPr/>
        </p:nvSpPr>
        <p:spPr>
          <a:xfrm rot="5400000">
            <a:off x="9627120" y="2869947"/>
            <a:ext cx="1447997" cy="1248274"/>
          </a:xfrm>
          <a:prstGeom prst="hexagon">
            <a:avLst>
              <a:gd name="adj" fmla="val 30523"/>
              <a:gd name="vf" fmla="val 115470"/>
            </a:avLst>
          </a:prstGeom>
          <a:solidFill>
            <a:srgbClr val="FFC30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18">
            <a:extLst>
              <a:ext uri="{FF2B5EF4-FFF2-40B4-BE49-F238E27FC236}">
                <a16:creationId xmlns:a16="http://schemas.microsoft.com/office/drawing/2014/main" id="{413D3929-2EA0-F1A6-806E-AA4E5939B1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9589" y="3107668"/>
            <a:ext cx="772831" cy="772831"/>
          </a:xfrm>
          <a:prstGeom prst="rect">
            <a:avLst/>
          </a:prstGeom>
        </p:spPr>
      </p:pic>
      <p:sp>
        <p:nvSpPr>
          <p:cNvPr id="8" name="六边形 20">
            <a:extLst>
              <a:ext uri="{FF2B5EF4-FFF2-40B4-BE49-F238E27FC236}">
                <a16:creationId xmlns:a16="http://schemas.microsoft.com/office/drawing/2014/main" id="{7D5745E5-207B-BA9C-260D-E8F2BDB77421}"/>
              </a:ext>
            </a:extLst>
          </p:cNvPr>
          <p:cNvSpPr/>
          <p:nvPr/>
        </p:nvSpPr>
        <p:spPr>
          <a:xfrm rot="5400000">
            <a:off x="4110564" y="2877261"/>
            <a:ext cx="1447997" cy="1248274"/>
          </a:xfrm>
          <a:prstGeom prst="hexagon">
            <a:avLst>
              <a:gd name="adj" fmla="val 30523"/>
              <a:gd name="vf" fmla="val 115470"/>
            </a:avLst>
          </a:prstGeom>
          <a:solidFill>
            <a:srgbClr val="FFC3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21">
            <a:extLst>
              <a:ext uri="{FF2B5EF4-FFF2-40B4-BE49-F238E27FC236}">
                <a16:creationId xmlns:a16="http://schemas.microsoft.com/office/drawing/2014/main" id="{92E4DA7F-93A9-259A-318E-4B7BFD4BAE0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7773" y="3209078"/>
            <a:ext cx="608822" cy="6088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810051-C0FE-C43E-EF91-567986586C16}"/>
              </a:ext>
            </a:extLst>
          </p:cNvPr>
          <p:cNvSpPr txBox="1"/>
          <p:nvPr/>
        </p:nvSpPr>
        <p:spPr>
          <a:xfrm>
            <a:off x="3218809" y="306753"/>
            <a:ext cx="5754382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8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153407-8333-84E5-8104-5A662272BCB9}"/>
              </a:ext>
            </a:extLst>
          </p:cNvPr>
          <p:cNvSpPr txBox="1"/>
          <p:nvPr/>
        </p:nvSpPr>
        <p:spPr>
          <a:xfrm>
            <a:off x="9128883" y="4244167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8C04BC-F43D-5FA9-713A-55847DFF374E}"/>
              </a:ext>
            </a:extLst>
          </p:cNvPr>
          <p:cNvSpPr txBox="1"/>
          <p:nvPr/>
        </p:nvSpPr>
        <p:spPr>
          <a:xfrm>
            <a:off x="6364904" y="4244167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C80D15-C62B-CD2E-149B-617BBAFE35ED}"/>
              </a:ext>
            </a:extLst>
          </p:cNvPr>
          <p:cNvSpPr txBox="1"/>
          <p:nvPr/>
        </p:nvSpPr>
        <p:spPr>
          <a:xfrm>
            <a:off x="3600925" y="4244167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E8D42C-8304-7A76-0230-E1B4147A4AE5}"/>
              </a:ext>
            </a:extLst>
          </p:cNvPr>
          <p:cNvSpPr txBox="1"/>
          <p:nvPr/>
        </p:nvSpPr>
        <p:spPr>
          <a:xfrm>
            <a:off x="836946" y="4244167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33A7E9-5E32-3F56-2768-79F329D8A07E}"/>
              </a:ext>
            </a:extLst>
          </p:cNvPr>
          <p:cNvSpPr txBox="1"/>
          <p:nvPr/>
        </p:nvSpPr>
        <p:spPr>
          <a:xfrm>
            <a:off x="1146641" y="1215680"/>
            <a:ext cx="989871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98016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391B078-7AD6-D061-D1E2-0145C03C77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F585229-86B8-5DEC-37F3-D886B4D7E099}"/>
              </a:ext>
            </a:extLst>
          </p:cNvPr>
          <p:cNvSpPr/>
          <p:nvPr/>
        </p:nvSpPr>
        <p:spPr>
          <a:xfrm>
            <a:off x="4547781" y="556399"/>
            <a:ext cx="1112222" cy="1112222"/>
          </a:xfrm>
          <a:prstGeom prst="ellipse">
            <a:avLst/>
          </a:prstGeom>
          <a:solidFill>
            <a:srgbClr val="FFC30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CC1390-00F4-58CA-8C62-545FF922A79C}"/>
              </a:ext>
            </a:extLst>
          </p:cNvPr>
          <p:cNvSpPr txBox="1"/>
          <p:nvPr/>
        </p:nvSpPr>
        <p:spPr>
          <a:xfrm>
            <a:off x="7094686" y="1037328"/>
            <a:ext cx="41783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736A04-8AA2-79CD-BEEB-4AA22C7DE41C}"/>
              </a:ext>
            </a:extLst>
          </p:cNvPr>
          <p:cNvSpPr txBox="1"/>
          <p:nvPr/>
        </p:nvSpPr>
        <p:spPr>
          <a:xfrm>
            <a:off x="5372100" y="2666461"/>
            <a:ext cx="5900943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2" name="Google Shape;10089;p74">
            <a:extLst>
              <a:ext uri="{FF2B5EF4-FFF2-40B4-BE49-F238E27FC236}">
                <a16:creationId xmlns:a16="http://schemas.microsoft.com/office/drawing/2014/main" id="{AA3D3A26-0E5A-03CB-E213-B42E10B5A52E}"/>
              </a:ext>
            </a:extLst>
          </p:cNvPr>
          <p:cNvGrpSpPr/>
          <p:nvPr/>
        </p:nvGrpSpPr>
        <p:grpSpPr>
          <a:xfrm>
            <a:off x="4770409" y="695341"/>
            <a:ext cx="687285" cy="724613"/>
            <a:chOff x="-64406128" y="3362225"/>
            <a:chExt cx="318225" cy="314800"/>
          </a:xfrm>
          <a:solidFill>
            <a:srgbClr val="202542"/>
          </a:solidFill>
        </p:grpSpPr>
        <p:sp>
          <p:nvSpPr>
            <p:cNvPr id="4" name="Google Shape;10090;p74">
              <a:extLst>
                <a:ext uri="{FF2B5EF4-FFF2-40B4-BE49-F238E27FC236}">
                  <a16:creationId xmlns:a16="http://schemas.microsoft.com/office/drawing/2014/main" id="{962D7D6A-8F04-9764-93DB-2730E17AC67C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" name="Google Shape;10091;p74">
              <a:extLst>
                <a:ext uri="{FF2B5EF4-FFF2-40B4-BE49-F238E27FC236}">
                  <a16:creationId xmlns:a16="http://schemas.microsoft.com/office/drawing/2014/main" id="{868D2663-7A3D-36B5-8476-D966119602BF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3721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1BA3028-06CF-C04C-D537-0AD6EB18F01E}"/>
              </a:ext>
            </a:extLst>
          </p:cNvPr>
          <p:cNvGrpSpPr/>
          <p:nvPr/>
        </p:nvGrpSpPr>
        <p:grpSpPr>
          <a:xfrm>
            <a:off x="825933" y="2524423"/>
            <a:ext cx="10596602" cy="2970535"/>
            <a:chOff x="825933" y="2524423"/>
            <a:chExt cx="10596602" cy="2970535"/>
          </a:xfrm>
        </p:grpSpPr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0EAEE72D-A439-5624-56FA-ECF261402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395" y="2524423"/>
              <a:ext cx="1435368" cy="1433542"/>
            </a:xfrm>
            <a:custGeom>
              <a:avLst/>
              <a:gdLst>
                <a:gd name="T0" fmla="*/ 0 w 307"/>
                <a:gd name="T1" fmla="*/ 307 h 307"/>
                <a:gd name="T2" fmla="*/ 307 w 307"/>
                <a:gd name="T3" fmla="*/ 307 h 307"/>
                <a:gd name="T4" fmla="*/ 0 w 307"/>
                <a:gd name="T5" fmla="*/ 0 h 307"/>
                <a:gd name="T6" fmla="*/ 0 w 307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0" y="307"/>
                  </a:moveTo>
                  <a:cubicBezTo>
                    <a:pt x="307" y="307"/>
                    <a:pt x="307" y="307"/>
                    <a:pt x="307" y="307"/>
                  </a:cubicBezTo>
                  <a:cubicBezTo>
                    <a:pt x="301" y="140"/>
                    <a:pt x="167" y="6"/>
                    <a:pt x="0" y="0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79A3EECE-43C4-94F4-E5D1-6873017EF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33" y="2534276"/>
              <a:ext cx="1432904" cy="1433542"/>
            </a:xfrm>
            <a:custGeom>
              <a:avLst/>
              <a:gdLst>
                <a:gd name="T0" fmla="*/ 307 w 307"/>
                <a:gd name="T1" fmla="*/ 307 h 307"/>
                <a:gd name="T2" fmla="*/ 307 w 307"/>
                <a:gd name="T3" fmla="*/ 0 h 307"/>
                <a:gd name="T4" fmla="*/ 0 w 307"/>
                <a:gd name="T5" fmla="*/ 307 h 307"/>
                <a:gd name="T6" fmla="*/ 307 w 307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307" y="307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140" y="6"/>
                    <a:pt x="6" y="140"/>
                    <a:pt x="0" y="307"/>
                  </a:cubicBezTo>
                  <a:lnTo>
                    <a:pt x="307" y="307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3D19154-9E05-26BF-ED54-DE47B8D9F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858" y="4051563"/>
              <a:ext cx="1435368" cy="1433542"/>
            </a:xfrm>
            <a:custGeom>
              <a:avLst/>
              <a:gdLst>
                <a:gd name="T0" fmla="*/ 0 w 307"/>
                <a:gd name="T1" fmla="*/ 0 h 307"/>
                <a:gd name="T2" fmla="*/ 0 w 307"/>
                <a:gd name="T3" fmla="*/ 307 h 307"/>
                <a:gd name="T4" fmla="*/ 307 w 307"/>
                <a:gd name="T5" fmla="*/ 0 h 307"/>
                <a:gd name="T6" fmla="*/ 0 w 307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0" y="0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167" y="301"/>
                    <a:pt x="301" y="167"/>
                    <a:pt x="3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4AFDF51-4F9C-C6A3-C7B4-2144485FB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395" y="4061416"/>
              <a:ext cx="1435368" cy="1433542"/>
            </a:xfrm>
            <a:custGeom>
              <a:avLst/>
              <a:gdLst>
                <a:gd name="T0" fmla="*/ 307 w 307"/>
                <a:gd name="T1" fmla="*/ 0 h 307"/>
                <a:gd name="T2" fmla="*/ 0 w 307"/>
                <a:gd name="T3" fmla="*/ 0 h 307"/>
                <a:gd name="T4" fmla="*/ 307 w 307"/>
                <a:gd name="T5" fmla="*/ 307 h 307"/>
                <a:gd name="T6" fmla="*/ 307 w 307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67"/>
                    <a:pt x="140" y="301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AA9255B-2398-D69D-5C55-A4E2659E5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784" y="2524423"/>
              <a:ext cx="1432904" cy="1433542"/>
            </a:xfrm>
            <a:custGeom>
              <a:avLst/>
              <a:gdLst>
                <a:gd name="T0" fmla="*/ 0 w 307"/>
                <a:gd name="T1" fmla="*/ 307 h 307"/>
                <a:gd name="T2" fmla="*/ 307 w 307"/>
                <a:gd name="T3" fmla="*/ 307 h 307"/>
                <a:gd name="T4" fmla="*/ 0 w 307"/>
                <a:gd name="T5" fmla="*/ 0 h 307"/>
                <a:gd name="T6" fmla="*/ 0 w 307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0" y="307"/>
                  </a:moveTo>
                  <a:cubicBezTo>
                    <a:pt x="307" y="307"/>
                    <a:pt x="307" y="307"/>
                    <a:pt x="307" y="307"/>
                  </a:cubicBezTo>
                  <a:cubicBezTo>
                    <a:pt x="302" y="140"/>
                    <a:pt x="167" y="6"/>
                    <a:pt x="0" y="0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903A2122-FB9E-F739-47F4-C4D69F047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858" y="2534276"/>
              <a:ext cx="1435368" cy="1433542"/>
            </a:xfrm>
            <a:custGeom>
              <a:avLst/>
              <a:gdLst>
                <a:gd name="T0" fmla="*/ 307 w 307"/>
                <a:gd name="T1" fmla="*/ 307 h 307"/>
                <a:gd name="T2" fmla="*/ 307 w 307"/>
                <a:gd name="T3" fmla="*/ 0 h 307"/>
                <a:gd name="T4" fmla="*/ 0 w 307"/>
                <a:gd name="T5" fmla="*/ 307 h 307"/>
                <a:gd name="T6" fmla="*/ 307 w 307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307" y="307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140" y="6"/>
                    <a:pt x="6" y="140"/>
                    <a:pt x="0" y="307"/>
                  </a:cubicBezTo>
                  <a:lnTo>
                    <a:pt x="307" y="307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1CCD7CBF-2074-7362-3B15-44B420D52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168" y="4051563"/>
              <a:ext cx="1427981" cy="1433542"/>
            </a:xfrm>
            <a:custGeom>
              <a:avLst/>
              <a:gdLst>
                <a:gd name="T0" fmla="*/ 0 w 306"/>
                <a:gd name="T1" fmla="*/ 0 h 307"/>
                <a:gd name="T2" fmla="*/ 0 w 306"/>
                <a:gd name="T3" fmla="*/ 307 h 307"/>
                <a:gd name="T4" fmla="*/ 306 w 306"/>
                <a:gd name="T5" fmla="*/ 0 h 307"/>
                <a:gd name="T6" fmla="*/ 0 w 306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07">
                  <a:moveTo>
                    <a:pt x="0" y="0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166" y="301"/>
                    <a:pt x="301" y="167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10E7D757-5FD8-4FC7-FD9E-04CA80D33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784" y="4061416"/>
              <a:ext cx="1432904" cy="1433542"/>
            </a:xfrm>
            <a:custGeom>
              <a:avLst/>
              <a:gdLst>
                <a:gd name="T0" fmla="*/ 307 w 307"/>
                <a:gd name="T1" fmla="*/ 0 h 307"/>
                <a:gd name="T2" fmla="*/ 0 w 307"/>
                <a:gd name="T3" fmla="*/ 0 h 307"/>
                <a:gd name="T4" fmla="*/ 307 w 307"/>
                <a:gd name="T5" fmla="*/ 307 h 307"/>
                <a:gd name="T6" fmla="*/ 307 w 307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67"/>
                    <a:pt x="140" y="301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AB7B95BB-5DAD-94C2-F59E-9F47205B9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555" y="2534276"/>
              <a:ext cx="1430442" cy="1433542"/>
            </a:xfrm>
            <a:custGeom>
              <a:avLst/>
              <a:gdLst>
                <a:gd name="T0" fmla="*/ 0 w 306"/>
                <a:gd name="T1" fmla="*/ 307 h 307"/>
                <a:gd name="T2" fmla="*/ 306 w 306"/>
                <a:gd name="T3" fmla="*/ 307 h 307"/>
                <a:gd name="T4" fmla="*/ 0 w 306"/>
                <a:gd name="T5" fmla="*/ 0 h 307"/>
                <a:gd name="T6" fmla="*/ 0 w 306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07">
                  <a:moveTo>
                    <a:pt x="0" y="307"/>
                  </a:moveTo>
                  <a:cubicBezTo>
                    <a:pt x="306" y="307"/>
                    <a:pt x="306" y="307"/>
                    <a:pt x="306" y="307"/>
                  </a:cubicBezTo>
                  <a:cubicBezTo>
                    <a:pt x="301" y="140"/>
                    <a:pt x="166" y="6"/>
                    <a:pt x="0" y="0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3218C4F2-6FD3-D954-E56C-38289D14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168" y="2534276"/>
              <a:ext cx="1427981" cy="1433542"/>
            </a:xfrm>
            <a:custGeom>
              <a:avLst/>
              <a:gdLst>
                <a:gd name="T0" fmla="*/ 306 w 306"/>
                <a:gd name="T1" fmla="*/ 307 h 307"/>
                <a:gd name="T2" fmla="*/ 306 w 306"/>
                <a:gd name="T3" fmla="*/ 0 h 307"/>
                <a:gd name="T4" fmla="*/ 0 w 306"/>
                <a:gd name="T5" fmla="*/ 307 h 307"/>
                <a:gd name="T6" fmla="*/ 306 w 306"/>
                <a:gd name="T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07">
                  <a:moveTo>
                    <a:pt x="306" y="307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139" y="6"/>
                    <a:pt x="5" y="140"/>
                    <a:pt x="0" y="307"/>
                  </a:cubicBezTo>
                  <a:lnTo>
                    <a:pt x="306" y="307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B0289995-CA6C-0F47-B4E1-7BC0E3CF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4554" y="4061416"/>
              <a:ext cx="1427981" cy="1433542"/>
            </a:xfrm>
            <a:custGeom>
              <a:avLst/>
              <a:gdLst>
                <a:gd name="T0" fmla="*/ 0 w 306"/>
                <a:gd name="T1" fmla="*/ 0 h 307"/>
                <a:gd name="T2" fmla="*/ 0 w 306"/>
                <a:gd name="T3" fmla="*/ 307 h 307"/>
                <a:gd name="T4" fmla="*/ 306 w 306"/>
                <a:gd name="T5" fmla="*/ 0 h 307"/>
                <a:gd name="T6" fmla="*/ 0 w 306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07">
                  <a:moveTo>
                    <a:pt x="0" y="0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167" y="301"/>
                    <a:pt x="301" y="167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300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4FC4E1E0-0CF7-7A05-B317-8D06E4774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5632" y="4061416"/>
              <a:ext cx="1430442" cy="1433542"/>
            </a:xfrm>
            <a:custGeom>
              <a:avLst/>
              <a:gdLst>
                <a:gd name="T0" fmla="*/ 306 w 306"/>
                <a:gd name="T1" fmla="*/ 0 h 307"/>
                <a:gd name="T2" fmla="*/ 0 w 306"/>
                <a:gd name="T3" fmla="*/ 0 h 307"/>
                <a:gd name="T4" fmla="*/ 306 w 306"/>
                <a:gd name="T5" fmla="*/ 307 h 307"/>
                <a:gd name="T6" fmla="*/ 306 w 306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07">
                  <a:moveTo>
                    <a:pt x="3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7"/>
                    <a:pt x="139" y="301"/>
                    <a:pt x="306" y="307"/>
                  </a:cubicBezTo>
                  <a:lnTo>
                    <a:pt x="306" y="0"/>
                  </a:lnTo>
                  <a:close/>
                </a:path>
              </a:pathLst>
            </a:custGeom>
            <a:solidFill>
              <a:srgbClr val="202542"/>
            </a:solidFill>
            <a:ln w="9525" cmpd="sng">
              <a:noFill/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46F26354-EFF6-C0C4-8E01-8827D28997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654" y="4435811"/>
              <a:ext cx="329913" cy="310355"/>
            </a:xfrm>
            <a:custGeom>
              <a:avLst/>
              <a:gdLst>
                <a:gd name="T0" fmla="*/ 65 w 103"/>
                <a:gd name="T1" fmla="*/ 84 h 97"/>
                <a:gd name="T2" fmla="*/ 67 w 103"/>
                <a:gd name="T3" fmla="*/ 81 h 97"/>
                <a:gd name="T4" fmla="*/ 67 w 103"/>
                <a:gd name="T5" fmla="*/ 46 h 97"/>
                <a:gd name="T6" fmla="*/ 65 w 103"/>
                <a:gd name="T7" fmla="*/ 44 h 97"/>
                <a:gd name="T8" fmla="*/ 38 w 103"/>
                <a:gd name="T9" fmla="*/ 44 h 97"/>
                <a:gd name="T10" fmla="*/ 36 w 103"/>
                <a:gd name="T11" fmla="*/ 46 h 97"/>
                <a:gd name="T12" fmla="*/ 36 w 103"/>
                <a:gd name="T13" fmla="*/ 81 h 97"/>
                <a:gd name="T14" fmla="*/ 38 w 103"/>
                <a:gd name="T15" fmla="*/ 84 h 97"/>
                <a:gd name="T16" fmla="*/ 65 w 103"/>
                <a:gd name="T17" fmla="*/ 84 h 97"/>
                <a:gd name="T18" fmla="*/ 40 w 103"/>
                <a:gd name="T19" fmla="*/ 49 h 97"/>
                <a:gd name="T20" fmla="*/ 40 w 103"/>
                <a:gd name="T21" fmla="*/ 49 h 97"/>
                <a:gd name="T22" fmla="*/ 62 w 103"/>
                <a:gd name="T23" fmla="*/ 49 h 97"/>
                <a:gd name="T24" fmla="*/ 62 w 103"/>
                <a:gd name="T25" fmla="*/ 79 h 97"/>
                <a:gd name="T26" fmla="*/ 40 w 103"/>
                <a:gd name="T27" fmla="*/ 79 h 97"/>
                <a:gd name="T28" fmla="*/ 40 w 103"/>
                <a:gd name="T29" fmla="*/ 49 h 97"/>
                <a:gd name="T30" fmla="*/ 84 w 103"/>
                <a:gd name="T31" fmla="*/ 50 h 97"/>
                <a:gd name="T32" fmla="*/ 84 w 103"/>
                <a:gd name="T33" fmla="*/ 50 h 97"/>
                <a:gd name="T34" fmla="*/ 80 w 103"/>
                <a:gd name="T35" fmla="*/ 54 h 97"/>
                <a:gd name="T36" fmla="*/ 80 w 103"/>
                <a:gd name="T37" fmla="*/ 89 h 97"/>
                <a:gd name="T38" fmla="*/ 23 w 103"/>
                <a:gd name="T39" fmla="*/ 89 h 97"/>
                <a:gd name="T40" fmla="*/ 23 w 103"/>
                <a:gd name="T41" fmla="*/ 54 h 97"/>
                <a:gd name="T42" fmla="*/ 19 w 103"/>
                <a:gd name="T43" fmla="*/ 50 h 97"/>
                <a:gd name="T44" fmla="*/ 15 w 103"/>
                <a:gd name="T45" fmla="*/ 54 h 97"/>
                <a:gd name="T46" fmla="*/ 15 w 103"/>
                <a:gd name="T47" fmla="*/ 93 h 97"/>
                <a:gd name="T48" fmla="*/ 19 w 103"/>
                <a:gd name="T49" fmla="*/ 97 h 97"/>
                <a:gd name="T50" fmla="*/ 84 w 103"/>
                <a:gd name="T51" fmla="*/ 97 h 97"/>
                <a:gd name="T52" fmla="*/ 88 w 103"/>
                <a:gd name="T53" fmla="*/ 93 h 97"/>
                <a:gd name="T54" fmla="*/ 88 w 103"/>
                <a:gd name="T55" fmla="*/ 54 h 97"/>
                <a:gd name="T56" fmla="*/ 84 w 103"/>
                <a:gd name="T57" fmla="*/ 50 h 97"/>
                <a:gd name="T58" fmla="*/ 102 w 103"/>
                <a:gd name="T59" fmla="*/ 49 h 97"/>
                <a:gd name="T60" fmla="*/ 102 w 103"/>
                <a:gd name="T61" fmla="*/ 49 h 97"/>
                <a:gd name="T62" fmla="*/ 54 w 103"/>
                <a:gd name="T63" fmla="*/ 2 h 97"/>
                <a:gd name="T64" fmla="*/ 49 w 103"/>
                <a:gd name="T65" fmla="*/ 2 h 97"/>
                <a:gd name="T66" fmla="*/ 1 w 103"/>
                <a:gd name="T67" fmla="*/ 49 h 97"/>
                <a:gd name="T68" fmla="*/ 1 w 103"/>
                <a:gd name="T69" fmla="*/ 55 h 97"/>
                <a:gd name="T70" fmla="*/ 7 w 103"/>
                <a:gd name="T71" fmla="*/ 55 h 97"/>
                <a:gd name="T72" fmla="*/ 51 w 103"/>
                <a:gd name="T73" fmla="*/ 10 h 97"/>
                <a:gd name="T74" fmla="*/ 96 w 103"/>
                <a:gd name="T75" fmla="*/ 55 h 97"/>
                <a:gd name="T76" fmla="*/ 102 w 103"/>
                <a:gd name="T77" fmla="*/ 55 h 97"/>
                <a:gd name="T78" fmla="*/ 102 w 103"/>
                <a:gd name="T79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" h="97">
                  <a:moveTo>
                    <a:pt x="65" y="84"/>
                  </a:moveTo>
                  <a:cubicBezTo>
                    <a:pt x="66" y="84"/>
                    <a:pt x="67" y="83"/>
                    <a:pt x="67" y="81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5"/>
                    <a:pt x="66" y="44"/>
                    <a:pt x="65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4"/>
                    <a:pt x="38" y="84"/>
                  </a:cubicBezTo>
                  <a:cubicBezTo>
                    <a:pt x="65" y="84"/>
                    <a:pt x="65" y="84"/>
                    <a:pt x="65" y="84"/>
                  </a:cubicBezTo>
                  <a:close/>
                  <a:moveTo>
                    <a:pt x="40" y="49"/>
                  </a:moveTo>
                  <a:cubicBezTo>
                    <a:pt x="40" y="49"/>
                    <a:pt x="40" y="49"/>
                    <a:pt x="40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49"/>
                    <a:pt x="40" y="49"/>
                    <a:pt x="40" y="49"/>
                  </a:cubicBezTo>
                  <a:close/>
                  <a:moveTo>
                    <a:pt x="84" y="50"/>
                  </a:moveTo>
                  <a:cubicBezTo>
                    <a:pt x="84" y="50"/>
                    <a:pt x="84" y="50"/>
                    <a:pt x="84" y="50"/>
                  </a:cubicBezTo>
                  <a:cubicBezTo>
                    <a:pt x="82" y="50"/>
                    <a:pt x="80" y="52"/>
                    <a:pt x="80" y="5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2"/>
                    <a:pt x="21" y="50"/>
                    <a:pt x="19" y="50"/>
                  </a:cubicBezTo>
                  <a:cubicBezTo>
                    <a:pt x="17" y="50"/>
                    <a:pt x="15" y="52"/>
                    <a:pt x="15" y="54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5" y="95"/>
                    <a:pt x="17" y="97"/>
                    <a:pt x="19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6" y="97"/>
                    <a:pt x="88" y="95"/>
                    <a:pt x="88" y="93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2"/>
                    <a:pt x="86" y="50"/>
                    <a:pt x="84" y="50"/>
                  </a:cubicBezTo>
                  <a:close/>
                  <a:moveTo>
                    <a:pt x="102" y="49"/>
                  </a:moveTo>
                  <a:cubicBezTo>
                    <a:pt x="102" y="49"/>
                    <a:pt x="102" y="49"/>
                    <a:pt x="102" y="49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0"/>
                    <a:pt x="50" y="0"/>
                    <a:pt x="49" y="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0" y="53"/>
                    <a:pt x="1" y="55"/>
                  </a:cubicBezTo>
                  <a:cubicBezTo>
                    <a:pt x="3" y="57"/>
                    <a:pt x="5" y="57"/>
                    <a:pt x="7" y="5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7"/>
                    <a:pt x="100" y="57"/>
                    <a:pt x="102" y="55"/>
                  </a:cubicBezTo>
                  <a:cubicBezTo>
                    <a:pt x="103" y="53"/>
                    <a:pt x="103" y="51"/>
                    <a:pt x="102" y="49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D329D825-673F-4151-468D-872141227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8030" y="3167299"/>
              <a:ext cx="384078" cy="394101"/>
            </a:xfrm>
            <a:custGeom>
              <a:avLst/>
              <a:gdLst>
                <a:gd name="T0" fmla="*/ 3 w 120"/>
                <a:gd name="T1" fmla="*/ 63 h 124"/>
                <a:gd name="T2" fmla="*/ 60 w 120"/>
                <a:gd name="T3" fmla="*/ 20 h 124"/>
                <a:gd name="T4" fmla="*/ 20 w 120"/>
                <a:gd name="T5" fmla="*/ 60 h 124"/>
                <a:gd name="T6" fmla="*/ 30 w 120"/>
                <a:gd name="T7" fmla="*/ 60 h 124"/>
                <a:gd name="T8" fmla="*/ 44 w 120"/>
                <a:gd name="T9" fmla="*/ 108 h 124"/>
                <a:gd name="T10" fmla="*/ 76 w 120"/>
                <a:gd name="T11" fmla="*/ 102 h 124"/>
                <a:gd name="T12" fmla="*/ 53 w 120"/>
                <a:gd name="T13" fmla="*/ 124 h 124"/>
                <a:gd name="T14" fmla="*/ 67 w 120"/>
                <a:gd name="T15" fmla="*/ 118 h 124"/>
                <a:gd name="T16" fmla="*/ 44 w 120"/>
                <a:gd name="T17" fmla="*/ 116 h 124"/>
                <a:gd name="T18" fmla="*/ 76 w 120"/>
                <a:gd name="T19" fmla="*/ 110 h 124"/>
                <a:gd name="T20" fmla="*/ 84 w 120"/>
                <a:gd name="T21" fmla="*/ 60 h 124"/>
                <a:gd name="T22" fmla="*/ 75 w 120"/>
                <a:gd name="T23" fmla="*/ 56 h 124"/>
                <a:gd name="T24" fmla="*/ 60 w 120"/>
                <a:gd name="T25" fmla="*/ 56 h 124"/>
                <a:gd name="T26" fmla="*/ 50 w 120"/>
                <a:gd name="T27" fmla="*/ 57 h 124"/>
                <a:gd name="T28" fmla="*/ 35 w 120"/>
                <a:gd name="T29" fmla="*/ 60 h 124"/>
                <a:gd name="T30" fmla="*/ 47 w 120"/>
                <a:gd name="T31" fmla="*/ 62 h 124"/>
                <a:gd name="T32" fmla="*/ 50 w 120"/>
                <a:gd name="T33" fmla="*/ 64 h 124"/>
                <a:gd name="T34" fmla="*/ 50 w 120"/>
                <a:gd name="T35" fmla="*/ 64 h 124"/>
                <a:gd name="T36" fmla="*/ 51 w 120"/>
                <a:gd name="T37" fmla="*/ 64 h 124"/>
                <a:gd name="T38" fmla="*/ 51 w 120"/>
                <a:gd name="T39" fmla="*/ 64 h 124"/>
                <a:gd name="T40" fmla="*/ 51 w 120"/>
                <a:gd name="T41" fmla="*/ 65 h 124"/>
                <a:gd name="T42" fmla="*/ 51 w 120"/>
                <a:gd name="T43" fmla="*/ 65 h 124"/>
                <a:gd name="T44" fmla="*/ 51 w 120"/>
                <a:gd name="T45" fmla="*/ 65 h 124"/>
                <a:gd name="T46" fmla="*/ 52 w 120"/>
                <a:gd name="T47" fmla="*/ 65 h 124"/>
                <a:gd name="T48" fmla="*/ 52 w 120"/>
                <a:gd name="T49" fmla="*/ 65 h 124"/>
                <a:gd name="T50" fmla="*/ 52 w 120"/>
                <a:gd name="T51" fmla="*/ 65 h 124"/>
                <a:gd name="T52" fmla="*/ 52 w 120"/>
                <a:gd name="T53" fmla="*/ 65 h 124"/>
                <a:gd name="T54" fmla="*/ 53 w 120"/>
                <a:gd name="T55" fmla="*/ 65 h 124"/>
                <a:gd name="T56" fmla="*/ 53 w 120"/>
                <a:gd name="T57" fmla="*/ 65 h 124"/>
                <a:gd name="T58" fmla="*/ 53 w 120"/>
                <a:gd name="T59" fmla="*/ 65 h 124"/>
                <a:gd name="T60" fmla="*/ 53 w 120"/>
                <a:gd name="T61" fmla="*/ 65 h 124"/>
                <a:gd name="T62" fmla="*/ 53 w 120"/>
                <a:gd name="T63" fmla="*/ 65 h 124"/>
                <a:gd name="T64" fmla="*/ 54 w 120"/>
                <a:gd name="T65" fmla="*/ 65 h 124"/>
                <a:gd name="T66" fmla="*/ 54 w 120"/>
                <a:gd name="T67" fmla="*/ 65 h 124"/>
                <a:gd name="T68" fmla="*/ 54 w 120"/>
                <a:gd name="T69" fmla="*/ 64 h 124"/>
                <a:gd name="T70" fmla="*/ 54 w 120"/>
                <a:gd name="T71" fmla="*/ 64 h 124"/>
                <a:gd name="T72" fmla="*/ 55 w 120"/>
                <a:gd name="T73" fmla="*/ 64 h 124"/>
                <a:gd name="T74" fmla="*/ 58 w 120"/>
                <a:gd name="T75" fmla="*/ 62 h 124"/>
                <a:gd name="T76" fmla="*/ 64 w 120"/>
                <a:gd name="T77" fmla="*/ 63 h 124"/>
                <a:gd name="T78" fmla="*/ 69 w 120"/>
                <a:gd name="T79" fmla="*/ 64 h 124"/>
                <a:gd name="T80" fmla="*/ 80 w 120"/>
                <a:gd name="T81" fmla="*/ 64 h 124"/>
                <a:gd name="T82" fmla="*/ 29 w 120"/>
                <a:gd name="T83" fmla="*/ 26 h 124"/>
                <a:gd name="T84" fmla="*/ 25 w 120"/>
                <a:gd name="T85" fmla="*/ 30 h 124"/>
                <a:gd name="T86" fmla="*/ 106 w 120"/>
                <a:gd name="T87" fmla="*/ 63 h 124"/>
                <a:gd name="T88" fmla="*/ 120 w 120"/>
                <a:gd name="T89" fmla="*/ 60 h 124"/>
                <a:gd name="T90" fmla="*/ 95 w 120"/>
                <a:gd name="T91" fmla="*/ 30 h 124"/>
                <a:gd name="T92" fmla="*/ 91 w 120"/>
                <a:gd name="T93" fmla="*/ 26 h 124"/>
                <a:gd name="T94" fmla="*/ 63 w 120"/>
                <a:gd name="T95" fmla="*/ 14 h 124"/>
                <a:gd name="T96" fmla="*/ 60 w 120"/>
                <a:gd name="T9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4">
                  <a:moveTo>
                    <a:pt x="14" y="58"/>
                  </a:moveTo>
                  <a:cubicBezTo>
                    <a:pt x="15" y="58"/>
                    <a:pt x="16" y="59"/>
                    <a:pt x="16" y="60"/>
                  </a:cubicBezTo>
                  <a:cubicBezTo>
                    <a:pt x="16" y="62"/>
                    <a:pt x="15" y="63"/>
                    <a:pt x="14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2"/>
                    <a:pt x="0" y="60"/>
                  </a:cubicBezTo>
                  <a:cubicBezTo>
                    <a:pt x="0" y="59"/>
                    <a:pt x="1" y="58"/>
                    <a:pt x="3" y="58"/>
                  </a:cubicBezTo>
                  <a:cubicBezTo>
                    <a:pt x="14" y="58"/>
                    <a:pt x="14" y="58"/>
                    <a:pt x="14" y="58"/>
                  </a:cubicBezTo>
                  <a:close/>
                  <a:moveTo>
                    <a:pt x="60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82" y="20"/>
                    <a:pt x="100" y="38"/>
                    <a:pt x="100" y="60"/>
                  </a:cubicBezTo>
                  <a:cubicBezTo>
                    <a:pt x="100" y="83"/>
                    <a:pt x="82" y="101"/>
                    <a:pt x="60" y="101"/>
                  </a:cubicBezTo>
                  <a:cubicBezTo>
                    <a:pt x="38" y="101"/>
                    <a:pt x="20" y="83"/>
                    <a:pt x="20" y="60"/>
                  </a:cubicBezTo>
                  <a:cubicBezTo>
                    <a:pt x="20" y="38"/>
                    <a:pt x="38" y="20"/>
                    <a:pt x="60" y="2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43" y="30"/>
                    <a:pt x="30" y="44"/>
                    <a:pt x="30" y="60"/>
                  </a:cubicBezTo>
                  <a:cubicBezTo>
                    <a:pt x="30" y="77"/>
                    <a:pt x="43" y="91"/>
                    <a:pt x="60" y="91"/>
                  </a:cubicBezTo>
                  <a:cubicBezTo>
                    <a:pt x="77" y="91"/>
                    <a:pt x="90" y="77"/>
                    <a:pt x="90" y="60"/>
                  </a:cubicBezTo>
                  <a:cubicBezTo>
                    <a:pt x="90" y="44"/>
                    <a:pt x="77" y="30"/>
                    <a:pt x="60" y="30"/>
                  </a:cubicBezTo>
                  <a:close/>
                  <a:moveTo>
                    <a:pt x="44" y="108"/>
                  </a:moveTo>
                  <a:cubicBezTo>
                    <a:pt x="44" y="108"/>
                    <a:pt x="44" y="108"/>
                    <a:pt x="44" y="108"/>
                  </a:cubicBezTo>
                  <a:cubicBezTo>
                    <a:pt x="42" y="108"/>
                    <a:pt x="41" y="107"/>
                    <a:pt x="41" y="105"/>
                  </a:cubicBezTo>
                  <a:cubicBezTo>
                    <a:pt x="41" y="104"/>
                    <a:pt x="42" y="102"/>
                    <a:pt x="44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8" y="102"/>
                    <a:pt x="79" y="104"/>
                    <a:pt x="79" y="105"/>
                  </a:cubicBezTo>
                  <a:cubicBezTo>
                    <a:pt x="79" y="107"/>
                    <a:pt x="78" y="108"/>
                    <a:pt x="76" y="108"/>
                  </a:cubicBezTo>
                  <a:cubicBezTo>
                    <a:pt x="44" y="108"/>
                    <a:pt x="44" y="108"/>
                    <a:pt x="44" y="108"/>
                  </a:cubicBezTo>
                  <a:close/>
                  <a:moveTo>
                    <a:pt x="53" y="124"/>
                  </a:moveTo>
                  <a:cubicBezTo>
                    <a:pt x="53" y="124"/>
                    <a:pt x="53" y="124"/>
                    <a:pt x="53" y="124"/>
                  </a:cubicBezTo>
                  <a:cubicBezTo>
                    <a:pt x="51" y="124"/>
                    <a:pt x="50" y="123"/>
                    <a:pt x="50" y="121"/>
                  </a:cubicBezTo>
                  <a:cubicBezTo>
                    <a:pt x="50" y="119"/>
                    <a:pt x="51" y="118"/>
                    <a:pt x="53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9" y="118"/>
                    <a:pt x="70" y="119"/>
                    <a:pt x="70" y="121"/>
                  </a:cubicBezTo>
                  <a:cubicBezTo>
                    <a:pt x="70" y="123"/>
                    <a:pt x="69" y="124"/>
                    <a:pt x="67" y="124"/>
                  </a:cubicBezTo>
                  <a:cubicBezTo>
                    <a:pt x="53" y="124"/>
                    <a:pt x="53" y="124"/>
                    <a:pt x="53" y="124"/>
                  </a:cubicBezTo>
                  <a:close/>
                  <a:moveTo>
                    <a:pt x="44" y="116"/>
                  </a:moveTo>
                  <a:cubicBezTo>
                    <a:pt x="44" y="116"/>
                    <a:pt x="44" y="116"/>
                    <a:pt x="44" y="116"/>
                  </a:cubicBezTo>
                  <a:cubicBezTo>
                    <a:pt x="42" y="116"/>
                    <a:pt x="41" y="115"/>
                    <a:pt x="41" y="113"/>
                  </a:cubicBezTo>
                  <a:cubicBezTo>
                    <a:pt x="41" y="112"/>
                    <a:pt x="42" y="110"/>
                    <a:pt x="44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8" y="110"/>
                    <a:pt x="79" y="112"/>
                    <a:pt x="79" y="113"/>
                  </a:cubicBezTo>
                  <a:cubicBezTo>
                    <a:pt x="79" y="115"/>
                    <a:pt x="78" y="116"/>
                    <a:pt x="76" y="116"/>
                  </a:cubicBezTo>
                  <a:cubicBezTo>
                    <a:pt x="44" y="116"/>
                    <a:pt x="44" y="116"/>
                    <a:pt x="44" y="116"/>
                  </a:cubicBezTo>
                  <a:close/>
                  <a:moveTo>
                    <a:pt x="84" y="60"/>
                  </a:moveTo>
                  <a:cubicBezTo>
                    <a:pt x="84" y="60"/>
                    <a:pt x="84" y="60"/>
                    <a:pt x="84" y="60"/>
                  </a:cubicBezTo>
                  <a:cubicBezTo>
                    <a:pt x="83" y="59"/>
                    <a:pt x="82" y="58"/>
                    <a:pt x="80" y="57"/>
                  </a:cubicBezTo>
                  <a:cubicBezTo>
                    <a:pt x="79" y="57"/>
                    <a:pt x="78" y="56"/>
                    <a:pt x="78" y="56"/>
                  </a:cubicBezTo>
                  <a:cubicBezTo>
                    <a:pt x="77" y="56"/>
                    <a:pt x="76" y="56"/>
                    <a:pt x="75" y="56"/>
                  </a:cubicBezTo>
                  <a:cubicBezTo>
                    <a:pt x="72" y="56"/>
                    <a:pt x="70" y="57"/>
                    <a:pt x="67" y="58"/>
                  </a:cubicBezTo>
                  <a:cubicBezTo>
                    <a:pt x="67" y="58"/>
                    <a:pt x="66" y="57"/>
                    <a:pt x="65" y="57"/>
                  </a:cubicBezTo>
                  <a:cubicBezTo>
                    <a:pt x="64" y="57"/>
                    <a:pt x="64" y="56"/>
                    <a:pt x="63" y="56"/>
                  </a:cubicBezTo>
                  <a:cubicBezTo>
                    <a:pt x="62" y="56"/>
                    <a:pt x="61" y="56"/>
                    <a:pt x="60" y="56"/>
                  </a:cubicBezTo>
                  <a:cubicBezTo>
                    <a:pt x="59" y="56"/>
                    <a:pt x="58" y="56"/>
                    <a:pt x="57" y="56"/>
                  </a:cubicBezTo>
                  <a:cubicBezTo>
                    <a:pt x="56" y="56"/>
                    <a:pt x="56" y="57"/>
                    <a:pt x="55" y="57"/>
                  </a:cubicBezTo>
                  <a:cubicBezTo>
                    <a:pt x="54" y="57"/>
                    <a:pt x="53" y="58"/>
                    <a:pt x="52" y="58"/>
                  </a:cubicBezTo>
                  <a:cubicBezTo>
                    <a:pt x="52" y="58"/>
                    <a:pt x="51" y="57"/>
                    <a:pt x="50" y="57"/>
                  </a:cubicBezTo>
                  <a:cubicBezTo>
                    <a:pt x="49" y="57"/>
                    <a:pt x="49" y="56"/>
                    <a:pt x="48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2" y="56"/>
                    <a:pt x="40" y="57"/>
                    <a:pt x="37" y="58"/>
                  </a:cubicBezTo>
                  <a:cubicBezTo>
                    <a:pt x="37" y="59"/>
                    <a:pt x="36" y="59"/>
                    <a:pt x="35" y="60"/>
                  </a:cubicBezTo>
                  <a:cubicBezTo>
                    <a:pt x="34" y="61"/>
                    <a:pt x="34" y="63"/>
                    <a:pt x="35" y="64"/>
                  </a:cubicBezTo>
                  <a:cubicBezTo>
                    <a:pt x="37" y="65"/>
                    <a:pt x="38" y="65"/>
                    <a:pt x="40" y="64"/>
                  </a:cubicBezTo>
                  <a:cubicBezTo>
                    <a:pt x="41" y="63"/>
                    <a:pt x="43" y="62"/>
                    <a:pt x="45" y="62"/>
                  </a:cubicBezTo>
                  <a:cubicBezTo>
                    <a:pt x="46" y="62"/>
                    <a:pt x="46" y="62"/>
                    <a:pt x="47" y="62"/>
                  </a:cubicBezTo>
                  <a:cubicBezTo>
                    <a:pt x="47" y="62"/>
                    <a:pt x="47" y="62"/>
                    <a:pt x="48" y="62"/>
                  </a:cubicBezTo>
                  <a:cubicBezTo>
                    <a:pt x="49" y="63"/>
                    <a:pt x="50" y="63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3"/>
                    <a:pt x="56" y="63"/>
                    <a:pt x="57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9" y="62"/>
                    <a:pt x="59" y="62"/>
                    <a:pt x="60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2" y="62"/>
                    <a:pt x="62" y="62"/>
                    <a:pt x="63" y="62"/>
                  </a:cubicBezTo>
                  <a:cubicBezTo>
                    <a:pt x="63" y="63"/>
                    <a:pt x="64" y="63"/>
                    <a:pt x="64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5"/>
                    <a:pt x="68" y="65"/>
                    <a:pt x="69" y="64"/>
                  </a:cubicBezTo>
                  <a:cubicBezTo>
                    <a:pt x="71" y="63"/>
                    <a:pt x="73" y="62"/>
                    <a:pt x="75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62"/>
                    <a:pt x="77" y="62"/>
                    <a:pt x="78" y="62"/>
                  </a:cubicBezTo>
                  <a:cubicBezTo>
                    <a:pt x="79" y="63"/>
                    <a:pt x="80" y="63"/>
                    <a:pt x="80" y="64"/>
                  </a:cubicBezTo>
                  <a:cubicBezTo>
                    <a:pt x="82" y="65"/>
                    <a:pt x="83" y="65"/>
                    <a:pt x="84" y="64"/>
                  </a:cubicBezTo>
                  <a:cubicBezTo>
                    <a:pt x="86" y="63"/>
                    <a:pt x="86" y="61"/>
                    <a:pt x="84" y="60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19" y="17"/>
                    <a:pt x="17" y="18"/>
                  </a:cubicBezTo>
                  <a:cubicBezTo>
                    <a:pt x="16" y="19"/>
                    <a:pt x="16" y="21"/>
                    <a:pt x="17" y="2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31"/>
                    <a:pt x="28" y="31"/>
                    <a:pt x="29" y="30"/>
                  </a:cubicBezTo>
                  <a:cubicBezTo>
                    <a:pt x="30" y="29"/>
                    <a:pt x="30" y="27"/>
                    <a:pt x="29" y="26"/>
                  </a:cubicBezTo>
                  <a:close/>
                  <a:moveTo>
                    <a:pt x="106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5" y="63"/>
                    <a:pt x="103" y="62"/>
                    <a:pt x="103" y="60"/>
                  </a:cubicBezTo>
                  <a:cubicBezTo>
                    <a:pt x="103" y="59"/>
                    <a:pt x="105" y="58"/>
                    <a:pt x="106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9" y="58"/>
                    <a:pt x="120" y="59"/>
                    <a:pt x="120" y="60"/>
                  </a:cubicBezTo>
                  <a:cubicBezTo>
                    <a:pt x="120" y="62"/>
                    <a:pt x="119" y="63"/>
                    <a:pt x="117" y="63"/>
                  </a:cubicBezTo>
                  <a:cubicBezTo>
                    <a:pt x="106" y="63"/>
                    <a:pt x="106" y="63"/>
                    <a:pt x="106" y="63"/>
                  </a:cubicBezTo>
                  <a:close/>
                  <a:moveTo>
                    <a:pt x="95" y="30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4" y="21"/>
                    <a:pt x="104" y="19"/>
                    <a:pt x="102" y="18"/>
                  </a:cubicBezTo>
                  <a:cubicBezTo>
                    <a:pt x="101" y="17"/>
                    <a:pt x="99" y="17"/>
                    <a:pt x="98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7"/>
                    <a:pt x="90" y="29"/>
                    <a:pt x="91" y="30"/>
                  </a:cubicBezTo>
                  <a:cubicBezTo>
                    <a:pt x="92" y="31"/>
                    <a:pt x="94" y="31"/>
                    <a:pt x="95" y="30"/>
                  </a:cubicBezTo>
                  <a:close/>
                  <a:moveTo>
                    <a:pt x="63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16"/>
                    <a:pt x="62" y="17"/>
                    <a:pt x="60" y="17"/>
                  </a:cubicBezTo>
                  <a:cubicBezTo>
                    <a:pt x="58" y="17"/>
                    <a:pt x="57" y="16"/>
                    <a:pt x="57" y="1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2"/>
                    <a:pt x="58" y="0"/>
                    <a:pt x="60" y="0"/>
                  </a:cubicBezTo>
                  <a:cubicBezTo>
                    <a:pt x="62" y="0"/>
                    <a:pt x="63" y="2"/>
                    <a:pt x="63" y="3"/>
                  </a:cubicBezTo>
                  <a:cubicBezTo>
                    <a:pt x="63" y="14"/>
                    <a:pt x="63" y="14"/>
                    <a:pt x="63" y="14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DBFF66BD-55E3-0C2A-F4B2-C4CFA211B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9742" y="4425960"/>
              <a:ext cx="260975" cy="330059"/>
            </a:xfrm>
            <a:custGeom>
              <a:avLst/>
              <a:gdLst>
                <a:gd name="T0" fmla="*/ 4 w 81"/>
                <a:gd name="T1" fmla="*/ 0 h 103"/>
                <a:gd name="T2" fmla="*/ 77 w 81"/>
                <a:gd name="T3" fmla="*/ 8 h 103"/>
                <a:gd name="T4" fmla="*/ 66 w 81"/>
                <a:gd name="T5" fmla="*/ 38 h 103"/>
                <a:gd name="T6" fmla="*/ 67 w 81"/>
                <a:gd name="T7" fmla="*/ 67 h 103"/>
                <a:gd name="T8" fmla="*/ 81 w 81"/>
                <a:gd name="T9" fmla="*/ 99 h 103"/>
                <a:gd name="T10" fmla="*/ 0 w 81"/>
                <a:gd name="T11" fmla="*/ 99 h 103"/>
                <a:gd name="T12" fmla="*/ 15 w 81"/>
                <a:gd name="T13" fmla="*/ 67 h 103"/>
                <a:gd name="T14" fmla="*/ 15 w 81"/>
                <a:gd name="T15" fmla="*/ 38 h 103"/>
                <a:gd name="T16" fmla="*/ 4 w 81"/>
                <a:gd name="T17" fmla="*/ 8 h 103"/>
                <a:gd name="T18" fmla="*/ 55 w 81"/>
                <a:gd name="T19" fmla="*/ 77 h 103"/>
                <a:gd name="T20" fmla="*/ 13 w 81"/>
                <a:gd name="T21" fmla="*/ 95 h 103"/>
                <a:gd name="T22" fmla="*/ 14 w 81"/>
                <a:gd name="T23" fmla="*/ 82 h 103"/>
                <a:gd name="T24" fmla="*/ 58 w 81"/>
                <a:gd name="T25" fmla="*/ 73 h 103"/>
                <a:gd name="T26" fmla="*/ 62 w 81"/>
                <a:gd name="T27" fmla="*/ 69 h 103"/>
                <a:gd name="T28" fmla="*/ 44 w 81"/>
                <a:gd name="T29" fmla="*/ 55 h 103"/>
                <a:gd name="T30" fmla="*/ 43 w 81"/>
                <a:gd name="T31" fmla="*/ 54 h 103"/>
                <a:gd name="T32" fmla="*/ 43 w 81"/>
                <a:gd name="T33" fmla="*/ 54 h 103"/>
                <a:gd name="T34" fmla="*/ 42 w 81"/>
                <a:gd name="T35" fmla="*/ 53 h 103"/>
                <a:gd name="T36" fmla="*/ 42 w 81"/>
                <a:gd name="T37" fmla="*/ 52 h 103"/>
                <a:gd name="T38" fmla="*/ 42 w 81"/>
                <a:gd name="T39" fmla="*/ 52 h 103"/>
                <a:gd name="T40" fmla="*/ 43 w 81"/>
                <a:gd name="T41" fmla="*/ 51 h 103"/>
                <a:gd name="T42" fmla="*/ 43 w 81"/>
                <a:gd name="T43" fmla="*/ 51 h 103"/>
                <a:gd name="T44" fmla="*/ 43 w 81"/>
                <a:gd name="T45" fmla="*/ 51 h 103"/>
                <a:gd name="T46" fmla="*/ 44 w 81"/>
                <a:gd name="T47" fmla="*/ 50 h 103"/>
                <a:gd name="T48" fmla="*/ 69 w 81"/>
                <a:gd name="T49" fmla="*/ 8 h 103"/>
                <a:gd name="T50" fmla="*/ 19 w 81"/>
                <a:gd name="T51" fmla="*/ 35 h 103"/>
                <a:gd name="T52" fmla="*/ 38 w 81"/>
                <a:gd name="T53" fmla="*/ 50 h 103"/>
                <a:gd name="T54" fmla="*/ 39 w 81"/>
                <a:gd name="T55" fmla="*/ 51 h 103"/>
                <a:gd name="T56" fmla="*/ 39 w 81"/>
                <a:gd name="T57" fmla="*/ 51 h 103"/>
                <a:gd name="T58" fmla="*/ 39 w 81"/>
                <a:gd name="T59" fmla="*/ 52 h 103"/>
                <a:gd name="T60" fmla="*/ 39 w 81"/>
                <a:gd name="T61" fmla="*/ 52 h 103"/>
                <a:gd name="T62" fmla="*/ 39 w 81"/>
                <a:gd name="T63" fmla="*/ 53 h 103"/>
                <a:gd name="T64" fmla="*/ 39 w 81"/>
                <a:gd name="T65" fmla="*/ 53 h 103"/>
                <a:gd name="T66" fmla="*/ 39 w 81"/>
                <a:gd name="T67" fmla="*/ 54 h 103"/>
                <a:gd name="T68" fmla="*/ 38 w 81"/>
                <a:gd name="T69" fmla="*/ 54 h 103"/>
                <a:gd name="T70" fmla="*/ 38 w 81"/>
                <a:gd name="T71" fmla="*/ 55 h 103"/>
                <a:gd name="T72" fmla="*/ 14 w 81"/>
                <a:gd name="T73" fmla="*/ 82 h 103"/>
                <a:gd name="T74" fmla="*/ 28 w 81"/>
                <a:gd name="T75" fmla="*/ 40 h 103"/>
                <a:gd name="T76" fmla="*/ 39 w 81"/>
                <a:gd name="T77" fmla="*/ 46 h 103"/>
                <a:gd name="T78" fmla="*/ 40 w 81"/>
                <a:gd name="T79" fmla="*/ 47 h 103"/>
                <a:gd name="T80" fmla="*/ 42 w 81"/>
                <a:gd name="T81" fmla="*/ 47 h 103"/>
                <a:gd name="T82" fmla="*/ 43 w 81"/>
                <a:gd name="T83" fmla="*/ 46 h 103"/>
                <a:gd name="T84" fmla="*/ 61 w 81"/>
                <a:gd name="T85" fmla="*/ 28 h 103"/>
                <a:gd name="T86" fmla="*/ 51 w 81"/>
                <a:gd name="T87" fmla="*/ 36 h 103"/>
                <a:gd name="T88" fmla="*/ 41 w 81"/>
                <a:gd name="T89" fmla="*/ 42 h 103"/>
                <a:gd name="T90" fmla="*/ 40 w 81"/>
                <a:gd name="T91" fmla="*/ 42 h 103"/>
                <a:gd name="T92" fmla="*/ 24 w 81"/>
                <a:gd name="T93" fmla="*/ 26 h 103"/>
                <a:gd name="T94" fmla="*/ 41 w 81"/>
                <a:gd name="T95" fmla="*/ 42 h 103"/>
                <a:gd name="T96" fmla="*/ 41 w 81"/>
                <a:gd name="T97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103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1" y="2"/>
                    <a:pt x="81" y="4"/>
                  </a:cubicBezTo>
                  <a:cubicBezTo>
                    <a:pt x="81" y="6"/>
                    <a:pt x="79" y="8"/>
                    <a:pt x="77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21"/>
                    <a:pt x="71" y="31"/>
                    <a:pt x="67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2" y="45"/>
                    <a:pt x="57" y="50"/>
                    <a:pt x="51" y="52"/>
                  </a:cubicBezTo>
                  <a:cubicBezTo>
                    <a:pt x="57" y="55"/>
                    <a:pt x="62" y="60"/>
                    <a:pt x="66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70" y="74"/>
                    <a:pt x="73" y="83"/>
                    <a:pt x="74" y="95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9" y="95"/>
                    <a:pt x="81" y="97"/>
                    <a:pt x="81" y="99"/>
                  </a:cubicBezTo>
                  <a:cubicBezTo>
                    <a:pt x="81" y="101"/>
                    <a:pt x="79" y="103"/>
                    <a:pt x="77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2" y="103"/>
                    <a:pt x="0" y="101"/>
                    <a:pt x="0" y="99"/>
                  </a:cubicBezTo>
                  <a:cubicBezTo>
                    <a:pt x="0" y="97"/>
                    <a:pt x="2" y="95"/>
                    <a:pt x="4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83"/>
                    <a:pt x="11" y="74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9" y="60"/>
                    <a:pt x="25" y="55"/>
                    <a:pt x="31" y="52"/>
                  </a:cubicBezTo>
                  <a:cubicBezTo>
                    <a:pt x="25" y="50"/>
                    <a:pt x="19" y="45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1" y="31"/>
                    <a:pt x="8" y="21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9" y="95"/>
                  </a:moveTo>
                  <a:cubicBezTo>
                    <a:pt x="69" y="95"/>
                    <a:pt x="69" y="95"/>
                    <a:pt x="69" y="95"/>
                  </a:cubicBezTo>
                  <a:cubicBezTo>
                    <a:pt x="66" y="87"/>
                    <a:pt x="61" y="81"/>
                    <a:pt x="55" y="77"/>
                  </a:cubicBezTo>
                  <a:cubicBezTo>
                    <a:pt x="51" y="75"/>
                    <a:pt x="46" y="74"/>
                    <a:pt x="41" y="74"/>
                  </a:cubicBezTo>
                  <a:cubicBezTo>
                    <a:pt x="36" y="74"/>
                    <a:pt x="31" y="75"/>
                    <a:pt x="26" y="77"/>
                  </a:cubicBezTo>
                  <a:cubicBezTo>
                    <a:pt x="20" y="81"/>
                    <a:pt x="15" y="87"/>
                    <a:pt x="13" y="95"/>
                  </a:cubicBezTo>
                  <a:cubicBezTo>
                    <a:pt x="69" y="95"/>
                    <a:pt x="69" y="95"/>
                    <a:pt x="69" y="95"/>
                  </a:cubicBezTo>
                  <a:close/>
                  <a:moveTo>
                    <a:pt x="14" y="82"/>
                  </a:moveTo>
                  <a:cubicBezTo>
                    <a:pt x="14" y="82"/>
                    <a:pt x="14" y="82"/>
                    <a:pt x="14" y="82"/>
                  </a:cubicBezTo>
                  <a:cubicBezTo>
                    <a:pt x="17" y="78"/>
                    <a:pt x="20" y="75"/>
                    <a:pt x="24" y="73"/>
                  </a:cubicBezTo>
                  <a:cubicBezTo>
                    <a:pt x="29" y="70"/>
                    <a:pt x="35" y="69"/>
                    <a:pt x="41" y="69"/>
                  </a:cubicBezTo>
                  <a:cubicBezTo>
                    <a:pt x="47" y="69"/>
                    <a:pt x="52" y="70"/>
                    <a:pt x="58" y="73"/>
                  </a:cubicBezTo>
                  <a:cubicBezTo>
                    <a:pt x="61" y="75"/>
                    <a:pt x="65" y="78"/>
                    <a:pt x="67" y="82"/>
                  </a:cubicBezTo>
                  <a:cubicBezTo>
                    <a:pt x="66" y="77"/>
                    <a:pt x="64" y="73"/>
                    <a:pt x="62" y="70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58" y="61"/>
                    <a:pt x="51" y="57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1" y="48"/>
                    <a:pt x="58" y="44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6" y="29"/>
                    <a:pt x="69" y="20"/>
                    <a:pt x="6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20"/>
                    <a:pt x="15" y="29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44"/>
                    <a:pt x="31" y="48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1" y="57"/>
                    <a:pt x="24" y="61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3"/>
                    <a:pt x="16" y="77"/>
                    <a:pt x="14" y="82"/>
                  </a:cubicBezTo>
                  <a:close/>
                  <a:moveTo>
                    <a:pt x="20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2" y="33"/>
                    <a:pt x="24" y="37"/>
                    <a:pt x="28" y="40"/>
                  </a:cubicBezTo>
                  <a:cubicBezTo>
                    <a:pt x="31" y="43"/>
                    <a:pt x="34" y="45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5"/>
                    <a:pt x="51" y="43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37"/>
                    <a:pt x="60" y="33"/>
                    <a:pt x="61" y="28"/>
                  </a:cubicBezTo>
                  <a:cubicBezTo>
                    <a:pt x="62" y="27"/>
                    <a:pt x="61" y="26"/>
                    <a:pt x="60" y="25"/>
                  </a:cubicBezTo>
                  <a:cubicBezTo>
                    <a:pt x="59" y="25"/>
                    <a:pt x="58" y="25"/>
                    <a:pt x="57" y="26"/>
                  </a:cubicBezTo>
                  <a:cubicBezTo>
                    <a:pt x="56" y="30"/>
                    <a:pt x="54" y="34"/>
                    <a:pt x="51" y="36"/>
                  </a:cubicBezTo>
                  <a:cubicBezTo>
                    <a:pt x="48" y="39"/>
                    <a:pt x="45" y="41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6" y="41"/>
                    <a:pt x="33" y="39"/>
                    <a:pt x="31" y="36"/>
                  </a:cubicBezTo>
                  <a:cubicBezTo>
                    <a:pt x="28" y="34"/>
                    <a:pt x="26" y="30"/>
                    <a:pt x="24" y="26"/>
                  </a:cubicBezTo>
                  <a:cubicBezTo>
                    <a:pt x="24" y="25"/>
                    <a:pt x="23" y="25"/>
                    <a:pt x="21" y="25"/>
                  </a:cubicBezTo>
                  <a:cubicBezTo>
                    <a:pt x="20" y="26"/>
                    <a:pt x="20" y="27"/>
                    <a:pt x="20" y="28"/>
                  </a:cubicBezTo>
                  <a:close/>
                  <a:moveTo>
                    <a:pt x="41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3EC061FE-08C9-C1FC-400D-22F6EEF74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517" y="3184543"/>
              <a:ext cx="354534" cy="359617"/>
            </a:xfrm>
            <a:custGeom>
              <a:avLst/>
              <a:gdLst>
                <a:gd name="T0" fmla="*/ 59 w 109"/>
                <a:gd name="T1" fmla="*/ 56 h 112"/>
                <a:gd name="T2" fmla="*/ 55 w 109"/>
                <a:gd name="T3" fmla="*/ 21 h 112"/>
                <a:gd name="T4" fmla="*/ 51 w 109"/>
                <a:gd name="T5" fmla="*/ 60 h 112"/>
                <a:gd name="T6" fmla="*/ 77 w 109"/>
                <a:gd name="T7" fmla="*/ 64 h 112"/>
                <a:gd name="T8" fmla="*/ 77 w 109"/>
                <a:gd name="T9" fmla="*/ 56 h 112"/>
                <a:gd name="T10" fmla="*/ 91 w 109"/>
                <a:gd name="T11" fmla="*/ 24 h 112"/>
                <a:gd name="T12" fmla="*/ 18 w 109"/>
                <a:gd name="T13" fmla="*/ 24 h 112"/>
                <a:gd name="T14" fmla="*/ 3 w 109"/>
                <a:gd name="T15" fmla="*/ 60 h 112"/>
                <a:gd name="T16" fmla="*/ 18 w 109"/>
                <a:gd name="T17" fmla="*/ 97 h 112"/>
                <a:gd name="T18" fmla="*/ 91 w 109"/>
                <a:gd name="T19" fmla="*/ 97 h 112"/>
                <a:gd name="T20" fmla="*/ 91 w 109"/>
                <a:gd name="T21" fmla="*/ 97 h 112"/>
                <a:gd name="T22" fmla="*/ 91 w 109"/>
                <a:gd name="T23" fmla="*/ 24 h 112"/>
                <a:gd name="T24" fmla="*/ 85 w 109"/>
                <a:gd name="T25" fmla="*/ 91 h 112"/>
                <a:gd name="T26" fmla="*/ 55 w 109"/>
                <a:gd name="T27" fmla="*/ 104 h 112"/>
                <a:gd name="T28" fmla="*/ 24 w 109"/>
                <a:gd name="T29" fmla="*/ 91 h 112"/>
                <a:gd name="T30" fmla="*/ 24 w 109"/>
                <a:gd name="T31" fmla="*/ 30 h 112"/>
                <a:gd name="T32" fmla="*/ 55 w 109"/>
                <a:gd name="T33" fmla="*/ 17 h 112"/>
                <a:gd name="T34" fmla="*/ 86 w 109"/>
                <a:gd name="T35" fmla="*/ 30 h 112"/>
                <a:gd name="T36" fmla="*/ 85 w 109"/>
                <a:gd name="T37" fmla="*/ 91 h 112"/>
                <a:gd name="T38" fmla="*/ 108 w 109"/>
                <a:gd name="T39" fmla="*/ 24 h 112"/>
                <a:gd name="T40" fmla="*/ 100 w 109"/>
                <a:gd name="T41" fmla="*/ 15 h 112"/>
                <a:gd name="T42" fmla="*/ 96 w 109"/>
                <a:gd name="T43" fmla="*/ 11 h 112"/>
                <a:gd name="T44" fmla="*/ 85 w 109"/>
                <a:gd name="T45" fmla="*/ 4 h 112"/>
                <a:gd name="T46" fmla="*/ 75 w 109"/>
                <a:gd name="T47" fmla="*/ 3 h 112"/>
                <a:gd name="T48" fmla="*/ 82 w 109"/>
                <a:gd name="T49" fmla="*/ 11 h 112"/>
                <a:gd name="T50" fmla="*/ 91 w 109"/>
                <a:gd name="T51" fmla="*/ 17 h 112"/>
                <a:gd name="T52" fmla="*/ 95 w 109"/>
                <a:gd name="T53" fmla="*/ 20 h 112"/>
                <a:gd name="T54" fmla="*/ 102 w 109"/>
                <a:gd name="T55" fmla="*/ 29 h 112"/>
                <a:gd name="T56" fmla="*/ 108 w 109"/>
                <a:gd name="T57" fmla="*/ 24 h 112"/>
                <a:gd name="T58" fmla="*/ 8 w 109"/>
                <a:gd name="T59" fmla="*/ 29 h 112"/>
                <a:gd name="T60" fmla="*/ 15 w 109"/>
                <a:gd name="T61" fmla="*/ 20 h 112"/>
                <a:gd name="T62" fmla="*/ 23 w 109"/>
                <a:gd name="T63" fmla="*/ 13 h 112"/>
                <a:gd name="T64" fmla="*/ 28 w 109"/>
                <a:gd name="T65" fmla="*/ 10 h 112"/>
                <a:gd name="T66" fmla="*/ 35 w 109"/>
                <a:gd name="T67" fmla="*/ 3 h 112"/>
                <a:gd name="T68" fmla="*/ 24 w 109"/>
                <a:gd name="T69" fmla="*/ 4 h 112"/>
                <a:gd name="T70" fmla="*/ 18 w 109"/>
                <a:gd name="T71" fmla="*/ 7 h 112"/>
                <a:gd name="T72" fmla="*/ 9 w 109"/>
                <a:gd name="T73" fmla="*/ 15 h 112"/>
                <a:gd name="T74" fmla="*/ 1 w 109"/>
                <a:gd name="T75" fmla="*/ 24 h 112"/>
                <a:gd name="T76" fmla="*/ 8 w 109"/>
                <a:gd name="T77" fmla="*/ 2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" h="112">
                  <a:moveTo>
                    <a:pt x="77" y="56"/>
                  </a:moveTo>
                  <a:cubicBezTo>
                    <a:pt x="59" y="56"/>
                    <a:pt x="59" y="56"/>
                    <a:pt x="59" y="56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3"/>
                    <a:pt x="57" y="21"/>
                    <a:pt x="55" y="21"/>
                  </a:cubicBezTo>
                  <a:cubicBezTo>
                    <a:pt x="52" y="21"/>
                    <a:pt x="51" y="23"/>
                    <a:pt x="51" y="2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3"/>
                    <a:pt x="52" y="64"/>
                    <a:pt x="55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64"/>
                    <a:pt x="81" y="63"/>
                    <a:pt x="81" y="60"/>
                  </a:cubicBezTo>
                  <a:cubicBezTo>
                    <a:pt x="81" y="58"/>
                    <a:pt x="79" y="56"/>
                    <a:pt x="77" y="56"/>
                  </a:cubicBezTo>
                  <a:close/>
                  <a:moveTo>
                    <a:pt x="91" y="24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82" y="15"/>
                    <a:pt x="69" y="9"/>
                    <a:pt x="55" y="9"/>
                  </a:cubicBezTo>
                  <a:cubicBezTo>
                    <a:pt x="40" y="9"/>
                    <a:pt x="28" y="1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9" y="33"/>
                    <a:pt x="3" y="46"/>
                    <a:pt x="3" y="60"/>
                  </a:cubicBezTo>
                  <a:cubicBezTo>
                    <a:pt x="3" y="75"/>
                    <a:pt x="9" y="8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8" y="106"/>
                    <a:pt x="40" y="112"/>
                    <a:pt x="55" y="112"/>
                  </a:cubicBezTo>
                  <a:cubicBezTo>
                    <a:pt x="69" y="112"/>
                    <a:pt x="82" y="106"/>
                    <a:pt x="91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0" y="87"/>
                    <a:pt x="106" y="75"/>
                    <a:pt x="106" y="60"/>
                  </a:cubicBezTo>
                  <a:cubicBezTo>
                    <a:pt x="106" y="46"/>
                    <a:pt x="100" y="3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lose/>
                  <a:moveTo>
                    <a:pt x="85" y="91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77" y="99"/>
                    <a:pt x="67" y="104"/>
                    <a:pt x="55" y="104"/>
                  </a:cubicBezTo>
                  <a:cubicBezTo>
                    <a:pt x="43" y="104"/>
                    <a:pt x="32" y="99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16" y="83"/>
                    <a:pt x="11" y="72"/>
                    <a:pt x="11" y="60"/>
                  </a:cubicBezTo>
                  <a:cubicBezTo>
                    <a:pt x="11" y="48"/>
                    <a:pt x="16" y="3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32" y="22"/>
                    <a:pt x="43" y="17"/>
                    <a:pt x="55" y="17"/>
                  </a:cubicBezTo>
                  <a:cubicBezTo>
                    <a:pt x="67" y="17"/>
                    <a:pt x="77" y="22"/>
                    <a:pt x="85" y="3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93" y="38"/>
                    <a:pt x="98" y="49"/>
                    <a:pt x="98" y="60"/>
                  </a:cubicBezTo>
                  <a:cubicBezTo>
                    <a:pt x="98" y="72"/>
                    <a:pt x="93" y="83"/>
                    <a:pt x="85" y="91"/>
                  </a:cubicBezTo>
                  <a:close/>
                  <a:moveTo>
                    <a:pt x="108" y="24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7" y="23"/>
                    <a:pt x="106" y="21"/>
                    <a:pt x="104" y="19"/>
                  </a:cubicBezTo>
                  <a:cubicBezTo>
                    <a:pt x="103" y="18"/>
                    <a:pt x="102" y="16"/>
                    <a:pt x="100" y="15"/>
                  </a:cubicBezTo>
                  <a:cubicBezTo>
                    <a:pt x="99" y="13"/>
                    <a:pt x="97" y="12"/>
                    <a:pt x="96" y="11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4" y="9"/>
                    <a:pt x="92" y="8"/>
                    <a:pt x="91" y="7"/>
                  </a:cubicBezTo>
                  <a:cubicBezTo>
                    <a:pt x="89" y="6"/>
                    <a:pt x="87" y="5"/>
                    <a:pt x="85" y="4"/>
                  </a:cubicBezTo>
                  <a:cubicBezTo>
                    <a:pt x="84" y="3"/>
                    <a:pt x="82" y="2"/>
                    <a:pt x="80" y="1"/>
                  </a:cubicBezTo>
                  <a:cubicBezTo>
                    <a:pt x="78" y="0"/>
                    <a:pt x="75" y="1"/>
                    <a:pt x="75" y="3"/>
                  </a:cubicBezTo>
                  <a:cubicBezTo>
                    <a:pt x="74" y="5"/>
                    <a:pt x="75" y="7"/>
                    <a:pt x="77" y="8"/>
                  </a:cubicBezTo>
                  <a:cubicBezTo>
                    <a:pt x="78" y="9"/>
                    <a:pt x="80" y="10"/>
                    <a:pt x="82" y="11"/>
                  </a:cubicBezTo>
                  <a:cubicBezTo>
                    <a:pt x="83" y="11"/>
                    <a:pt x="85" y="12"/>
                    <a:pt x="86" y="13"/>
                  </a:cubicBezTo>
                  <a:cubicBezTo>
                    <a:pt x="88" y="14"/>
                    <a:pt x="89" y="16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2" y="18"/>
                    <a:pt x="93" y="19"/>
                    <a:pt x="95" y="20"/>
                  </a:cubicBezTo>
                  <a:cubicBezTo>
                    <a:pt x="96" y="22"/>
                    <a:pt x="97" y="23"/>
                    <a:pt x="98" y="24"/>
                  </a:cubicBezTo>
                  <a:cubicBezTo>
                    <a:pt x="99" y="26"/>
                    <a:pt x="101" y="27"/>
                    <a:pt x="102" y="29"/>
                  </a:cubicBezTo>
                  <a:cubicBezTo>
                    <a:pt x="103" y="31"/>
                    <a:pt x="105" y="31"/>
                    <a:pt x="107" y="30"/>
                  </a:cubicBezTo>
                  <a:cubicBezTo>
                    <a:pt x="109" y="29"/>
                    <a:pt x="109" y="26"/>
                    <a:pt x="108" y="24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7"/>
                    <a:pt x="10" y="26"/>
                    <a:pt x="11" y="24"/>
                  </a:cubicBezTo>
                  <a:cubicBezTo>
                    <a:pt x="12" y="23"/>
                    <a:pt x="13" y="22"/>
                    <a:pt x="15" y="20"/>
                  </a:cubicBezTo>
                  <a:cubicBezTo>
                    <a:pt x="16" y="19"/>
                    <a:pt x="17" y="18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4" y="12"/>
                    <a:pt x="26" y="11"/>
                    <a:pt x="28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31" y="9"/>
                    <a:pt x="33" y="8"/>
                  </a:cubicBezTo>
                  <a:cubicBezTo>
                    <a:pt x="35" y="7"/>
                    <a:pt x="35" y="5"/>
                    <a:pt x="35" y="3"/>
                  </a:cubicBezTo>
                  <a:cubicBezTo>
                    <a:pt x="34" y="1"/>
                    <a:pt x="31" y="0"/>
                    <a:pt x="29" y="1"/>
                  </a:cubicBezTo>
                  <a:cubicBezTo>
                    <a:pt x="28" y="2"/>
                    <a:pt x="26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5"/>
                    <a:pt x="20" y="6"/>
                    <a:pt x="18" y="7"/>
                  </a:cubicBezTo>
                  <a:cubicBezTo>
                    <a:pt x="17" y="8"/>
                    <a:pt x="15" y="9"/>
                    <a:pt x="14" y="11"/>
                  </a:cubicBezTo>
                  <a:cubicBezTo>
                    <a:pt x="12" y="12"/>
                    <a:pt x="10" y="13"/>
                    <a:pt x="9" y="15"/>
                  </a:cubicBezTo>
                  <a:cubicBezTo>
                    <a:pt x="8" y="16"/>
                    <a:pt x="6" y="18"/>
                    <a:pt x="5" y="19"/>
                  </a:cubicBezTo>
                  <a:cubicBezTo>
                    <a:pt x="3" y="21"/>
                    <a:pt x="2" y="23"/>
                    <a:pt x="1" y="24"/>
                  </a:cubicBezTo>
                  <a:cubicBezTo>
                    <a:pt x="0" y="26"/>
                    <a:pt x="0" y="29"/>
                    <a:pt x="2" y="30"/>
                  </a:cubicBezTo>
                  <a:cubicBezTo>
                    <a:pt x="4" y="31"/>
                    <a:pt x="6" y="31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9EB24EA6-BB24-DEBD-EF9F-413111146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2804" y="4428421"/>
              <a:ext cx="339761" cy="334985"/>
            </a:xfrm>
            <a:custGeom>
              <a:avLst/>
              <a:gdLst>
                <a:gd name="T0" fmla="*/ 51 w 105"/>
                <a:gd name="T1" fmla="*/ 30 h 105"/>
                <a:gd name="T2" fmla="*/ 45 w 105"/>
                <a:gd name="T3" fmla="*/ 30 h 105"/>
                <a:gd name="T4" fmla="*/ 45 w 105"/>
                <a:gd name="T5" fmla="*/ 24 h 105"/>
                <a:gd name="T6" fmla="*/ 62 w 105"/>
                <a:gd name="T7" fmla="*/ 8 h 105"/>
                <a:gd name="T8" fmla="*/ 80 w 105"/>
                <a:gd name="T9" fmla="*/ 0 h 105"/>
                <a:gd name="T10" fmla="*/ 105 w 105"/>
                <a:gd name="T11" fmla="*/ 26 h 105"/>
                <a:gd name="T12" fmla="*/ 98 w 105"/>
                <a:gd name="T13" fmla="*/ 44 h 105"/>
                <a:gd name="T14" fmla="*/ 80 w 105"/>
                <a:gd name="T15" fmla="*/ 62 h 105"/>
                <a:gd name="T16" fmla="*/ 80 w 105"/>
                <a:gd name="T17" fmla="*/ 62 h 105"/>
                <a:gd name="T18" fmla="*/ 62 w 105"/>
                <a:gd name="T19" fmla="*/ 69 h 105"/>
                <a:gd name="T20" fmla="*/ 40 w 105"/>
                <a:gd name="T21" fmla="*/ 57 h 105"/>
                <a:gd name="T22" fmla="*/ 40 w 105"/>
                <a:gd name="T23" fmla="*/ 57 h 105"/>
                <a:gd name="T24" fmla="*/ 37 w 105"/>
                <a:gd name="T25" fmla="*/ 51 h 105"/>
                <a:gd name="T26" fmla="*/ 40 w 105"/>
                <a:gd name="T27" fmla="*/ 46 h 105"/>
                <a:gd name="T28" fmla="*/ 45 w 105"/>
                <a:gd name="T29" fmla="*/ 49 h 105"/>
                <a:gd name="T30" fmla="*/ 47 w 105"/>
                <a:gd name="T31" fmla="*/ 53 h 105"/>
                <a:gd name="T32" fmla="*/ 62 w 105"/>
                <a:gd name="T33" fmla="*/ 61 h 105"/>
                <a:gd name="T34" fmla="*/ 74 w 105"/>
                <a:gd name="T35" fmla="*/ 56 h 105"/>
                <a:gd name="T36" fmla="*/ 74 w 105"/>
                <a:gd name="T37" fmla="*/ 56 h 105"/>
                <a:gd name="T38" fmla="*/ 74 w 105"/>
                <a:gd name="T39" fmla="*/ 56 h 105"/>
                <a:gd name="T40" fmla="*/ 92 w 105"/>
                <a:gd name="T41" fmla="*/ 38 h 105"/>
                <a:gd name="T42" fmla="*/ 97 w 105"/>
                <a:gd name="T43" fmla="*/ 26 h 105"/>
                <a:gd name="T44" fmla="*/ 80 w 105"/>
                <a:gd name="T45" fmla="*/ 8 h 105"/>
                <a:gd name="T46" fmla="*/ 67 w 105"/>
                <a:gd name="T47" fmla="*/ 13 h 105"/>
                <a:gd name="T48" fmla="*/ 67 w 105"/>
                <a:gd name="T49" fmla="*/ 13 h 105"/>
                <a:gd name="T50" fmla="*/ 51 w 105"/>
                <a:gd name="T51" fmla="*/ 30 h 105"/>
                <a:gd name="T52" fmla="*/ 57 w 105"/>
                <a:gd name="T53" fmla="*/ 73 h 105"/>
                <a:gd name="T54" fmla="*/ 57 w 105"/>
                <a:gd name="T55" fmla="*/ 73 h 105"/>
                <a:gd name="T56" fmla="*/ 40 w 105"/>
                <a:gd name="T57" fmla="*/ 90 h 105"/>
                <a:gd name="T58" fmla="*/ 16 w 105"/>
                <a:gd name="T59" fmla="*/ 90 h 105"/>
                <a:gd name="T60" fmla="*/ 16 w 105"/>
                <a:gd name="T61" fmla="*/ 90 h 105"/>
                <a:gd name="T62" fmla="*/ 16 w 105"/>
                <a:gd name="T63" fmla="*/ 65 h 105"/>
                <a:gd name="T64" fmla="*/ 34 w 105"/>
                <a:gd name="T65" fmla="*/ 47 h 105"/>
                <a:gd name="T66" fmla="*/ 46 w 105"/>
                <a:gd name="T67" fmla="*/ 42 h 105"/>
                <a:gd name="T68" fmla="*/ 59 w 105"/>
                <a:gd name="T69" fmla="*/ 47 h 105"/>
                <a:gd name="T70" fmla="*/ 61 w 105"/>
                <a:gd name="T71" fmla="*/ 50 h 105"/>
                <a:gd name="T72" fmla="*/ 63 w 105"/>
                <a:gd name="T73" fmla="*/ 54 h 105"/>
                <a:gd name="T74" fmla="*/ 68 w 105"/>
                <a:gd name="T75" fmla="*/ 57 h 105"/>
                <a:gd name="T76" fmla="*/ 70 w 105"/>
                <a:gd name="T77" fmla="*/ 52 h 105"/>
                <a:gd name="T78" fmla="*/ 68 w 105"/>
                <a:gd name="T79" fmla="*/ 46 h 105"/>
                <a:gd name="T80" fmla="*/ 64 w 105"/>
                <a:gd name="T81" fmla="*/ 41 h 105"/>
                <a:gd name="T82" fmla="*/ 64 w 105"/>
                <a:gd name="T83" fmla="*/ 41 h 105"/>
                <a:gd name="T84" fmla="*/ 46 w 105"/>
                <a:gd name="T85" fmla="*/ 34 h 105"/>
                <a:gd name="T86" fmla="*/ 28 w 105"/>
                <a:gd name="T87" fmla="*/ 41 h 105"/>
                <a:gd name="T88" fmla="*/ 10 w 105"/>
                <a:gd name="T89" fmla="*/ 60 h 105"/>
                <a:gd name="T90" fmla="*/ 10 w 105"/>
                <a:gd name="T91" fmla="*/ 96 h 105"/>
                <a:gd name="T92" fmla="*/ 10 w 105"/>
                <a:gd name="T93" fmla="*/ 96 h 105"/>
                <a:gd name="T94" fmla="*/ 46 w 105"/>
                <a:gd name="T95" fmla="*/ 96 h 105"/>
                <a:gd name="T96" fmla="*/ 46 w 105"/>
                <a:gd name="T97" fmla="*/ 96 h 105"/>
                <a:gd name="T98" fmla="*/ 46 w 105"/>
                <a:gd name="T99" fmla="*/ 96 h 105"/>
                <a:gd name="T100" fmla="*/ 63 w 105"/>
                <a:gd name="T101" fmla="*/ 79 h 105"/>
                <a:gd name="T102" fmla="*/ 63 w 105"/>
                <a:gd name="T103" fmla="*/ 73 h 105"/>
                <a:gd name="T104" fmla="*/ 57 w 105"/>
                <a:gd name="T105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51" y="30"/>
                  </a:moveTo>
                  <a:cubicBezTo>
                    <a:pt x="49" y="32"/>
                    <a:pt x="47" y="32"/>
                    <a:pt x="45" y="30"/>
                  </a:cubicBezTo>
                  <a:cubicBezTo>
                    <a:pt x="44" y="29"/>
                    <a:pt x="44" y="26"/>
                    <a:pt x="45" y="2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7" y="3"/>
                    <a:pt x="73" y="0"/>
                    <a:pt x="80" y="0"/>
                  </a:cubicBezTo>
                  <a:cubicBezTo>
                    <a:pt x="94" y="0"/>
                    <a:pt x="105" y="12"/>
                    <a:pt x="105" y="26"/>
                  </a:cubicBezTo>
                  <a:cubicBezTo>
                    <a:pt x="105" y="32"/>
                    <a:pt x="103" y="39"/>
                    <a:pt x="98" y="44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5" y="67"/>
                    <a:pt x="68" y="69"/>
                    <a:pt x="62" y="69"/>
                  </a:cubicBezTo>
                  <a:cubicBezTo>
                    <a:pt x="53" y="69"/>
                    <a:pt x="44" y="65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5"/>
                    <a:pt x="38" y="53"/>
                    <a:pt x="37" y="51"/>
                  </a:cubicBezTo>
                  <a:cubicBezTo>
                    <a:pt x="37" y="49"/>
                    <a:pt x="38" y="47"/>
                    <a:pt x="40" y="46"/>
                  </a:cubicBezTo>
                  <a:cubicBezTo>
                    <a:pt x="42" y="46"/>
                    <a:pt x="44" y="47"/>
                    <a:pt x="45" y="49"/>
                  </a:cubicBezTo>
                  <a:cubicBezTo>
                    <a:pt x="45" y="50"/>
                    <a:pt x="46" y="52"/>
                    <a:pt x="47" y="53"/>
                  </a:cubicBezTo>
                  <a:cubicBezTo>
                    <a:pt x="50" y="58"/>
                    <a:pt x="56" y="61"/>
                    <a:pt x="62" y="61"/>
                  </a:cubicBezTo>
                  <a:cubicBezTo>
                    <a:pt x="66" y="61"/>
                    <a:pt x="71" y="60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6" y="35"/>
                    <a:pt x="97" y="30"/>
                    <a:pt x="97" y="26"/>
                  </a:cubicBezTo>
                  <a:cubicBezTo>
                    <a:pt x="97" y="16"/>
                    <a:pt x="90" y="8"/>
                    <a:pt x="80" y="8"/>
                  </a:cubicBezTo>
                  <a:cubicBezTo>
                    <a:pt x="75" y="8"/>
                    <a:pt x="71" y="10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51" y="30"/>
                    <a:pt x="51" y="30"/>
                    <a:pt x="51" y="30"/>
                  </a:cubicBezTo>
                  <a:close/>
                  <a:moveTo>
                    <a:pt x="57" y="73"/>
                  </a:moveTo>
                  <a:cubicBezTo>
                    <a:pt x="57" y="73"/>
                    <a:pt x="57" y="73"/>
                    <a:pt x="57" y="73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34" y="97"/>
                    <a:pt x="22" y="97"/>
                    <a:pt x="16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9" y="83"/>
                    <a:pt x="9" y="72"/>
                    <a:pt x="16" y="6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4"/>
                    <a:pt x="42" y="42"/>
                    <a:pt x="46" y="42"/>
                  </a:cubicBezTo>
                  <a:cubicBezTo>
                    <a:pt x="51" y="42"/>
                    <a:pt x="55" y="44"/>
                    <a:pt x="59" y="47"/>
                  </a:cubicBezTo>
                  <a:cubicBezTo>
                    <a:pt x="60" y="48"/>
                    <a:pt x="60" y="49"/>
                    <a:pt x="61" y="50"/>
                  </a:cubicBezTo>
                  <a:cubicBezTo>
                    <a:pt x="62" y="52"/>
                    <a:pt x="62" y="53"/>
                    <a:pt x="63" y="54"/>
                  </a:cubicBezTo>
                  <a:cubicBezTo>
                    <a:pt x="64" y="57"/>
                    <a:pt x="66" y="58"/>
                    <a:pt x="68" y="57"/>
                  </a:cubicBezTo>
                  <a:cubicBezTo>
                    <a:pt x="70" y="57"/>
                    <a:pt x="71" y="54"/>
                    <a:pt x="70" y="52"/>
                  </a:cubicBezTo>
                  <a:cubicBezTo>
                    <a:pt x="70" y="50"/>
                    <a:pt x="69" y="48"/>
                    <a:pt x="68" y="46"/>
                  </a:cubicBezTo>
                  <a:cubicBezTo>
                    <a:pt x="67" y="45"/>
                    <a:pt x="66" y="43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9" y="37"/>
                    <a:pt x="53" y="34"/>
                    <a:pt x="46" y="34"/>
                  </a:cubicBezTo>
                  <a:cubicBezTo>
                    <a:pt x="40" y="34"/>
                    <a:pt x="33" y="37"/>
                    <a:pt x="28" y="4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0" y="69"/>
                    <a:pt x="0" y="86"/>
                    <a:pt x="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20" y="105"/>
                    <a:pt x="36" y="105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4" y="77"/>
                    <a:pt x="64" y="75"/>
                    <a:pt x="63" y="73"/>
                  </a:cubicBezTo>
                  <a:cubicBezTo>
                    <a:pt x="61" y="72"/>
                    <a:pt x="59" y="72"/>
                    <a:pt x="57" y="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A7262564-F6C0-ED12-E7C1-22B3A62425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2342" y="3201783"/>
              <a:ext cx="334836" cy="330059"/>
            </a:xfrm>
            <a:custGeom>
              <a:avLst/>
              <a:gdLst>
                <a:gd name="T0" fmla="*/ 29 w 104"/>
                <a:gd name="T1" fmla="*/ 32 h 103"/>
                <a:gd name="T2" fmla="*/ 29 w 104"/>
                <a:gd name="T3" fmla="*/ 70 h 103"/>
                <a:gd name="T4" fmla="*/ 29 w 104"/>
                <a:gd name="T5" fmla="*/ 70 h 103"/>
                <a:gd name="T6" fmla="*/ 56 w 104"/>
                <a:gd name="T7" fmla="*/ 91 h 103"/>
                <a:gd name="T8" fmla="*/ 56 w 104"/>
                <a:gd name="T9" fmla="*/ 73 h 103"/>
                <a:gd name="T10" fmla="*/ 56 w 104"/>
                <a:gd name="T11" fmla="*/ 29 h 103"/>
                <a:gd name="T12" fmla="*/ 56 w 104"/>
                <a:gd name="T13" fmla="*/ 12 h 103"/>
                <a:gd name="T14" fmla="*/ 29 w 104"/>
                <a:gd name="T15" fmla="*/ 32 h 103"/>
                <a:gd name="T16" fmla="*/ 29 w 104"/>
                <a:gd name="T17" fmla="*/ 32 h 103"/>
                <a:gd name="T18" fmla="*/ 77 w 104"/>
                <a:gd name="T19" fmla="*/ 17 h 103"/>
                <a:gd name="T20" fmla="*/ 77 w 104"/>
                <a:gd name="T21" fmla="*/ 17 h 103"/>
                <a:gd name="T22" fmla="*/ 75 w 104"/>
                <a:gd name="T23" fmla="*/ 12 h 103"/>
                <a:gd name="T24" fmla="*/ 81 w 104"/>
                <a:gd name="T25" fmla="*/ 10 h 103"/>
                <a:gd name="T26" fmla="*/ 98 w 104"/>
                <a:gd name="T27" fmla="*/ 28 h 103"/>
                <a:gd name="T28" fmla="*/ 104 w 104"/>
                <a:gd name="T29" fmla="*/ 51 h 103"/>
                <a:gd name="T30" fmla="*/ 98 w 104"/>
                <a:gd name="T31" fmla="*/ 75 h 103"/>
                <a:gd name="T32" fmla="*/ 81 w 104"/>
                <a:gd name="T33" fmla="*/ 92 h 103"/>
                <a:gd name="T34" fmla="*/ 75 w 104"/>
                <a:gd name="T35" fmla="*/ 91 h 103"/>
                <a:gd name="T36" fmla="*/ 77 w 104"/>
                <a:gd name="T37" fmla="*/ 85 h 103"/>
                <a:gd name="T38" fmla="*/ 91 w 104"/>
                <a:gd name="T39" fmla="*/ 71 h 103"/>
                <a:gd name="T40" fmla="*/ 96 w 104"/>
                <a:gd name="T41" fmla="*/ 51 h 103"/>
                <a:gd name="T42" fmla="*/ 91 w 104"/>
                <a:gd name="T43" fmla="*/ 32 h 103"/>
                <a:gd name="T44" fmla="*/ 77 w 104"/>
                <a:gd name="T45" fmla="*/ 17 h 103"/>
                <a:gd name="T46" fmla="*/ 24 w 104"/>
                <a:gd name="T47" fmla="*/ 33 h 103"/>
                <a:gd name="T48" fmla="*/ 24 w 104"/>
                <a:gd name="T49" fmla="*/ 33 h 103"/>
                <a:gd name="T50" fmla="*/ 8 w 104"/>
                <a:gd name="T51" fmla="*/ 33 h 103"/>
                <a:gd name="T52" fmla="*/ 8 w 104"/>
                <a:gd name="T53" fmla="*/ 69 h 103"/>
                <a:gd name="T54" fmla="*/ 24 w 104"/>
                <a:gd name="T55" fmla="*/ 69 h 103"/>
                <a:gd name="T56" fmla="*/ 24 w 104"/>
                <a:gd name="T57" fmla="*/ 33 h 103"/>
                <a:gd name="T58" fmla="*/ 25 w 104"/>
                <a:gd name="T59" fmla="*/ 25 h 103"/>
                <a:gd name="T60" fmla="*/ 25 w 104"/>
                <a:gd name="T61" fmla="*/ 25 h 103"/>
                <a:gd name="T62" fmla="*/ 57 w 104"/>
                <a:gd name="T63" fmla="*/ 1 h 103"/>
                <a:gd name="T64" fmla="*/ 60 w 104"/>
                <a:gd name="T65" fmla="*/ 0 h 103"/>
                <a:gd name="T66" fmla="*/ 63 w 104"/>
                <a:gd name="T67" fmla="*/ 4 h 103"/>
                <a:gd name="T68" fmla="*/ 63 w 104"/>
                <a:gd name="T69" fmla="*/ 29 h 103"/>
                <a:gd name="T70" fmla="*/ 63 w 104"/>
                <a:gd name="T71" fmla="*/ 30 h 103"/>
                <a:gd name="T72" fmla="*/ 73 w 104"/>
                <a:gd name="T73" fmla="*/ 37 h 103"/>
                <a:gd name="T74" fmla="*/ 78 w 104"/>
                <a:gd name="T75" fmla="*/ 51 h 103"/>
                <a:gd name="T76" fmla="*/ 73 w 104"/>
                <a:gd name="T77" fmla="*/ 65 h 103"/>
                <a:gd name="T78" fmla="*/ 63 w 104"/>
                <a:gd name="T79" fmla="*/ 72 h 103"/>
                <a:gd name="T80" fmla="*/ 63 w 104"/>
                <a:gd name="T81" fmla="*/ 73 h 103"/>
                <a:gd name="T82" fmla="*/ 63 w 104"/>
                <a:gd name="T83" fmla="*/ 99 h 103"/>
                <a:gd name="T84" fmla="*/ 63 w 104"/>
                <a:gd name="T85" fmla="*/ 101 h 103"/>
                <a:gd name="T86" fmla="*/ 57 w 104"/>
                <a:gd name="T87" fmla="*/ 102 h 103"/>
                <a:gd name="T88" fmla="*/ 25 w 104"/>
                <a:gd name="T89" fmla="*/ 77 h 103"/>
                <a:gd name="T90" fmla="*/ 4 w 104"/>
                <a:gd name="T91" fmla="*/ 77 h 103"/>
                <a:gd name="T92" fmla="*/ 4 w 104"/>
                <a:gd name="T93" fmla="*/ 77 h 103"/>
                <a:gd name="T94" fmla="*/ 0 w 104"/>
                <a:gd name="T95" fmla="*/ 73 h 103"/>
                <a:gd name="T96" fmla="*/ 0 w 104"/>
                <a:gd name="T97" fmla="*/ 29 h 103"/>
                <a:gd name="T98" fmla="*/ 0 w 104"/>
                <a:gd name="T99" fmla="*/ 29 h 103"/>
                <a:gd name="T100" fmla="*/ 4 w 104"/>
                <a:gd name="T101" fmla="*/ 25 h 103"/>
                <a:gd name="T102" fmla="*/ 25 w 104"/>
                <a:gd name="T103" fmla="*/ 25 h 103"/>
                <a:gd name="T104" fmla="*/ 63 w 104"/>
                <a:gd name="T105" fmla="*/ 35 h 103"/>
                <a:gd name="T106" fmla="*/ 63 w 104"/>
                <a:gd name="T107" fmla="*/ 35 h 103"/>
                <a:gd name="T108" fmla="*/ 63 w 104"/>
                <a:gd name="T109" fmla="*/ 67 h 103"/>
                <a:gd name="T110" fmla="*/ 69 w 104"/>
                <a:gd name="T111" fmla="*/ 62 h 103"/>
                <a:gd name="T112" fmla="*/ 73 w 104"/>
                <a:gd name="T113" fmla="*/ 51 h 103"/>
                <a:gd name="T114" fmla="*/ 69 w 104"/>
                <a:gd name="T115" fmla="*/ 40 h 103"/>
                <a:gd name="T116" fmla="*/ 63 w 104"/>
                <a:gd name="T117" fmla="*/ 3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03">
                  <a:moveTo>
                    <a:pt x="29" y="32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lose/>
                  <a:moveTo>
                    <a:pt x="77" y="17"/>
                  </a:moveTo>
                  <a:cubicBezTo>
                    <a:pt x="77" y="17"/>
                    <a:pt x="77" y="17"/>
                    <a:pt x="77" y="17"/>
                  </a:cubicBezTo>
                  <a:cubicBezTo>
                    <a:pt x="75" y="16"/>
                    <a:pt x="74" y="13"/>
                    <a:pt x="75" y="12"/>
                  </a:cubicBezTo>
                  <a:cubicBezTo>
                    <a:pt x="77" y="10"/>
                    <a:pt x="79" y="9"/>
                    <a:pt x="81" y="10"/>
                  </a:cubicBezTo>
                  <a:cubicBezTo>
                    <a:pt x="88" y="14"/>
                    <a:pt x="94" y="21"/>
                    <a:pt x="98" y="28"/>
                  </a:cubicBezTo>
                  <a:cubicBezTo>
                    <a:pt x="102" y="35"/>
                    <a:pt x="104" y="43"/>
                    <a:pt x="104" y="51"/>
                  </a:cubicBezTo>
                  <a:cubicBezTo>
                    <a:pt x="104" y="60"/>
                    <a:pt x="102" y="68"/>
                    <a:pt x="98" y="75"/>
                  </a:cubicBezTo>
                  <a:cubicBezTo>
                    <a:pt x="94" y="82"/>
                    <a:pt x="88" y="88"/>
                    <a:pt x="81" y="92"/>
                  </a:cubicBezTo>
                  <a:cubicBezTo>
                    <a:pt x="79" y="93"/>
                    <a:pt x="77" y="93"/>
                    <a:pt x="75" y="91"/>
                  </a:cubicBezTo>
                  <a:cubicBezTo>
                    <a:pt x="74" y="89"/>
                    <a:pt x="75" y="86"/>
                    <a:pt x="77" y="85"/>
                  </a:cubicBezTo>
                  <a:cubicBezTo>
                    <a:pt x="83" y="82"/>
                    <a:pt x="88" y="77"/>
                    <a:pt x="91" y="71"/>
                  </a:cubicBezTo>
                  <a:cubicBezTo>
                    <a:pt x="94" y="65"/>
                    <a:pt x="96" y="58"/>
                    <a:pt x="96" y="51"/>
                  </a:cubicBezTo>
                  <a:cubicBezTo>
                    <a:pt x="96" y="44"/>
                    <a:pt x="94" y="37"/>
                    <a:pt x="91" y="32"/>
                  </a:cubicBezTo>
                  <a:cubicBezTo>
                    <a:pt x="88" y="26"/>
                    <a:pt x="83" y="21"/>
                    <a:pt x="77" y="17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9" y="0"/>
                    <a:pt x="60" y="0"/>
                  </a:cubicBezTo>
                  <a:cubicBezTo>
                    <a:pt x="62" y="0"/>
                    <a:pt x="63" y="2"/>
                    <a:pt x="63" y="4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7" y="31"/>
                    <a:pt x="70" y="34"/>
                    <a:pt x="73" y="37"/>
                  </a:cubicBezTo>
                  <a:cubicBezTo>
                    <a:pt x="76" y="41"/>
                    <a:pt x="78" y="46"/>
                    <a:pt x="78" y="51"/>
                  </a:cubicBezTo>
                  <a:cubicBezTo>
                    <a:pt x="78" y="57"/>
                    <a:pt x="76" y="61"/>
                    <a:pt x="73" y="65"/>
                  </a:cubicBezTo>
                  <a:cubicBezTo>
                    <a:pt x="70" y="68"/>
                    <a:pt x="67" y="71"/>
                    <a:pt x="63" y="72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0"/>
                    <a:pt x="63" y="100"/>
                    <a:pt x="63" y="101"/>
                  </a:cubicBezTo>
                  <a:cubicBezTo>
                    <a:pt x="61" y="103"/>
                    <a:pt x="59" y="103"/>
                    <a:pt x="57" y="10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77"/>
                    <a:pt x="0" y="75"/>
                    <a:pt x="0" y="7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6" y="66"/>
                    <a:pt x="68" y="64"/>
                    <a:pt x="69" y="62"/>
                  </a:cubicBezTo>
                  <a:cubicBezTo>
                    <a:pt x="71" y="59"/>
                    <a:pt x="73" y="55"/>
                    <a:pt x="73" y="51"/>
                  </a:cubicBezTo>
                  <a:cubicBezTo>
                    <a:pt x="73" y="47"/>
                    <a:pt x="71" y="43"/>
                    <a:pt x="69" y="40"/>
                  </a:cubicBezTo>
                  <a:cubicBezTo>
                    <a:pt x="68" y="38"/>
                    <a:pt x="66" y="36"/>
                    <a:pt x="63" y="35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86856B8E-B664-3E4A-B1F5-D1642E604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9588" y="3201783"/>
              <a:ext cx="246204" cy="330059"/>
            </a:xfrm>
            <a:custGeom>
              <a:avLst/>
              <a:gdLst>
                <a:gd name="T0" fmla="*/ 55 w 76"/>
                <a:gd name="T1" fmla="*/ 7 h 103"/>
                <a:gd name="T2" fmla="*/ 63 w 76"/>
                <a:gd name="T3" fmla="*/ 47 h 103"/>
                <a:gd name="T4" fmla="*/ 55 w 76"/>
                <a:gd name="T5" fmla="*/ 65 h 103"/>
                <a:gd name="T6" fmla="*/ 20 w 76"/>
                <a:gd name="T7" fmla="*/ 65 h 103"/>
                <a:gd name="T8" fmla="*/ 13 w 76"/>
                <a:gd name="T9" fmla="*/ 47 h 103"/>
                <a:gd name="T10" fmla="*/ 20 w 76"/>
                <a:gd name="T11" fmla="*/ 7 h 103"/>
                <a:gd name="T12" fmla="*/ 21 w 76"/>
                <a:gd name="T13" fmla="*/ 34 h 103"/>
                <a:gd name="T14" fmla="*/ 55 w 76"/>
                <a:gd name="T15" fmla="*/ 34 h 103"/>
                <a:gd name="T16" fmla="*/ 50 w 76"/>
                <a:gd name="T17" fmla="*/ 13 h 103"/>
                <a:gd name="T18" fmla="*/ 26 w 76"/>
                <a:gd name="T19" fmla="*/ 13 h 103"/>
                <a:gd name="T20" fmla="*/ 21 w 76"/>
                <a:gd name="T21" fmla="*/ 34 h 103"/>
                <a:gd name="T22" fmla="*/ 55 w 76"/>
                <a:gd name="T23" fmla="*/ 38 h 103"/>
                <a:gd name="T24" fmla="*/ 21 w 76"/>
                <a:gd name="T25" fmla="*/ 47 h 103"/>
                <a:gd name="T26" fmla="*/ 26 w 76"/>
                <a:gd name="T27" fmla="*/ 59 h 103"/>
                <a:gd name="T28" fmla="*/ 50 w 76"/>
                <a:gd name="T29" fmla="*/ 59 h 103"/>
                <a:gd name="T30" fmla="*/ 50 w 76"/>
                <a:gd name="T31" fmla="*/ 59 h 103"/>
                <a:gd name="T32" fmla="*/ 55 w 76"/>
                <a:gd name="T33" fmla="*/ 38 h 103"/>
                <a:gd name="T34" fmla="*/ 14 w 76"/>
                <a:gd name="T35" fmla="*/ 103 h 103"/>
                <a:gd name="T36" fmla="*/ 38 w 76"/>
                <a:gd name="T37" fmla="*/ 103 h 103"/>
                <a:gd name="T38" fmla="*/ 61 w 76"/>
                <a:gd name="T39" fmla="*/ 103 h 103"/>
                <a:gd name="T40" fmla="*/ 61 w 76"/>
                <a:gd name="T41" fmla="*/ 95 h 103"/>
                <a:gd name="T42" fmla="*/ 42 w 76"/>
                <a:gd name="T43" fmla="*/ 85 h 103"/>
                <a:gd name="T44" fmla="*/ 73 w 76"/>
                <a:gd name="T45" fmla="*/ 62 h 103"/>
                <a:gd name="T46" fmla="*/ 76 w 76"/>
                <a:gd name="T47" fmla="*/ 36 h 103"/>
                <a:gd name="T48" fmla="*/ 68 w 76"/>
                <a:gd name="T49" fmla="*/ 36 h 103"/>
                <a:gd name="T50" fmla="*/ 66 w 76"/>
                <a:gd name="T51" fmla="*/ 59 h 103"/>
                <a:gd name="T52" fmla="*/ 38 w 76"/>
                <a:gd name="T53" fmla="*/ 77 h 103"/>
                <a:gd name="T54" fmla="*/ 16 w 76"/>
                <a:gd name="T55" fmla="*/ 69 h 103"/>
                <a:gd name="T56" fmla="*/ 8 w 76"/>
                <a:gd name="T57" fmla="*/ 47 h 103"/>
                <a:gd name="T58" fmla="*/ 4 w 76"/>
                <a:gd name="T59" fmla="*/ 32 h 103"/>
                <a:gd name="T60" fmla="*/ 0 w 76"/>
                <a:gd name="T61" fmla="*/ 47 h 103"/>
                <a:gd name="T62" fmla="*/ 11 w 76"/>
                <a:gd name="T63" fmla="*/ 74 h 103"/>
                <a:gd name="T64" fmla="*/ 34 w 76"/>
                <a:gd name="T65" fmla="*/ 85 h 103"/>
                <a:gd name="T66" fmla="*/ 14 w 76"/>
                <a:gd name="T67" fmla="*/ 95 h 103"/>
                <a:gd name="T68" fmla="*/ 14 w 76"/>
                <a:gd name="T6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103">
                  <a:moveTo>
                    <a:pt x="38" y="0"/>
                  </a:moveTo>
                  <a:cubicBezTo>
                    <a:pt x="45" y="0"/>
                    <a:pt x="51" y="3"/>
                    <a:pt x="55" y="7"/>
                  </a:cubicBezTo>
                  <a:cubicBezTo>
                    <a:pt x="60" y="12"/>
                    <a:pt x="63" y="18"/>
                    <a:pt x="63" y="2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54"/>
                    <a:pt x="60" y="60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1" y="69"/>
                    <a:pt x="45" y="72"/>
                    <a:pt x="38" y="72"/>
                  </a:cubicBezTo>
                  <a:cubicBezTo>
                    <a:pt x="31" y="72"/>
                    <a:pt x="25" y="69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6" y="60"/>
                    <a:pt x="13" y="54"/>
                    <a:pt x="13" y="4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8"/>
                    <a:pt x="16" y="12"/>
                    <a:pt x="20" y="7"/>
                  </a:cubicBezTo>
                  <a:cubicBezTo>
                    <a:pt x="25" y="3"/>
                    <a:pt x="31" y="0"/>
                    <a:pt x="38" y="0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0"/>
                    <a:pt x="53" y="16"/>
                    <a:pt x="50" y="13"/>
                  </a:cubicBezTo>
                  <a:cubicBezTo>
                    <a:pt x="47" y="10"/>
                    <a:pt x="42" y="8"/>
                    <a:pt x="38" y="8"/>
                  </a:cubicBezTo>
                  <a:cubicBezTo>
                    <a:pt x="33" y="8"/>
                    <a:pt x="29" y="10"/>
                    <a:pt x="26" y="13"/>
                  </a:cubicBezTo>
                  <a:cubicBezTo>
                    <a:pt x="23" y="16"/>
                    <a:pt x="21" y="20"/>
                    <a:pt x="21" y="25"/>
                  </a:cubicBezTo>
                  <a:cubicBezTo>
                    <a:pt x="21" y="34"/>
                    <a:pt x="21" y="34"/>
                    <a:pt x="21" y="34"/>
                  </a:cubicBezTo>
                  <a:close/>
                  <a:moveTo>
                    <a:pt x="55" y="38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52"/>
                    <a:pt x="23" y="56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9" y="62"/>
                    <a:pt x="33" y="64"/>
                    <a:pt x="38" y="64"/>
                  </a:cubicBezTo>
                  <a:cubicBezTo>
                    <a:pt x="42" y="64"/>
                    <a:pt x="47" y="62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56"/>
                    <a:pt x="55" y="52"/>
                    <a:pt x="55" y="47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14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3" y="103"/>
                    <a:pt x="65" y="101"/>
                    <a:pt x="65" y="99"/>
                  </a:cubicBezTo>
                  <a:cubicBezTo>
                    <a:pt x="65" y="96"/>
                    <a:pt x="63" y="95"/>
                    <a:pt x="61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51" y="84"/>
                    <a:pt x="59" y="80"/>
                    <a:pt x="65" y="74"/>
                  </a:cubicBezTo>
                  <a:cubicBezTo>
                    <a:pt x="68" y="71"/>
                    <a:pt x="71" y="67"/>
                    <a:pt x="73" y="62"/>
                  </a:cubicBezTo>
                  <a:cubicBezTo>
                    <a:pt x="75" y="57"/>
                    <a:pt x="76" y="52"/>
                    <a:pt x="76" y="47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4"/>
                    <a:pt x="74" y="32"/>
                    <a:pt x="72" y="32"/>
                  </a:cubicBezTo>
                  <a:cubicBezTo>
                    <a:pt x="70" y="32"/>
                    <a:pt x="68" y="34"/>
                    <a:pt x="68" y="3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51"/>
                    <a:pt x="67" y="55"/>
                    <a:pt x="66" y="59"/>
                  </a:cubicBezTo>
                  <a:cubicBezTo>
                    <a:pt x="64" y="63"/>
                    <a:pt x="62" y="66"/>
                    <a:pt x="59" y="69"/>
                  </a:cubicBezTo>
                  <a:cubicBezTo>
                    <a:pt x="54" y="74"/>
                    <a:pt x="46" y="77"/>
                    <a:pt x="38" y="77"/>
                  </a:cubicBezTo>
                  <a:cubicBezTo>
                    <a:pt x="34" y="77"/>
                    <a:pt x="30" y="77"/>
                    <a:pt x="26" y="75"/>
                  </a:cubicBezTo>
                  <a:cubicBezTo>
                    <a:pt x="23" y="74"/>
                    <a:pt x="19" y="71"/>
                    <a:pt x="16" y="69"/>
                  </a:cubicBezTo>
                  <a:cubicBezTo>
                    <a:pt x="14" y="66"/>
                    <a:pt x="11" y="63"/>
                    <a:pt x="10" y="59"/>
                  </a:cubicBezTo>
                  <a:cubicBezTo>
                    <a:pt x="8" y="55"/>
                    <a:pt x="8" y="51"/>
                    <a:pt x="8" y="4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6" y="32"/>
                    <a:pt x="4" y="32"/>
                  </a:cubicBezTo>
                  <a:cubicBezTo>
                    <a:pt x="1" y="32"/>
                    <a:pt x="0" y="34"/>
                    <a:pt x="0" y="3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1" y="57"/>
                    <a:pt x="3" y="62"/>
                  </a:cubicBezTo>
                  <a:cubicBezTo>
                    <a:pt x="5" y="67"/>
                    <a:pt x="7" y="71"/>
                    <a:pt x="11" y="74"/>
                  </a:cubicBezTo>
                  <a:cubicBezTo>
                    <a:pt x="14" y="78"/>
                    <a:pt x="19" y="81"/>
                    <a:pt x="23" y="82"/>
                  </a:cubicBezTo>
                  <a:cubicBezTo>
                    <a:pt x="27" y="84"/>
                    <a:pt x="30" y="85"/>
                    <a:pt x="34" y="8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0" y="96"/>
                    <a:pt x="10" y="99"/>
                  </a:cubicBezTo>
                  <a:cubicBezTo>
                    <a:pt x="10" y="101"/>
                    <a:pt x="12" y="103"/>
                    <a:pt x="14" y="103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CD1AE835-AC2C-17AE-2928-EBAF5F5B0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0986" y="3223952"/>
              <a:ext cx="329913" cy="280797"/>
            </a:xfrm>
            <a:custGeom>
              <a:avLst/>
              <a:gdLst>
                <a:gd name="T0" fmla="*/ 99 w 103"/>
                <a:gd name="T1" fmla="*/ 0 h 88"/>
                <a:gd name="T2" fmla="*/ 4 w 103"/>
                <a:gd name="T3" fmla="*/ 0 h 88"/>
                <a:gd name="T4" fmla="*/ 0 w 103"/>
                <a:gd name="T5" fmla="*/ 4 h 88"/>
                <a:gd name="T6" fmla="*/ 0 w 103"/>
                <a:gd name="T7" fmla="*/ 84 h 88"/>
                <a:gd name="T8" fmla="*/ 4 w 103"/>
                <a:gd name="T9" fmla="*/ 88 h 88"/>
                <a:gd name="T10" fmla="*/ 99 w 103"/>
                <a:gd name="T11" fmla="*/ 88 h 88"/>
                <a:gd name="T12" fmla="*/ 103 w 103"/>
                <a:gd name="T13" fmla="*/ 84 h 88"/>
                <a:gd name="T14" fmla="*/ 103 w 103"/>
                <a:gd name="T15" fmla="*/ 4 h 88"/>
                <a:gd name="T16" fmla="*/ 99 w 103"/>
                <a:gd name="T17" fmla="*/ 0 h 88"/>
                <a:gd name="T18" fmla="*/ 95 w 103"/>
                <a:gd name="T19" fmla="*/ 80 h 88"/>
                <a:gd name="T20" fmla="*/ 95 w 103"/>
                <a:gd name="T21" fmla="*/ 80 h 88"/>
                <a:gd name="T22" fmla="*/ 8 w 103"/>
                <a:gd name="T23" fmla="*/ 80 h 88"/>
                <a:gd name="T24" fmla="*/ 8 w 103"/>
                <a:gd name="T25" fmla="*/ 71 h 88"/>
                <a:gd name="T26" fmla="*/ 28 w 103"/>
                <a:gd name="T27" fmla="*/ 51 h 88"/>
                <a:gd name="T28" fmla="*/ 42 w 103"/>
                <a:gd name="T29" fmla="*/ 65 h 88"/>
                <a:gd name="T30" fmla="*/ 42 w 103"/>
                <a:gd name="T31" fmla="*/ 65 h 88"/>
                <a:gd name="T32" fmla="*/ 42 w 103"/>
                <a:gd name="T33" fmla="*/ 65 h 88"/>
                <a:gd name="T34" fmla="*/ 51 w 103"/>
                <a:gd name="T35" fmla="*/ 74 h 88"/>
                <a:gd name="T36" fmla="*/ 54 w 103"/>
                <a:gd name="T37" fmla="*/ 74 h 88"/>
                <a:gd name="T38" fmla="*/ 54 w 103"/>
                <a:gd name="T39" fmla="*/ 70 h 88"/>
                <a:gd name="T40" fmla="*/ 47 w 103"/>
                <a:gd name="T41" fmla="*/ 64 h 88"/>
                <a:gd name="T42" fmla="*/ 67 w 103"/>
                <a:gd name="T43" fmla="*/ 44 h 88"/>
                <a:gd name="T44" fmla="*/ 95 w 103"/>
                <a:gd name="T45" fmla="*/ 73 h 88"/>
                <a:gd name="T46" fmla="*/ 95 w 103"/>
                <a:gd name="T47" fmla="*/ 80 h 88"/>
                <a:gd name="T48" fmla="*/ 95 w 103"/>
                <a:gd name="T49" fmla="*/ 66 h 88"/>
                <a:gd name="T50" fmla="*/ 95 w 103"/>
                <a:gd name="T51" fmla="*/ 66 h 88"/>
                <a:gd name="T52" fmla="*/ 68 w 103"/>
                <a:gd name="T53" fmla="*/ 39 h 88"/>
                <a:gd name="T54" fmla="*/ 65 w 103"/>
                <a:gd name="T55" fmla="*/ 39 h 88"/>
                <a:gd name="T56" fmla="*/ 44 w 103"/>
                <a:gd name="T57" fmla="*/ 60 h 88"/>
                <a:gd name="T58" fmla="*/ 30 w 103"/>
                <a:gd name="T59" fmla="*/ 46 h 88"/>
                <a:gd name="T60" fmla="*/ 26 w 103"/>
                <a:gd name="T61" fmla="*/ 46 h 88"/>
                <a:gd name="T62" fmla="*/ 8 w 103"/>
                <a:gd name="T63" fmla="*/ 65 h 88"/>
                <a:gd name="T64" fmla="*/ 8 w 103"/>
                <a:gd name="T65" fmla="*/ 8 h 88"/>
                <a:gd name="T66" fmla="*/ 95 w 103"/>
                <a:gd name="T67" fmla="*/ 8 h 88"/>
                <a:gd name="T68" fmla="*/ 95 w 103"/>
                <a:gd name="T69" fmla="*/ 66 h 88"/>
                <a:gd name="T70" fmla="*/ 30 w 103"/>
                <a:gd name="T71" fmla="*/ 40 h 88"/>
                <a:gd name="T72" fmla="*/ 30 w 103"/>
                <a:gd name="T73" fmla="*/ 40 h 88"/>
                <a:gd name="T74" fmla="*/ 43 w 103"/>
                <a:gd name="T75" fmla="*/ 26 h 88"/>
                <a:gd name="T76" fmla="*/ 30 w 103"/>
                <a:gd name="T77" fmla="*/ 12 h 88"/>
                <a:gd name="T78" fmla="*/ 16 w 103"/>
                <a:gd name="T79" fmla="*/ 26 h 88"/>
                <a:gd name="T80" fmla="*/ 30 w 103"/>
                <a:gd name="T81" fmla="*/ 40 h 88"/>
                <a:gd name="T82" fmla="*/ 30 w 103"/>
                <a:gd name="T83" fmla="*/ 17 h 88"/>
                <a:gd name="T84" fmla="*/ 30 w 103"/>
                <a:gd name="T85" fmla="*/ 17 h 88"/>
                <a:gd name="T86" fmla="*/ 39 w 103"/>
                <a:gd name="T87" fmla="*/ 26 h 88"/>
                <a:gd name="T88" fmla="*/ 30 w 103"/>
                <a:gd name="T89" fmla="*/ 35 h 88"/>
                <a:gd name="T90" fmla="*/ 21 w 103"/>
                <a:gd name="T91" fmla="*/ 26 h 88"/>
                <a:gd name="T92" fmla="*/ 30 w 103"/>
                <a:gd name="T93" fmla="*/ 1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3" h="88">
                  <a:moveTo>
                    <a:pt x="9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101" y="88"/>
                    <a:pt x="103" y="86"/>
                    <a:pt x="103" y="8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3" y="2"/>
                    <a:pt x="101" y="0"/>
                    <a:pt x="99" y="0"/>
                  </a:cubicBezTo>
                  <a:close/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5" y="73"/>
                    <a:pt x="55" y="71"/>
                    <a:pt x="54" y="70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80"/>
                    <a:pt x="95" y="80"/>
                    <a:pt x="95" y="80"/>
                  </a:cubicBezTo>
                  <a:close/>
                  <a:moveTo>
                    <a:pt x="95" y="66"/>
                  </a:moveTo>
                  <a:cubicBezTo>
                    <a:pt x="95" y="66"/>
                    <a:pt x="95" y="66"/>
                    <a:pt x="95" y="66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7" y="38"/>
                    <a:pt x="66" y="38"/>
                    <a:pt x="65" y="39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7" y="45"/>
                    <a:pt x="26" y="4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30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7" y="40"/>
                    <a:pt x="43" y="34"/>
                    <a:pt x="43" y="26"/>
                  </a:cubicBezTo>
                  <a:cubicBezTo>
                    <a:pt x="43" y="19"/>
                    <a:pt x="37" y="12"/>
                    <a:pt x="30" y="12"/>
                  </a:cubicBezTo>
                  <a:cubicBezTo>
                    <a:pt x="22" y="12"/>
                    <a:pt x="16" y="19"/>
                    <a:pt x="16" y="26"/>
                  </a:cubicBezTo>
                  <a:cubicBezTo>
                    <a:pt x="16" y="34"/>
                    <a:pt x="22" y="40"/>
                    <a:pt x="30" y="40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5" y="17"/>
                    <a:pt x="39" y="21"/>
                    <a:pt x="39" y="26"/>
                  </a:cubicBezTo>
                  <a:cubicBezTo>
                    <a:pt x="39" y="31"/>
                    <a:pt x="35" y="35"/>
                    <a:pt x="30" y="35"/>
                  </a:cubicBezTo>
                  <a:cubicBezTo>
                    <a:pt x="25" y="35"/>
                    <a:pt x="21" y="31"/>
                    <a:pt x="21" y="26"/>
                  </a:cubicBezTo>
                  <a:cubicBezTo>
                    <a:pt x="21" y="21"/>
                    <a:pt x="25" y="17"/>
                    <a:pt x="3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F16BBF7D-4681-E4B1-C661-FCF5A2ECF5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9906" y="3233803"/>
              <a:ext cx="334836" cy="266018"/>
            </a:xfrm>
            <a:custGeom>
              <a:avLst/>
              <a:gdLst>
                <a:gd name="T0" fmla="*/ 89 w 103"/>
                <a:gd name="T1" fmla="*/ 31 h 83"/>
                <a:gd name="T2" fmla="*/ 81 w 103"/>
                <a:gd name="T3" fmla="*/ 31 h 83"/>
                <a:gd name="T4" fmla="*/ 25 w 103"/>
                <a:gd name="T5" fmla="*/ 12 h 83"/>
                <a:gd name="T6" fmla="*/ 12 w 103"/>
                <a:gd name="T7" fmla="*/ 12 h 83"/>
                <a:gd name="T8" fmla="*/ 24 w 103"/>
                <a:gd name="T9" fmla="*/ 14 h 83"/>
                <a:gd name="T10" fmla="*/ 7 w 103"/>
                <a:gd name="T11" fmla="*/ 14 h 83"/>
                <a:gd name="T12" fmla="*/ 4 w 103"/>
                <a:gd name="T13" fmla="*/ 14 h 83"/>
                <a:gd name="T14" fmla="*/ 0 w 103"/>
                <a:gd name="T15" fmla="*/ 18 h 83"/>
                <a:gd name="T16" fmla="*/ 0 w 103"/>
                <a:gd name="T17" fmla="*/ 79 h 83"/>
                <a:gd name="T18" fmla="*/ 99 w 103"/>
                <a:gd name="T19" fmla="*/ 83 h 83"/>
                <a:gd name="T20" fmla="*/ 103 w 103"/>
                <a:gd name="T21" fmla="*/ 79 h 83"/>
                <a:gd name="T22" fmla="*/ 103 w 103"/>
                <a:gd name="T23" fmla="*/ 18 h 83"/>
                <a:gd name="T24" fmla="*/ 79 w 103"/>
                <a:gd name="T25" fmla="*/ 14 h 83"/>
                <a:gd name="T26" fmla="*/ 71 w 103"/>
                <a:gd name="T27" fmla="*/ 0 h 83"/>
                <a:gd name="T28" fmla="*/ 28 w 103"/>
                <a:gd name="T29" fmla="*/ 2 h 83"/>
                <a:gd name="T30" fmla="*/ 9 w 103"/>
                <a:gd name="T31" fmla="*/ 7 h 83"/>
                <a:gd name="T32" fmla="*/ 7 w 103"/>
                <a:gd name="T33" fmla="*/ 10 h 83"/>
                <a:gd name="T34" fmla="*/ 51 w 103"/>
                <a:gd name="T35" fmla="*/ 30 h 83"/>
                <a:gd name="T36" fmla="*/ 61 w 103"/>
                <a:gd name="T37" fmla="*/ 34 h 83"/>
                <a:gd name="T38" fmla="*/ 51 w 103"/>
                <a:gd name="T39" fmla="*/ 56 h 83"/>
                <a:gd name="T40" fmla="*/ 51 w 103"/>
                <a:gd name="T41" fmla="*/ 30 h 83"/>
                <a:gd name="T42" fmla="*/ 57 w 103"/>
                <a:gd name="T43" fmla="*/ 37 h 83"/>
                <a:gd name="T44" fmla="*/ 60 w 103"/>
                <a:gd name="T45" fmla="*/ 43 h 83"/>
                <a:gd name="T46" fmla="*/ 43 w 103"/>
                <a:gd name="T47" fmla="*/ 43 h 83"/>
                <a:gd name="T48" fmla="*/ 57 w 103"/>
                <a:gd name="T49" fmla="*/ 37 h 83"/>
                <a:gd name="T50" fmla="*/ 27 w 103"/>
                <a:gd name="T51" fmla="*/ 22 h 83"/>
                <a:gd name="T52" fmla="*/ 8 w 103"/>
                <a:gd name="T53" fmla="*/ 75 h 83"/>
                <a:gd name="T54" fmla="*/ 95 w 103"/>
                <a:gd name="T55" fmla="*/ 22 h 83"/>
                <a:gd name="T56" fmla="*/ 76 w 103"/>
                <a:gd name="T57" fmla="*/ 22 h 83"/>
                <a:gd name="T58" fmla="*/ 68 w 103"/>
                <a:gd name="T59" fmla="*/ 8 h 83"/>
                <a:gd name="T60" fmla="*/ 30 w 103"/>
                <a:gd name="T61" fmla="*/ 19 h 83"/>
                <a:gd name="T62" fmla="*/ 51 w 103"/>
                <a:gd name="T63" fmla="*/ 16 h 83"/>
                <a:gd name="T64" fmla="*/ 79 w 103"/>
                <a:gd name="T65" fmla="*/ 43 h 83"/>
                <a:gd name="T66" fmla="*/ 24 w 103"/>
                <a:gd name="T67" fmla="*/ 43 h 83"/>
                <a:gd name="T68" fmla="*/ 51 w 103"/>
                <a:gd name="T69" fmla="*/ 24 h 83"/>
                <a:gd name="T70" fmla="*/ 71 w 103"/>
                <a:gd name="T71" fmla="*/ 43 h 83"/>
                <a:gd name="T72" fmla="*/ 32 w 103"/>
                <a:gd name="T73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" h="83">
                  <a:moveTo>
                    <a:pt x="85" y="27"/>
                  </a:moveTo>
                  <a:cubicBezTo>
                    <a:pt x="87" y="27"/>
                    <a:pt x="89" y="29"/>
                    <a:pt x="89" y="31"/>
                  </a:cubicBezTo>
                  <a:cubicBezTo>
                    <a:pt x="89" y="33"/>
                    <a:pt x="87" y="35"/>
                    <a:pt x="85" y="35"/>
                  </a:cubicBezTo>
                  <a:cubicBezTo>
                    <a:pt x="83" y="35"/>
                    <a:pt x="81" y="33"/>
                    <a:pt x="81" y="31"/>
                  </a:cubicBezTo>
                  <a:cubicBezTo>
                    <a:pt x="81" y="29"/>
                    <a:pt x="83" y="27"/>
                    <a:pt x="85" y="27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2"/>
                    <a:pt x="25" y="12"/>
                    <a:pt x="25" y="12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4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1" y="83"/>
                    <a:pt x="103" y="81"/>
                    <a:pt x="103" y="7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6"/>
                    <a:pt x="101" y="14"/>
                    <a:pt x="9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1"/>
                    <a:pt x="72" y="0"/>
                    <a:pt x="7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1"/>
                    <a:pt x="28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7" y="8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  <a:cubicBezTo>
                    <a:pt x="55" y="30"/>
                    <a:pt x="58" y="31"/>
                    <a:pt x="61" y="34"/>
                  </a:cubicBezTo>
                  <a:cubicBezTo>
                    <a:pt x="63" y="36"/>
                    <a:pt x="65" y="39"/>
                    <a:pt x="65" y="43"/>
                  </a:cubicBezTo>
                  <a:cubicBezTo>
                    <a:pt x="65" y="50"/>
                    <a:pt x="58" y="56"/>
                    <a:pt x="51" y="56"/>
                  </a:cubicBezTo>
                  <a:cubicBezTo>
                    <a:pt x="44" y="56"/>
                    <a:pt x="38" y="50"/>
                    <a:pt x="38" y="43"/>
                  </a:cubicBezTo>
                  <a:cubicBezTo>
                    <a:pt x="38" y="36"/>
                    <a:pt x="44" y="30"/>
                    <a:pt x="51" y="30"/>
                  </a:cubicBezTo>
                  <a:close/>
                  <a:moveTo>
                    <a:pt x="57" y="37"/>
                  </a:move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39"/>
                    <a:pt x="60" y="41"/>
                    <a:pt x="60" y="43"/>
                  </a:cubicBezTo>
                  <a:cubicBezTo>
                    <a:pt x="60" y="48"/>
                    <a:pt x="56" y="52"/>
                    <a:pt x="51" y="52"/>
                  </a:cubicBezTo>
                  <a:cubicBezTo>
                    <a:pt x="46" y="52"/>
                    <a:pt x="43" y="48"/>
                    <a:pt x="43" y="43"/>
                  </a:cubicBezTo>
                  <a:cubicBezTo>
                    <a:pt x="43" y="38"/>
                    <a:pt x="47" y="34"/>
                    <a:pt x="51" y="34"/>
                  </a:cubicBezTo>
                  <a:cubicBezTo>
                    <a:pt x="54" y="34"/>
                    <a:pt x="56" y="35"/>
                    <a:pt x="57" y="37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4" y="22"/>
                    <a:pt x="73" y="21"/>
                    <a:pt x="72" y="1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8" y="22"/>
                    <a:pt x="27" y="22"/>
                  </a:cubicBezTo>
                  <a:close/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66" y="16"/>
                    <a:pt x="79" y="28"/>
                    <a:pt x="79" y="43"/>
                  </a:cubicBezTo>
                  <a:cubicBezTo>
                    <a:pt x="79" y="58"/>
                    <a:pt x="66" y="70"/>
                    <a:pt x="51" y="70"/>
                  </a:cubicBezTo>
                  <a:cubicBezTo>
                    <a:pt x="36" y="70"/>
                    <a:pt x="24" y="58"/>
                    <a:pt x="24" y="43"/>
                  </a:cubicBezTo>
                  <a:cubicBezTo>
                    <a:pt x="24" y="28"/>
                    <a:pt x="36" y="16"/>
                    <a:pt x="51" y="16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62" y="24"/>
                    <a:pt x="71" y="32"/>
                    <a:pt x="71" y="43"/>
                  </a:cubicBezTo>
                  <a:cubicBezTo>
                    <a:pt x="71" y="54"/>
                    <a:pt x="62" y="62"/>
                    <a:pt x="51" y="62"/>
                  </a:cubicBezTo>
                  <a:cubicBezTo>
                    <a:pt x="41" y="62"/>
                    <a:pt x="32" y="54"/>
                    <a:pt x="32" y="43"/>
                  </a:cubicBezTo>
                  <a:cubicBezTo>
                    <a:pt x="32" y="32"/>
                    <a:pt x="41" y="24"/>
                    <a:pt x="5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796C255D-75EA-3D44-217A-EA63D2B284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4650" y="4435811"/>
              <a:ext cx="315140" cy="310355"/>
            </a:xfrm>
            <a:custGeom>
              <a:avLst/>
              <a:gdLst>
                <a:gd name="T0" fmla="*/ 84 w 98"/>
                <a:gd name="T1" fmla="*/ 35 h 97"/>
                <a:gd name="T2" fmla="*/ 89 w 98"/>
                <a:gd name="T3" fmla="*/ 25 h 97"/>
                <a:gd name="T4" fmla="*/ 78 w 98"/>
                <a:gd name="T5" fmla="*/ 9 h 97"/>
                <a:gd name="T6" fmla="*/ 66 w 98"/>
                <a:gd name="T7" fmla="*/ 16 h 97"/>
                <a:gd name="T8" fmla="*/ 61 w 98"/>
                <a:gd name="T9" fmla="*/ 4 h 97"/>
                <a:gd name="T10" fmla="*/ 38 w 98"/>
                <a:gd name="T11" fmla="*/ 4 h 97"/>
                <a:gd name="T12" fmla="*/ 32 w 98"/>
                <a:gd name="T13" fmla="*/ 16 h 97"/>
                <a:gd name="T14" fmla="*/ 20 w 98"/>
                <a:gd name="T15" fmla="*/ 9 h 97"/>
                <a:gd name="T16" fmla="*/ 16 w 98"/>
                <a:gd name="T17" fmla="*/ 32 h 97"/>
                <a:gd name="T18" fmla="*/ 14 w 98"/>
                <a:gd name="T19" fmla="*/ 37 h 97"/>
                <a:gd name="T20" fmla="*/ 0 w 98"/>
                <a:gd name="T21" fmla="*/ 56 h 97"/>
                <a:gd name="T22" fmla="*/ 15 w 98"/>
                <a:gd name="T23" fmla="*/ 63 h 97"/>
                <a:gd name="T24" fmla="*/ 10 w 98"/>
                <a:gd name="T25" fmla="*/ 72 h 97"/>
                <a:gd name="T26" fmla="*/ 20 w 98"/>
                <a:gd name="T27" fmla="*/ 88 h 97"/>
                <a:gd name="T28" fmla="*/ 35 w 98"/>
                <a:gd name="T29" fmla="*/ 83 h 97"/>
                <a:gd name="T30" fmla="*/ 38 w 98"/>
                <a:gd name="T31" fmla="*/ 93 h 97"/>
                <a:gd name="T32" fmla="*/ 61 w 98"/>
                <a:gd name="T33" fmla="*/ 93 h 97"/>
                <a:gd name="T34" fmla="*/ 66 w 98"/>
                <a:gd name="T35" fmla="*/ 82 h 97"/>
                <a:gd name="T36" fmla="*/ 78 w 98"/>
                <a:gd name="T37" fmla="*/ 88 h 97"/>
                <a:gd name="T38" fmla="*/ 89 w 98"/>
                <a:gd name="T39" fmla="*/ 72 h 97"/>
                <a:gd name="T40" fmla="*/ 84 w 98"/>
                <a:gd name="T41" fmla="*/ 60 h 97"/>
                <a:gd name="T42" fmla="*/ 98 w 98"/>
                <a:gd name="T43" fmla="*/ 56 h 97"/>
                <a:gd name="T44" fmla="*/ 94 w 98"/>
                <a:gd name="T45" fmla="*/ 37 h 97"/>
                <a:gd name="T46" fmla="*/ 81 w 98"/>
                <a:gd name="T47" fmla="*/ 52 h 97"/>
                <a:gd name="T48" fmla="*/ 74 w 98"/>
                <a:gd name="T49" fmla="*/ 64 h 97"/>
                <a:gd name="T50" fmla="*/ 80 w 98"/>
                <a:gd name="T51" fmla="*/ 75 h 97"/>
                <a:gd name="T52" fmla="*/ 64 w 98"/>
                <a:gd name="T53" fmla="*/ 74 h 97"/>
                <a:gd name="T54" fmla="*/ 53 w 98"/>
                <a:gd name="T55" fmla="*/ 81 h 97"/>
                <a:gd name="T56" fmla="*/ 46 w 98"/>
                <a:gd name="T57" fmla="*/ 89 h 97"/>
                <a:gd name="T58" fmla="*/ 38 w 98"/>
                <a:gd name="T59" fmla="*/ 76 h 97"/>
                <a:gd name="T60" fmla="*/ 29 w 98"/>
                <a:gd name="T61" fmla="*/ 74 h 97"/>
                <a:gd name="T62" fmla="*/ 24 w 98"/>
                <a:gd name="T63" fmla="*/ 69 h 97"/>
                <a:gd name="T64" fmla="*/ 22 w 98"/>
                <a:gd name="T65" fmla="*/ 60 h 97"/>
                <a:gd name="T66" fmla="*/ 17 w 98"/>
                <a:gd name="T67" fmla="*/ 52 h 97"/>
                <a:gd name="T68" fmla="*/ 17 w 98"/>
                <a:gd name="T69" fmla="*/ 45 h 97"/>
                <a:gd name="T70" fmla="*/ 22 w 98"/>
                <a:gd name="T71" fmla="*/ 37 h 97"/>
                <a:gd name="T72" fmla="*/ 24 w 98"/>
                <a:gd name="T73" fmla="*/ 28 h 97"/>
                <a:gd name="T74" fmla="*/ 29 w 98"/>
                <a:gd name="T75" fmla="*/ 23 h 97"/>
                <a:gd name="T76" fmla="*/ 43 w 98"/>
                <a:gd name="T77" fmla="*/ 20 h 97"/>
                <a:gd name="T78" fmla="*/ 46 w 98"/>
                <a:gd name="T79" fmla="*/ 8 h 97"/>
                <a:gd name="T80" fmla="*/ 56 w 98"/>
                <a:gd name="T81" fmla="*/ 20 h 97"/>
                <a:gd name="T82" fmla="*/ 70 w 98"/>
                <a:gd name="T83" fmla="*/ 23 h 97"/>
                <a:gd name="T84" fmla="*/ 74 w 98"/>
                <a:gd name="T85" fmla="*/ 28 h 97"/>
                <a:gd name="T86" fmla="*/ 76 w 98"/>
                <a:gd name="T87" fmla="*/ 38 h 97"/>
                <a:gd name="T88" fmla="*/ 90 w 98"/>
                <a:gd name="T89" fmla="*/ 45 h 97"/>
                <a:gd name="T90" fmla="*/ 49 w 98"/>
                <a:gd name="T91" fmla="*/ 32 h 97"/>
                <a:gd name="T92" fmla="*/ 37 w 98"/>
                <a:gd name="T93" fmla="*/ 60 h 97"/>
                <a:gd name="T94" fmla="*/ 66 w 98"/>
                <a:gd name="T95" fmla="*/ 49 h 97"/>
                <a:gd name="T96" fmla="*/ 58 w 98"/>
                <a:gd name="T97" fmla="*/ 57 h 97"/>
                <a:gd name="T98" fmla="*/ 41 w 98"/>
                <a:gd name="T99" fmla="*/ 57 h 97"/>
                <a:gd name="T100" fmla="*/ 49 w 98"/>
                <a:gd name="T101" fmla="*/ 37 h 97"/>
                <a:gd name="T102" fmla="*/ 58 w 98"/>
                <a:gd name="T103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97">
                  <a:moveTo>
                    <a:pt x="9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6"/>
                    <a:pt x="84" y="35"/>
                    <a:pt x="84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3"/>
                    <a:pt x="83" y="33"/>
                    <a:pt x="82" y="32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0" y="24"/>
                    <a:pt x="90" y="21"/>
                    <a:pt x="89" y="2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7" y="7"/>
                    <a:pt x="74" y="7"/>
                    <a:pt x="73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5"/>
                    <a:pt x="64" y="15"/>
                    <a:pt x="63" y="14"/>
                  </a:cubicBezTo>
                  <a:cubicBezTo>
                    <a:pt x="62" y="14"/>
                    <a:pt x="61" y="14"/>
                    <a:pt x="61" y="1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8" y="2"/>
                    <a:pt x="38" y="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4"/>
                    <a:pt x="36" y="14"/>
                    <a:pt x="35" y="14"/>
                  </a:cubicBezTo>
                  <a:cubicBezTo>
                    <a:pt x="34" y="15"/>
                    <a:pt x="33" y="15"/>
                    <a:pt x="32" y="16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7"/>
                    <a:pt x="22" y="7"/>
                    <a:pt x="20" y="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4"/>
                    <a:pt x="9" y="2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9"/>
                    <a:pt x="0" y="4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1"/>
                    <a:pt x="14" y="62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6" y="65"/>
                    <a:pt x="16" y="66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4"/>
                    <a:pt x="8" y="76"/>
                    <a:pt x="9" y="7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4" y="90"/>
                    <a:pt x="26" y="88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3" y="82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3"/>
                    <a:pt x="37" y="84"/>
                    <a:pt x="38" y="84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5"/>
                    <a:pt x="39" y="97"/>
                    <a:pt x="42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9" y="97"/>
                    <a:pt x="61" y="95"/>
                    <a:pt x="61" y="9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2" y="83"/>
                    <a:pt x="63" y="83"/>
                  </a:cubicBezTo>
                  <a:cubicBezTo>
                    <a:pt x="64" y="83"/>
                    <a:pt x="65" y="82"/>
                    <a:pt x="66" y="82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90"/>
                    <a:pt x="77" y="90"/>
                    <a:pt x="78" y="8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6"/>
                    <a:pt x="90" y="74"/>
                    <a:pt x="89" y="72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3" y="64"/>
                    <a:pt x="83" y="63"/>
                  </a:cubicBezTo>
                  <a:cubicBezTo>
                    <a:pt x="84" y="62"/>
                    <a:pt x="84" y="61"/>
                    <a:pt x="8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6" y="60"/>
                    <a:pt x="98" y="58"/>
                    <a:pt x="98" y="56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39"/>
                    <a:pt x="96" y="37"/>
                    <a:pt x="94" y="37"/>
                  </a:cubicBezTo>
                  <a:close/>
                  <a:moveTo>
                    <a:pt x="90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7" y="57"/>
                    <a:pt x="77" y="58"/>
                    <a:pt x="76" y="60"/>
                  </a:cubicBezTo>
                  <a:cubicBezTo>
                    <a:pt x="76" y="61"/>
                    <a:pt x="75" y="63"/>
                    <a:pt x="74" y="64"/>
                  </a:cubicBezTo>
                  <a:cubicBezTo>
                    <a:pt x="73" y="66"/>
                    <a:pt x="73" y="68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3"/>
                    <a:pt x="66" y="72"/>
                    <a:pt x="64" y="74"/>
                  </a:cubicBezTo>
                  <a:cubicBezTo>
                    <a:pt x="63" y="74"/>
                    <a:pt x="62" y="75"/>
                    <a:pt x="60" y="76"/>
                  </a:cubicBezTo>
                  <a:cubicBezTo>
                    <a:pt x="59" y="76"/>
                    <a:pt x="57" y="77"/>
                    <a:pt x="56" y="77"/>
                  </a:cubicBezTo>
                  <a:cubicBezTo>
                    <a:pt x="54" y="78"/>
                    <a:pt x="53" y="79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79"/>
                    <a:pt x="44" y="77"/>
                    <a:pt x="42" y="77"/>
                  </a:cubicBezTo>
                  <a:cubicBezTo>
                    <a:pt x="41" y="77"/>
                    <a:pt x="39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6" y="75"/>
                    <a:pt x="35" y="74"/>
                    <a:pt x="34" y="73"/>
                  </a:cubicBezTo>
                  <a:cubicBezTo>
                    <a:pt x="32" y="72"/>
                    <a:pt x="30" y="73"/>
                    <a:pt x="29" y="74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8"/>
                    <a:pt x="25" y="66"/>
                    <a:pt x="24" y="64"/>
                  </a:cubicBezTo>
                  <a:cubicBezTo>
                    <a:pt x="23" y="63"/>
                    <a:pt x="23" y="61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8"/>
                    <a:pt x="21" y="57"/>
                    <a:pt x="21" y="55"/>
                  </a:cubicBezTo>
                  <a:cubicBezTo>
                    <a:pt x="20" y="53"/>
                    <a:pt x="19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5"/>
                    <a:pt x="20" y="44"/>
                    <a:pt x="21" y="42"/>
                  </a:cubicBezTo>
                  <a:cubicBezTo>
                    <a:pt x="21" y="40"/>
                    <a:pt x="22" y="39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6"/>
                    <a:pt x="23" y="34"/>
                    <a:pt x="24" y="33"/>
                  </a:cubicBezTo>
                  <a:cubicBezTo>
                    <a:pt x="25" y="32"/>
                    <a:pt x="25" y="30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5"/>
                    <a:pt x="32" y="25"/>
                    <a:pt x="34" y="24"/>
                  </a:cubicBezTo>
                  <a:cubicBezTo>
                    <a:pt x="35" y="23"/>
                    <a:pt x="36" y="22"/>
                    <a:pt x="38" y="22"/>
                  </a:cubicBezTo>
                  <a:cubicBezTo>
                    <a:pt x="39" y="21"/>
                    <a:pt x="41" y="20"/>
                    <a:pt x="43" y="20"/>
                  </a:cubicBezTo>
                  <a:cubicBezTo>
                    <a:pt x="44" y="20"/>
                    <a:pt x="46" y="18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8"/>
                    <a:pt x="54" y="20"/>
                    <a:pt x="56" y="20"/>
                  </a:cubicBezTo>
                  <a:cubicBezTo>
                    <a:pt x="57" y="21"/>
                    <a:pt x="59" y="21"/>
                    <a:pt x="60" y="22"/>
                  </a:cubicBezTo>
                  <a:cubicBezTo>
                    <a:pt x="62" y="22"/>
                    <a:pt x="63" y="23"/>
                    <a:pt x="65" y="24"/>
                  </a:cubicBezTo>
                  <a:cubicBezTo>
                    <a:pt x="66" y="25"/>
                    <a:pt x="68" y="24"/>
                    <a:pt x="70" y="2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3" y="30"/>
                    <a:pt x="73" y="32"/>
                    <a:pt x="74" y="33"/>
                  </a:cubicBezTo>
                  <a:cubicBezTo>
                    <a:pt x="75" y="35"/>
                    <a:pt x="76" y="36"/>
                    <a:pt x="76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9"/>
                    <a:pt x="77" y="41"/>
                    <a:pt x="78" y="42"/>
                  </a:cubicBezTo>
                  <a:cubicBezTo>
                    <a:pt x="78" y="44"/>
                    <a:pt x="80" y="45"/>
                    <a:pt x="81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52"/>
                    <a:pt x="90" y="52"/>
                    <a:pt x="90" y="52"/>
                  </a:cubicBezTo>
                  <a:close/>
                  <a:moveTo>
                    <a:pt x="49" y="32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45" y="32"/>
                    <a:pt x="40" y="34"/>
                    <a:pt x="37" y="37"/>
                  </a:cubicBezTo>
                  <a:cubicBezTo>
                    <a:pt x="34" y="40"/>
                    <a:pt x="32" y="44"/>
                    <a:pt x="32" y="49"/>
                  </a:cubicBezTo>
                  <a:cubicBezTo>
                    <a:pt x="32" y="53"/>
                    <a:pt x="34" y="57"/>
                    <a:pt x="37" y="60"/>
                  </a:cubicBezTo>
                  <a:cubicBezTo>
                    <a:pt x="40" y="63"/>
                    <a:pt x="45" y="65"/>
                    <a:pt x="49" y="65"/>
                  </a:cubicBezTo>
                  <a:cubicBezTo>
                    <a:pt x="54" y="65"/>
                    <a:pt x="58" y="63"/>
                    <a:pt x="61" y="60"/>
                  </a:cubicBezTo>
                  <a:cubicBezTo>
                    <a:pt x="64" y="57"/>
                    <a:pt x="66" y="53"/>
                    <a:pt x="66" y="49"/>
                  </a:cubicBezTo>
                  <a:cubicBezTo>
                    <a:pt x="66" y="44"/>
                    <a:pt x="64" y="40"/>
                    <a:pt x="61" y="37"/>
                  </a:cubicBezTo>
                  <a:cubicBezTo>
                    <a:pt x="58" y="34"/>
                    <a:pt x="54" y="32"/>
                    <a:pt x="49" y="32"/>
                  </a:cubicBezTo>
                  <a:close/>
                  <a:moveTo>
                    <a:pt x="58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5" y="59"/>
                    <a:pt x="52" y="61"/>
                    <a:pt x="49" y="61"/>
                  </a:cubicBezTo>
                  <a:cubicBezTo>
                    <a:pt x="46" y="61"/>
                    <a:pt x="43" y="59"/>
                    <a:pt x="41" y="57"/>
                  </a:cubicBezTo>
                  <a:cubicBezTo>
                    <a:pt x="39" y="55"/>
                    <a:pt x="37" y="52"/>
                    <a:pt x="37" y="49"/>
                  </a:cubicBezTo>
                  <a:cubicBezTo>
                    <a:pt x="37" y="45"/>
                    <a:pt x="39" y="42"/>
                    <a:pt x="41" y="40"/>
                  </a:cubicBezTo>
                  <a:cubicBezTo>
                    <a:pt x="43" y="38"/>
                    <a:pt x="46" y="37"/>
                    <a:pt x="49" y="37"/>
                  </a:cubicBezTo>
                  <a:cubicBezTo>
                    <a:pt x="52" y="37"/>
                    <a:pt x="55" y="38"/>
                    <a:pt x="58" y="40"/>
                  </a:cubicBezTo>
                  <a:cubicBezTo>
                    <a:pt x="60" y="42"/>
                    <a:pt x="61" y="45"/>
                    <a:pt x="61" y="49"/>
                  </a:cubicBezTo>
                  <a:cubicBezTo>
                    <a:pt x="61" y="52"/>
                    <a:pt x="60" y="55"/>
                    <a:pt x="58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5C3A3B7F-32E3-C367-90A4-ED56520F1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4063" y="4425960"/>
              <a:ext cx="295444" cy="330059"/>
            </a:xfrm>
            <a:custGeom>
              <a:avLst/>
              <a:gdLst>
                <a:gd name="T0" fmla="*/ 14 w 91"/>
                <a:gd name="T1" fmla="*/ 32 h 103"/>
                <a:gd name="T2" fmla="*/ 78 w 91"/>
                <a:gd name="T3" fmla="*/ 32 h 103"/>
                <a:gd name="T4" fmla="*/ 83 w 91"/>
                <a:gd name="T5" fmla="*/ 22 h 103"/>
                <a:gd name="T6" fmla="*/ 8 w 91"/>
                <a:gd name="T7" fmla="*/ 32 h 103"/>
                <a:gd name="T8" fmla="*/ 14 w 91"/>
                <a:gd name="T9" fmla="*/ 32 h 103"/>
                <a:gd name="T10" fmla="*/ 27 w 91"/>
                <a:gd name="T11" fmla="*/ 0 h 103"/>
                <a:gd name="T12" fmla="*/ 64 w 91"/>
                <a:gd name="T13" fmla="*/ 0 h 103"/>
                <a:gd name="T14" fmla="*/ 68 w 91"/>
                <a:gd name="T15" fmla="*/ 4 h 103"/>
                <a:gd name="T16" fmla="*/ 87 w 91"/>
                <a:gd name="T17" fmla="*/ 14 h 103"/>
                <a:gd name="T18" fmla="*/ 91 w 91"/>
                <a:gd name="T19" fmla="*/ 18 h 103"/>
                <a:gd name="T20" fmla="*/ 87 w 91"/>
                <a:gd name="T21" fmla="*/ 40 h 103"/>
                <a:gd name="T22" fmla="*/ 82 w 91"/>
                <a:gd name="T23" fmla="*/ 40 h 103"/>
                <a:gd name="T24" fmla="*/ 78 w 91"/>
                <a:gd name="T25" fmla="*/ 103 h 103"/>
                <a:gd name="T26" fmla="*/ 14 w 91"/>
                <a:gd name="T27" fmla="*/ 103 h 103"/>
                <a:gd name="T28" fmla="*/ 10 w 91"/>
                <a:gd name="T29" fmla="*/ 99 h 103"/>
                <a:gd name="T30" fmla="*/ 4 w 91"/>
                <a:gd name="T31" fmla="*/ 40 h 103"/>
                <a:gd name="T32" fmla="*/ 0 w 91"/>
                <a:gd name="T33" fmla="*/ 36 h 103"/>
                <a:gd name="T34" fmla="*/ 4 w 91"/>
                <a:gd name="T35" fmla="*/ 14 h 103"/>
                <a:gd name="T36" fmla="*/ 23 w 91"/>
                <a:gd name="T37" fmla="*/ 14 h 103"/>
                <a:gd name="T38" fmla="*/ 27 w 91"/>
                <a:gd name="T39" fmla="*/ 0 h 103"/>
                <a:gd name="T40" fmla="*/ 60 w 91"/>
                <a:gd name="T41" fmla="*/ 8 h 103"/>
                <a:gd name="T42" fmla="*/ 31 w 91"/>
                <a:gd name="T43" fmla="*/ 13 h 103"/>
                <a:gd name="T44" fmla="*/ 60 w 91"/>
                <a:gd name="T45" fmla="*/ 8 h 103"/>
                <a:gd name="T46" fmla="*/ 31 w 91"/>
                <a:gd name="T47" fmla="*/ 40 h 103"/>
                <a:gd name="T48" fmla="*/ 29 w 91"/>
                <a:gd name="T49" fmla="*/ 88 h 103"/>
                <a:gd name="T50" fmla="*/ 27 w 91"/>
                <a:gd name="T51" fmla="*/ 40 h 103"/>
                <a:gd name="T52" fmla="*/ 18 w 91"/>
                <a:gd name="T53" fmla="*/ 95 h 103"/>
                <a:gd name="T54" fmla="*/ 74 w 91"/>
                <a:gd name="T55" fmla="*/ 40 h 103"/>
                <a:gd name="T56" fmla="*/ 64 w 91"/>
                <a:gd name="T57" fmla="*/ 86 h 103"/>
                <a:gd name="T58" fmla="*/ 60 w 91"/>
                <a:gd name="T59" fmla="*/ 86 h 103"/>
                <a:gd name="T60" fmla="*/ 48 w 91"/>
                <a:gd name="T61" fmla="*/ 40 h 103"/>
                <a:gd name="T62" fmla="*/ 46 w 91"/>
                <a:gd name="T63" fmla="*/ 88 h 103"/>
                <a:gd name="T64" fmla="*/ 43 w 91"/>
                <a:gd name="T65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103">
                  <a:moveTo>
                    <a:pt x="14" y="3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90" y="14"/>
                    <a:pt x="91" y="16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9"/>
                    <a:pt x="90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101"/>
                    <a:pt x="80" y="103"/>
                    <a:pt x="78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1" y="103"/>
                    <a:pt x="10" y="101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5" y="0"/>
                    <a:pt x="27" y="0"/>
                  </a:cubicBezTo>
                  <a:close/>
                  <a:moveTo>
                    <a:pt x="6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1" y="4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7"/>
                    <a:pt x="30" y="88"/>
                    <a:pt x="29" y="88"/>
                  </a:cubicBezTo>
                  <a:cubicBezTo>
                    <a:pt x="28" y="88"/>
                    <a:pt x="27" y="87"/>
                    <a:pt x="27" y="8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87"/>
                    <a:pt x="63" y="88"/>
                    <a:pt x="62" y="88"/>
                  </a:cubicBezTo>
                  <a:cubicBezTo>
                    <a:pt x="61" y="88"/>
                    <a:pt x="60" y="87"/>
                    <a:pt x="60" y="86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7"/>
                    <a:pt x="47" y="88"/>
                    <a:pt x="46" y="88"/>
                  </a:cubicBezTo>
                  <a:cubicBezTo>
                    <a:pt x="44" y="88"/>
                    <a:pt x="43" y="87"/>
                    <a:pt x="43" y="86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31" y="40"/>
                    <a:pt x="31" y="40"/>
                    <a:pt x="31" y="40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34F26D2F-8687-3C53-B4EF-23B7EDEBC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6836" y="4428421"/>
              <a:ext cx="260975" cy="325132"/>
            </a:xfrm>
            <a:custGeom>
              <a:avLst/>
              <a:gdLst>
                <a:gd name="T0" fmla="*/ 61 w 81"/>
                <a:gd name="T1" fmla="*/ 25 h 101"/>
                <a:gd name="T2" fmla="*/ 55 w 81"/>
                <a:gd name="T3" fmla="*/ 6 h 101"/>
                <a:gd name="T4" fmla="*/ 40 w 81"/>
                <a:gd name="T5" fmla="*/ 0 h 101"/>
                <a:gd name="T6" fmla="*/ 19 w 81"/>
                <a:gd name="T7" fmla="*/ 21 h 101"/>
                <a:gd name="T8" fmla="*/ 4 w 81"/>
                <a:gd name="T9" fmla="*/ 25 h 101"/>
                <a:gd name="T10" fmla="*/ 0 w 81"/>
                <a:gd name="T11" fmla="*/ 97 h 101"/>
                <a:gd name="T12" fmla="*/ 77 w 81"/>
                <a:gd name="T13" fmla="*/ 101 h 101"/>
                <a:gd name="T14" fmla="*/ 81 w 81"/>
                <a:gd name="T15" fmla="*/ 29 h 101"/>
                <a:gd name="T16" fmla="*/ 57 w 81"/>
                <a:gd name="T17" fmla="*/ 46 h 101"/>
                <a:gd name="T18" fmla="*/ 59 w 81"/>
                <a:gd name="T19" fmla="*/ 45 h 101"/>
                <a:gd name="T20" fmla="*/ 59 w 81"/>
                <a:gd name="T21" fmla="*/ 45 h 101"/>
                <a:gd name="T22" fmla="*/ 61 w 81"/>
                <a:gd name="T23" fmla="*/ 46 h 101"/>
                <a:gd name="T24" fmla="*/ 62 w 81"/>
                <a:gd name="T25" fmla="*/ 48 h 101"/>
                <a:gd name="T26" fmla="*/ 61 w 81"/>
                <a:gd name="T27" fmla="*/ 50 h 101"/>
                <a:gd name="T28" fmla="*/ 57 w 81"/>
                <a:gd name="T29" fmla="*/ 50 h 101"/>
                <a:gd name="T30" fmla="*/ 56 w 81"/>
                <a:gd name="T31" fmla="*/ 48 h 101"/>
                <a:gd name="T32" fmla="*/ 57 w 81"/>
                <a:gd name="T33" fmla="*/ 46 h 101"/>
                <a:gd name="T34" fmla="*/ 24 w 81"/>
                <a:gd name="T35" fmla="*/ 21 h 101"/>
                <a:gd name="T36" fmla="*/ 40 w 81"/>
                <a:gd name="T37" fmla="*/ 5 h 101"/>
                <a:gd name="T38" fmla="*/ 52 w 81"/>
                <a:gd name="T39" fmla="*/ 10 h 101"/>
                <a:gd name="T40" fmla="*/ 57 w 81"/>
                <a:gd name="T41" fmla="*/ 25 h 101"/>
                <a:gd name="T42" fmla="*/ 24 w 81"/>
                <a:gd name="T43" fmla="*/ 21 h 101"/>
                <a:gd name="T44" fmla="*/ 19 w 81"/>
                <a:gd name="T45" fmla="*/ 46 h 101"/>
                <a:gd name="T46" fmla="*/ 21 w 81"/>
                <a:gd name="T47" fmla="*/ 45 h 101"/>
                <a:gd name="T48" fmla="*/ 22 w 81"/>
                <a:gd name="T49" fmla="*/ 45 h 101"/>
                <a:gd name="T50" fmla="*/ 24 w 81"/>
                <a:gd name="T51" fmla="*/ 46 h 101"/>
                <a:gd name="T52" fmla="*/ 24 w 81"/>
                <a:gd name="T53" fmla="*/ 50 h 101"/>
                <a:gd name="T54" fmla="*/ 21 w 81"/>
                <a:gd name="T55" fmla="*/ 51 h 101"/>
                <a:gd name="T56" fmla="*/ 19 w 81"/>
                <a:gd name="T57" fmla="*/ 50 h 101"/>
                <a:gd name="T58" fmla="*/ 19 w 81"/>
                <a:gd name="T59" fmla="*/ 46 h 101"/>
                <a:gd name="T60" fmla="*/ 73 w 81"/>
                <a:gd name="T61" fmla="*/ 93 h 101"/>
                <a:gd name="T62" fmla="*/ 8 w 81"/>
                <a:gd name="T63" fmla="*/ 33 h 101"/>
                <a:gd name="T64" fmla="*/ 19 w 81"/>
                <a:gd name="T65" fmla="*/ 41 h 101"/>
                <a:gd name="T66" fmla="*/ 16 w 81"/>
                <a:gd name="T67" fmla="*/ 42 h 101"/>
                <a:gd name="T68" fmla="*/ 16 w 81"/>
                <a:gd name="T69" fmla="*/ 53 h 101"/>
                <a:gd name="T70" fmla="*/ 21 w 81"/>
                <a:gd name="T71" fmla="*/ 56 h 101"/>
                <a:gd name="T72" fmla="*/ 27 w 81"/>
                <a:gd name="T73" fmla="*/ 53 h 101"/>
                <a:gd name="T74" fmla="*/ 27 w 81"/>
                <a:gd name="T75" fmla="*/ 42 h 101"/>
                <a:gd name="T76" fmla="*/ 24 w 81"/>
                <a:gd name="T77" fmla="*/ 41 h 101"/>
                <a:gd name="T78" fmla="*/ 57 w 81"/>
                <a:gd name="T79" fmla="*/ 33 h 101"/>
                <a:gd name="T80" fmla="*/ 54 w 81"/>
                <a:gd name="T81" fmla="*/ 42 h 101"/>
                <a:gd name="T82" fmla="*/ 51 w 81"/>
                <a:gd name="T83" fmla="*/ 48 h 101"/>
                <a:gd name="T84" fmla="*/ 54 w 81"/>
                <a:gd name="T85" fmla="*/ 53 h 101"/>
                <a:gd name="T86" fmla="*/ 64 w 81"/>
                <a:gd name="T87" fmla="*/ 53 h 101"/>
                <a:gd name="T88" fmla="*/ 67 w 81"/>
                <a:gd name="T89" fmla="*/ 48 h 101"/>
                <a:gd name="T90" fmla="*/ 61 w 81"/>
                <a:gd name="T91" fmla="*/ 41 h 101"/>
                <a:gd name="T92" fmla="*/ 73 w 81"/>
                <a:gd name="T93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01">
                  <a:moveTo>
                    <a:pt x="77" y="25"/>
                  </a:moveTo>
                  <a:cubicBezTo>
                    <a:pt x="61" y="25"/>
                    <a:pt x="61" y="25"/>
                    <a:pt x="61" y="25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15"/>
                    <a:pt x="59" y="10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1" y="2"/>
                    <a:pt x="46" y="0"/>
                    <a:pt x="40" y="0"/>
                  </a:cubicBezTo>
                  <a:cubicBezTo>
                    <a:pt x="34" y="0"/>
                    <a:pt x="29" y="2"/>
                    <a:pt x="25" y="6"/>
                  </a:cubicBezTo>
                  <a:cubicBezTo>
                    <a:pt x="21" y="10"/>
                    <a:pt x="19" y="15"/>
                    <a:pt x="1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0" y="27"/>
                    <a:pt x="0" y="2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9" y="101"/>
                    <a:pt x="81" y="99"/>
                    <a:pt x="81" y="97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79" y="25"/>
                    <a:pt x="77" y="25"/>
                  </a:cubicBezTo>
                  <a:close/>
                  <a:moveTo>
                    <a:pt x="57" y="46"/>
                  </a:moveTo>
                  <a:cubicBezTo>
                    <a:pt x="57" y="46"/>
                    <a:pt x="57" y="46"/>
                    <a:pt x="57" y="46"/>
                  </a:cubicBezTo>
                  <a:cubicBezTo>
                    <a:pt x="57" y="45"/>
                    <a:pt x="58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60" y="45"/>
                    <a:pt x="61" y="45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6"/>
                    <a:pt x="62" y="47"/>
                    <a:pt x="62" y="48"/>
                  </a:cubicBezTo>
                  <a:cubicBezTo>
                    <a:pt x="62" y="49"/>
                    <a:pt x="62" y="49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0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49"/>
                    <a:pt x="56" y="49"/>
                    <a:pt x="56" y="48"/>
                  </a:cubicBezTo>
                  <a:cubicBezTo>
                    <a:pt x="56" y="47"/>
                    <a:pt x="56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lose/>
                  <a:moveTo>
                    <a:pt x="24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17"/>
                    <a:pt x="26" y="13"/>
                    <a:pt x="29" y="10"/>
                  </a:cubicBezTo>
                  <a:cubicBezTo>
                    <a:pt x="32" y="7"/>
                    <a:pt x="36" y="5"/>
                    <a:pt x="40" y="5"/>
                  </a:cubicBezTo>
                  <a:cubicBezTo>
                    <a:pt x="45" y="5"/>
                    <a:pt x="49" y="7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5" y="13"/>
                    <a:pt x="57" y="17"/>
                    <a:pt x="57" y="21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3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7"/>
                    <a:pt x="24" y="48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2" y="51"/>
                    <a:pt x="21" y="51"/>
                  </a:cubicBezTo>
                  <a:cubicBezTo>
                    <a:pt x="21" y="51"/>
                    <a:pt x="20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7"/>
                    <a:pt x="19" y="46"/>
                    <a:pt x="19" y="46"/>
                  </a:cubicBezTo>
                  <a:close/>
                  <a:moveTo>
                    <a:pt x="73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4"/>
                    <a:pt x="14" y="46"/>
                    <a:pt x="14" y="48"/>
                  </a:cubicBezTo>
                  <a:cubicBezTo>
                    <a:pt x="14" y="50"/>
                    <a:pt x="15" y="52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5"/>
                    <a:pt x="19" y="56"/>
                    <a:pt x="21" y="56"/>
                  </a:cubicBezTo>
                  <a:cubicBezTo>
                    <a:pt x="24" y="56"/>
                    <a:pt x="25" y="55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8" y="52"/>
                    <a:pt x="29" y="50"/>
                    <a:pt x="29" y="48"/>
                  </a:cubicBezTo>
                  <a:cubicBezTo>
                    <a:pt x="29" y="46"/>
                    <a:pt x="28" y="44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2"/>
                    <a:pt x="25" y="41"/>
                    <a:pt x="24" y="4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1"/>
                    <a:pt x="55" y="42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4"/>
                    <a:pt x="51" y="46"/>
                    <a:pt x="51" y="48"/>
                  </a:cubicBezTo>
                  <a:cubicBezTo>
                    <a:pt x="51" y="50"/>
                    <a:pt x="52" y="52"/>
                    <a:pt x="5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5"/>
                    <a:pt x="57" y="56"/>
                    <a:pt x="59" y="56"/>
                  </a:cubicBezTo>
                  <a:cubicBezTo>
                    <a:pt x="61" y="56"/>
                    <a:pt x="63" y="55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2"/>
                    <a:pt x="67" y="50"/>
                    <a:pt x="67" y="48"/>
                  </a:cubicBezTo>
                  <a:cubicBezTo>
                    <a:pt x="67" y="46"/>
                    <a:pt x="66" y="44"/>
                    <a:pt x="64" y="42"/>
                  </a:cubicBezTo>
                  <a:cubicBezTo>
                    <a:pt x="64" y="42"/>
                    <a:pt x="63" y="41"/>
                    <a:pt x="61" y="41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93"/>
                    <a:pt x="73" y="93"/>
                    <a:pt x="73" y="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1467" tIns="45734" rIns="91467" bIns="45734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B6F02E3-2FC9-3CB2-E48A-26B2A6DC4B00}"/>
              </a:ext>
            </a:extLst>
          </p:cNvPr>
          <p:cNvSpPr txBox="1"/>
          <p:nvPr/>
        </p:nvSpPr>
        <p:spPr>
          <a:xfrm>
            <a:off x="165370" y="277569"/>
            <a:ext cx="11751013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8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BBF9BC1-D69E-481B-2775-1B65EC8156B4}"/>
              </a:ext>
            </a:extLst>
          </p:cNvPr>
          <p:cNvSpPr txBox="1"/>
          <p:nvPr/>
        </p:nvSpPr>
        <p:spPr>
          <a:xfrm>
            <a:off x="516888" y="4061416"/>
            <a:ext cx="1737024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AD5CCAE-ED3A-E77D-A0D0-CED3F264552A}"/>
              </a:ext>
            </a:extLst>
          </p:cNvPr>
          <p:cNvSpPr txBox="1"/>
          <p:nvPr/>
        </p:nvSpPr>
        <p:spPr>
          <a:xfrm>
            <a:off x="2704681" y="1356804"/>
            <a:ext cx="23483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278BF76-7E53-01F8-218A-C985194580F8}"/>
              </a:ext>
            </a:extLst>
          </p:cNvPr>
          <p:cNvSpPr txBox="1"/>
          <p:nvPr/>
        </p:nvSpPr>
        <p:spPr>
          <a:xfrm>
            <a:off x="4184366" y="5130411"/>
            <a:ext cx="23483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50C420-8C90-86C9-4997-BDF086049D54}"/>
              </a:ext>
            </a:extLst>
          </p:cNvPr>
          <p:cNvSpPr txBox="1"/>
          <p:nvPr/>
        </p:nvSpPr>
        <p:spPr>
          <a:xfrm>
            <a:off x="5769917" y="1306407"/>
            <a:ext cx="23483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7A63C8E-B09E-B4B1-DFEB-F1A6113A4E6F}"/>
              </a:ext>
            </a:extLst>
          </p:cNvPr>
          <p:cNvSpPr txBox="1"/>
          <p:nvPr/>
        </p:nvSpPr>
        <p:spPr>
          <a:xfrm>
            <a:off x="7192972" y="5152543"/>
            <a:ext cx="2348354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CB69480-1318-66CD-B96C-21ECF31D90AA}"/>
              </a:ext>
            </a:extLst>
          </p:cNvPr>
          <p:cNvSpPr txBox="1"/>
          <p:nvPr/>
        </p:nvSpPr>
        <p:spPr>
          <a:xfrm>
            <a:off x="9896074" y="2345536"/>
            <a:ext cx="1737024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49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1FAD1A6-E036-20C5-D831-DF678AABAA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5D4918-05D0-2279-BCC6-026F6A66B82E}"/>
              </a:ext>
            </a:extLst>
          </p:cNvPr>
          <p:cNvSpPr txBox="1"/>
          <p:nvPr/>
        </p:nvSpPr>
        <p:spPr>
          <a:xfrm>
            <a:off x="7187217" y="1589541"/>
            <a:ext cx="41783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5A20DE-6704-1959-7B3B-6FA46BA19B30}"/>
              </a:ext>
            </a:extLst>
          </p:cNvPr>
          <p:cNvSpPr txBox="1"/>
          <p:nvPr/>
        </p:nvSpPr>
        <p:spPr>
          <a:xfrm>
            <a:off x="6510339" y="3218674"/>
            <a:ext cx="4855235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باشد. </a:t>
            </a:r>
          </a:p>
        </p:txBody>
      </p:sp>
    </p:spTree>
    <p:extLst>
      <p:ext uri="{BB962C8B-B14F-4D97-AF65-F5344CB8AC3E}">
        <p14:creationId xmlns:p14="http://schemas.microsoft.com/office/powerpoint/2010/main" val="89573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2835B81-C62B-714A-0123-C432039F3B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392FED6-3870-F06E-5913-D9655AA786D1}"/>
              </a:ext>
            </a:extLst>
          </p:cNvPr>
          <p:cNvSpPr/>
          <p:nvPr/>
        </p:nvSpPr>
        <p:spPr>
          <a:xfrm>
            <a:off x="4767072" y="2584703"/>
            <a:ext cx="6620256" cy="3658045"/>
          </a:xfrm>
          <a:prstGeom prst="roundRect">
            <a:avLst>
              <a:gd name="adj" fmla="val 267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4DBD27-AEAE-5180-97BA-DBC0CEC46D03}"/>
              </a:ext>
            </a:extLst>
          </p:cNvPr>
          <p:cNvSpPr txBox="1"/>
          <p:nvPr/>
        </p:nvSpPr>
        <p:spPr>
          <a:xfrm>
            <a:off x="5061858" y="2666348"/>
            <a:ext cx="60424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5654C4-2783-4B96-9A22-4E0079911D28}"/>
              </a:ext>
            </a:extLst>
          </p:cNvPr>
          <p:cNvSpPr txBox="1"/>
          <p:nvPr/>
        </p:nvSpPr>
        <p:spPr>
          <a:xfrm>
            <a:off x="4931230" y="3397617"/>
            <a:ext cx="6314594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6CC4EA1-61D0-16F6-D4E0-1749B55C8F79}"/>
              </a:ext>
            </a:extLst>
          </p:cNvPr>
          <p:cNvSpPr/>
          <p:nvPr/>
        </p:nvSpPr>
        <p:spPr>
          <a:xfrm>
            <a:off x="4222737" y="2000846"/>
            <a:ext cx="1112222" cy="1112222"/>
          </a:xfrm>
          <a:prstGeom prst="ellipse">
            <a:avLst/>
          </a:prstGeom>
          <a:solidFill>
            <a:srgbClr val="FFC30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0">
            <a:extLst>
              <a:ext uri="{FF2B5EF4-FFF2-40B4-BE49-F238E27FC236}">
                <a16:creationId xmlns:a16="http://schemas.microsoft.com/office/drawing/2014/main" id="{7F72DFCB-6556-749C-0519-F455875F1F47}"/>
              </a:ext>
            </a:extLst>
          </p:cNvPr>
          <p:cNvSpPr>
            <a:spLocks noEditPoints="1"/>
          </p:cNvSpPr>
          <p:nvPr/>
        </p:nvSpPr>
        <p:spPr bwMode="auto">
          <a:xfrm>
            <a:off x="4451859" y="2218507"/>
            <a:ext cx="653977" cy="671043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202542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52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>
            <a:extLst>
              <a:ext uri="{FF2B5EF4-FFF2-40B4-BE49-F238E27FC236}">
                <a16:creationId xmlns:a16="http://schemas.microsoft.com/office/drawing/2014/main" id="{DB8934CC-D19F-12D5-E54C-40D33C037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746" y="2269169"/>
            <a:ext cx="1531026" cy="153420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FFCE921-9890-E4D7-04F2-017086FC63F4}"/>
              </a:ext>
            </a:extLst>
          </p:cNvPr>
          <p:cNvSpPr>
            <a:spLocks/>
          </p:cNvSpPr>
          <p:nvPr/>
        </p:nvSpPr>
        <p:spPr bwMode="auto">
          <a:xfrm>
            <a:off x="1901233" y="1944867"/>
            <a:ext cx="1082192" cy="1090156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2ED40417-58EE-8002-EA7E-64D83C599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6261" y="2269169"/>
            <a:ext cx="1526040" cy="1534202"/>
          </a:xfrm>
          <a:prstGeom prst="ellipse">
            <a:avLst/>
          </a:prstGeom>
          <a:solidFill>
            <a:srgbClr val="202542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7FE0FCA-083B-1ED3-49A3-1F4894C2EA79}"/>
              </a:ext>
            </a:extLst>
          </p:cNvPr>
          <p:cNvSpPr>
            <a:spLocks/>
          </p:cNvSpPr>
          <p:nvPr/>
        </p:nvSpPr>
        <p:spPr bwMode="auto">
          <a:xfrm>
            <a:off x="7484242" y="1944867"/>
            <a:ext cx="1082192" cy="1090156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17639B41-E4C5-DC4D-8FB9-78CC3173F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8755" y="3890683"/>
            <a:ext cx="1531026" cy="1531706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FE36B50-39BE-458B-CBE5-C908E900A456}"/>
              </a:ext>
            </a:extLst>
          </p:cNvPr>
          <p:cNvSpPr>
            <a:spLocks/>
          </p:cNvSpPr>
          <p:nvPr/>
        </p:nvSpPr>
        <p:spPr bwMode="auto">
          <a:xfrm>
            <a:off x="4594244" y="4656537"/>
            <a:ext cx="1089670" cy="1090154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8B2037F9-EE17-C48C-1BD0-BF1C9979A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025" y="3890683"/>
            <a:ext cx="1533521" cy="1531706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2358188-D057-45DD-35A3-37CEFC4FB9E7}"/>
              </a:ext>
            </a:extLst>
          </p:cNvPr>
          <p:cNvSpPr>
            <a:spLocks/>
          </p:cNvSpPr>
          <p:nvPr/>
        </p:nvSpPr>
        <p:spPr bwMode="auto">
          <a:xfrm>
            <a:off x="10259540" y="4656537"/>
            <a:ext cx="1084684" cy="1090154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20254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A8879496-3128-CF01-3E28-8046E1DF5597}"/>
              </a:ext>
            </a:extLst>
          </p:cNvPr>
          <p:cNvSpPr>
            <a:spLocks noEditPoints="1"/>
          </p:cNvSpPr>
          <p:nvPr/>
        </p:nvSpPr>
        <p:spPr bwMode="auto">
          <a:xfrm>
            <a:off x="9965304" y="4362169"/>
            <a:ext cx="590965" cy="588733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67" tIns="45734" rIns="91467" bIns="45734"/>
          <a:lstStyle/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FA8B3B00-359B-66B3-ABC6-443EF7F9A98A}"/>
              </a:ext>
            </a:extLst>
          </p:cNvPr>
          <p:cNvGrpSpPr>
            <a:grpSpLocks/>
          </p:cNvGrpSpPr>
          <p:nvPr/>
        </p:nvGrpSpPr>
        <p:grpSpPr bwMode="auto">
          <a:xfrm>
            <a:off x="4300007" y="4397093"/>
            <a:ext cx="588473" cy="518884"/>
            <a:chOff x="0" y="0"/>
            <a:chExt cx="236" cy="208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A04AC915-193A-5852-0D26-9F83EA70F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2FE83DC-962E-1578-080F-4D90CD638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426E2C12-8B9F-9570-BB54-5DA12986C704}"/>
              </a:ext>
            </a:extLst>
          </p:cNvPr>
          <p:cNvGrpSpPr>
            <a:grpSpLocks/>
          </p:cNvGrpSpPr>
          <p:nvPr/>
        </p:nvGrpSpPr>
        <p:grpSpPr bwMode="auto">
          <a:xfrm>
            <a:off x="7182526" y="2740657"/>
            <a:ext cx="595953" cy="591227"/>
            <a:chOff x="0" y="0"/>
            <a:chExt cx="239" cy="237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40DDA489-1E2B-585D-FB0E-64D6E18A8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DC6A94C3-E477-950B-FCC4-3287A0628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6217D325-89FD-F8C1-EC9C-1D5A38D34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10E04C81-4A42-941B-C3F1-7E823DA41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A36BC7A5-3A39-4540-0D9B-A9C6FA1843FF}"/>
              </a:ext>
            </a:extLst>
          </p:cNvPr>
          <p:cNvGrpSpPr>
            <a:grpSpLocks/>
          </p:cNvGrpSpPr>
          <p:nvPr/>
        </p:nvGrpSpPr>
        <p:grpSpPr bwMode="auto">
          <a:xfrm>
            <a:off x="1606996" y="2758117"/>
            <a:ext cx="588473" cy="591229"/>
            <a:chOff x="0" y="0"/>
            <a:chExt cx="236" cy="237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E8699A53-72E7-65D6-241D-991FF46EA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7ED93AC9-B2C1-D63D-0E46-95E2A0EBCD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A7FF163-07FD-71F0-A800-E72C49BC93B1}"/>
              </a:ext>
            </a:extLst>
          </p:cNvPr>
          <p:cNvSpPr txBox="1"/>
          <p:nvPr/>
        </p:nvSpPr>
        <p:spPr>
          <a:xfrm>
            <a:off x="3218809" y="306753"/>
            <a:ext cx="5754382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rgbClr val="FFC00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</a:t>
            </a:r>
            <a:r>
              <a:rPr lang="fa-IR" altLang="en-US" sz="2800" b="1" dirty="0">
                <a:solidFill>
                  <a:srgbClr val="202542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عنوان را وارد نمایید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79B878-2300-2A6B-1C0C-CFDEC1D96888}"/>
              </a:ext>
            </a:extLst>
          </p:cNvPr>
          <p:cNvSpPr txBox="1"/>
          <p:nvPr/>
        </p:nvSpPr>
        <p:spPr>
          <a:xfrm>
            <a:off x="672048" y="3923115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C32624-BADB-9636-60BC-3DFCE7DB867E}"/>
              </a:ext>
            </a:extLst>
          </p:cNvPr>
          <p:cNvSpPr txBox="1"/>
          <p:nvPr/>
        </p:nvSpPr>
        <p:spPr>
          <a:xfrm>
            <a:off x="3432259" y="1928654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26E2DEA-23C4-C3CF-0F3D-328C1A52C469}"/>
              </a:ext>
            </a:extLst>
          </p:cNvPr>
          <p:cNvSpPr txBox="1"/>
          <p:nvPr/>
        </p:nvSpPr>
        <p:spPr>
          <a:xfrm>
            <a:off x="6273279" y="3923115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44755E-FDB1-04F0-9421-D6370419EC36}"/>
              </a:ext>
            </a:extLst>
          </p:cNvPr>
          <p:cNvSpPr txBox="1"/>
          <p:nvPr/>
        </p:nvSpPr>
        <p:spPr>
          <a:xfrm>
            <a:off x="9078163" y="1928654"/>
            <a:ext cx="2455873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FC300"/>
                </a:solidFill>
                <a:latin typeface="Kalameh" pitchFamily="2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02542"/>
                </a:solidFill>
                <a:latin typeface="Kalameh" pitchFamily="2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02542"/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453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2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961</Words>
  <Application>Microsoft Office PowerPoint</Application>
  <PresentationFormat>Widescreen</PresentationFormat>
  <Paragraphs>87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Century Gothic</vt:lpstr>
      <vt:lpstr>Damavand ExtraBold</vt:lpstr>
      <vt:lpstr>Kalameh</vt:lpstr>
      <vt:lpstr>Kalameh Black</vt:lpstr>
      <vt:lpstr>印品黑体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7</cp:revision>
  <dcterms:created xsi:type="dcterms:W3CDTF">2023-06-11T12:20:55Z</dcterms:created>
  <dcterms:modified xsi:type="dcterms:W3CDTF">2023-06-12T07:36:16Z</dcterms:modified>
</cp:coreProperties>
</file>