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370" r:id="rId3"/>
    <p:sldId id="322" r:id="rId4"/>
    <p:sldId id="402" r:id="rId5"/>
    <p:sldId id="403" r:id="rId6"/>
    <p:sldId id="404" r:id="rId7"/>
    <p:sldId id="405" r:id="rId8"/>
    <p:sldId id="406" r:id="rId9"/>
    <p:sldId id="357" r:id="rId10"/>
    <p:sldId id="389" r:id="rId11"/>
    <p:sldId id="397" r:id="rId12"/>
    <p:sldId id="390" r:id="rId13"/>
    <p:sldId id="399" r:id="rId14"/>
    <p:sldId id="320" r:id="rId15"/>
    <p:sldId id="392" r:id="rId16"/>
    <p:sldId id="395" r:id="rId17"/>
    <p:sldId id="321" r:id="rId18"/>
    <p:sldId id="391" r:id="rId19"/>
    <p:sldId id="385" r:id="rId20"/>
    <p:sldId id="314" r:id="rId21"/>
    <p:sldId id="407" r:id="rId22"/>
    <p:sldId id="40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2208E"/>
    <a:srgbClr val="015AB5"/>
    <a:srgbClr val="C5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C4958-9791-40D3-BC39-965274968514}" type="datetimeFigureOut">
              <a:rPr lang="en-US" smtClean="0"/>
              <a:t>6/24/2023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94D802-B0CA-463A-B92E-61C482203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1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6327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ko-KR" sz="2099" dirty="0">
                <a:solidFill>
                  <a:srgbClr val="6B7C9C"/>
                </a:solidFill>
                <a:latin typeface="Arial" pitchFamily="34" charset="0"/>
                <a:cs typeface="Arial" pitchFamily="34" charset="0"/>
              </a:rPr>
              <a:t>slidesppt.net</a:t>
            </a:r>
            <a:endParaRPr lang="ko-KR" altLang="en-US" sz="2099" dirty="0">
              <a:solidFill>
                <a:srgbClr val="6B7C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81ECDC-7530-4EA9-86FD-4E56342A475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93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325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66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minaro.ir/product/shahid-motavaslian-powerpoint-templat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578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67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9872" y="0"/>
            <a:ext cx="1152128" cy="47207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0" y="2137299"/>
            <a:ext cx="1152128" cy="472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0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73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564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>
        <p:fade/>
      </p:transition>
    </mc:Choice>
    <mc:Fallback xmlns="" xmlns:a14="http://schemas.microsoft.com/office/drawing/2010/main" xmlns:p15="http://schemas.microsoft.com/office/powerpoint/2012/main" xmlns:p159="http://schemas.microsoft.com/office/powerpoint/2015/09/main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443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DF708CA3-9BC1-96CF-86B3-FB922BE5F587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hlinkClick r:id="rId2"/>
            <a:extLst>
              <a:ext uri="{FF2B5EF4-FFF2-40B4-BE49-F238E27FC236}">
                <a16:creationId xmlns:a16="http://schemas.microsoft.com/office/drawing/2014/main" id="{294E72BC-AA34-287C-DAD1-F8F15D47D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hlinkClick r:id="rId4"/>
            <a:extLst>
              <a:ext uri="{FF2B5EF4-FFF2-40B4-BE49-F238E27FC236}">
                <a16:creationId xmlns:a16="http://schemas.microsoft.com/office/drawing/2014/main" id="{1F55AF0C-387E-C191-FD2E-1796EA88CD6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02FE626C-6D88-F0B4-DAE2-999ED17A18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28" name="Picture 27">
            <a:hlinkClick r:id="rId8"/>
            <a:extLst>
              <a:ext uri="{FF2B5EF4-FFF2-40B4-BE49-F238E27FC236}">
                <a16:creationId xmlns:a16="http://schemas.microsoft.com/office/drawing/2014/main" id="{00F42CD4-5ECA-3B07-8C53-87C886B0A29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29" name="Picture 28">
            <a:hlinkClick r:id="rId10"/>
            <a:extLst>
              <a:ext uri="{FF2B5EF4-FFF2-40B4-BE49-F238E27FC236}">
                <a16:creationId xmlns:a16="http://schemas.microsoft.com/office/drawing/2014/main" id="{1A1C4830-AA84-420E-C311-80E01609272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30" name="Picture 29">
            <a:hlinkClick r:id="rId12"/>
            <a:extLst>
              <a:ext uri="{FF2B5EF4-FFF2-40B4-BE49-F238E27FC236}">
                <a16:creationId xmlns:a16="http://schemas.microsoft.com/office/drawing/2014/main" id="{517ED2C9-41CE-75EA-071F-7DEAC89A764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37" name="Picture 36">
            <a:hlinkClick r:id="rId14"/>
            <a:extLst>
              <a:ext uri="{FF2B5EF4-FFF2-40B4-BE49-F238E27FC236}">
                <a16:creationId xmlns:a16="http://schemas.microsoft.com/office/drawing/2014/main" id="{69CB841E-F7DF-A886-C368-14C743E3B8B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38" name="Picture 37">
            <a:hlinkClick r:id="rId16"/>
            <a:extLst>
              <a:ext uri="{FF2B5EF4-FFF2-40B4-BE49-F238E27FC236}">
                <a16:creationId xmlns:a16="http://schemas.microsoft.com/office/drawing/2014/main" id="{2FF9CB82-7CB1-0D0F-96BB-2EC3BAB7DBB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39" name="Picture 38">
            <a:hlinkClick r:id="rId18"/>
            <a:extLst>
              <a:ext uri="{FF2B5EF4-FFF2-40B4-BE49-F238E27FC236}">
                <a16:creationId xmlns:a16="http://schemas.microsoft.com/office/drawing/2014/main" id="{D516CC24-995D-75D2-631A-73B014CFF27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E2B8195-8C02-192A-A0BE-4218B18E6DF2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8C487A-D1F0-ADBC-E640-6D0E80268E23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88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68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minaro.ir/product/shahid-motavaslian-powerpoint-template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9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minaro.ir/product/shahid-motavaslian-powerpoint-templat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516D04F2-002C-4D62-B9D3-C3822DF544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53"/>
          <a:stretch/>
        </p:blipFill>
        <p:spPr>
          <a:xfrm>
            <a:off x="0" y="-34949"/>
            <a:ext cx="12192000" cy="6305693"/>
          </a:xfrm>
          <a:prstGeom prst="rect">
            <a:avLst/>
          </a:prstGeom>
        </p:spPr>
      </p:pic>
      <p:pic>
        <p:nvPicPr>
          <p:cNvPr id="35" name="图片 9">
            <a:extLst>
              <a:ext uri="{FF2B5EF4-FFF2-40B4-BE49-F238E27FC236}">
                <a16:creationId xmlns:a16="http://schemas.microsoft.com/office/drawing/2014/main" id="{D3533AD6-7E9B-4D64-945A-7BFAD837D8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596" y="634240"/>
            <a:ext cx="7029713" cy="6223761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26C1B81-1357-43BE-A5BC-47124C479C2F}"/>
              </a:ext>
            </a:extLst>
          </p:cNvPr>
          <p:cNvSpPr/>
          <p:nvPr/>
        </p:nvSpPr>
        <p:spPr>
          <a:xfrm>
            <a:off x="1252683" y="2360263"/>
            <a:ext cx="4918116" cy="3509647"/>
          </a:xfrm>
          <a:prstGeom prst="roundRect">
            <a:avLst/>
          </a:prstGeom>
          <a:solidFill>
            <a:srgbClr val="C5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2400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995F991E-3F5A-4A0A-A964-ACC576898465}"/>
              </a:ext>
            </a:extLst>
          </p:cNvPr>
          <p:cNvGrpSpPr/>
          <p:nvPr/>
        </p:nvGrpSpPr>
        <p:grpSpPr>
          <a:xfrm>
            <a:off x="10224458" y="-1"/>
            <a:ext cx="1968220" cy="919588"/>
            <a:chOff x="15335892" y="-1"/>
            <a:chExt cx="2952330" cy="1379382"/>
          </a:xfrm>
          <a:solidFill>
            <a:schemeClr val="bg1"/>
          </a:solidFill>
        </p:grpSpPr>
        <p:sp>
          <p:nvSpPr>
            <p:cNvPr id="16" name="Triángulo isósceles 15">
              <a:extLst>
                <a:ext uri="{FF2B5EF4-FFF2-40B4-BE49-F238E27FC236}">
                  <a16:creationId xmlns:a16="http://schemas.microsoft.com/office/drawing/2014/main" id="{E1807359-A899-42CD-974B-1D94A265E797}"/>
                </a:ext>
              </a:extLst>
            </p:cNvPr>
            <p:cNvSpPr/>
            <p:nvPr/>
          </p:nvSpPr>
          <p:spPr>
            <a:xfrm rot="10800000">
              <a:off x="16716504" y="-1"/>
              <a:ext cx="1571718" cy="77779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4267"/>
            </a:p>
          </p:txBody>
        </p:sp>
        <p:sp>
          <p:nvSpPr>
            <p:cNvPr id="17" name="Triángulo isósceles 16">
              <a:extLst>
                <a:ext uri="{FF2B5EF4-FFF2-40B4-BE49-F238E27FC236}">
                  <a16:creationId xmlns:a16="http://schemas.microsoft.com/office/drawing/2014/main" id="{B4CACCC2-A165-40C4-AE68-C76735335AD8}"/>
                </a:ext>
              </a:extLst>
            </p:cNvPr>
            <p:cNvSpPr/>
            <p:nvPr/>
          </p:nvSpPr>
          <p:spPr>
            <a:xfrm rot="16200000">
              <a:off x="17631708" y="722868"/>
              <a:ext cx="878356" cy="43467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4267"/>
            </a:p>
          </p:txBody>
        </p:sp>
        <p:sp>
          <p:nvSpPr>
            <p:cNvPr id="18" name="Triángulo isósceles 17">
              <a:extLst>
                <a:ext uri="{FF2B5EF4-FFF2-40B4-BE49-F238E27FC236}">
                  <a16:creationId xmlns:a16="http://schemas.microsoft.com/office/drawing/2014/main" id="{76BEBA0F-A4C8-4E37-9424-26452264F2C6}"/>
                </a:ext>
              </a:extLst>
            </p:cNvPr>
            <p:cNvSpPr/>
            <p:nvPr/>
          </p:nvSpPr>
          <p:spPr>
            <a:xfrm rot="10800000">
              <a:off x="15335892" y="0"/>
              <a:ext cx="936105" cy="30367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4267"/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:a16="http://schemas.microsoft.com/office/drawing/2014/main" id="{D9D72046-54BE-4D25-BD2D-BF1F9649D7A9}"/>
              </a:ext>
            </a:extLst>
          </p:cNvPr>
          <p:cNvGrpSpPr/>
          <p:nvPr/>
        </p:nvGrpSpPr>
        <p:grpSpPr>
          <a:xfrm>
            <a:off x="10704916" y="276323"/>
            <a:ext cx="1177923" cy="1534340"/>
            <a:chOff x="2256477" y="591850"/>
            <a:chExt cx="4399770" cy="5731059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30" name="Gráfico 19">
              <a:extLst>
                <a:ext uri="{FF2B5EF4-FFF2-40B4-BE49-F238E27FC236}">
                  <a16:creationId xmlns:a16="http://schemas.microsoft.com/office/drawing/2014/main" id="{0801D5DA-45A2-4E04-8862-F6D61F8940E5}"/>
                </a:ext>
              </a:extLst>
            </p:cNvPr>
            <p:cNvSpPr/>
            <p:nvPr/>
          </p:nvSpPr>
          <p:spPr>
            <a:xfrm>
              <a:off x="3150518" y="1379381"/>
              <a:ext cx="3404813" cy="4943529"/>
            </a:xfrm>
            <a:custGeom>
              <a:avLst/>
              <a:gdLst>
                <a:gd name="connsiteX0" fmla="*/ 2043083 w 4051295"/>
                <a:gd name="connsiteY0" fmla="*/ 5882173 h 5882172"/>
                <a:gd name="connsiteX1" fmla="*/ 0 w 4051295"/>
                <a:gd name="connsiteY1" fmla="*/ 2959434 h 5882172"/>
                <a:gd name="connsiteX2" fmla="*/ 2042546 w 4051295"/>
                <a:gd name="connsiteY2" fmla="*/ 0 h 5882172"/>
                <a:gd name="connsiteX3" fmla="*/ 4051296 w 4051295"/>
                <a:gd name="connsiteY3" fmla="*/ 2951236 h 5882172"/>
                <a:gd name="connsiteX4" fmla="*/ 2043083 w 4051295"/>
                <a:gd name="connsiteY4" fmla="*/ 5882173 h 58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1295" h="5882172">
                  <a:moveTo>
                    <a:pt x="2043083" y="5882173"/>
                  </a:moveTo>
                  <a:cubicBezTo>
                    <a:pt x="1874100" y="4133292"/>
                    <a:pt x="1211848" y="3180777"/>
                    <a:pt x="0" y="2959434"/>
                  </a:cubicBezTo>
                  <a:cubicBezTo>
                    <a:pt x="1226869" y="2754097"/>
                    <a:pt x="1885902" y="1773474"/>
                    <a:pt x="2042546" y="0"/>
                  </a:cubicBezTo>
                  <a:cubicBezTo>
                    <a:pt x="2199995" y="1741854"/>
                    <a:pt x="2832474" y="2728332"/>
                    <a:pt x="4051296" y="2951236"/>
                  </a:cubicBezTo>
                  <a:cubicBezTo>
                    <a:pt x="2871903" y="3208103"/>
                    <a:pt x="2206165" y="4146565"/>
                    <a:pt x="2043083" y="5882173"/>
                  </a:cubicBezTo>
                  <a:close/>
                </a:path>
              </a:pathLst>
            </a:custGeom>
            <a:grpFill/>
            <a:ln w="26809" cap="flat">
              <a:noFill/>
              <a:prstDash val="solid"/>
              <a:miter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s-PE" sz="1200"/>
            </a:p>
          </p:txBody>
        </p:sp>
        <p:sp>
          <p:nvSpPr>
            <p:cNvPr id="31" name="Gráfico 19">
              <a:extLst>
                <a:ext uri="{FF2B5EF4-FFF2-40B4-BE49-F238E27FC236}">
                  <a16:creationId xmlns:a16="http://schemas.microsoft.com/office/drawing/2014/main" id="{9C0F4E67-60E6-4A0A-85B0-085280F68883}"/>
                </a:ext>
              </a:extLst>
            </p:cNvPr>
            <p:cNvSpPr/>
            <p:nvPr/>
          </p:nvSpPr>
          <p:spPr>
            <a:xfrm>
              <a:off x="3326015" y="4410906"/>
              <a:ext cx="908998" cy="1319796"/>
            </a:xfrm>
            <a:custGeom>
              <a:avLst/>
              <a:gdLst>
                <a:gd name="connsiteX0" fmla="*/ 2043083 w 4051295"/>
                <a:gd name="connsiteY0" fmla="*/ 5882173 h 5882172"/>
                <a:gd name="connsiteX1" fmla="*/ 0 w 4051295"/>
                <a:gd name="connsiteY1" fmla="*/ 2959434 h 5882172"/>
                <a:gd name="connsiteX2" fmla="*/ 2042546 w 4051295"/>
                <a:gd name="connsiteY2" fmla="*/ 0 h 5882172"/>
                <a:gd name="connsiteX3" fmla="*/ 4051296 w 4051295"/>
                <a:gd name="connsiteY3" fmla="*/ 2951236 h 5882172"/>
                <a:gd name="connsiteX4" fmla="*/ 2043083 w 4051295"/>
                <a:gd name="connsiteY4" fmla="*/ 5882173 h 58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1295" h="5882172">
                  <a:moveTo>
                    <a:pt x="2043083" y="5882173"/>
                  </a:moveTo>
                  <a:cubicBezTo>
                    <a:pt x="1874100" y="4133292"/>
                    <a:pt x="1211848" y="3180777"/>
                    <a:pt x="0" y="2959434"/>
                  </a:cubicBezTo>
                  <a:cubicBezTo>
                    <a:pt x="1226869" y="2754097"/>
                    <a:pt x="1885902" y="1773474"/>
                    <a:pt x="2042546" y="0"/>
                  </a:cubicBezTo>
                  <a:cubicBezTo>
                    <a:pt x="2199995" y="1741854"/>
                    <a:pt x="2832474" y="2728332"/>
                    <a:pt x="4051296" y="2951236"/>
                  </a:cubicBezTo>
                  <a:cubicBezTo>
                    <a:pt x="2871903" y="3208103"/>
                    <a:pt x="2206165" y="4146565"/>
                    <a:pt x="2043083" y="5882173"/>
                  </a:cubicBezTo>
                  <a:close/>
                </a:path>
              </a:pathLst>
            </a:custGeom>
            <a:grpFill/>
            <a:ln w="26809" cap="flat">
              <a:noFill/>
              <a:prstDash val="solid"/>
              <a:miter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s-PE" sz="1200"/>
            </a:p>
          </p:txBody>
        </p:sp>
        <p:sp>
          <p:nvSpPr>
            <p:cNvPr id="32" name="Gráfico 19">
              <a:extLst>
                <a:ext uri="{FF2B5EF4-FFF2-40B4-BE49-F238E27FC236}">
                  <a16:creationId xmlns:a16="http://schemas.microsoft.com/office/drawing/2014/main" id="{F0EFD5F3-E50C-4C94-901A-47B36A8EE333}"/>
                </a:ext>
              </a:extLst>
            </p:cNvPr>
            <p:cNvSpPr/>
            <p:nvPr/>
          </p:nvSpPr>
          <p:spPr>
            <a:xfrm>
              <a:off x="5289594" y="1627067"/>
              <a:ext cx="1366652" cy="1984275"/>
            </a:xfrm>
            <a:custGeom>
              <a:avLst/>
              <a:gdLst>
                <a:gd name="connsiteX0" fmla="*/ 2043083 w 4051295"/>
                <a:gd name="connsiteY0" fmla="*/ 5882173 h 5882172"/>
                <a:gd name="connsiteX1" fmla="*/ 0 w 4051295"/>
                <a:gd name="connsiteY1" fmla="*/ 2959434 h 5882172"/>
                <a:gd name="connsiteX2" fmla="*/ 2042546 w 4051295"/>
                <a:gd name="connsiteY2" fmla="*/ 0 h 5882172"/>
                <a:gd name="connsiteX3" fmla="*/ 4051296 w 4051295"/>
                <a:gd name="connsiteY3" fmla="*/ 2951236 h 5882172"/>
                <a:gd name="connsiteX4" fmla="*/ 2043083 w 4051295"/>
                <a:gd name="connsiteY4" fmla="*/ 5882173 h 58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1295" h="5882172">
                  <a:moveTo>
                    <a:pt x="2043083" y="5882173"/>
                  </a:moveTo>
                  <a:cubicBezTo>
                    <a:pt x="1874100" y="4133292"/>
                    <a:pt x="1211848" y="3180777"/>
                    <a:pt x="0" y="2959434"/>
                  </a:cubicBezTo>
                  <a:cubicBezTo>
                    <a:pt x="1226869" y="2754097"/>
                    <a:pt x="1885902" y="1773474"/>
                    <a:pt x="2042546" y="0"/>
                  </a:cubicBezTo>
                  <a:cubicBezTo>
                    <a:pt x="2199995" y="1741854"/>
                    <a:pt x="2832474" y="2728332"/>
                    <a:pt x="4051296" y="2951236"/>
                  </a:cubicBezTo>
                  <a:cubicBezTo>
                    <a:pt x="2871903" y="3208103"/>
                    <a:pt x="2206165" y="4146565"/>
                    <a:pt x="2043083" y="5882173"/>
                  </a:cubicBezTo>
                  <a:close/>
                </a:path>
              </a:pathLst>
            </a:custGeom>
            <a:grpFill/>
            <a:ln w="26809" cap="flat">
              <a:noFill/>
              <a:prstDash val="solid"/>
              <a:miter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s-PE" sz="1200"/>
            </a:p>
          </p:txBody>
        </p:sp>
        <p:sp>
          <p:nvSpPr>
            <p:cNvPr id="33" name="Gráfico 19">
              <a:extLst>
                <a:ext uri="{FF2B5EF4-FFF2-40B4-BE49-F238E27FC236}">
                  <a16:creationId xmlns:a16="http://schemas.microsoft.com/office/drawing/2014/main" id="{5D6AAA69-C618-4343-8EE3-B8BAF8D45598}"/>
                </a:ext>
              </a:extLst>
            </p:cNvPr>
            <p:cNvSpPr/>
            <p:nvPr/>
          </p:nvSpPr>
          <p:spPr>
            <a:xfrm>
              <a:off x="2256477" y="591850"/>
              <a:ext cx="2139076" cy="3105775"/>
            </a:xfrm>
            <a:custGeom>
              <a:avLst/>
              <a:gdLst>
                <a:gd name="connsiteX0" fmla="*/ 2043083 w 4051295"/>
                <a:gd name="connsiteY0" fmla="*/ 5882173 h 5882172"/>
                <a:gd name="connsiteX1" fmla="*/ 0 w 4051295"/>
                <a:gd name="connsiteY1" fmla="*/ 2959434 h 5882172"/>
                <a:gd name="connsiteX2" fmla="*/ 2042546 w 4051295"/>
                <a:gd name="connsiteY2" fmla="*/ 0 h 5882172"/>
                <a:gd name="connsiteX3" fmla="*/ 4051296 w 4051295"/>
                <a:gd name="connsiteY3" fmla="*/ 2951236 h 5882172"/>
                <a:gd name="connsiteX4" fmla="*/ 2043083 w 4051295"/>
                <a:gd name="connsiteY4" fmla="*/ 5882173 h 588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1295" h="5882172">
                  <a:moveTo>
                    <a:pt x="2043083" y="5882173"/>
                  </a:moveTo>
                  <a:cubicBezTo>
                    <a:pt x="1874100" y="4133292"/>
                    <a:pt x="1211848" y="3180777"/>
                    <a:pt x="0" y="2959434"/>
                  </a:cubicBezTo>
                  <a:cubicBezTo>
                    <a:pt x="1226869" y="2754097"/>
                    <a:pt x="1885902" y="1773474"/>
                    <a:pt x="2042546" y="0"/>
                  </a:cubicBezTo>
                  <a:cubicBezTo>
                    <a:pt x="2199995" y="1741854"/>
                    <a:pt x="2832474" y="2728332"/>
                    <a:pt x="4051296" y="2951236"/>
                  </a:cubicBezTo>
                  <a:cubicBezTo>
                    <a:pt x="2871903" y="3208103"/>
                    <a:pt x="2206165" y="4146565"/>
                    <a:pt x="2043083" y="5882173"/>
                  </a:cubicBezTo>
                  <a:close/>
                </a:path>
              </a:pathLst>
            </a:custGeom>
            <a:grpFill/>
            <a:ln w="26809" cap="flat">
              <a:noFill/>
              <a:prstDash val="solid"/>
              <a:miter/>
            </a:ln>
            <a:effectLst>
              <a:softEdge rad="63500"/>
            </a:effectLst>
          </p:spPr>
          <p:txBody>
            <a:bodyPr rtlCol="0" anchor="ctr"/>
            <a:lstStyle/>
            <a:p>
              <a:endParaRPr lang="es-PE" sz="12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55769B1-BC32-9DA3-3C38-E4274166A025}"/>
              </a:ext>
            </a:extLst>
          </p:cNvPr>
          <p:cNvSpPr txBox="1"/>
          <p:nvPr/>
        </p:nvSpPr>
        <p:spPr>
          <a:xfrm>
            <a:off x="1805056" y="2466487"/>
            <a:ext cx="3900792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dirty="0">
                <a:solidFill>
                  <a:srgbClr val="02208E"/>
                </a:solidFill>
                <a:cs typeface="B Titr" panose="00000700000000000000" pitchFamily="2" charset="-78"/>
              </a:rPr>
              <a:t>قالب پاورپوینت آبرنگ-مینارو</a:t>
            </a:r>
            <a:endParaRPr lang="en-US" sz="3600" dirty="0">
              <a:solidFill>
                <a:srgbClr val="02208E"/>
              </a:solidFill>
              <a:cs typeface="B Titr" panose="000007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AE040C-EB1F-0C27-B8CE-6806C8C53632}"/>
              </a:ext>
            </a:extLst>
          </p:cNvPr>
          <p:cNvSpPr txBox="1"/>
          <p:nvPr/>
        </p:nvSpPr>
        <p:spPr>
          <a:xfrm>
            <a:off x="1417229" y="4303815"/>
            <a:ext cx="4589024" cy="11310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endParaRPr lang="en-US" dirty="0">
              <a:solidFill>
                <a:srgbClr val="022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  <p:extLst>
    <p:ext uri="{E180D4A7-C9FB-4DFB-919C-405C955672EB}">
      <p14:showEvtLst xmlns:p14="http://schemas.microsoft.com/office/powerpoint/2010/main">
        <p14:playEvt time="2251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 flipV="1">
            <a:off x="2672120" y="3140969"/>
            <a:ext cx="0" cy="842068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7183676" y="3140969"/>
            <a:ext cx="0" cy="842068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9504561" y="3140969"/>
            <a:ext cx="0" cy="842068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4993005" y="3140969"/>
            <a:ext cx="0" cy="842068"/>
          </a:xfrm>
          <a:prstGeom prst="line">
            <a:avLst/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任意多边形: 形状 7"/>
          <p:cNvSpPr/>
          <p:nvPr/>
        </p:nvSpPr>
        <p:spPr>
          <a:xfrm flipV="1">
            <a:off x="5725837" y="3906938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3" name="任意多边形: 形状 12"/>
          <p:cNvSpPr/>
          <p:nvPr/>
        </p:nvSpPr>
        <p:spPr bwMode="auto">
          <a:xfrm>
            <a:off x="6943496" y="4522241"/>
            <a:ext cx="509753" cy="430779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7" name="任意多边形: 形状 36"/>
          <p:cNvSpPr/>
          <p:nvPr/>
        </p:nvSpPr>
        <p:spPr>
          <a:xfrm flipV="1">
            <a:off x="3459820" y="3906938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8" name="任意多边形: 形状 37"/>
          <p:cNvSpPr>
            <a:spLocks noChangeAspect="1"/>
          </p:cNvSpPr>
          <p:nvPr/>
        </p:nvSpPr>
        <p:spPr bwMode="auto">
          <a:xfrm>
            <a:off x="4721818" y="4441183"/>
            <a:ext cx="573012" cy="592896"/>
          </a:xfrm>
          <a:custGeom>
            <a:avLst/>
            <a:gdLst>
              <a:gd name="connsiteX0" fmla="*/ 94055 w 317452"/>
              <a:gd name="connsiteY0" fmla="*/ 135965 h 328468"/>
              <a:gd name="connsiteX1" fmla="*/ 94407 w 317452"/>
              <a:gd name="connsiteY1" fmla="*/ 136055 h 328468"/>
              <a:gd name="connsiteX2" fmla="*/ 104825 w 317452"/>
              <a:gd name="connsiteY2" fmla="*/ 158537 h 328468"/>
              <a:gd name="connsiteX3" fmla="*/ 106109 w 317452"/>
              <a:gd name="connsiteY3" fmla="*/ 161308 h 328468"/>
              <a:gd name="connsiteX4" fmla="*/ 98162 w 317452"/>
              <a:gd name="connsiteY4" fmla="*/ 160053 h 328468"/>
              <a:gd name="connsiteX5" fmla="*/ 96849 w 317452"/>
              <a:gd name="connsiteY5" fmla="*/ 160053 h 328468"/>
              <a:gd name="connsiteX6" fmla="*/ 92911 w 317452"/>
              <a:gd name="connsiteY6" fmla="*/ 137630 h 328468"/>
              <a:gd name="connsiteX7" fmla="*/ 93506 w 317452"/>
              <a:gd name="connsiteY7" fmla="*/ 136765 h 328468"/>
              <a:gd name="connsiteX8" fmla="*/ 39496 w 317452"/>
              <a:gd name="connsiteY8" fmla="*/ 115887 h 328468"/>
              <a:gd name="connsiteX9" fmla="*/ 51437 w 317452"/>
              <a:gd name="connsiteY9" fmla="*/ 165488 h 328468"/>
              <a:gd name="connsiteX10" fmla="*/ 48784 w 317452"/>
              <a:gd name="connsiteY10" fmla="*/ 166793 h 328468"/>
              <a:gd name="connsiteX11" fmla="*/ 47457 w 317452"/>
              <a:gd name="connsiteY11" fmla="*/ 170709 h 328468"/>
              <a:gd name="connsiteX12" fmla="*/ 48784 w 317452"/>
              <a:gd name="connsiteY12" fmla="*/ 173319 h 328468"/>
              <a:gd name="connsiteX13" fmla="*/ 52764 w 317452"/>
              <a:gd name="connsiteY13" fmla="*/ 175930 h 328468"/>
              <a:gd name="connsiteX14" fmla="*/ 55418 w 317452"/>
              <a:gd name="connsiteY14" fmla="*/ 174625 h 328468"/>
              <a:gd name="connsiteX15" fmla="*/ 87263 w 317452"/>
              <a:gd name="connsiteY15" fmla="*/ 216393 h 328468"/>
              <a:gd name="connsiteX16" fmla="*/ 55418 w 317452"/>
              <a:gd name="connsiteY16" fmla="*/ 230752 h 328468"/>
              <a:gd name="connsiteX17" fmla="*/ 38169 w 317452"/>
              <a:gd name="connsiteY17" fmla="*/ 224225 h 328468"/>
              <a:gd name="connsiteX18" fmla="*/ 1017 w 317452"/>
              <a:gd name="connsiteY18" fmla="*/ 147214 h 328468"/>
              <a:gd name="connsiteX19" fmla="*/ 7651 w 317452"/>
              <a:gd name="connsiteY19" fmla="*/ 128940 h 328468"/>
              <a:gd name="connsiteX20" fmla="*/ 39496 w 317452"/>
              <a:gd name="connsiteY20" fmla="*/ 115887 h 328468"/>
              <a:gd name="connsiteX21" fmla="*/ 63900 w 317452"/>
              <a:gd name="connsiteY21" fmla="*/ 106627 h 328468"/>
              <a:gd name="connsiteX22" fmla="*/ 71807 w 317452"/>
              <a:gd name="connsiteY22" fmla="*/ 114982 h 328468"/>
              <a:gd name="connsiteX23" fmla="*/ 81033 w 317452"/>
              <a:gd name="connsiteY23" fmla="*/ 133331 h 328468"/>
              <a:gd name="connsiteX24" fmla="*/ 87623 w 317452"/>
              <a:gd name="connsiteY24" fmla="*/ 130710 h 328468"/>
              <a:gd name="connsiteX25" fmla="*/ 95803 w 317452"/>
              <a:gd name="connsiteY25" fmla="*/ 133422 h 328468"/>
              <a:gd name="connsiteX26" fmla="*/ 94055 w 317452"/>
              <a:gd name="connsiteY26" fmla="*/ 135965 h 328468"/>
              <a:gd name="connsiteX27" fmla="*/ 89115 w 317452"/>
              <a:gd name="connsiteY27" fmla="*/ 134702 h 328468"/>
              <a:gd name="connsiteX28" fmla="*/ 83823 w 317452"/>
              <a:gd name="connsiteY28" fmla="*/ 137407 h 328468"/>
              <a:gd name="connsiteX29" fmla="*/ 82500 w 317452"/>
              <a:gd name="connsiteY29" fmla="*/ 137407 h 328468"/>
              <a:gd name="connsiteX30" fmla="*/ 97053 w 317452"/>
              <a:gd name="connsiteY30" fmla="*/ 169863 h 328468"/>
              <a:gd name="connsiteX31" fmla="*/ 98375 w 317452"/>
              <a:gd name="connsiteY31" fmla="*/ 169863 h 328468"/>
              <a:gd name="connsiteX32" fmla="*/ 103667 w 317452"/>
              <a:gd name="connsiteY32" fmla="*/ 167158 h 328468"/>
              <a:gd name="connsiteX33" fmla="*/ 106313 w 317452"/>
              <a:gd name="connsiteY33" fmla="*/ 161749 h 328468"/>
              <a:gd name="connsiteX34" fmla="*/ 106109 w 317452"/>
              <a:gd name="connsiteY34" fmla="*/ 161308 h 328468"/>
              <a:gd name="connsiteX35" fmla="*/ 109648 w 317452"/>
              <a:gd name="connsiteY35" fmla="*/ 161866 h 328468"/>
              <a:gd name="connsiteX36" fmla="*/ 110272 w 317452"/>
              <a:gd name="connsiteY36" fmla="*/ 161402 h 328468"/>
              <a:gd name="connsiteX37" fmla="*/ 110522 w 317452"/>
              <a:gd name="connsiteY37" fmla="*/ 164622 h 328468"/>
              <a:gd name="connsiteX38" fmla="*/ 106074 w 317452"/>
              <a:gd name="connsiteY38" fmla="*/ 170028 h 328468"/>
              <a:gd name="connsiteX39" fmla="*/ 99484 w 317452"/>
              <a:gd name="connsiteY39" fmla="*/ 172650 h 328468"/>
              <a:gd name="connsiteX40" fmla="*/ 107391 w 317452"/>
              <a:gd name="connsiteY40" fmla="*/ 192309 h 328468"/>
              <a:gd name="connsiteX41" fmla="*/ 100802 w 317452"/>
              <a:gd name="connsiteY41" fmla="*/ 211968 h 328468"/>
              <a:gd name="connsiteX42" fmla="*/ 91576 w 317452"/>
              <a:gd name="connsiteY42" fmla="*/ 215900 h 328468"/>
              <a:gd name="connsiteX43" fmla="*/ 59946 w 317452"/>
              <a:gd name="connsiteY43" fmla="*/ 172650 h 328468"/>
              <a:gd name="connsiteX44" fmla="*/ 62582 w 317452"/>
              <a:gd name="connsiteY44" fmla="*/ 171339 h 328468"/>
              <a:gd name="connsiteX45" fmla="*/ 63900 w 317452"/>
              <a:gd name="connsiteY45" fmla="*/ 166097 h 328468"/>
              <a:gd name="connsiteX46" fmla="*/ 62582 w 317452"/>
              <a:gd name="connsiteY46" fmla="*/ 163475 h 328468"/>
              <a:gd name="connsiteX47" fmla="*/ 58628 w 317452"/>
              <a:gd name="connsiteY47" fmla="*/ 162165 h 328468"/>
              <a:gd name="connsiteX48" fmla="*/ 54674 w 317452"/>
              <a:gd name="connsiteY48" fmla="*/ 163475 h 328468"/>
              <a:gd name="connsiteX49" fmla="*/ 42813 w 317452"/>
              <a:gd name="connsiteY49" fmla="*/ 111051 h 328468"/>
              <a:gd name="connsiteX50" fmla="*/ 52038 w 317452"/>
              <a:gd name="connsiteY50" fmla="*/ 107119 h 328468"/>
              <a:gd name="connsiteX51" fmla="*/ 63900 w 317452"/>
              <a:gd name="connsiteY51" fmla="*/ 106627 h 328468"/>
              <a:gd name="connsiteX52" fmla="*/ 221560 w 317452"/>
              <a:gd name="connsiteY52" fmla="*/ 67725 h 328468"/>
              <a:gd name="connsiteX53" fmla="*/ 239938 w 317452"/>
              <a:gd name="connsiteY53" fmla="*/ 67725 h 328468"/>
              <a:gd name="connsiteX54" fmla="*/ 249127 w 317452"/>
              <a:gd name="connsiteY54" fmla="*/ 90147 h 328468"/>
              <a:gd name="connsiteX55" fmla="*/ 249127 w 317452"/>
              <a:gd name="connsiteY55" fmla="*/ 99380 h 328468"/>
              <a:gd name="connsiteX56" fmla="*/ 259629 w 317452"/>
              <a:gd name="connsiteY56" fmla="*/ 162691 h 328468"/>
              <a:gd name="connsiteX57" fmla="*/ 300324 w 317452"/>
              <a:gd name="connsiteY57" fmla="*/ 193027 h 328468"/>
              <a:gd name="connsiteX58" fmla="*/ 304262 w 317452"/>
              <a:gd name="connsiteY58" fmla="*/ 215450 h 328468"/>
              <a:gd name="connsiteX59" fmla="*/ 283258 w 317452"/>
              <a:gd name="connsiteY59" fmla="*/ 219407 h 328468"/>
              <a:gd name="connsiteX60" fmla="*/ 281946 w 317452"/>
              <a:gd name="connsiteY60" fmla="*/ 218088 h 328468"/>
              <a:gd name="connsiteX61" fmla="*/ 236000 w 317452"/>
              <a:gd name="connsiteY61" fmla="*/ 185113 h 328468"/>
              <a:gd name="connsiteX62" fmla="*/ 229436 w 317452"/>
              <a:gd name="connsiteY62" fmla="*/ 174562 h 328468"/>
              <a:gd name="connsiteX63" fmla="*/ 224185 w 317452"/>
              <a:gd name="connsiteY63" fmla="*/ 145544 h 328468"/>
              <a:gd name="connsiteX64" fmla="*/ 196617 w 317452"/>
              <a:gd name="connsiteY64" fmla="*/ 194346 h 328468"/>
              <a:gd name="connsiteX65" fmla="*/ 229436 w 317452"/>
              <a:gd name="connsiteY65" fmla="*/ 243148 h 328468"/>
              <a:gd name="connsiteX66" fmla="*/ 230749 w 317452"/>
              <a:gd name="connsiteY66" fmla="*/ 265571 h 328468"/>
              <a:gd name="connsiteX67" fmla="*/ 195305 w 317452"/>
              <a:gd name="connsiteY67" fmla="*/ 318329 h 328468"/>
              <a:gd name="connsiteX68" fmla="*/ 169050 w 317452"/>
              <a:gd name="connsiteY68" fmla="*/ 323605 h 328468"/>
              <a:gd name="connsiteX69" fmla="*/ 167737 w 317452"/>
              <a:gd name="connsiteY69" fmla="*/ 323605 h 328468"/>
              <a:gd name="connsiteX70" fmla="*/ 162486 w 317452"/>
              <a:gd name="connsiteY70" fmla="*/ 297226 h 328468"/>
              <a:gd name="connsiteX71" fmla="*/ 191366 w 317452"/>
              <a:gd name="connsiteY71" fmla="*/ 255019 h 328468"/>
              <a:gd name="connsiteX72" fmla="*/ 167737 w 317452"/>
              <a:gd name="connsiteY72" fmla="*/ 220726 h 328468"/>
              <a:gd name="connsiteX73" fmla="*/ 70594 w 317452"/>
              <a:gd name="connsiteY73" fmla="*/ 322286 h 328468"/>
              <a:gd name="connsiteX74" fmla="*/ 46965 w 317452"/>
              <a:gd name="connsiteY74" fmla="*/ 326243 h 328468"/>
              <a:gd name="connsiteX75" fmla="*/ 44339 w 317452"/>
              <a:gd name="connsiteY75" fmla="*/ 322286 h 328468"/>
              <a:gd name="connsiteX76" fmla="*/ 43027 w 317452"/>
              <a:gd name="connsiteY76" fmla="*/ 295907 h 328468"/>
              <a:gd name="connsiteX77" fmla="*/ 144108 w 317452"/>
              <a:gd name="connsiteY77" fmla="*/ 189070 h 328468"/>
              <a:gd name="connsiteX78" fmla="*/ 148046 w 317452"/>
              <a:gd name="connsiteY78" fmla="*/ 177200 h 328468"/>
              <a:gd name="connsiteX79" fmla="*/ 190054 w 317452"/>
              <a:gd name="connsiteY79" fmla="*/ 103337 h 328468"/>
              <a:gd name="connsiteX80" fmla="*/ 151984 w 317452"/>
              <a:gd name="connsiteY80" fmla="*/ 107294 h 328468"/>
              <a:gd name="connsiteX81" fmla="*/ 119166 w 317452"/>
              <a:gd name="connsiteY81" fmla="*/ 154777 h 328468"/>
              <a:gd name="connsiteX82" fmla="*/ 110272 w 317452"/>
              <a:gd name="connsiteY82" fmla="*/ 161402 h 328468"/>
              <a:gd name="connsiteX83" fmla="*/ 110027 w 317452"/>
              <a:gd name="connsiteY83" fmla="*/ 158233 h 328468"/>
              <a:gd name="connsiteX84" fmla="*/ 99484 w 317452"/>
              <a:gd name="connsiteY84" fmla="*/ 134642 h 328468"/>
              <a:gd name="connsiteX85" fmla="*/ 95803 w 317452"/>
              <a:gd name="connsiteY85" fmla="*/ 133422 h 328468"/>
              <a:gd name="connsiteX86" fmla="*/ 97670 w 317452"/>
              <a:gd name="connsiteY86" fmla="*/ 130706 h 328468"/>
              <a:gd name="connsiteX87" fmla="*/ 130980 w 317452"/>
              <a:gd name="connsiteY87" fmla="*/ 82234 h 328468"/>
              <a:gd name="connsiteX88" fmla="*/ 141482 w 317452"/>
              <a:gd name="connsiteY88" fmla="*/ 75639 h 328468"/>
              <a:gd name="connsiteX89" fmla="*/ 221560 w 317452"/>
              <a:gd name="connsiteY89" fmla="*/ 67725 h 328468"/>
              <a:gd name="connsiteX90" fmla="*/ 276970 w 317452"/>
              <a:gd name="connsiteY90" fmla="*/ 0 h 328468"/>
              <a:gd name="connsiteX91" fmla="*/ 317452 w 317452"/>
              <a:gd name="connsiteY91" fmla="*/ 39688 h 328468"/>
              <a:gd name="connsiteX92" fmla="*/ 276970 w 317452"/>
              <a:gd name="connsiteY92" fmla="*/ 79376 h 328468"/>
              <a:gd name="connsiteX93" fmla="*/ 236488 w 317452"/>
              <a:gd name="connsiteY93" fmla="*/ 39688 h 328468"/>
              <a:gd name="connsiteX94" fmla="*/ 276970 w 317452"/>
              <a:gd name="connsiteY94" fmla="*/ 0 h 32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7452" h="328468">
                <a:moveTo>
                  <a:pt x="94055" y="135965"/>
                </a:moveTo>
                <a:lnTo>
                  <a:pt x="94407" y="136055"/>
                </a:lnTo>
                <a:cubicBezTo>
                  <a:pt x="100360" y="148902"/>
                  <a:pt x="103337" y="155325"/>
                  <a:pt x="104825" y="158537"/>
                </a:cubicBezTo>
                <a:lnTo>
                  <a:pt x="106109" y="161308"/>
                </a:lnTo>
                <a:lnTo>
                  <a:pt x="98162" y="160053"/>
                </a:lnTo>
                <a:cubicBezTo>
                  <a:pt x="98162" y="160053"/>
                  <a:pt x="96849" y="160053"/>
                  <a:pt x="96849" y="160053"/>
                </a:cubicBezTo>
                <a:cubicBezTo>
                  <a:pt x="90285" y="154777"/>
                  <a:pt x="87660" y="144225"/>
                  <a:pt x="92911" y="137630"/>
                </a:cubicBezTo>
                <a:cubicBezTo>
                  <a:pt x="92911" y="137630"/>
                  <a:pt x="92911" y="137630"/>
                  <a:pt x="93506" y="136765"/>
                </a:cubicBezTo>
                <a:close/>
                <a:moveTo>
                  <a:pt x="39496" y="115887"/>
                </a:moveTo>
                <a:cubicBezTo>
                  <a:pt x="39496" y="115887"/>
                  <a:pt x="39496" y="115887"/>
                  <a:pt x="51437" y="165488"/>
                </a:cubicBezTo>
                <a:cubicBezTo>
                  <a:pt x="51437" y="165488"/>
                  <a:pt x="51437" y="165488"/>
                  <a:pt x="48784" y="166793"/>
                </a:cubicBezTo>
                <a:cubicBezTo>
                  <a:pt x="47457" y="166793"/>
                  <a:pt x="47457" y="169403"/>
                  <a:pt x="47457" y="170709"/>
                </a:cubicBezTo>
                <a:cubicBezTo>
                  <a:pt x="47457" y="170709"/>
                  <a:pt x="47457" y="170709"/>
                  <a:pt x="48784" y="173319"/>
                </a:cubicBezTo>
                <a:cubicBezTo>
                  <a:pt x="50111" y="175930"/>
                  <a:pt x="51437" y="175930"/>
                  <a:pt x="52764" y="175930"/>
                </a:cubicBezTo>
                <a:lnTo>
                  <a:pt x="55418" y="174625"/>
                </a:lnTo>
                <a:cubicBezTo>
                  <a:pt x="55418" y="174625"/>
                  <a:pt x="55418" y="174625"/>
                  <a:pt x="87263" y="216393"/>
                </a:cubicBezTo>
                <a:cubicBezTo>
                  <a:pt x="87263" y="216393"/>
                  <a:pt x="87263" y="216393"/>
                  <a:pt x="55418" y="230752"/>
                </a:cubicBezTo>
                <a:cubicBezTo>
                  <a:pt x="48784" y="233362"/>
                  <a:pt x="40823" y="230752"/>
                  <a:pt x="38169" y="224225"/>
                </a:cubicBezTo>
                <a:cubicBezTo>
                  <a:pt x="38169" y="224225"/>
                  <a:pt x="38169" y="224225"/>
                  <a:pt x="1017" y="147214"/>
                </a:cubicBezTo>
                <a:cubicBezTo>
                  <a:pt x="-1637" y="140687"/>
                  <a:pt x="1017" y="132856"/>
                  <a:pt x="7651" y="128940"/>
                </a:cubicBezTo>
                <a:cubicBezTo>
                  <a:pt x="7651" y="128940"/>
                  <a:pt x="7651" y="128940"/>
                  <a:pt x="39496" y="115887"/>
                </a:cubicBezTo>
                <a:close/>
                <a:moveTo>
                  <a:pt x="63900" y="106627"/>
                </a:moveTo>
                <a:cubicBezTo>
                  <a:pt x="67524" y="108102"/>
                  <a:pt x="70489" y="111051"/>
                  <a:pt x="71807" y="114982"/>
                </a:cubicBezTo>
                <a:cubicBezTo>
                  <a:pt x="71807" y="114982"/>
                  <a:pt x="71807" y="114982"/>
                  <a:pt x="81033" y="133331"/>
                </a:cubicBezTo>
                <a:cubicBezTo>
                  <a:pt x="81033" y="133331"/>
                  <a:pt x="81033" y="133331"/>
                  <a:pt x="87623" y="130710"/>
                </a:cubicBezTo>
                <a:lnTo>
                  <a:pt x="95803" y="133422"/>
                </a:lnTo>
                <a:lnTo>
                  <a:pt x="94055" y="135965"/>
                </a:lnTo>
                <a:lnTo>
                  <a:pt x="89115" y="134702"/>
                </a:lnTo>
                <a:cubicBezTo>
                  <a:pt x="89115" y="134702"/>
                  <a:pt x="89115" y="134702"/>
                  <a:pt x="83823" y="137407"/>
                </a:cubicBezTo>
                <a:cubicBezTo>
                  <a:pt x="83823" y="137407"/>
                  <a:pt x="82500" y="137407"/>
                  <a:pt x="82500" y="137407"/>
                </a:cubicBezTo>
                <a:cubicBezTo>
                  <a:pt x="82500" y="137407"/>
                  <a:pt x="82500" y="137407"/>
                  <a:pt x="97053" y="169863"/>
                </a:cubicBezTo>
                <a:cubicBezTo>
                  <a:pt x="97053" y="169863"/>
                  <a:pt x="97053" y="169863"/>
                  <a:pt x="98375" y="169863"/>
                </a:cubicBezTo>
                <a:lnTo>
                  <a:pt x="103667" y="167158"/>
                </a:lnTo>
                <a:cubicBezTo>
                  <a:pt x="106313" y="165806"/>
                  <a:pt x="106313" y="163101"/>
                  <a:pt x="106313" y="161749"/>
                </a:cubicBezTo>
                <a:lnTo>
                  <a:pt x="106109" y="161308"/>
                </a:lnTo>
                <a:lnTo>
                  <a:pt x="109648" y="161866"/>
                </a:lnTo>
                <a:lnTo>
                  <a:pt x="110272" y="161402"/>
                </a:lnTo>
                <a:lnTo>
                  <a:pt x="110522" y="164622"/>
                </a:lnTo>
                <a:cubicBezTo>
                  <a:pt x="109698" y="166752"/>
                  <a:pt x="108051" y="168718"/>
                  <a:pt x="106074" y="170028"/>
                </a:cubicBezTo>
                <a:cubicBezTo>
                  <a:pt x="106074" y="170028"/>
                  <a:pt x="106074" y="170028"/>
                  <a:pt x="99484" y="172650"/>
                </a:cubicBezTo>
                <a:cubicBezTo>
                  <a:pt x="99484" y="172650"/>
                  <a:pt x="99484" y="172650"/>
                  <a:pt x="107391" y="192309"/>
                </a:cubicBezTo>
                <a:cubicBezTo>
                  <a:pt x="111345" y="198862"/>
                  <a:pt x="107391" y="208036"/>
                  <a:pt x="100802" y="211968"/>
                </a:cubicBezTo>
                <a:cubicBezTo>
                  <a:pt x="100802" y="211968"/>
                  <a:pt x="100802" y="211968"/>
                  <a:pt x="91576" y="215900"/>
                </a:cubicBezTo>
                <a:cubicBezTo>
                  <a:pt x="91576" y="215900"/>
                  <a:pt x="91576" y="215900"/>
                  <a:pt x="59946" y="172650"/>
                </a:cubicBezTo>
                <a:cubicBezTo>
                  <a:pt x="59946" y="172650"/>
                  <a:pt x="59946" y="172650"/>
                  <a:pt x="62582" y="171339"/>
                </a:cubicBezTo>
                <a:cubicBezTo>
                  <a:pt x="65218" y="170028"/>
                  <a:pt x="65218" y="167407"/>
                  <a:pt x="63900" y="166097"/>
                </a:cubicBezTo>
                <a:cubicBezTo>
                  <a:pt x="63900" y="166097"/>
                  <a:pt x="63900" y="166097"/>
                  <a:pt x="62582" y="163475"/>
                </a:cubicBezTo>
                <a:cubicBezTo>
                  <a:pt x="62582" y="162165"/>
                  <a:pt x="59946" y="160854"/>
                  <a:pt x="58628" y="162165"/>
                </a:cubicBezTo>
                <a:cubicBezTo>
                  <a:pt x="58628" y="162165"/>
                  <a:pt x="58628" y="162165"/>
                  <a:pt x="54674" y="163475"/>
                </a:cubicBezTo>
                <a:cubicBezTo>
                  <a:pt x="54674" y="163475"/>
                  <a:pt x="54674" y="163475"/>
                  <a:pt x="42813" y="111051"/>
                </a:cubicBezTo>
                <a:cubicBezTo>
                  <a:pt x="42813" y="111051"/>
                  <a:pt x="42813" y="111051"/>
                  <a:pt x="52038" y="107119"/>
                </a:cubicBezTo>
                <a:cubicBezTo>
                  <a:pt x="55992" y="105153"/>
                  <a:pt x="60275" y="105153"/>
                  <a:pt x="63900" y="106627"/>
                </a:cubicBezTo>
                <a:close/>
                <a:moveTo>
                  <a:pt x="221560" y="67725"/>
                </a:moveTo>
                <a:cubicBezTo>
                  <a:pt x="226810" y="65087"/>
                  <a:pt x="234687" y="65087"/>
                  <a:pt x="239938" y="67725"/>
                </a:cubicBezTo>
                <a:cubicBezTo>
                  <a:pt x="247814" y="73001"/>
                  <a:pt x="250440" y="80915"/>
                  <a:pt x="249127" y="90147"/>
                </a:cubicBezTo>
                <a:cubicBezTo>
                  <a:pt x="249127" y="92785"/>
                  <a:pt x="249127" y="96742"/>
                  <a:pt x="249127" y="99380"/>
                </a:cubicBezTo>
                <a:cubicBezTo>
                  <a:pt x="249127" y="99380"/>
                  <a:pt x="249127" y="99380"/>
                  <a:pt x="259629" y="162691"/>
                </a:cubicBezTo>
                <a:cubicBezTo>
                  <a:pt x="259629" y="162691"/>
                  <a:pt x="259629" y="162691"/>
                  <a:pt x="300324" y="193027"/>
                </a:cubicBezTo>
                <a:cubicBezTo>
                  <a:pt x="308200" y="198303"/>
                  <a:pt x="309513" y="207536"/>
                  <a:pt x="304262" y="215450"/>
                </a:cubicBezTo>
                <a:cubicBezTo>
                  <a:pt x="299011" y="222045"/>
                  <a:pt x="289822" y="223363"/>
                  <a:pt x="283258" y="219407"/>
                </a:cubicBezTo>
                <a:cubicBezTo>
                  <a:pt x="283258" y="219407"/>
                  <a:pt x="281946" y="219407"/>
                  <a:pt x="281946" y="218088"/>
                </a:cubicBezTo>
                <a:cubicBezTo>
                  <a:pt x="281946" y="218088"/>
                  <a:pt x="281946" y="218088"/>
                  <a:pt x="236000" y="185113"/>
                </a:cubicBezTo>
                <a:cubicBezTo>
                  <a:pt x="232061" y="182475"/>
                  <a:pt x="230749" y="178518"/>
                  <a:pt x="229436" y="174562"/>
                </a:cubicBezTo>
                <a:cubicBezTo>
                  <a:pt x="229436" y="174562"/>
                  <a:pt x="229436" y="174562"/>
                  <a:pt x="224185" y="145544"/>
                </a:cubicBezTo>
                <a:cubicBezTo>
                  <a:pt x="224185" y="145544"/>
                  <a:pt x="224185" y="145544"/>
                  <a:pt x="196617" y="194346"/>
                </a:cubicBezTo>
                <a:cubicBezTo>
                  <a:pt x="196617" y="194346"/>
                  <a:pt x="196617" y="194346"/>
                  <a:pt x="229436" y="243148"/>
                </a:cubicBezTo>
                <a:cubicBezTo>
                  <a:pt x="234687" y="249743"/>
                  <a:pt x="234687" y="258976"/>
                  <a:pt x="230749" y="265571"/>
                </a:cubicBezTo>
                <a:cubicBezTo>
                  <a:pt x="230749" y="265571"/>
                  <a:pt x="230749" y="265571"/>
                  <a:pt x="195305" y="318329"/>
                </a:cubicBezTo>
                <a:cubicBezTo>
                  <a:pt x="188741" y="326243"/>
                  <a:pt x="178239" y="328881"/>
                  <a:pt x="169050" y="323605"/>
                </a:cubicBezTo>
                <a:cubicBezTo>
                  <a:pt x="169050" y="323605"/>
                  <a:pt x="169050" y="323605"/>
                  <a:pt x="167737" y="323605"/>
                </a:cubicBezTo>
                <a:cubicBezTo>
                  <a:pt x="159861" y="318329"/>
                  <a:pt x="157235" y="305140"/>
                  <a:pt x="162486" y="297226"/>
                </a:cubicBezTo>
                <a:cubicBezTo>
                  <a:pt x="162486" y="297226"/>
                  <a:pt x="162486" y="297226"/>
                  <a:pt x="191366" y="255019"/>
                </a:cubicBezTo>
                <a:cubicBezTo>
                  <a:pt x="191366" y="255019"/>
                  <a:pt x="191366" y="255019"/>
                  <a:pt x="167737" y="220726"/>
                </a:cubicBezTo>
                <a:cubicBezTo>
                  <a:pt x="167737" y="220726"/>
                  <a:pt x="167737" y="220726"/>
                  <a:pt x="70594" y="322286"/>
                </a:cubicBezTo>
                <a:cubicBezTo>
                  <a:pt x="65343" y="328881"/>
                  <a:pt x="54841" y="330200"/>
                  <a:pt x="46965" y="326243"/>
                </a:cubicBezTo>
                <a:cubicBezTo>
                  <a:pt x="45652" y="324924"/>
                  <a:pt x="44339" y="323605"/>
                  <a:pt x="44339" y="322286"/>
                </a:cubicBezTo>
                <a:cubicBezTo>
                  <a:pt x="36463" y="315691"/>
                  <a:pt x="36463" y="303821"/>
                  <a:pt x="43027" y="295907"/>
                </a:cubicBezTo>
                <a:cubicBezTo>
                  <a:pt x="43027" y="295907"/>
                  <a:pt x="43027" y="295907"/>
                  <a:pt x="144108" y="189070"/>
                </a:cubicBezTo>
                <a:cubicBezTo>
                  <a:pt x="144108" y="185113"/>
                  <a:pt x="145421" y="181156"/>
                  <a:pt x="148046" y="177200"/>
                </a:cubicBezTo>
                <a:cubicBezTo>
                  <a:pt x="148046" y="177200"/>
                  <a:pt x="148046" y="177200"/>
                  <a:pt x="190054" y="103337"/>
                </a:cubicBezTo>
                <a:cubicBezTo>
                  <a:pt x="190054" y="103337"/>
                  <a:pt x="190054" y="103337"/>
                  <a:pt x="151984" y="107294"/>
                </a:cubicBezTo>
                <a:cubicBezTo>
                  <a:pt x="151984" y="107294"/>
                  <a:pt x="151984" y="107294"/>
                  <a:pt x="119166" y="154777"/>
                </a:cubicBezTo>
                <a:lnTo>
                  <a:pt x="110272" y="161402"/>
                </a:lnTo>
                <a:lnTo>
                  <a:pt x="110027" y="158233"/>
                </a:lnTo>
                <a:cubicBezTo>
                  <a:pt x="99484" y="134642"/>
                  <a:pt x="99484" y="134642"/>
                  <a:pt x="99484" y="134642"/>
                </a:cubicBezTo>
                <a:lnTo>
                  <a:pt x="95803" y="133422"/>
                </a:lnTo>
                <a:lnTo>
                  <a:pt x="97670" y="130706"/>
                </a:lnTo>
                <a:cubicBezTo>
                  <a:pt x="102428" y="123781"/>
                  <a:pt x="111946" y="109932"/>
                  <a:pt x="130980" y="82234"/>
                </a:cubicBezTo>
                <a:cubicBezTo>
                  <a:pt x="133606" y="78277"/>
                  <a:pt x="137544" y="75639"/>
                  <a:pt x="141482" y="75639"/>
                </a:cubicBezTo>
                <a:cubicBezTo>
                  <a:pt x="141482" y="75639"/>
                  <a:pt x="141482" y="75639"/>
                  <a:pt x="221560" y="67725"/>
                </a:cubicBezTo>
                <a:close/>
                <a:moveTo>
                  <a:pt x="276970" y="0"/>
                </a:moveTo>
                <a:cubicBezTo>
                  <a:pt x="299328" y="0"/>
                  <a:pt x="317452" y="17769"/>
                  <a:pt x="317452" y="39688"/>
                </a:cubicBezTo>
                <a:cubicBezTo>
                  <a:pt x="317452" y="61607"/>
                  <a:pt x="299328" y="79376"/>
                  <a:pt x="276970" y="79376"/>
                </a:cubicBezTo>
                <a:cubicBezTo>
                  <a:pt x="254612" y="79376"/>
                  <a:pt x="236488" y="61607"/>
                  <a:pt x="236488" y="39688"/>
                </a:cubicBezTo>
                <a:cubicBezTo>
                  <a:pt x="236488" y="17769"/>
                  <a:pt x="254612" y="0"/>
                  <a:pt x="2769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4" name="任意多边形: 形状 33"/>
          <p:cNvSpPr/>
          <p:nvPr/>
        </p:nvSpPr>
        <p:spPr>
          <a:xfrm flipV="1">
            <a:off x="1193801" y="3906938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5" name="任意多边形: 形状 34"/>
          <p:cNvSpPr/>
          <p:nvPr/>
        </p:nvSpPr>
        <p:spPr bwMode="auto">
          <a:xfrm>
            <a:off x="2388712" y="4463007"/>
            <a:ext cx="566817" cy="549248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40" name="任意多边形: 形状 39"/>
          <p:cNvSpPr/>
          <p:nvPr/>
        </p:nvSpPr>
        <p:spPr>
          <a:xfrm flipV="1">
            <a:off x="7991856" y="3906938"/>
            <a:ext cx="3006345" cy="1654493"/>
          </a:xfrm>
          <a:custGeom>
            <a:avLst/>
            <a:gdLst>
              <a:gd name="connsiteX0" fmla="*/ 0 w 3390900"/>
              <a:gd name="connsiteY0" fmla="*/ 0 h 1695450"/>
              <a:gd name="connsiteX1" fmla="*/ 3390900 w 3390900"/>
              <a:gd name="connsiteY1" fmla="*/ 0 h 1695450"/>
              <a:gd name="connsiteX2" fmla="*/ 1695450 w 3390900"/>
              <a:gd name="connsiteY2" fmla="*/ 1695450 h 1695450"/>
              <a:gd name="connsiteX3" fmla="*/ 0 w 3390900"/>
              <a:gd name="connsiteY3" fmla="*/ 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0900" h="1695450">
                <a:moveTo>
                  <a:pt x="0" y="0"/>
                </a:moveTo>
                <a:lnTo>
                  <a:pt x="3390900" y="0"/>
                </a:lnTo>
                <a:cubicBezTo>
                  <a:pt x="3390900" y="936371"/>
                  <a:pt x="2631821" y="1695450"/>
                  <a:pt x="1695450" y="1695450"/>
                </a:cubicBezTo>
                <a:cubicBezTo>
                  <a:pt x="759079" y="1695450"/>
                  <a:pt x="0" y="936371"/>
                  <a:pt x="0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41" name="任意多边形: 形状 40"/>
          <p:cNvSpPr/>
          <p:nvPr/>
        </p:nvSpPr>
        <p:spPr bwMode="auto">
          <a:xfrm>
            <a:off x="9192886" y="4438379"/>
            <a:ext cx="604285" cy="598503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1D31CB-90A5-DD05-85DA-A0899C544BFC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93A474-8581-F12E-F77B-8B718F32B8EC}"/>
              </a:ext>
            </a:extLst>
          </p:cNvPr>
          <p:cNvSpPr txBox="1"/>
          <p:nvPr/>
        </p:nvSpPr>
        <p:spPr>
          <a:xfrm>
            <a:off x="3934031" y="1603889"/>
            <a:ext cx="209972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D0F73E-0F2E-07AA-6FE9-FD87ED11549D}"/>
              </a:ext>
            </a:extLst>
          </p:cNvPr>
          <p:cNvSpPr txBox="1"/>
          <p:nvPr/>
        </p:nvSpPr>
        <p:spPr>
          <a:xfrm>
            <a:off x="1661172" y="1603889"/>
            <a:ext cx="209972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3F911F-0833-7B65-B96B-1BBE8D1D6A88}"/>
              </a:ext>
            </a:extLst>
          </p:cNvPr>
          <p:cNvSpPr txBox="1"/>
          <p:nvPr/>
        </p:nvSpPr>
        <p:spPr>
          <a:xfrm>
            <a:off x="8479750" y="1603889"/>
            <a:ext cx="209972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D45CCF-80E7-5975-C75C-CA64E508AB23}"/>
              </a:ext>
            </a:extLst>
          </p:cNvPr>
          <p:cNvSpPr txBox="1"/>
          <p:nvPr/>
        </p:nvSpPr>
        <p:spPr>
          <a:xfrm>
            <a:off x="6206890" y="1603889"/>
            <a:ext cx="209972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594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37" grpId="0" animBg="1"/>
      <p:bldP spid="38" grpId="0" animBg="1"/>
      <p:bldP spid="34" grpId="0" animBg="1"/>
      <p:bldP spid="35" grpId="0" animBg="1"/>
      <p:bldP spid="40" grpId="0" animBg="1"/>
      <p:bldP spid="41" grpId="0" animBg="1"/>
      <p:bldP spid="2" grpId="0"/>
      <p:bldP spid="4" grpId="0"/>
      <p:bldP spid="9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 bwMode="auto">
          <a:xfrm>
            <a:off x="6645053" y="2286843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rgbClr val="015AB5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3" name="任意多边形: 形状 12"/>
          <p:cNvSpPr/>
          <p:nvPr/>
        </p:nvSpPr>
        <p:spPr bwMode="auto">
          <a:xfrm>
            <a:off x="6645053" y="3390470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rgbClr val="015AB5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1" name="任意多边形: 形状 10"/>
          <p:cNvSpPr/>
          <p:nvPr/>
        </p:nvSpPr>
        <p:spPr bwMode="auto">
          <a:xfrm>
            <a:off x="6645053" y="4494098"/>
            <a:ext cx="280988" cy="404813"/>
          </a:xfrm>
          <a:custGeom>
            <a:avLst/>
            <a:gdLst>
              <a:gd name="T0" fmla="*/ 149 w 177"/>
              <a:gd name="T1" fmla="*/ 0 h 255"/>
              <a:gd name="T2" fmla="*/ 151 w 177"/>
              <a:gd name="T3" fmla="*/ 2 h 255"/>
              <a:gd name="T4" fmla="*/ 153 w 177"/>
              <a:gd name="T5" fmla="*/ 8 h 255"/>
              <a:gd name="T6" fmla="*/ 157 w 177"/>
              <a:gd name="T7" fmla="*/ 17 h 255"/>
              <a:gd name="T8" fmla="*/ 162 w 177"/>
              <a:gd name="T9" fmla="*/ 30 h 255"/>
              <a:gd name="T10" fmla="*/ 166 w 177"/>
              <a:gd name="T11" fmla="*/ 46 h 255"/>
              <a:gd name="T12" fmla="*/ 170 w 177"/>
              <a:gd name="T13" fmla="*/ 63 h 255"/>
              <a:gd name="T14" fmla="*/ 174 w 177"/>
              <a:gd name="T15" fmla="*/ 82 h 255"/>
              <a:gd name="T16" fmla="*/ 177 w 177"/>
              <a:gd name="T17" fmla="*/ 102 h 255"/>
              <a:gd name="T18" fmla="*/ 177 w 177"/>
              <a:gd name="T19" fmla="*/ 122 h 255"/>
              <a:gd name="T20" fmla="*/ 174 w 177"/>
              <a:gd name="T21" fmla="*/ 143 h 255"/>
              <a:gd name="T22" fmla="*/ 168 w 177"/>
              <a:gd name="T23" fmla="*/ 164 h 255"/>
              <a:gd name="T24" fmla="*/ 159 w 177"/>
              <a:gd name="T25" fmla="*/ 183 h 255"/>
              <a:gd name="T26" fmla="*/ 146 w 177"/>
              <a:gd name="T27" fmla="*/ 203 h 255"/>
              <a:gd name="T28" fmla="*/ 127 w 177"/>
              <a:gd name="T29" fmla="*/ 220 h 255"/>
              <a:gd name="T30" fmla="*/ 105 w 177"/>
              <a:gd name="T31" fmla="*/ 234 h 255"/>
              <a:gd name="T32" fmla="*/ 77 w 177"/>
              <a:gd name="T33" fmla="*/ 246 h 255"/>
              <a:gd name="T34" fmla="*/ 42 w 177"/>
              <a:gd name="T35" fmla="*/ 255 h 255"/>
              <a:gd name="T36" fmla="*/ 44 w 177"/>
              <a:gd name="T37" fmla="*/ 253 h 255"/>
              <a:gd name="T38" fmla="*/ 51 w 177"/>
              <a:gd name="T39" fmla="*/ 250 h 255"/>
              <a:gd name="T40" fmla="*/ 62 w 177"/>
              <a:gd name="T41" fmla="*/ 244 h 255"/>
              <a:gd name="T42" fmla="*/ 75 w 177"/>
              <a:gd name="T43" fmla="*/ 235 h 255"/>
              <a:gd name="T44" fmla="*/ 90 w 177"/>
              <a:gd name="T45" fmla="*/ 222 h 255"/>
              <a:gd name="T46" fmla="*/ 104 w 177"/>
              <a:gd name="T47" fmla="*/ 208 h 255"/>
              <a:gd name="T48" fmla="*/ 116 w 177"/>
              <a:gd name="T49" fmla="*/ 190 h 255"/>
              <a:gd name="T50" fmla="*/ 126 w 177"/>
              <a:gd name="T51" fmla="*/ 169 h 255"/>
              <a:gd name="T52" fmla="*/ 133 w 177"/>
              <a:gd name="T53" fmla="*/ 143 h 255"/>
              <a:gd name="T54" fmla="*/ 131 w 177"/>
              <a:gd name="T55" fmla="*/ 147 h 255"/>
              <a:gd name="T56" fmla="*/ 127 w 177"/>
              <a:gd name="T57" fmla="*/ 155 h 255"/>
              <a:gd name="T58" fmla="*/ 120 w 177"/>
              <a:gd name="T59" fmla="*/ 168 h 255"/>
              <a:gd name="T60" fmla="*/ 109 w 177"/>
              <a:gd name="T61" fmla="*/ 182 h 255"/>
              <a:gd name="T62" fmla="*/ 96 w 177"/>
              <a:gd name="T63" fmla="*/ 198 h 255"/>
              <a:gd name="T64" fmla="*/ 81 w 177"/>
              <a:gd name="T65" fmla="*/ 213 h 255"/>
              <a:gd name="T66" fmla="*/ 62 w 177"/>
              <a:gd name="T67" fmla="*/ 227 h 255"/>
              <a:gd name="T68" fmla="*/ 42 w 177"/>
              <a:gd name="T69" fmla="*/ 239 h 255"/>
              <a:gd name="T70" fmla="*/ 18 w 177"/>
              <a:gd name="T71" fmla="*/ 246 h 255"/>
              <a:gd name="T72" fmla="*/ 18 w 177"/>
              <a:gd name="T73" fmla="*/ 243 h 255"/>
              <a:gd name="T74" fmla="*/ 16 w 177"/>
              <a:gd name="T75" fmla="*/ 238 h 255"/>
              <a:gd name="T76" fmla="*/ 12 w 177"/>
              <a:gd name="T77" fmla="*/ 229 h 255"/>
              <a:gd name="T78" fmla="*/ 8 w 177"/>
              <a:gd name="T79" fmla="*/ 216 h 255"/>
              <a:gd name="T80" fmla="*/ 4 w 177"/>
              <a:gd name="T81" fmla="*/ 201 h 255"/>
              <a:gd name="T82" fmla="*/ 1 w 177"/>
              <a:gd name="T83" fmla="*/ 185 h 255"/>
              <a:gd name="T84" fmla="*/ 0 w 177"/>
              <a:gd name="T85" fmla="*/ 166 h 255"/>
              <a:gd name="T86" fmla="*/ 0 w 177"/>
              <a:gd name="T87" fmla="*/ 147 h 255"/>
              <a:gd name="T88" fmla="*/ 3 w 177"/>
              <a:gd name="T89" fmla="*/ 126 h 255"/>
              <a:gd name="T90" fmla="*/ 9 w 177"/>
              <a:gd name="T91" fmla="*/ 105 h 255"/>
              <a:gd name="T92" fmla="*/ 19 w 177"/>
              <a:gd name="T93" fmla="*/ 86 h 255"/>
              <a:gd name="T94" fmla="*/ 34 w 177"/>
              <a:gd name="T95" fmla="*/ 65 h 255"/>
              <a:gd name="T96" fmla="*/ 55 w 177"/>
              <a:gd name="T97" fmla="*/ 47 h 255"/>
              <a:gd name="T98" fmla="*/ 79 w 177"/>
              <a:gd name="T99" fmla="*/ 29 h 255"/>
              <a:gd name="T100" fmla="*/ 110 w 177"/>
              <a:gd name="T101" fmla="*/ 13 h 255"/>
              <a:gd name="T102" fmla="*/ 149 w 177"/>
              <a:gd name="T103" fmla="*/ 0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255">
                <a:moveTo>
                  <a:pt x="149" y="0"/>
                </a:moveTo>
                <a:lnTo>
                  <a:pt x="151" y="2"/>
                </a:lnTo>
                <a:lnTo>
                  <a:pt x="153" y="8"/>
                </a:lnTo>
                <a:lnTo>
                  <a:pt x="157" y="17"/>
                </a:lnTo>
                <a:lnTo>
                  <a:pt x="162" y="30"/>
                </a:lnTo>
                <a:lnTo>
                  <a:pt x="166" y="46"/>
                </a:lnTo>
                <a:lnTo>
                  <a:pt x="170" y="63"/>
                </a:lnTo>
                <a:lnTo>
                  <a:pt x="174" y="82"/>
                </a:lnTo>
                <a:lnTo>
                  <a:pt x="177" y="102"/>
                </a:lnTo>
                <a:lnTo>
                  <a:pt x="177" y="122"/>
                </a:lnTo>
                <a:lnTo>
                  <a:pt x="174" y="143"/>
                </a:lnTo>
                <a:lnTo>
                  <a:pt x="168" y="164"/>
                </a:lnTo>
                <a:lnTo>
                  <a:pt x="159" y="183"/>
                </a:lnTo>
                <a:lnTo>
                  <a:pt x="146" y="203"/>
                </a:lnTo>
                <a:lnTo>
                  <a:pt x="127" y="220"/>
                </a:lnTo>
                <a:lnTo>
                  <a:pt x="105" y="234"/>
                </a:lnTo>
                <a:lnTo>
                  <a:pt x="77" y="246"/>
                </a:lnTo>
                <a:lnTo>
                  <a:pt x="42" y="255"/>
                </a:lnTo>
                <a:lnTo>
                  <a:pt x="44" y="253"/>
                </a:lnTo>
                <a:lnTo>
                  <a:pt x="51" y="250"/>
                </a:lnTo>
                <a:lnTo>
                  <a:pt x="62" y="244"/>
                </a:lnTo>
                <a:lnTo>
                  <a:pt x="75" y="235"/>
                </a:lnTo>
                <a:lnTo>
                  <a:pt x="90" y="222"/>
                </a:lnTo>
                <a:lnTo>
                  <a:pt x="104" y="208"/>
                </a:lnTo>
                <a:lnTo>
                  <a:pt x="116" y="190"/>
                </a:lnTo>
                <a:lnTo>
                  <a:pt x="126" y="169"/>
                </a:lnTo>
                <a:lnTo>
                  <a:pt x="133" y="143"/>
                </a:lnTo>
                <a:lnTo>
                  <a:pt x="131" y="147"/>
                </a:lnTo>
                <a:lnTo>
                  <a:pt x="127" y="155"/>
                </a:lnTo>
                <a:lnTo>
                  <a:pt x="120" y="168"/>
                </a:lnTo>
                <a:lnTo>
                  <a:pt x="109" y="182"/>
                </a:lnTo>
                <a:lnTo>
                  <a:pt x="96" y="198"/>
                </a:lnTo>
                <a:lnTo>
                  <a:pt x="81" y="213"/>
                </a:lnTo>
                <a:lnTo>
                  <a:pt x="62" y="227"/>
                </a:lnTo>
                <a:lnTo>
                  <a:pt x="42" y="239"/>
                </a:lnTo>
                <a:lnTo>
                  <a:pt x="18" y="246"/>
                </a:lnTo>
                <a:lnTo>
                  <a:pt x="18" y="243"/>
                </a:lnTo>
                <a:lnTo>
                  <a:pt x="16" y="238"/>
                </a:lnTo>
                <a:lnTo>
                  <a:pt x="12" y="229"/>
                </a:lnTo>
                <a:lnTo>
                  <a:pt x="8" y="216"/>
                </a:lnTo>
                <a:lnTo>
                  <a:pt x="4" y="201"/>
                </a:lnTo>
                <a:lnTo>
                  <a:pt x="1" y="185"/>
                </a:lnTo>
                <a:lnTo>
                  <a:pt x="0" y="166"/>
                </a:lnTo>
                <a:lnTo>
                  <a:pt x="0" y="147"/>
                </a:lnTo>
                <a:lnTo>
                  <a:pt x="3" y="126"/>
                </a:lnTo>
                <a:lnTo>
                  <a:pt x="9" y="105"/>
                </a:lnTo>
                <a:lnTo>
                  <a:pt x="19" y="86"/>
                </a:lnTo>
                <a:lnTo>
                  <a:pt x="34" y="65"/>
                </a:lnTo>
                <a:lnTo>
                  <a:pt x="55" y="47"/>
                </a:lnTo>
                <a:lnTo>
                  <a:pt x="79" y="29"/>
                </a:lnTo>
                <a:lnTo>
                  <a:pt x="110" y="13"/>
                </a:lnTo>
                <a:lnTo>
                  <a:pt x="149" y="0"/>
                </a:lnTo>
                <a:close/>
              </a:path>
            </a:pathLst>
          </a:custGeom>
          <a:solidFill>
            <a:srgbClr val="015AB5"/>
          </a:solidFill>
          <a:ln w="0">
            <a:noFill/>
            <a:prstDash val="solid"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645053" y="3025691"/>
            <a:ext cx="4315009" cy="0"/>
          </a:xfrm>
          <a:prstGeom prst="line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645053" y="4149640"/>
            <a:ext cx="4315009" cy="0"/>
          </a:xfrm>
          <a:prstGeom prst="line">
            <a:avLst/>
          </a:prstGeom>
          <a:ln w="31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98DB8C0-63E4-56A6-F6E1-05F83DCA3A3E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18F229-1C38-EBFD-B48C-78B09CF7DE0A}"/>
              </a:ext>
            </a:extLst>
          </p:cNvPr>
          <p:cNvSpPr txBox="1"/>
          <p:nvPr/>
        </p:nvSpPr>
        <p:spPr>
          <a:xfrm>
            <a:off x="7029947" y="1885130"/>
            <a:ext cx="4045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D156E3-4344-CA89-43B9-9CDAFBE3A0E7}"/>
              </a:ext>
            </a:extLst>
          </p:cNvPr>
          <p:cNvSpPr txBox="1"/>
          <p:nvPr/>
        </p:nvSpPr>
        <p:spPr>
          <a:xfrm>
            <a:off x="7029947" y="2980290"/>
            <a:ext cx="4045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A99F5A-A86B-610E-631A-023B932555CE}"/>
              </a:ext>
            </a:extLst>
          </p:cNvPr>
          <p:cNvSpPr txBox="1"/>
          <p:nvPr/>
        </p:nvSpPr>
        <p:spPr>
          <a:xfrm>
            <a:off x="7029947" y="4075450"/>
            <a:ext cx="40459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616769-71F5-3A87-1D38-B26754CAC686}"/>
              </a:ext>
            </a:extLst>
          </p:cNvPr>
          <p:cNvGrpSpPr/>
          <p:nvPr/>
        </p:nvGrpSpPr>
        <p:grpSpPr>
          <a:xfrm>
            <a:off x="839417" y="1554557"/>
            <a:ext cx="5220591" cy="4153703"/>
            <a:chOff x="839417" y="1554557"/>
            <a:chExt cx="5220591" cy="4153703"/>
          </a:xfrm>
        </p:grpSpPr>
        <p:sp>
          <p:nvSpPr>
            <p:cNvPr id="17" name="任意多边形: 形状 16"/>
            <p:cNvSpPr/>
            <p:nvPr/>
          </p:nvSpPr>
          <p:spPr bwMode="auto">
            <a:xfrm>
              <a:off x="2476025" y="4420095"/>
              <a:ext cx="254132" cy="392499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2 h 266"/>
                <a:gd name="T4" fmla="*/ 66 w 175"/>
                <a:gd name="T5" fmla="*/ 3 h 266"/>
                <a:gd name="T6" fmla="*/ 74 w 175"/>
                <a:gd name="T7" fmla="*/ 7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8 h 266"/>
                <a:gd name="T14" fmla="*/ 122 w 175"/>
                <a:gd name="T15" fmla="*/ 38 h 266"/>
                <a:gd name="T16" fmla="*/ 135 w 175"/>
                <a:gd name="T17" fmla="*/ 51 h 266"/>
                <a:gd name="T18" fmla="*/ 148 w 175"/>
                <a:gd name="T19" fmla="*/ 65 h 266"/>
                <a:gd name="T20" fmla="*/ 158 w 175"/>
                <a:gd name="T21" fmla="*/ 82 h 266"/>
                <a:gd name="T22" fmla="*/ 167 w 175"/>
                <a:gd name="T23" fmla="*/ 100 h 266"/>
                <a:gd name="T24" fmla="*/ 173 w 175"/>
                <a:gd name="T25" fmla="*/ 121 h 266"/>
                <a:gd name="T26" fmla="*/ 175 w 175"/>
                <a:gd name="T27" fmla="*/ 146 h 266"/>
                <a:gd name="T28" fmla="*/ 174 w 175"/>
                <a:gd name="T29" fmla="*/ 172 h 266"/>
                <a:gd name="T30" fmla="*/ 167 w 175"/>
                <a:gd name="T31" fmla="*/ 200 h 266"/>
                <a:gd name="T32" fmla="*/ 157 w 175"/>
                <a:gd name="T33" fmla="*/ 233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4 h 266"/>
                <a:gd name="T40" fmla="*/ 122 w 175"/>
                <a:gd name="T41" fmla="*/ 260 h 266"/>
                <a:gd name="T42" fmla="*/ 110 w 175"/>
                <a:gd name="T43" fmla="*/ 255 h 266"/>
                <a:gd name="T44" fmla="*/ 96 w 175"/>
                <a:gd name="T45" fmla="*/ 247 h 266"/>
                <a:gd name="T46" fmla="*/ 80 w 175"/>
                <a:gd name="T47" fmla="*/ 238 h 266"/>
                <a:gd name="T48" fmla="*/ 65 w 175"/>
                <a:gd name="T49" fmla="*/ 226 h 266"/>
                <a:gd name="T50" fmla="*/ 49 w 175"/>
                <a:gd name="T51" fmla="*/ 214 h 266"/>
                <a:gd name="T52" fmla="*/ 35 w 175"/>
                <a:gd name="T53" fmla="*/ 199 h 266"/>
                <a:gd name="T54" fmla="*/ 22 w 175"/>
                <a:gd name="T55" fmla="*/ 183 h 266"/>
                <a:gd name="T56" fmla="*/ 11 w 175"/>
                <a:gd name="T57" fmla="*/ 164 h 266"/>
                <a:gd name="T58" fmla="*/ 4 w 175"/>
                <a:gd name="T59" fmla="*/ 144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1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30 w 175"/>
                <a:gd name="T75" fmla="*/ 33 h 266"/>
                <a:gd name="T76" fmla="*/ 26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50 h 266"/>
                <a:gd name="T90" fmla="*/ 46 w 175"/>
                <a:gd name="T91" fmla="*/ 142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9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2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2"/>
                  </a:lnTo>
                  <a:lnTo>
                    <a:pt x="66" y="3"/>
                  </a:lnTo>
                  <a:lnTo>
                    <a:pt x="74" y="7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8"/>
                  </a:lnTo>
                  <a:lnTo>
                    <a:pt x="122" y="38"/>
                  </a:lnTo>
                  <a:lnTo>
                    <a:pt x="135" y="51"/>
                  </a:lnTo>
                  <a:lnTo>
                    <a:pt x="148" y="65"/>
                  </a:lnTo>
                  <a:lnTo>
                    <a:pt x="158" y="82"/>
                  </a:lnTo>
                  <a:lnTo>
                    <a:pt x="167" y="100"/>
                  </a:lnTo>
                  <a:lnTo>
                    <a:pt x="173" y="121"/>
                  </a:lnTo>
                  <a:lnTo>
                    <a:pt x="175" y="146"/>
                  </a:lnTo>
                  <a:lnTo>
                    <a:pt x="174" y="172"/>
                  </a:lnTo>
                  <a:lnTo>
                    <a:pt x="167" y="200"/>
                  </a:lnTo>
                  <a:lnTo>
                    <a:pt x="157" y="233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4"/>
                  </a:lnTo>
                  <a:lnTo>
                    <a:pt x="122" y="260"/>
                  </a:lnTo>
                  <a:lnTo>
                    <a:pt x="110" y="255"/>
                  </a:lnTo>
                  <a:lnTo>
                    <a:pt x="96" y="247"/>
                  </a:lnTo>
                  <a:lnTo>
                    <a:pt x="80" y="238"/>
                  </a:lnTo>
                  <a:lnTo>
                    <a:pt x="65" y="226"/>
                  </a:lnTo>
                  <a:lnTo>
                    <a:pt x="49" y="214"/>
                  </a:lnTo>
                  <a:lnTo>
                    <a:pt x="35" y="199"/>
                  </a:lnTo>
                  <a:lnTo>
                    <a:pt x="22" y="183"/>
                  </a:lnTo>
                  <a:lnTo>
                    <a:pt x="11" y="164"/>
                  </a:lnTo>
                  <a:lnTo>
                    <a:pt x="4" y="144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1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30" y="33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50"/>
                  </a:lnTo>
                  <a:lnTo>
                    <a:pt x="46" y="142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9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8" name="任意多边形: 形状 17"/>
            <p:cNvSpPr/>
            <p:nvPr/>
          </p:nvSpPr>
          <p:spPr bwMode="auto">
            <a:xfrm>
              <a:off x="2101363" y="4617820"/>
              <a:ext cx="255584" cy="392499"/>
            </a:xfrm>
            <a:custGeom>
              <a:avLst/>
              <a:gdLst>
                <a:gd name="T0" fmla="*/ 60 w 176"/>
                <a:gd name="T1" fmla="*/ 0 h 266"/>
                <a:gd name="T2" fmla="*/ 61 w 176"/>
                <a:gd name="T3" fmla="*/ 0 h 266"/>
                <a:gd name="T4" fmla="*/ 67 w 176"/>
                <a:gd name="T5" fmla="*/ 3 h 266"/>
                <a:gd name="T6" fmla="*/ 74 w 176"/>
                <a:gd name="T7" fmla="*/ 6 h 266"/>
                <a:gd name="T8" fmla="*/ 85 w 176"/>
                <a:gd name="T9" fmla="*/ 12 h 266"/>
                <a:gd name="T10" fmla="*/ 98 w 176"/>
                <a:gd name="T11" fmla="*/ 18 h 266"/>
                <a:gd name="T12" fmla="*/ 110 w 176"/>
                <a:gd name="T13" fmla="*/ 26 h 266"/>
                <a:gd name="T14" fmla="*/ 124 w 176"/>
                <a:gd name="T15" fmla="*/ 36 h 266"/>
                <a:gd name="T16" fmla="*/ 137 w 176"/>
                <a:gd name="T17" fmla="*/ 49 h 266"/>
                <a:gd name="T18" fmla="*/ 149 w 176"/>
                <a:gd name="T19" fmla="*/ 64 h 266"/>
                <a:gd name="T20" fmla="*/ 159 w 176"/>
                <a:gd name="T21" fmla="*/ 80 h 266"/>
                <a:gd name="T22" fmla="*/ 168 w 176"/>
                <a:gd name="T23" fmla="*/ 100 h 266"/>
                <a:gd name="T24" fmla="*/ 173 w 176"/>
                <a:gd name="T25" fmla="*/ 121 h 266"/>
                <a:gd name="T26" fmla="*/ 176 w 176"/>
                <a:gd name="T27" fmla="*/ 144 h 266"/>
                <a:gd name="T28" fmla="*/ 175 w 176"/>
                <a:gd name="T29" fmla="*/ 171 h 266"/>
                <a:gd name="T30" fmla="*/ 169 w 176"/>
                <a:gd name="T31" fmla="*/ 200 h 266"/>
                <a:gd name="T32" fmla="*/ 158 w 176"/>
                <a:gd name="T33" fmla="*/ 231 h 266"/>
                <a:gd name="T34" fmla="*/ 141 w 176"/>
                <a:gd name="T35" fmla="*/ 266 h 266"/>
                <a:gd name="T36" fmla="*/ 139 w 176"/>
                <a:gd name="T37" fmla="*/ 265 h 266"/>
                <a:gd name="T38" fmla="*/ 133 w 176"/>
                <a:gd name="T39" fmla="*/ 264 h 266"/>
                <a:gd name="T40" fmla="*/ 123 w 176"/>
                <a:gd name="T41" fmla="*/ 258 h 266"/>
                <a:gd name="T42" fmla="*/ 111 w 176"/>
                <a:gd name="T43" fmla="*/ 253 h 266"/>
                <a:gd name="T44" fmla="*/ 97 w 176"/>
                <a:gd name="T45" fmla="*/ 245 h 266"/>
                <a:gd name="T46" fmla="*/ 81 w 176"/>
                <a:gd name="T47" fmla="*/ 236 h 266"/>
                <a:gd name="T48" fmla="*/ 65 w 176"/>
                <a:gd name="T49" fmla="*/ 226 h 266"/>
                <a:gd name="T50" fmla="*/ 50 w 176"/>
                <a:gd name="T51" fmla="*/ 213 h 266"/>
                <a:gd name="T52" fmla="*/ 35 w 176"/>
                <a:gd name="T53" fmla="*/ 199 h 266"/>
                <a:gd name="T54" fmla="*/ 22 w 176"/>
                <a:gd name="T55" fmla="*/ 182 h 266"/>
                <a:gd name="T56" fmla="*/ 12 w 176"/>
                <a:gd name="T57" fmla="*/ 164 h 266"/>
                <a:gd name="T58" fmla="*/ 4 w 176"/>
                <a:gd name="T59" fmla="*/ 143 h 266"/>
                <a:gd name="T60" fmla="*/ 0 w 176"/>
                <a:gd name="T61" fmla="*/ 121 h 266"/>
                <a:gd name="T62" fmla="*/ 2 w 176"/>
                <a:gd name="T63" fmla="*/ 96 h 266"/>
                <a:gd name="T64" fmla="*/ 7 w 176"/>
                <a:gd name="T65" fmla="*/ 69 h 266"/>
                <a:gd name="T66" fmla="*/ 19 w 176"/>
                <a:gd name="T67" fmla="*/ 40 h 266"/>
                <a:gd name="T68" fmla="*/ 37 w 176"/>
                <a:gd name="T69" fmla="*/ 9 h 266"/>
                <a:gd name="T70" fmla="*/ 35 w 176"/>
                <a:gd name="T71" fmla="*/ 12 h 266"/>
                <a:gd name="T72" fmla="*/ 33 w 176"/>
                <a:gd name="T73" fmla="*/ 19 h 266"/>
                <a:gd name="T74" fmla="*/ 30 w 176"/>
                <a:gd name="T75" fmla="*/ 32 h 266"/>
                <a:gd name="T76" fmla="*/ 28 w 176"/>
                <a:gd name="T77" fmla="*/ 48 h 266"/>
                <a:gd name="T78" fmla="*/ 25 w 176"/>
                <a:gd name="T79" fmla="*/ 66 h 266"/>
                <a:gd name="T80" fmla="*/ 26 w 176"/>
                <a:gd name="T81" fmla="*/ 87 h 266"/>
                <a:gd name="T82" fmla="*/ 30 w 176"/>
                <a:gd name="T83" fmla="*/ 108 h 266"/>
                <a:gd name="T84" fmla="*/ 38 w 176"/>
                <a:gd name="T85" fmla="*/ 131 h 266"/>
                <a:gd name="T86" fmla="*/ 51 w 176"/>
                <a:gd name="T87" fmla="*/ 152 h 266"/>
                <a:gd name="T88" fmla="*/ 50 w 176"/>
                <a:gd name="T89" fmla="*/ 149 h 266"/>
                <a:gd name="T90" fmla="*/ 47 w 176"/>
                <a:gd name="T91" fmla="*/ 140 h 266"/>
                <a:gd name="T92" fmla="*/ 43 w 176"/>
                <a:gd name="T93" fmla="*/ 126 h 266"/>
                <a:gd name="T94" fmla="*/ 41 w 176"/>
                <a:gd name="T95" fmla="*/ 109 h 266"/>
                <a:gd name="T96" fmla="*/ 38 w 176"/>
                <a:gd name="T97" fmla="*/ 88 h 266"/>
                <a:gd name="T98" fmla="*/ 38 w 176"/>
                <a:gd name="T99" fmla="*/ 66 h 266"/>
                <a:gd name="T100" fmla="*/ 41 w 176"/>
                <a:gd name="T101" fmla="*/ 43 h 266"/>
                <a:gd name="T102" fmla="*/ 48 w 176"/>
                <a:gd name="T103" fmla="*/ 21 h 266"/>
                <a:gd name="T104" fmla="*/ 60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60" y="0"/>
                  </a:moveTo>
                  <a:lnTo>
                    <a:pt x="61" y="0"/>
                  </a:lnTo>
                  <a:lnTo>
                    <a:pt x="67" y="3"/>
                  </a:lnTo>
                  <a:lnTo>
                    <a:pt x="74" y="6"/>
                  </a:lnTo>
                  <a:lnTo>
                    <a:pt x="85" y="12"/>
                  </a:lnTo>
                  <a:lnTo>
                    <a:pt x="98" y="18"/>
                  </a:lnTo>
                  <a:lnTo>
                    <a:pt x="110" y="26"/>
                  </a:lnTo>
                  <a:lnTo>
                    <a:pt x="124" y="36"/>
                  </a:lnTo>
                  <a:lnTo>
                    <a:pt x="137" y="49"/>
                  </a:lnTo>
                  <a:lnTo>
                    <a:pt x="149" y="64"/>
                  </a:lnTo>
                  <a:lnTo>
                    <a:pt x="159" y="80"/>
                  </a:lnTo>
                  <a:lnTo>
                    <a:pt x="168" y="100"/>
                  </a:lnTo>
                  <a:lnTo>
                    <a:pt x="173" y="121"/>
                  </a:lnTo>
                  <a:lnTo>
                    <a:pt x="176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8" y="231"/>
                  </a:lnTo>
                  <a:lnTo>
                    <a:pt x="141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58"/>
                  </a:lnTo>
                  <a:lnTo>
                    <a:pt x="111" y="253"/>
                  </a:lnTo>
                  <a:lnTo>
                    <a:pt x="97" y="245"/>
                  </a:lnTo>
                  <a:lnTo>
                    <a:pt x="81" y="236"/>
                  </a:lnTo>
                  <a:lnTo>
                    <a:pt x="65" y="226"/>
                  </a:lnTo>
                  <a:lnTo>
                    <a:pt x="50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2" y="96"/>
                  </a:lnTo>
                  <a:lnTo>
                    <a:pt x="7" y="69"/>
                  </a:lnTo>
                  <a:lnTo>
                    <a:pt x="19" y="40"/>
                  </a:lnTo>
                  <a:lnTo>
                    <a:pt x="37" y="9"/>
                  </a:lnTo>
                  <a:lnTo>
                    <a:pt x="35" y="12"/>
                  </a:lnTo>
                  <a:lnTo>
                    <a:pt x="33" y="19"/>
                  </a:lnTo>
                  <a:lnTo>
                    <a:pt x="30" y="32"/>
                  </a:lnTo>
                  <a:lnTo>
                    <a:pt x="28" y="48"/>
                  </a:lnTo>
                  <a:lnTo>
                    <a:pt x="25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2"/>
                  </a:lnTo>
                  <a:lnTo>
                    <a:pt x="50" y="149"/>
                  </a:lnTo>
                  <a:lnTo>
                    <a:pt x="47" y="140"/>
                  </a:lnTo>
                  <a:lnTo>
                    <a:pt x="43" y="126"/>
                  </a:lnTo>
                  <a:lnTo>
                    <a:pt x="41" y="109"/>
                  </a:lnTo>
                  <a:lnTo>
                    <a:pt x="38" y="88"/>
                  </a:lnTo>
                  <a:lnTo>
                    <a:pt x="38" y="66"/>
                  </a:lnTo>
                  <a:lnTo>
                    <a:pt x="41" y="43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9" name="任意多边形: 形状 18"/>
            <p:cNvSpPr/>
            <p:nvPr/>
          </p:nvSpPr>
          <p:spPr bwMode="auto">
            <a:xfrm>
              <a:off x="1474021" y="4684220"/>
              <a:ext cx="255584" cy="376268"/>
            </a:xfrm>
            <a:custGeom>
              <a:avLst/>
              <a:gdLst>
                <a:gd name="T0" fmla="*/ 133 w 176"/>
                <a:gd name="T1" fmla="*/ 0 h 255"/>
                <a:gd name="T2" fmla="*/ 131 w 176"/>
                <a:gd name="T3" fmla="*/ 2 h 255"/>
                <a:gd name="T4" fmla="*/ 124 w 176"/>
                <a:gd name="T5" fmla="*/ 4 h 255"/>
                <a:gd name="T6" fmla="*/ 113 w 176"/>
                <a:gd name="T7" fmla="*/ 11 h 255"/>
                <a:gd name="T8" fmla="*/ 100 w 176"/>
                <a:gd name="T9" fmla="*/ 20 h 255"/>
                <a:gd name="T10" fmla="*/ 85 w 176"/>
                <a:gd name="T11" fmla="*/ 32 h 255"/>
                <a:gd name="T12" fmla="*/ 72 w 176"/>
                <a:gd name="T13" fmla="*/ 47 h 255"/>
                <a:gd name="T14" fmla="*/ 59 w 176"/>
                <a:gd name="T15" fmla="*/ 65 h 255"/>
                <a:gd name="T16" fmla="*/ 49 w 176"/>
                <a:gd name="T17" fmla="*/ 86 h 255"/>
                <a:gd name="T18" fmla="*/ 42 w 176"/>
                <a:gd name="T19" fmla="*/ 111 h 255"/>
                <a:gd name="T20" fmla="*/ 44 w 176"/>
                <a:gd name="T21" fmla="*/ 108 h 255"/>
                <a:gd name="T22" fmla="*/ 49 w 176"/>
                <a:gd name="T23" fmla="*/ 100 h 255"/>
                <a:gd name="T24" fmla="*/ 55 w 176"/>
                <a:gd name="T25" fmla="*/ 87 h 255"/>
                <a:gd name="T26" fmla="*/ 66 w 176"/>
                <a:gd name="T27" fmla="*/ 73 h 255"/>
                <a:gd name="T28" fmla="*/ 79 w 176"/>
                <a:gd name="T29" fmla="*/ 58 h 255"/>
                <a:gd name="T30" fmla="*/ 94 w 176"/>
                <a:gd name="T31" fmla="*/ 42 h 255"/>
                <a:gd name="T32" fmla="*/ 113 w 176"/>
                <a:gd name="T33" fmla="*/ 28 h 255"/>
                <a:gd name="T34" fmla="*/ 133 w 176"/>
                <a:gd name="T35" fmla="*/ 16 h 255"/>
                <a:gd name="T36" fmla="*/ 157 w 176"/>
                <a:gd name="T37" fmla="*/ 10 h 255"/>
                <a:gd name="T38" fmla="*/ 158 w 176"/>
                <a:gd name="T39" fmla="*/ 12 h 255"/>
                <a:gd name="T40" fmla="*/ 161 w 176"/>
                <a:gd name="T41" fmla="*/ 17 h 255"/>
                <a:gd name="T42" fmla="*/ 163 w 176"/>
                <a:gd name="T43" fmla="*/ 26 h 255"/>
                <a:gd name="T44" fmla="*/ 167 w 176"/>
                <a:gd name="T45" fmla="*/ 39 h 255"/>
                <a:gd name="T46" fmla="*/ 171 w 176"/>
                <a:gd name="T47" fmla="*/ 54 h 255"/>
                <a:gd name="T48" fmla="*/ 175 w 176"/>
                <a:gd name="T49" fmla="*/ 71 h 255"/>
                <a:gd name="T50" fmla="*/ 176 w 176"/>
                <a:gd name="T51" fmla="*/ 89 h 255"/>
                <a:gd name="T52" fmla="*/ 175 w 176"/>
                <a:gd name="T53" fmla="*/ 108 h 255"/>
                <a:gd name="T54" fmla="*/ 172 w 176"/>
                <a:gd name="T55" fmla="*/ 129 h 255"/>
                <a:gd name="T56" fmla="*/ 166 w 176"/>
                <a:gd name="T57" fmla="*/ 148 h 255"/>
                <a:gd name="T58" fmla="*/ 156 w 176"/>
                <a:gd name="T59" fmla="*/ 169 h 255"/>
                <a:gd name="T60" fmla="*/ 141 w 176"/>
                <a:gd name="T61" fmla="*/ 190 h 255"/>
                <a:gd name="T62" fmla="*/ 122 w 176"/>
                <a:gd name="T63" fmla="*/ 208 h 255"/>
                <a:gd name="T64" fmla="*/ 96 w 176"/>
                <a:gd name="T65" fmla="*/ 226 h 255"/>
                <a:gd name="T66" fmla="*/ 65 w 176"/>
                <a:gd name="T67" fmla="*/ 242 h 255"/>
                <a:gd name="T68" fmla="*/ 26 w 176"/>
                <a:gd name="T69" fmla="*/ 255 h 255"/>
                <a:gd name="T70" fmla="*/ 24 w 176"/>
                <a:gd name="T71" fmla="*/ 254 h 255"/>
                <a:gd name="T72" fmla="*/ 22 w 176"/>
                <a:gd name="T73" fmla="*/ 247 h 255"/>
                <a:gd name="T74" fmla="*/ 18 w 176"/>
                <a:gd name="T75" fmla="*/ 238 h 255"/>
                <a:gd name="T76" fmla="*/ 14 w 176"/>
                <a:gd name="T77" fmla="*/ 225 h 255"/>
                <a:gd name="T78" fmla="*/ 9 w 176"/>
                <a:gd name="T79" fmla="*/ 209 h 255"/>
                <a:gd name="T80" fmla="*/ 5 w 176"/>
                <a:gd name="T81" fmla="*/ 193 h 255"/>
                <a:gd name="T82" fmla="*/ 1 w 176"/>
                <a:gd name="T83" fmla="*/ 173 h 255"/>
                <a:gd name="T84" fmla="*/ 0 w 176"/>
                <a:gd name="T85" fmla="*/ 154 h 255"/>
                <a:gd name="T86" fmla="*/ 0 w 176"/>
                <a:gd name="T87" fmla="*/ 133 h 255"/>
                <a:gd name="T88" fmla="*/ 2 w 176"/>
                <a:gd name="T89" fmla="*/ 112 h 255"/>
                <a:gd name="T90" fmla="*/ 7 w 176"/>
                <a:gd name="T91" fmla="*/ 91 h 255"/>
                <a:gd name="T92" fmla="*/ 16 w 176"/>
                <a:gd name="T93" fmla="*/ 72 h 255"/>
                <a:gd name="T94" fmla="*/ 29 w 176"/>
                <a:gd name="T95" fmla="*/ 52 h 255"/>
                <a:gd name="T96" fmla="*/ 48 w 176"/>
                <a:gd name="T97" fmla="*/ 35 h 255"/>
                <a:gd name="T98" fmla="*/ 71 w 176"/>
                <a:gd name="T99" fmla="*/ 21 h 255"/>
                <a:gd name="T100" fmla="*/ 100 w 176"/>
                <a:gd name="T101" fmla="*/ 10 h 255"/>
                <a:gd name="T102" fmla="*/ 133 w 176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" h="255">
                  <a:moveTo>
                    <a:pt x="133" y="0"/>
                  </a:moveTo>
                  <a:lnTo>
                    <a:pt x="131" y="2"/>
                  </a:lnTo>
                  <a:lnTo>
                    <a:pt x="124" y="4"/>
                  </a:lnTo>
                  <a:lnTo>
                    <a:pt x="113" y="11"/>
                  </a:lnTo>
                  <a:lnTo>
                    <a:pt x="100" y="20"/>
                  </a:lnTo>
                  <a:lnTo>
                    <a:pt x="85" y="32"/>
                  </a:lnTo>
                  <a:lnTo>
                    <a:pt x="72" y="47"/>
                  </a:lnTo>
                  <a:lnTo>
                    <a:pt x="59" y="65"/>
                  </a:lnTo>
                  <a:lnTo>
                    <a:pt x="49" y="86"/>
                  </a:lnTo>
                  <a:lnTo>
                    <a:pt x="42" y="111"/>
                  </a:lnTo>
                  <a:lnTo>
                    <a:pt x="44" y="108"/>
                  </a:lnTo>
                  <a:lnTo>
                    <a:pt x="49" y="100"/>
                  </a:lnTo>
                  <a:lnTo>
                    <a:pt x="55" y="87"/>
                  </a:lnTo>
                  <a:lnTo>
                    <a:pt x="66" y="73"/>
                  </a:lnTo>
                  <a:lnTo>
                    <a:pt x="79" y="58"/>
                  </a:lnTo>
                  <a:lnTo>
                    <a:pt x="94" y="42"/>
                  </a:lnTo>
                  <a:lnTo>
                    <a:pt x="113" y="28"/>
                  </a:lnTo>
                  <a:lnTo>
                    <a:pt x="133" y="16"/>
                  </a:lnTo>
                  <a:lnTo>
                    <a:pt x="157" y="10"/>
                  </a:lnTo>
                  <a:lnTo>
                    <a:pt x="158" y="12"/>
                  </a:lnTo>
                  <a:lnTo>
                    <a:pt x="161" y="17"/>
                  </a:lnTo>
                  <a:lnTo>
                    <a:pt x="163" y="26"/>
                  </a:lnTo>
                  <a:lnTo>
                    <a:pt x="167" y="39"/>
                  </a:lnTo>
                  <a:lnTo>
                    <a:pt x="171" y="54"/>
                  </a:lnTo>
                  <a:lnTo>
                    <a:pt x="175" y="71"/>
                  </a:lnTo>
                  <a:lnTo>
                    <a:pt x="176" y="89"/>
                  </a:lnTo>
                  <a:lnTo>
                    <a:pt x="175" y="108"/>
                  </a:lnTo>
                  <a:lnTo>
                    <a:pt x="172" y="129"/>
                  </a:lnTo>
                  <a:lnTo>
                    <a:pt x="166" y="148"/>
                  </a:lnTo>
                  <a:lnTo>
                    <a:pt x="156" y="169"/>
                  </a:lnTo>
                  <a:lnTo>
                    <a:pt x="141" y="190"/>
                  </a:lnTo>
                  <a:lnTo>
                    <a:pt x="122" y="208"/>
                  </a:lnTo>
                  <a:lnTo>
                    <a:pt x="96" y="226"/>
                  </a:lnTo>
                  <a:lnTo>
                    <a:pt x="65" y="242"/>
                  </a:lnTo>
                  <a:lnTo>
                    <a:pt x="26" y="255"/>
                  </a:lnTo>
                  <a:lnTo>
                    <a:pt x="24" y="254"/>
                  </a:lnTo>
                  <a:lnTo>
                    <a:pt x="22" y="247"/>
                  </a:lnTo>
                  <a:lnTo>
                    <a:pt x="18" y="238"/>
                  </a:lnTo>
                  <a:lnTo>
                    <a:pt x="14" y="225"/>
                  </a:lnTo>
                  <a:lnTo>
                    <a:pt x="9" y="209"/>
                  </a:lnTo>
                  <a:lnTo>
                    <a:pt x="5" y="193"/>
                  </a:lnTo>
                  <a:lnTo>
                    <a:pt x="1" y="173"/>
                  </a:lnTo>
                  <a:lnTo>
                    <a:pt x="0" y="154"/>
                  </a:lnTo>
                  <a:lnTo>
                    <a:pt x="0" y="133"/>
                  </a:lnTo>
                  <a:lnTo>
                    <a:pt x="2" y="112"/>
                  </a:lnTo>
                  <a:lnTo>
                    <a:pt x="7" y="91"/>
                  </a:lnTo>
                  <a:lnTo>
                    <a:pt x="16" y="72"/>
                  </a:lnTo>
                  <a:lnTo>
                    <a:pt x="29" y="52"/>
                  </a:lnTo>
                  <a:lnTo>
                    <a:pt x="48" y="35"/>
                  </a:lnTo>
                  <a:lnTo>
                    <a:pt x="71" y="21"/>
                  </a:lnTo>
                  <a:lnTo>
                    <a:pt x="100" y="1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0" name="任意多边形: 形状 19"/>
            <p:cNvSpPr/>
            <p:nvPr/>
          </p:nvSpPr>
          <p:spPr bwMode="auto">
            <a:xfrm>
              <a:off x="1324445" y="4228272"/>
              <a:ext cx="371758" cy="261175"/>
            </a:xfrm>
            <a:custGeom>
              <a:avLst/>
              <a:gdLst>
                <a:gd name="T0" fmla="*/ 103 w 256"/>
                <a:gd name="T1" fmla="*/ 0 h 177"/>
                <a:gd name="T2" fmla="*/ 123 w 256"/>
                <a:gd name="T3" fmla="*/ 0 h 177"/>
                <a:gd name="T4" fmla="*/ 144 w 256"/>
                <a:gd name="T5" fmla="*/ 3 h 177"/>
                <a:gd name="T6" fmla="*/ 165 w 256"/>
                <a:gd name="T7" fmla="*/ 8 h 177"/>
                <a:gd name="T8" fmla="*/ 184 w 256"/>
                <a:gd name="T9" fmla="*/ 19 h 177"/>
                <a:gd name="T10" fmla="*/ 203 w 256"/>
                <a:gd name="T11" fmla="*/ 32 h 177"/>
                <a:gd name="T12" fmla="*/ 220 w 256"/>
                <a:gd name="T13" fmla="*/ 48 h 177"/>
                <a:gd name="T14" fmla="*/ 235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5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9 w 256"/>
                <a:gd name="T31" fmla="*/ 73 h 177"/>
                <a:gd name="T32" fmla="*/ 191 w 256"/>
                <a:gd name="T33" fmla="*/ 60 h 177"/>
                <a:gd name="T34" fmla="*/ 169 w 256"/>
                <a:gd name="T35" fmla="*/ 51 h 177"/>
                <a:gd name="T36" fmla="*/ 144 w 256"/>
                <a:gd name="T37" fmla="*/ 45 h 177"/>
                <a:gd name="T38" fmla="*/ 147 w 256"/>
                <a:gd name="T39" fmla="*/ 46 h 177"/>
                <a:gd name="T40" fmla="*/ 156 w 256"/>
                <a:gd name="T41" fmla="*/ 50 h 177"/>
                <a:gd name="T42" fmla="*/ 168 w 256"/>
                <a:gd name="T43" fmla="*/ 58 h 177"/>
                <a:gd name="T44" fmla="*/ 183 w 256"/>
                <a:gd name="T45" fmla="*/ 68 h 177"/>
                <a:gd name="T46" fmla="*/ 199 w 256"/>
                <a:gd name="T47" fmla="*/ 81 h 177"/>
                <a:gd name="T48" fmla="*/ 214 w 256"/>
                <a:gd name="T49" fmla="*/ 97 h 177"/>
                <a:gd name="T50" fmla="*/ 229 w 256"/>
                <a:gd name="T51" fmla="*/ 115 h 177"/>
                <a:gd name="T52" fmla="*/ 239 w 256"/>
                <a:gd name="T53" fmla="*/ 135 h 177"/>
                <a:gd name="T54" fmla="*/ 247 w 256"/>
                <a:gd name="T55" fmla="*/ 159 h 177"/>
                <a:gd name="T56" fmla="*/ 244 w 256"/>
                <a:gd name="T57" fmla="*/ 159 h 177"/>
                <a:gd name="T58" fmla="*/ 238 w 256"/>
                <a:gd name="T59" fmla="*/ 161 h 177"/>
                <a:gd name="T60" fmla="*/ 229 w 256"/>
                <a:gd name="T61" fmla="*/ 165 h 177"/>
                <a:gd name="T62" fmla="*/ 217 w 256"/>
                <a:gd name="T63" fmla="*/ 169 h 177"/>
                <a:gd name="T64" fmla="*/ 203 w 256"/>
                <a:gd name="T65" fmla="*/ 173 h 177"/>
                <a:gd name="T66" fmla="*/ 186 w 256"/>
                <a:gd name="T67" fmla="*/ 176 h 177"/>
                <a:gd name="T68" fmla="*/ 168 w 256"/>
                <a:gd name="T69" fmla="*/ 177 h 177"/>
                <a:gd name="T70" fmla="*/ 148 w 256"/>
                <a:gd name="T71" fmla="*/ 177 h 177"/>
                <a:gd name="T72" fmla="*/ 127 w 256"/>
                <a:gd name="T73" fmla="*/ 173 h 177"/>
                <a:gd name="T74" fmla="*/ 106 w 256"/>
                <a:gd name="T75" fmla="*/ 168 h 177"/>
                <a:gd name="T76" fmla="*/ 86 w 256"/>
                <a:gd name="T77" fmla="*/ 158 h 177"/>
                <a:gd name="T78" fmla="*/ 66 w 256"/>
                <a:gd name="T79" fmla="*/ 142 h 177"/>
                <a:gd name="T80" fmla="*/ 47 w 256"/>
                <a:gd name="T81" fmla="*/ 122 h 177"/>
                <a:gd name="T82" fmla="*/ 30 w 256"/>
                <a:gd name="T83" fmla="*/ 98 h 177"/>
                <a:gd name="T84" fmla="*/ 14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9 w 256"/>
                <a:gd name="T91" fmla="*/ 24 h 177"/>
                <a:gd name="T92" fmla="*/ 18 w 256"/>
                <a:gd name="T93" fmla="*/ 20 h 177"/>
                <a:gd name="T94" fmla="*/ 31 w 256"/>
                <a:gd name="T95" fmla="*/ 15 h 177"/>
                <a:gd name="T96" fmla="*/ 45 w 256"/>
                <a:gd name="T97" fmla="*/ 11 h 177"/>
                <a:gd name="T98" fmla="*/ 64 w 256"/>
                <a:gd name="T99" fmla="*/ 6 h 177"/>
                <a:gd name="T100" fmla="*/ 82 w 256"/>
                <a:gd name="T101" fmla="*/ 3 h 177"/>
                <a:gd name="T102" fmla="*/ 103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3" y="0"/>
                  </a:moveTo>
                  <a:lnTo>
                    <a:pt x="123" y="0"/>
                  </a:lnTo>
                  <a:lnTo>
                    <a:pt x="144" y="3"/>
                  </a:lnTo>
                  <a:lnTo>
                    <a:pt x="165" y="8"/>
                  </a:lnTo>
                  <a:lnTo>
                    <a:pt x="184" y="19"/>
                  </a:lnTo>
                  <a:lnTo>
                    <a:pt x="203" y="32"/>
                  </a:lnTo>
                  <a:lnTo>
                    <a:pt x="220" y="48"/>
                  </a:lnTo>
                  <a:lnTo>
                    <a:pt x="235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5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9" y="73"/>
                  </a:lnTo>
                  <a:lnTo>
                    <a:pt x="191" y="60"/>
                  </a:lnTo>
                  <a:lnTo>
                    <a:pt x="169" y="51"/>
                  </a:lnTo>
                  <a:lnTo>
                    <a:pt x="144" y="45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8" y="58"/>
                  </a:lnTo>
                  <a:lnTo>
                    <a:pt x="183" y="68"/>
                  </a:lnTo>
                  <a:lnTo>
                    <a:pt x="199" y="81"/>
                  </a:lnTo>
                  <a:lnTo>
                    <a:pt x="214" y="97"/>
                  </a:lnTo>
                  <a:lnTo>
                    <a:pt x="229" y="115"/>
                  </a:lnTo>
                  <a:lnTo>
                    <a:pt x="239" y="135"/>
                  </a:lnTo>
                  <a:lnTo>
                    <a:pt x="247" y="159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3" y="173"/>
                  </a:lnTo>
                  <a:lnTo>
                    <a:pt x="186" y="176"/>
                  </a:lnTo>
                  <a:lnTo>
                    <a:pt x="168" y="177"/>
                  </a:lnTo>
                  <a:lnTo>
                    <a:pt x="148" y="177"/>
                  </a:lnTo>
                  <a:lnTo>
                    <a:pt x="127" y="173"/>
                  </a:lnTo>
                  <a:lnTo>
                    <a:pt x="106" y="168"/>
                  </a:lnTo>
                  <a:lnTo>
                    <a:pt x="86" y="158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30" y="98"/>
                  </a:lnTo>
                  <a:lnTo>
                    <a:pt x="14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9" y="24"/>
                  </a:lnTo>
                  <a:lnTo>
                    <a:pt x="18" y="20"/>
                  </a:lnTo>
                  <a:lnTo>
                    <a:pt x="31" y="15"/>
                  </a:lnTo>
                  <a:lnTo>
                    <a:pt x="45" y="11"/>
                  </a:lnTo>
                  <a:lnTo>
                    <a:pt x="64" y="6"/>
                  </a:lnTo>
                  <a:lnTo>
                    <a:pt x="82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1" name="任意多边形: 形状 20"/>
            <p:cNvSpPr/>
            <p:nvPr/>
          </p:nvSpPr>
          <p:spPr bwMode="auto">
            <a:xfrm>
              <a:off x="839417" y="3878564"/>
              <a:ext cx="370307" cy="259699"/>
            </a:xfrm>
            <a:custGeom>
              <a:avLst/>
              <a:gdLst>
                <a:gd name="T0" fmla="*/ 101 w 255"/>
                <a:gd name="T1" fmla="*/ 0 h 176"/>
                <a:gd name="T2" fmla="*/ 122 w 255"/>
                <a:gd name="T3" fmla="*/ 0 h 176"/>
                <a:gd name="T4" fmla="*/ 143 w 255"/>
                <a:gd name="T5" fmla="*/ 2 h 176"/>
                <a:gd name="T6" fmla="*/ 164 w 255"/>
                <a:gd name="T7" fmla="*/ 8 h 176"/>
                <a:gd name="T8" fmla="*/ 183 w 255"/>
                <a:gd name="T9" fmla="*/ 17 h 176"/>
                <a:gd name="T10" fmla="*/ 203 w 255"/>
                <a:gd name="T11" fmla="*/ 30 h 176"/>
                <a:gd name="T12" fmla="*/ 220 w 255"/>
                <a:gd name="T13" fmla="*/ 48 h 176"/>
                <a:gd name="T14" fmla="*/ 234 w 255"/>
                <a:gd name="T15" fmla="*/ 71 h 176"/>
                <a:gd name="T16" fmla="*/ 246 w 255"/>
                <a:gd name="T17" fmla="*/ 100 h 176"/>
                <a:gd name="T18" fmla="*/ 255 w 255"/>
                <a:gd name="T19" fmla="*/ 135 h 176"/>
                <a:gd name="T20" fmla="*/ 255 w 255"/>
                <a:gd name="T21" fmla="*/ 132 h 176"/>
                <a:gd name="T22" fmla="*/ 251 w 255"/>
                <a:gd name="T23" fmla="*/ 125 h 176"/>
                <a:gd name="T24" fmla="*/ 244 w 255"/>
                <a:gd name="T25" fmla="*/ 113 h 176"/>
                <a:gd name="T26" fmla="*/ 235 w 255"/>
                <a:gd name="T27" fmla="*/ 100 h 176"/>
                <a:gd name="T28" fmla="*/ 223 w 255"/>
                <a:gd name="T29" fmla="*/ 86 h 176"/>
                <a:gd name="T30" fmla="*/ 208 w 255"/>
                <a:gd name="T31" fmla="*/ 73 h 176"/>
                <a:gd name="T32" fmla="*/ 190 w 255"/>
                <a:gd name="T33" fmla="*/ 60 h 176"/>
                <a:gd name="T34" fmla="*/ 169 w 255"/>
                <a:gd name="T35" fmla="*/ 49 h 176"/>
                <a:gd name="T36" fmla="*/ 144 w 255"/>
                <a:gd name="T37" fmla="*/ 43 h 176"/>
                <a:gd name="T38" fmla="*/ 147 w 255"/>
                <a:gd name="T39" fmla="*/ 44 h 176"/>
                <a:gd name="T40" fmla="*/ 155 w 255"/>
                <a:gd name="T41" fmla="*/ 49 h 176"/>
                <a:gd name="T42" fmla="*/ 168 w 255"/>
                <a:gd name="T43" fmla="*/ 56 h 176"/>
                <a:gd name="T44" fmla="*/ 182 w 255"/>
                <a:gd name="T45" fmla="*/ 66 h 176"/>
                <a:gd name="T46" fmla="*/ 197 w 255"/>
                <a:gd name="T47" fmla="*/ 79 h 176"/>
                <a:gd name="T48" fmla="*/ 214 w 255"/>
                <a:gd name="T49" fmla="*/ 95 h 176"/>
                <a:gd name="T50" fmla="*/ 227 w 255"/>
                <a:gd name="T51" fmla="*/ 113 h 176"/>
                <a:gd name="T52" fmla="*/ 239 w 255"/>
                <a:gd name="T53" fmla="*/ 134 h 176"/>
                <a:gd name="T54" fmla="*/ 246 w 255"/>
                <a:gd name="T55" fmla="*/ 157 h 176"/>
                <a:gd name="T56" fmla="*/ 243 w 255"/>
                <a:gd name="T57" fmla="*/ 158 h 176"/>
                <a:gd name="T58" fmla="*/ 238 w 255"/>
                <a:gd name="T59" fmla="*/ 161 h 176"/>
                <a:gd name="T60" fmla="*/ 229 w 255"/>
                <a:gd name="T61" fmla="*/ 165 h 176"/>
                <a:gd name="T62" fmla="*/ 217 w 255"/>
                <a:gd name="T63" fmla="*/ 169 h 176"/>
                <a:gd name="T64" fmla="*/ 201 w 255"/>
                <a:gd name="T65" fmla="*/ 171 h 176"/>
                <a:gd name="T66" fmla="*/ 184 w 255"/>
                <a:gd name="T67" fmla="*/ 175 h 176"/>
                <a:gd name="T68" fmla="*/ 166 w 255"/>
                <a:gd name="T69" fmla="*/ 176 h 176"/>
                <a:gd name="T70" fmla="*/ 147 w 255"/>
                <a:gd name="T71" fmla="*/ 175 h 176"/>
                <a:gd name="T72" fmla="*/ 127 w 255"/>
                <a:gd name="T73" fmla="*/ 173 h 176"/>
                <a:gd name="T74" fmla="*/ 106 w 255"/>
                <a:gd name="T75" fmla="*/ 166 h 176"/>
                <a:gd name="T76" fmla="*/ 86 w 255"/>
                <a:gd name="T77" fmla="*/ 156 h 176"/>
                <a:gd name="T78" fmla="*/ 65 w 255"/>
                <a:gd name="T79" fmla="*/ 141 h 176"/>
                <a:gd name="T80" fmla="*/ 47 w 255"/>
                <a:gd name="T81" fmla="*/ 122 h 176"/>
                <a:gd name="T82" fmla="*/ 28 w 255"/>
                <a:gd name="T83" fmla="*/ 96 h 176"/>
                <a:gd name="T84" fmla="*/ 13 w 255"/>
                <a:gd name="T85" fmla="*/ 65 h 176"/>
                <a:gd name="T86" fmla="*/ 0 w 255"/>
                <a:gd name="T87" fmla="*/ 26 h 176"/>
                <a:gd name="T88" fmla="*/ 1 w 255"/>
                <a:gd name="T89" fmla="*/ 26 h 176"/>
                <a:gd name="T90" fmla="*/ 8 w 255"/>
                <a:gd name="T91" fmla="*/ 22 h 176"/>
                <a:gd name="T92" fmla="*/ 18 w 255"/>
                <a:gd name="T93" fmla="*/ 18 h 176"/>
                <a:gd name="T94" fmla="*/ 30 w 255"/>
                <a:gd name="T95" fmla="*/ 14 h 176"/>
                <a:gd name="T96" fmla="*/ 45 w 255"/>
                <a:gd name="T97" fmla="*/ 9 h 176"/>
                <a:gd name="T98" fmla="*/ 62 w 255"/>
                <a:gd name="T99" fmla="*/ 5 h 176"/>
                <a:gd name="T100" fmla="*/ 82 w 255"/>
                <a:gd name="T101" fmla="*/ 1 h 176"/>
                <a:gd name="T102" fmla="*/ 101 w 255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6">
                  <a:moveTo>
                    <a:pt x="101" y="0"/>
                  </a:moveTo>
                  <a:lnTo>
                    <a:pt x="122" y="0"/>
                  </a:lnTo>
                  <a:lnTo>
                    <a:pt x="143" y="2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3" y="30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5" y="132"/>
                  </a:lnTo>
                  <a:lnTo>
                    <a:pt x="251" y="125"/>
                  </a:lnTo>
                  <a:lnTo>
                    <a:pt x="244" y="113"/>
                  </a:lnTo>
                  <a:lnTo>
                    <a:pt x="235" y="100"/>
                  </a:lnTo>
                  <a:lnTo>
                    <a:pt x="223" y="86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9" y="49"/>
                  </a:lnTo>
                  <a:lnTo>
                    <a:pt x="144" y="43"/>
                  </a:lnTo>
                  <a:lnTo>
                    <a:pt x="147" y="44"/>
                  </a:lnTo>
                  <a:lnTo>
                    <a:pt x="155" y="49"/>
                  </a:lnTo>
                  <a:lnTo>
                    <a:pt x="168" y="56"/>
                  </a:lnTo>
                  <a:lnTo>
                    <a:pt x="182" y="66"/>
                  </a:lnTo>
                  <a:lnTo>
                    <a:pt x="197" y="79"/>
                  </a:lnTo>
                  <a:lnTo>
                    <a:pt x="214" y="95"/>
                  </a:lnTo>
                  <a:lnTo>
                    <a:pt x="227" y="113"/>
                  </a:lnTo>
                  <a:lnTo>
                    <a:pt x="239" y="134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7" y="169"/>
                  </a:lnTo>
                  <a:lnTo>
                    <a:pt x="201" y="171"/>
                  </a:lnTo>
                  <a:lnTo>
                    <a:pt x="184" y="175"/>
                  </a:lnTo>
                  <a:lnTo>
                    <a:pt x="166" y="176"/>
                  </a:lnTo>
                  <a:lnTo>
                    <a:pt x="147" y="175"/>
                  </a:lnTo>
                  <a:lnTo>
                    <a:pt x="127" y="173"/>
                  </a:lnTo>
                  <a:lnTo>
                    <a:pt x="106" y="166"/>
                  </a:lnTo>
                  <a:lnTo>
                    <a:pt x="86" y="156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6"/>
                  </a:lnTo>
                  <a:lnTo>
                    <a:pt x="1" y="26"/>
                  </a:lnTo>
                  <a:lnTo>
                    <a:pt x="8" y="22"/>
                  </a:lnTo>
                  <a:lnTo>
                    <a:pt x="18" y="18"/>
                  </a:lnTo>
                  <a:lnTo>
                    <a:pt x="30" y="14"/>
                  </a:lnTo>
                  <a:lnTo>
                    <a:pt x="45" y="9"/>
                  </a:lnTo>
                  <a:lnTo>
                    <a:pt x="62" y="5"/>
                  </a:lnTo>
                  <a:lnTo>
                    <a:pt x="82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1198106" y="3313425"/>
              <a:ext cx="254132" cy="392499"/>
            </a:xfrm>
            <a:custGeom>
              <a:avLst/>
              <a:gdLst>
                <a:gd name="T0" fmla="*/ 35 w 175"/>
                <a:gd name="T1" fmla="*/ 0 h 266"/>
                <a:gd name="T2" fmla="*/ 36 w 175"/>
                <a:gd name="T3" fmla="*/ 1 h 266"/>
                <a:gd name="T4" fmla="*/ 43 w 175"/>
                <a:gd name="T5" fmla="*/ 4 h 266"/>
                <a:gd name="T6" fmla="*/ 53 w 175"/>
                <a:gd name="T7" fmla="*/ 8 h 266"/>
                <a:gd name="T8" fmla="*/ 65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7 h 266"/>
                <a:gd name="T20" fmla="*/ 153 w 175"/>
                <a:gd name="T21" fmla="*/ 84 h 266"/>
                <a:gd name="T22" fmla="*/ 164 w 175"/>
                <a:gd name="T23" fmla="*/ 102 h 266"/>
                <a:gd name="T24" fmla="*/ 171 w 175"/>
                <a:gd name="T25" fmla="*/ 123 h 266"/>
                <a:gd name="T26" fmla="*/ 175 w 175"/>
                <a:gd name="T27" fmla="*/ 145 h 266"/>
                <a:gd name="T28" fmla="*/ 174 w 175"/>
                <a:gd name="T29" fmla="*/ 170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5 w 175"/>
                <a:gd name="T41" fmla="*/ 235 h 266"/>
                <a:gd name="T42" fmla="*/ 148 w 175"/>
                <a:gd name="T43" fmla="*/ 219 h 266"/>
                <a:gd name="T44" fmla="*/ 149 w 175"/>
                <a:gd name="T45" fmla="*/ 200 h 266"/>
                <a:gd name="T46" fmla="*/ 149 w 175"/>
                <a:gd name="T47" fmla="*/ 180 h 266"/>
                <a:gd name="T48" fmla="*/ 145 w 175"/>
                <a:gd name="T49" fmla="*/ 158 h 266"/>
                <a:gd name="T50" fmla="*/ 138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1 w 175"/>
                <a:gd name="T59" fmla="*/ 140 h 266"/>
                <a:gd name="T60" fmla="*/ 135 w 175"/>
                <a:gd name="T61" fmla="*/ 157 h 266"/>
                <a:gd name="T62" fmla="*/ 138 w 175"/>
                <a:gd name="T63" fmla="*/ 178 h 266"/>
                <a:gd name="T64" fmla="*/ 138 w 175"/>
                <a:gd name="T65" fmla="*/ 200 h 266"/>
                <a:gd name="T66" fmla="*/ 134 w 175"/>
                <a:gd name="T67" fmla="*/ 223 h 266"/>
                <a:gd name="T68" fmla="*/ 127 w 175"/>
                <a:gd name="T69" fmla="*/ 245 h 266"/>
                <a:gd name="T70" fmla="*/ 115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0 w 175"/>
                <a:gd name="T77" fmla="*/ 260 h 266"/>
                <a:gd name="T78" fmla="*/ 89 w 175"/>
                <a:gd name="T79" fmla="*/ 254 h 266"/>
                <a:gd name="T80" fmla="*/ 78 w 175"/>
                <a:gd name="T81" fmla="*/ 248 h 266"/>
                <a:gd name="T82" fmla="*/ 65 w 175"/>
                <a:gd name="T83" fmla="*/ 240 h 266"/>
                <a:gd name="T84" fmla="*/ 52 w 175"/>
                <a:gd name="T85" fmla="*/ 230 h 266"/>
                <a:gd name="T86" fmla="*/ 39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8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6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3" y="8"/>
                  </a:lnTo>
                  <a:lnTo>
                    <a:pt x="65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7"/>
                  </a:lnTo>
                  <a:lnTo>
                    <a:pt x="153" y="84"/>
                  </a:lnTo>
                  <a:lnTo>
                    <a:pt x="164" y="102"/>
                  </a:lnTo>
                  <a:lnTo>
                    <a:pt x="171" y="123"/>
                  </a:lnTo>
                  <a:lnTo>
                    <a:pt x="175" y="145"/>
                  </a:lnTo>
                  <a:lnTo>
                    <a:pt x="174" y="170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49" y="200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8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1" y="140"/>
                  </a:lnTo>
                  <a:lnTo>
                    <a:pt x="135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0" y="260"/>
                  </a:lnTo>
                  <a:lnTo>
                    <a:pt x="89" y="254"/>
                  </a:lnTo>
                  <a:lnTo>
                    <a:pt x="78" y="248"/>
                  </a:lnTo>
                  <a:lnTo>
                    <a:pt x="65" y="240"/>
                  </a:lnTo>
                  <a:lnTo>
                    <a:pt x="52" y="230"/>
                  </a:lnTo>
                  <a:lnTo>
                    <a:pt x="39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8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1651187" y="3261780"/>
              <a:ext cx="254132" cy="392499"/>
            </a:xfrm>
            <a:custGeom>
              <a:avLst/>
              <a:gdLst>
                <a:gd name="T0" fmla="*/ 35 w 175"/>
                <a:gd name="T1" fmla="*/ 0 h 266"/>
                <a:gd name="T2" fmla="*/ 37 w 175"/>
                <a:gd name="T3" fmla="*/ 1 h 266"/>
                <a:gd name="T4" fmla="*/ 44 w 175"/>
                <a:gd name="T5" fmla="*/ 4 h 266"/>
                <a:gd name="T6" fmla="*/ 53 w 175"/>
                <a:gd name="T7" fmla="*/ 8 h 266"/>
                <a:gd name="T8" fmla="*/ 66 w 175"/>
                <a:gd name="T9" fmla="*/ 13 h 266"/>
                <a:gd name="T10" fmla="*/ 79 w 175"/>
                <a:gd name="T11" fmla="*/ 21 h 266"/>
                <a:gd name="T12" fmla="*/ 95 w 175"/>
                <a:gd name="T13" fmla="*/ 30 h 266"/>
                <a:gd name="T14" fmla="*/ 110 w 175"/>
                <a:gd name="T15" fmla="*/ 40 h 266"/>
                <a:gd name="T16" fmla="*/ 126 w 175"/>
                <a:gd name="T17" fmla="*/ 53 h 266"/>
                <a:gd name="T18" fmla="*/ 140 w 175"/>
                <a:gd name="T19" fmla="*/ 69 h 266"/>
                <a:gd name="T20" fmla="*/ 153 w 175"/>
                <a:gd name="T21" fmla="*/ 84 h 266"/>
                <a:gd name="T22" fmla="*/ 165 w 175"/>
                <a:gd name="T23" fmla="*/ 104 h 266"/>
                <a:gd name="T24" fmla="*/ 171 w 175"/>
                <a:gd name="T25" fmla="*/ 123 h 266"/>
                <a:gd name="T26" fmla="*/ 175 w 175"/>
                <a:gd name="T27" fmla="*/ 147 h 266"/>
                <a:gd name="T28" fmla="*/ 175 w 175"/>
                <a:gd name="T29" fmla="*/ 171 h 266"/>
                <a:gd name="T30" fmla="*/ 169 w 175"/>
                <a:gd name="T31" fmla="*/ 197 h 266"/>
                <a:gd name="T32" fmla="*/ 157 w 175"/>
                <a:gd name="T33" fmla="*/ 226 h 266"/>
                <a:gd name="T34" fmla="*/ 139 w 175"/>
                <a:gd name="T35" fmla="*/ 257 h 266"/>
                <a:gd name="T36" fmla="*/ 140 w 175"/>
                <a:gd name="T37" fmla="*/ 254 h 266"/>
                <a:gd name="T38" fmla="*/ 143 w 175"/>
                <a:gd name="T39" fmla="*/ 247 h 266"/>
                <a:gd name="T40" fmla="*/ 147 w 175"/>
                <a:gd name="T41" fmla="*/ 235 h 266"/>
                <a:gd name="T42" fmla="*/ 149 w 175"/>
                <a:gd name="T43" fmla="*/ 219 h 266"/>
                <a:gd name="T44" fmla="*/ 150 w 175"/>
                <a:gd name="T45" fmla="*/ 200 h 266"/>
                <a:gd name="T46" fmla="*/ 150 w 175"/>
                <a:gd name="T47" fmla="*/ 180 h 266"/>
                <a:gd name="T48" fmla="*/ 147 w 175"/>
                <a:gd name="T49" fmla="*/ 158 h 266"/>
                <a:gd name="T50" fmla="*/ 137 w 175"/>
                <a:gd name="T51" fmla="*/ 136 h 266"/>
                <a:gd name="T52" fmla="*/ 125 w 175"/>
                <a:gd name="T53" fmla="*/ 114 h 266"/>
                <a:gd name="T54" fmla="*/ 126 w 175"/>
                <a:gd name="T55" fmla="*/ 117 h 266"/>
                <a:gd name="T56" fmla="*/ 128 w 175"/>
                <a:gd name="T57" fmla="*/ 126 h 266"/>
                <a:gd name="T58" fmla="*/ 132 w 175"/>
                <a:gd name="T59" fmla="*/ 140 h 266"/>
                <a:gd name="T60" fmla="*/ 136 w 175"/>
                <a:gd name="T61" fmla="*/ 158 h 266"/>
                <a:gd name="T62" fmla="*/ 137 w 175"/>
                <a:gd name="T63" fmla="*/ 178 h 266"/>
                <a:gd name="T64" fmla="*/ 137 w 175"/>
                <a:gd name="T65" fmla="*/ 200 h 266"/>
                <a:gd name="T66" fmla="*/ 135 w 175"/>
                <a:gd name="T67" fmla="*/ 223 h 266"/>
                <a:gd name="T68" fmla="*/ 128 w 175"/>
                <a:gd name="T69" fmla="*/ 245 h 266"/>
                <a:gd name="T70" fmla="*/ 117 w 175"/>
                <a:gd name="T71" fmla="*/ 266 h 266"/>
                <a:gd name="T72" fmla="*/ 114 w 175"/>
                <a:gd name="T73" fmla="*/ 266 h 266"/>
                <a:gd name="T74" fmla="*/ 109 w 175"/>
                <a:gd name="T75" fmla="*/ 263 h 266"/>
                <a:gd name="T76" fmla="*/ 101 w 175"/>
                <a:gd name="T77" fmla="*/ 261 h 266"/>
                <a:gd name="T78" fmla="*/ 91 w 175"/>
                <a:gd name="T79" fmla="*/ 256 h 266"/>
                <a:gd name="T80" fmla="*/ 79 w 175"/>
                <a:gd name="T81" fmla="*/ 248 h 266"/>
                <a:gd name="T82" fmla="*/ 66 w 175"/>
                <a:gd name="T83" fmla="*/ 240 h 266"/>
                <a:gd name="T84" fmla="*/ 53 w 175"/>
                <a:gd name="T85" fmla="*/ 230 h 266"/>
                <a:gd name="T86" fmla="*/ 40 w 175"/>
                <a:gd name="T87" fmla="*/ 217 h 266"/>
                <a:gd name="T88" fmla="*/ 27 w 175"/>
                <a:gd name="T89" fmla="*/ 202 h 266"/>
                <a:gd name="T90" fmla="*/ 17 w 175"/>
                <a:gd name="T91" fmla="*/ 186 h 266"/>
                <a:gd name="T92" fmla="*/ 9 w 175"/>
                <a:gd name="T93" fmla="*/ 167 h 266"/>
                <a:gd name="T94" fmla="*/ 2 w 175"/>
                <a:gd name="T95" fmla="*/ 145 h 266"/>
                <a:gd name="T96" fmla="*/ 0 w 175"/>
                <a:gd name="T97" fmla="*/ 122 h 266"/>
                <a:gd name="T98" fmla="*/ 1 w 175"/>
                <a:gd name="T99" fmla="*/ 96 h 266"/>
                <a:gd name="T100" fmla="*/ 8 w 175"/>
                <a:gd name="T101" fmla="*/ 66 h 266"/>
                <a:gd name="T102" fmla="*/ 18 w 175"/>
                <a:gd name="T103" fmla="*/ 35 h 266"/>
                <a:gd name="T104" fmla="*/ 35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8"/>
                  </a:lnTo>
                  <a:lnTo>
                    <a:pt x="66" y="13"/>
                  </a:lnTo>
                  <a:lnTo>
                    <a:pt x="79" y="21"/>
                  </a:lnTo>
                  <a:lnTo>
                    <a:pt x="95" y="30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0" y="69"/>
                  </a:lnTo>
                  <a:lnTo>
                    <a:pt x="153" y="84"/>
                  </a:lnTo>
                  <a:lnTo>
                    <a:pt x="165" y="104"/>
                  </a:lnTo>
                  <a:lnTo>
                    <a:pt x="171" y="123"/>
                  </a:lnTo>
                  <a:lnTo>
                    <a:pt x="175" y="147"/>
                  </a:lnTo>
                  <a:lnTo>
                    <a:pt x="175" y="171"/>
                  </a:lnTo>
                  <a:lnTo>
                    <a:pt x="169" y="197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7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0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7" y="136"/>
                  </a:lnTo>
                  <a:lnTo>
                    <a:pt x="125" y="114"/>
                  </a:lnTo>
                  <a:lnTo>
                    <a:pt x="126" y="117"/>
                  </a:lnTo>
                  <a:lnTo>
                    <a:pt x="128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8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6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30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8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2152189" y="3263256"/>
              <a:ext cx="257036" cy="377743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8 h 256"/>
                <a:gd name="T6" fmla="*/ 158 w 177"/>
                <a:gd name="T7" fmla="*/ 18 h 256"/>
                <a:gd name="T8" fmla="*/ 163 w 177"/>
                <a:gd name="T9" fmla="*/ 30 h 256"/>
                <a:gd name="T10" fmla="*/ 167 w 177"/>
                <a:gd name="T11" fmla="*/ 46 h 256"/>
                <a:gd name="T12" fmla="*/ 172 w 177"/>
                <a:gd name="T13" fmla="*/ 62 h 256"/>
                <a:gd name="T14" fmla="*/ 175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5 w 177"/>
                <a:gd name="T21" fmla="*/ 143 h 256"/>
                <a:gd name="T22" fmla="*/ 168 w 177"/>
                <a:gd name="T23" fmla="*/ 164 h 256"/>
                <a:gd name="T24" fmla="*/ 159 w 177"/>
                <a:gd name="T25" fmla="*/ 185 h 256"/>
                <a:gd name="T26" fmla="*/ 146 w 177"/>
                <a:gd name="T27" fmla="*/ 203 h 256"/>
                <a:gd name="T28" fmla="*/ 128 w 177"/>
                <a:gd name="T29" fmla="*/ 220 h 256"/>
                <a:gd name="T30" fmla="*/ 106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5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6 w 177"/>
                <a:gd name="T49" fmla="*/ 190 h 256"/>
                <a:gd name="T50" fmla="*/ 127 w 177"/>
                <a:gd name="T51" fmla="*/ 169 h 256"/>
                <a:gd name="T52" fmla="*/ 133 w 177"/>
                <a:gd name="T53" fmla="*/ 144 h 256"/>
                <a:gd name="T54" fmla="*/ 132 w 177"/>
                <a:gd name="T55" fmla="*/ 147 h 256"/>
                <a:gd name="T56" fmla="*/ 128 w 177"/>
                <a:gd name="T57" fmla="*/ 156 h 256"/>
                <a:gd name="T58" fmla="*/ 120 w 177"/>
                <a:gd name="T59" fmla="*/ 168 h 256"/>
                <a:gd name="T60" fmla="*/ 110 w 177"/>
                <a:gd name="T61" fmla="*/ 182 h 256"/>
                <a:gd name="T62" fmla="*/ 97 w 177"/>
                <a:gd name="T63" fmla="*/ 199 h 256"/>
                <a:gd name="T64" fmla="*/ 81 w 177"/>
                <a:gd name="T65" fmla="*/ 214 h 256"/>
                <a:gd name="T66" fmla="*/ 63 w 177"/>
                <a:gd name="T67" fmla="*/ 229 h 256"/>
                <a:gd name="T68" fmla="*/ 42 w 177"/>
                <a:gd name="T69" fmla="*/ 239 h 256"/>
                <a:gd name="T70" fmla="*/ 19 w 177"/>
                <a:gd name="T71" fmla="*/ 246 h 256"/>
                <a:gd name="T72" fmla="*/ 19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2 w 177"/>
                <a:gd name="T83" fmla="*/ 186 h 256"/>
                <a:gd name="T84" fmla="*/ 0 w 177"/>
                <a:gd name="T85" fmla="*/ 166 h 256"/>
                <a:gd name="T86" fmla="*/ 0 w 177"/>
                <a:gd name="T87" fmla="*/ 147 h 256"/>
                <a:gd name="T88" fmla="*/ 3 w 177"/>
                <a:gd name="T89" fmla="*/ 127 h 256"/>
                <a:gd name="T90" fmla="*/ 10 w 177"/>
                <a:gd name="T91" fmla="*/ 107 h 256"/>
                <a:gd name="T92" fmla="*/ 20 w 177"/>
                <a:gd name="T93" fmla="*/ 86 h 256"/>
                <a:gd name="T94" fmla="*/ 36 w 177"/>
                <a:gd name="T95" fmla="*/ 66 h 256"/>
                <a:gd name="T96" fmla="*/ 55 w 177"/>
                <a:gd name="T97" fmla="*/ 47 h 256"/>
                <a:gd name="T98" fmla="*/ 80 w 177"/>
                <a:gd name="T99" fmla="*/ 29 h 256"/>
                <a:gd name="T100" fmla="*/ 111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8"/>
                  </a:lnTo>
                  <a:lnTo>
                    <a:pt x="158" y="18"/>
                  </a:lnTo>
                  <a:lnTo>
                    <a:pt x="163" y="30"/>
                  </a:lnTo>
                  <a:lnTo>
                    <a:pt x="167" y="46"/>
                  </a:lnTo>
                  <a:lnTo>
                    <a:pt x="172" y="62"/>
                  </a:lnTo>
                  <a:lnTo>
                    <a:pt x="175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8" y="164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8" y="220"/>
                  </a:lnTo>
                  <a:lnTo>
                    <a:pt x="106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5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7" y="169"/>
                  </a:lnTo>
                  <a:lnTo>
                    <a:pt x="133" y="144"/>
                  </a:lnTo>
                  <a:lnTo>
                    <a:pt x="132" y="147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10" y="182"/>
                  </a:lnTo>
                  <a:lnTo>
                    <a:pt x="97" y="199"/>
                  </a:lnTo>
                  <a:lnTo>
                    <a:pt x="81" y="214"/>
                  </a:lnTo>
                  <a:lnTo>
                    <a:pt x="63" y="229"/>
                  </a:lnTo>
                  <a:lnTo>
                    <a:pt x="42" y="239"/>
                  </a:lnTo>
                  <a:lnTo>
                    <a:pt x="19" y="246"/>
                  </a:lnTo>
                  <a:lnTo>
                    <a:pt x="19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2" y="186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7"/>
                  </a:lnTo>
                  <a:lnTo>
                    <a:pt x="10" y="107"/>
                  </a:lnTo>
                  <a:lnTo>
                    <a:pt x="20" y="86"/>
                  </a:lnTo>
                  <a:lnTo>
                    <a:pt x="36" y="66"/>
                  </a:lnTo>
                  <a:lnTo>
                    <a:pt x="55" y="47"/>
                  </a:lnTo>
                  <a:lnTo>
                    <a:pt x="80" y="29"/>
                  </a:lnTo>
                  <a:lnTo>
                    <a:pt x="111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2314833" y="3787079"/>
              <a:ext cx="387733" cy="258224"/>
            </a:xfrm>
            <a:custGeom>
              <a:avLst/>
              <a:gdLst>
                <a:gd name="T0" fmla="*/ 144 w 267"/>
                <a:gd name="T1" fmla="*/ 0 h 175"/>
                <a:gd name="T2" fmla="*/ 172 w 267"/>
                <a:gd name="T3" fmla="*/ 1 h 175"/>
                <a:gd name="T4" fmla="*/ 200 w 267"/>
                <a:gd name="T5" fmla="*/ 6 h 175"/>
                <a:gd name="T6" fmla="*/ 232 w 267"/>
                <a:gd name="T7" fmla="*/ 18 h 175"/>
                <a:gd name="T8" fmla="*/ 267 w 267"/>
                <a:gd name="T9" fmla="*/ 35 h 175"/>
                <a:gd name="T10" fmla="*/ 265 w 267"/>
                <a:gd name="T11" fmla="*/ 36 h 175"/>
                <a:gd name="T12" fmla="*/ 264 w 267"/>
                <a:gd name="T13" fmla="*/ 42 h 175"/>
                <a:gd name="T14" fmla="*/ 259 w 267"/>
                <a:gd name="T15" fmla="*/ 53 h 175"/>
                <a:gd name="T16" fmla="*/ 254 w 267"/>
                <a:gd name="T17" fmla="*/ 64 h 175"/>
                <a:gd name="T18" fmla="*/ 246 w 267"/>
                <a:gd name="T19" fmla="*/ 79 h 175"/>
                <a:gd name="T20" fmla="*/ 237 w 267"/>
                <a:gd name="T21" fmla="*/ 94 h 175"/>
                <a:gd name="T22" fmla="*/ 226 w 267"/>
                <a:gd name="T23" fmla="*/ 110 h 175"/>
                <a:gd name="T24" fmla="*/ 213 w 267"/>
                <a:gd name="T25" fmla="*/ 125 h 175"/>
                <a:gd name="T26" fmla="*/ 199 w 267"/>
                <a:gd name="T27" fmla="*/ 140 h 175"/>
                <a:gd name="T28" fmla="*/ 182 w 267"/>
                <a:gd name="T29" fmla="*/ 153 h 175"/>
                <a:gd name="T30" fmla="*/ 164 w 267"/>
                <a:gd name="T31" fmla="*/ 163 h 175"/>
                <a:gd name="T32" fmla="*/ 143 w 267"/>
                <a:gd name="T33" fmla="*/ 171 h 175"/>
                <a:gd name="T34" fmla="*/ 121 w 267"/>
                <a:gd name="T35" fmla="*/ 175 h 175"/>
                <a:gd name="T36" fmla="*/ 96 w 267"/>
                <a:gd name="T37" fmla="*/ 174 h 175"/>
                <a:gd name="T38" fmla="*/ 69 w 267"/>
                <a:gd name="T39" fmla="*/ 168 h 175"/>
                <a:gd name="T40" fmla="*/ 41 w 267"/>
                <a:gd name="T41" fmla="*/ 157 h 175"/>
                <a:gd name="T42" fmla="*/ 9 w 267"/>
                <a:gd name="T43" fmla="*/ 138 h 175"/>
                <a:gd name="T44" fmla="*/ 12 w 267"/>
                <a:gd name="T45" fmla="*/ 140 h 175"/>
                <a:gd name="T46" fmla="*/ 20 w 267"/>
                <a:gd name="T47" fmla="*/ 142 h 175"/>
                <a:gd name="T48" fmla="*/ 33 w 267"/>
                <a:gd name="T49" fmla="*/ 145 h 175"/>
                <a:gd name="T50" fmla="*/ 48 w 267"/>
                <a:gd name="T51" fmla="*/ 148 h 175"/>
                <a:gd name="T52" fmla="*/ 67 w 267"/>
                <a:gd name="T53" fmla="*/ 150 h 175"/>
                <a:gd name="T54" fmla="*/ 87 w 267"/>
                <a:gd name="T55" fmla="*/ 149 h 175"/>
                <a:gd name="T56" fmla="*/ 108 w 267"/>
                <a:gd name="T57" fmla="*/ 145 h 175"/>
                <a:gd name="T58" fmla="*/ 131 w 267"/>
                <a:gd name="T59" fmla="*/ 137 h 175"/>
                <a:gd name="T60" fmla="*/ 154 w 267"/>
                <a:gd name="T61" fmla="*/ 124 h 175"/>
                <a:gd name="T62" fmla="*/ 150 w 267"/>
                <a:gd name="T63" fmla="*/ 125 h 175"/>
                <a:gd name="T64" fmla="*/ 141 w 267"/>
                <a:gd name="T65" fmla="*/ 128 h 175"/>
                <a:gd name="T66" fmla="*/ 126 w 267"/>
                <a:gd name="T67" fmla="*/ 131 h 175"/>
                <a:gd name="T68" fmla="*/ 109 w 267"/>
                <a:gd name="T69" fmla="*/ 135 h 175"/>
                <a:gd name="T70" fmla="*/ 89 w 267"/>
                <a:gd name="T71" fmla="*/ 137 h 175"/>
                <a:gd name="T72" fmla="*/ 67 w 267"/>
                <a:gd name="T73" fmla="*/ 137 h 175"/>
                <a:gd name="T74" fmla="*/ 43 w 267"/>
                <a:gd name="T75" fmla="*/ 133 h 175"/>
                <a:gd name="T76" fmla="*/ 21 w 267"/>
                <a:gd name="T77" fmla="*/ 127 h 175"/>
                <a:gd name="T78" fmla="*/ 0 w 267"/>
                <a:gd name="T79" fmla="*/ 115 h 175"/>
                <a:gd name="T80" fmla="*/ 0 w 267"/>
                <a:gd name="T81" fmla="*/ 114 h 175"/>
                <a:gd name="T82" fmla="*/ 3 w 267"/>
                <a:gd name="T83" fmla="*/ 109 h 175"/>
                <a:gd name="T84" fmla="*/ 7 w 267"/>
                <a:gd name="T85" fmla="*/ 100 h 175"/>
                <a:gd name="T86" fmla="*/ 12 w 267"/>
                <a:gd name="T87" fmla="*/ 90 h 175"/>
                <a:gd name="T88" fmla="*/ 18 w 267"/>
                <a:gd name="T89" fmla="*/ 77 h 175"/>
                <a:gd name="T90" fmla="*/ 26 w 267"/>
                <a:gd name="T91" fmla="*/ 64 h 175"/>
                <a:gd name="T92" fmla="*/ 38 w 267"/>
                <a:gd name="T93" fmla="*/ 52 h 175"/>
                <a:gd name="T94" fmla="*/ 50 w 267"/>
                <a:gd name="T95" fmla="*/ 39 h 175"/>
                <a:gd name="T96" fmla="*/ 64 w 267"/>
                <a:gd name="T97" fmla="*/ 27 h 175"/>
                <a:gd name="T98" fmla="*/ 81 w 267"/>
                <a:gd name="T99" fmla="*/ 16 h 175"/>
                <a:gd name="T100" fmla="*/ 100 w 267"/>
                <a:gd name="T101" fmla="*/ 7 h 175"/>
                <a:gd name="T102" fmla="*/ 121 w 267"/>
                <a:gd name="T103" fmla="*/ 2 h 175"/>
                <a:gd name="T104" fmla="*/ 144 w 267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5">
                  <a:moveTo>
                    <a:pt x="144" y="0"/>
                  </a:moveTo>
                  <a:lnTo>
                    <a:pt x="172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7" y="35"/>
                  </a:lnTo>
                  <a:lnTo>
                    <a:pt x="265" y="36"/>
                  </a:lnTo>
                  <a:lnTo>
                    <a:pt x="264" y="42"/>
                  </a:lnTo>
                  <a:lnTo>
                    <a:pt x="259" y="53"/>
                  </a:lnTo>
                  <a:lnTo>
                    <a:pt x="254" y="64"/>
                  </a:lnTo>
                  <a:lnTo>
                    <a:pt x="246" y="79"/>
                  </a:lnTo>
                  <a:lnTo>
                    <a:pt x="237" y="94"/>
                  </a:lnTo>
                  <a:lnTo>
                    <a:pt x="226" y="110"/>
                  </a:lnTo>
                  <a:lnTo>
                    <a:pt x="213" y="125"/>
                  </a:lnTo>
                  <a:lnTo>
                    <a:pt x="199" y="140"/>
                  </a:lnTo>
                  <a:lnTo>
                    <a:pt x="182" y="153"/>
                  </a:lnTo>
                  <a:lnTo>
                    <a:pt x="164" y="163"/>
                  </a:lnTo>
                  <a:lnTo>
                    <a:pt x="143" y="171"/>
                  </a:lnTo>
                  <a:lnTo>
                    <a:pt x="121" y="175"/>
                  </a:lnTo>
                  <a:lnTo>
                    <a:pt x="96" y="174"/>
                  </a:lnTo>
                  <a:lnTo>
                    <a:pt x="69" y="168"/>
                  </a:lnTo>
                  <a:lnTo>
                    <a:pt x="41" y="157"/>
                  </a:lnTo>
                  <a:lnTo>
                    <a:pt x="9" y="138"/>
                  </a:lnTo>
                  <a:lnTo>
                    <a:pt x="12" y="140"/>
                  </a:lnTo>
                  <a:lnTo>
                    <a:pt x="20" y="142"/>
                  </a:lnTo>
                  <a:lnTo>
                    <a:pt x="33" y="145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49"/>
                  </a:lnTo>
                  <a:lnTo>
                    <a:pt x="108" y="145"/>
                  </a:lnTo>
                  <a:lnTo>
                    <a:pt x="131" y="137"/>
                  </a:lnTo>
                  <a:lnTo>
                    <a:pt x="154" y="124"/>
                  </a:lnTo>
                  <a:lnTo>
                    <a:pt x="150" y="125"/>
                  </a:lnTo>
                  <a:lnTo>
                    <a:pt x="141" y="128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3"/>
                  </a:lnTo>
                  <a:lnTo>
                    <a:pt x="21" y="127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7"/>
                  </a:lnTo>
                  <a:lnTo>
                    <a:pt x="26" y="64"/>
                  </a:lnTo>
                  <a:lnTo>
                    <a:pt x="38" y="52"/>
                  </a:lnTo>
                  <a:lnTo>
                    <a:pt x="50" y="39"/>
                  </a:lnTo>
                  <a:lnTo>
                    <a:pt x="64" y="27"/>
                  </a:lnTo>
                  <a:lnTo>
                    <a:pt x="81" y="16"/>
                  </a:lnTo>
                  <a:lnTo>
                    <a:pt x="100" y="7"/>
                  </a:lnTo>
                  <a:lnTo>
                    <a:pt x="121" y="2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1783335" y="2702543"/>
              <a:ext cx="386280" cy="258224"/>
            </a:xfrm>
            <a:custGeom>
              <a:avLst/>
              <a:gdLst>
                <a:gd name="T0" fmla="*/ 145 w 266"/>
                <a:gd name="T1" fmla="*/ 0 h 175"/>
                <a:gd name="T2" fmla="*/ 170 w 266"/>
                <a:gd name="T3" fmla="*/ 0 h 175"/>
                <a:gd name="T4" fmla="*/ 197 w 266"/>
                <a:gd name="T5" fmla="*/ 6 h 175"/>
                <a:gd name="T6" fmla="*/ 226 w 266"/>
                <a:gd name="T7" fmla="*/ 18 h 175"/>
                <a:gd name="T8" fmla="*/ 257 w 266"/>
                <a:gd name="T9" fmla="*/ 36 h 175"/>
                <a:gd name="T10" fmla="*/ 254 w 266"/>
                <a:gd name="T11" fmla="*/ 35 h 175"/>
                <a:gd name="T12" fmla="*/ 247 w 266"/>
                <a:gd name="T13" fmla="*/ 32 h 175"/>
                <a:gd name="T14" fmla="*/ 235 w 266"/>
                <a:gd name="T15" fmla="*/ 30 h 175"/>
                <a:gd name="T16" fmla="*/ 218 w 266"/>
                <a:gd name="T17" fmla="*/ 26 h 175"/>
                <a:gd name="T18" fmla="*/ 200 w 266"/>
                <a:gd name="T19" fmla="*/ 24 h 175"/>
                <a:gd name="T20" fmla="*/ 179 w 266"/>
                <a:gd name="T21" fmla="*/ 26 h 175"/>
                <a:gd name="T22" fmla="*/ 158 w 266"/>
                <a:gd name="T23" fmla="*/ 30 h 175"/>
                <a:gd name="T24" fmla="*/ 136 w 266"/>
                <a:gd name="T25" fmla="*/ 37 h 175"/>
                <a:gd name="T26" fmla="*/ 114 w 266"/>
                <a:gd name="T27" fmla="*/ 50 h 175"/>
                <a:gd name="T28" fmla="*/ 117 w 266"/>
                <a:gd name="T29" fmla="*/ 49 h 175"/>
                <a:gd name="T30" fmla="*/ 126 w 266"/>
                <a:gd name="T31" fmla="*/ 47 h 175"/>
                <a:gd name="T32" fmla="*/ 140 w 266"/>
                <a:gd name="T33" fmla="*/ 43 h 175"/>
                <a:gd name="T34" fmla="*/ 157 w 266"/>
                <a:gd name="T35" fmla="*/ 40 h 175"/>
                <a:gd name="T36" fmla="*/ 178 w 266"/>
                <a:gd name="T37" fmla="*/ 37 h 175"/>
                <a:gd name="T38" fmla="*/ 200 w 266"/>
                <a:gd name="T39" fmla="*/ 37 h 175"/>
                <a:gd name="T40" fmla="*/ 223 w 266"/>
                <a:gd name="T41" fmla="*/ 40 h 175"/>
                <a:gd name="T42" fmla="*/ 245 w 266"/>
                <a:gd name="T43" fmla="*/ 48 h 175"/>
                <a:gd name="T44" fmla="*/ 266 w 266"/>
                <a:gd name="T45" fmla="*/ 58 h 175"/>
                <a:gd name="T46" fmla="*/ 266 w 266"/>
                <a:gd name="T47" fmla="*/ 61 h 175"/>
                <a:gd name="T48" fmla="*/ 264 w 266"/>
                <a:gd name="T49" fmla="*/ 66 h 175"/>
                <a:gd name="T50" fmla="*/ 260 w 266"/>
                <a:gd name="T51" fmla="*/ 74 h 175"/>
                <a:gd name="T52" fmla="*/ 254 w 266"/>
                <a:gd name="T53" fmla="*/ 84 h 175"/>
                <a:gd name="T54" fmla="*/ 248 w 266"/>
                <a:gd name="T55" fmla="*/ 96 h 175"/>
                <a:gd name="T56" fmla="*/ 240 w 266"/>
                <a:gd name="T57" fmla="*/ 109 h 175"/>
                <a:gd name="T58" fmla="*/ 230 w 266"/>
                <a:gd name="T59" fmla="*/ 123 h 175"/>
                <a:gd name="T60" fmla="*/ 217 w 266"/>
                <a:gd name="T61" fmla="*/ 136 h 175"/>
                <a:gd name="T62" fmla="*/ 202 w 266"/>
                <a:gd name="T63" fmla="*/ 148 h 175"/>
                <a:gd name="T64" fmla="*/ 186 w 266"/>
                <a:gd name="T65" fmla="*/ 158 h 175"/>
                <a:gd name="T66" fmla="*/ 166 w 266"/>
                <a:gd name="T67" fmla="*/ 167 h 175"/>
                <a:gd name="T68" fmla="*/ 145 w 266"/>
                <a:gd name="T69" fmla="*/ 172 h 175"/>
                <a:gd name="T70" fmla="*/ 122 w 266"/>
                <a:gd name="T71" fmla="*/ 175 h 175"/>
                <a:gd name="T72" fmla="*/ 96 w 266"/>
                <a:gd name="T73" fmla="*/ 174 h 175"/>
                <a:gd name="T74" fmla="*/ 66 w 266"/>
                <a:gd name="T75" fmla="*/ 169 h 175"/>
                <a:gd name="T76" fmla="*/ 35 w 266"/>
                <a:gd name="T77" fmla="*/ 157 h 175"/>
                <a:gd name="T78" fmla="*/ 0 w 266"/>
                <a:gd name="T79" fmla="*/ 140 h 175"/>
                <a:gd name="T80" fmla="*/ 1 w 266"/>
                <a:gd name="T81" fmla="*/ 137 h 175"/>
                <a:gd name="T82" fmla="*/ 4 w 266"/>
                <a:gd name="T83" fmla="*/ 132 h 175"/>
                <a:gd name="T84" fmla="*/ 8 w 266"/>
                <a:gd name="T85" fmla="*/ 122 h 175"/>
                <a:gd name="T86" fmla="*/ 13 w 266"/>
                <a:gd name="T87" fmla="*/ 110 h 175"/>
                <a:gd name="T88" fmla="*/ 21 w 266"/>
                <a:gd name="T89" fmla="*/ 96 h 175"/>
                <a:gd name="T90" fmla="*/ 30 w 266"/>
                <a:gd name="T91" fmla="*/ 80 h 175"/>
                <a:gd name="T92" fmla="*/ 40 w 266"/>
                <a:gd name="T93" fmla="*/ 65 h 175"/>
                <a:gd name="T94" fmla="*/ 53 w 266"/>
                <a:gd name="T95" fmla="*/ 49 h 175"/>
                <a:gd name="T96" fmla="*/ 67 w 266"/>
                <a:gd name="T97" fmla="*/ 35 h 175"/>
                <a:gd name="T98" fmla="*/ 84 w 266"/>
                <a:gd name="T99" fmla="*/ 22 h 175"/>
                <a:gd name="T100" fmla="*/ 102 w 266"/>
                <a:gd name="T101" fmla="*/ 11 h 175"/>
                <a:gd name="T102" fmla="*/ 123 w 266"/>
                <a:gd name="T103" fmla="*/ 4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0" y="0"/>
                  </a:lnTo>
                  <a:lnTo>
                    <a:pt x="197" y="6"/>
                  </a:lnTo>
                  <a:lnTo>
                    <a:pt x="226" y="18"/>
                  </a:lnTo>
                  <a:lnTo>
                    <a:pt x="257" y="36"/>
                  </a:lnTo>
                  <a:lnTo>
                    <a:pt x="254" y="35"/>
                  </a:lnTo>
                  <a:lnTo>
                    <a:pt x="247" y="32"/>
                  </a:lnTo>
                  <a:lnTo>
                    <a:pt x="235" y="30"/>
                  </a:lnTo>
                  <a:lnTo>
                    <a:pt x="218" y="26"/>
                  </a:lnTo>
                  <a:lnTo>
                    <a:pt x="200" y="24"/>
                  </a:lnTo>
                  <a:lnTo>
                    <a:pt x="179" y="26"/>
                  </a:lnTo>
                  <a:lnTo>
                    <a:pt x="158" y="30"/>
                  </a:lnTo>
                  <a:lnTo>
                    <a:pt x="136" y="37"/>
                  </a:lnTo>
                  <a:lnTo>
                    <a:pt x="114" y="50"/>
                  </a:lnTo>
                  <a:lnTo>
                    <a:pt x="117" y="49"/>
                  </a:lnTo>
                  <a:lnTo>
                    <a:pt x="126" y="47"/>
                  </a:lnTo>
                  <a:lnTo>
                    <a:pt x="140" y="43"/>
                  </a:lnTo>
                  <a:lnTo>
                    <a:pt x="157" y="40"/>
                  </a:lnTo>
                  <a:lnTo>
                    <a:pt x="178" y="37"/>
                  </a:lnTo>
                  <a:lnTo>
                    <a:pt x="200" y="37"/>
                  </a:lnTo>
                  <a:lnTo>
                    <a:pt x="223" y="40"/>
                  </a:lnTo>
                  <a:lnTo>
                    <a:pt x="245" y="48"/>
                  </a:lnTo>
                  <a:lnTo>
                    <a:pt x="266" y="58"/>
                  </a:lnTo>
                  <a:lnTo>
                    <a:pt x="266" y="61"/>
                  </a:lnTo>
                  <a:lnTo>
                    <a:pt x="264" y="66"/>
                  </a:lnTo>
                  <a:lnTo>
                    <a:pt x="260" y="74"/>
                  </a:lnTo>
                  <a:lnTo>
                    <a:pt x="254" y="84"/>
                  </a:lnTo>
                  <a:lnTo>
                    <a:pt x="248" y="96"/>
                  </a:lnTo>
                  <a:lnTo>
                    <a:pt x="240" y="109"/>
                  </a:lnTo>
                  <a:lnTo>
                    <a:pt x="230" y="123"/>
                  </a:lnTo>
                  <a:lnTo>
                    <a:pt x="217" y="136"/>
                  </a:lnTo>
                  <a:lnTo>
                    <a:pt x="202" y="148"/>
                  </a:lnTo>
                  <a:lnTo>
                    <a:pt x="186" y="158"/>
                  </a:lnTo>
                  <a:lnTo>
                    <a:pt x="166" y="167"/>
                  </a:lnTo>
                  <a:lnTo>
                    <a:pt x="145" y="172"/>
                  </a:lnTo>
                  <a:lnTo>
                    <a:pt x="122" y="175"/>
                  </a:lnTo>
                  <a:lnTo>
                    <a:pt x="96" y="174"/>
                  </a:lnTo>
                  <a:lnTo>
                    <a:pt x="66" y="169"/>
                  </a:lnTo>
                  <a:lnTo>
                    <a:pt x="35" y="157"/>
                  </a:lnTo>
                  <a:lnTo>
                    <a:pt x="0" y="140"/>
                  </a:lnTo>
                  <a:lnTo>
                    <a:pt x="1" y="137"/>
                  </a:lnTo>
                  <a:lnTo>
                    <a:pt x="4" y="132"/>
                  </a:lnTo>
                  <a:lnTo>
                    <a:pt x="8" y="122"/>
                  </a:lnTo>
                  <a:lnTo>
                    <a:pt x="13" y="110"/>
                  </a:lnTo>
                  <a:lnTo>
                    <a:pt x="21" y="96"/>
                  </a:lnTo>
                  <a:lnTo>
                    <a:pt x="30" y="80"/>
                  </a:lnTo>
                  <a:lnTo>
                    <a:pt x="40" y="65"/>
                  </a:lnTo>
                  <a:lnTo>
                    <a:pt x="53" y="49"/>
                  </a:lnTo>
                  <a:lnTo>
                    <a:pt x="67" y="35"/>
                  </a:lnTo>
                  <a:lnTo>
                    <a:pt x="84" y="22"/>
                  </a:lnTo>
                  <a:lnTo>
                    <a:pt x="102" y="11"/>
                  </a:lnTo>
                  <a:lnTo>
                    <a:pt x="123" y="4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1828353" y="2183146"/>
              <a:ext cx="370307" cy="261175"/>
            </a:xfrm>
            <a:custGeom>
              <a:avLst/>
              <a:gdLst>
                <a:gd name="T0" fmla="*/ 101 w 255"/>
                <a:gd name="T1" fmla="*/ 0 h 177"/>
                <a:gd name="T2" fmla="*/ 122 w 255"/>
                <a:gd name="T3" fmla="*/ 0 h 177"/>
                <a:gd name="T4" fmla="*/ 143 w 255"/>
                <a:gd name="T5" fmla="*/ 3 h 177"/>
                <a:gd name="T6" fmla="*/ 164 w 255"/>
                <a:gd name="T7" fmla="*/ 8 h 177"/>
                <a:gd name="T8" fmla="*/ 183 w 255"/>
                <a:gd name="T9" fmla="*/ 17 h 177"/>
                <a:gd name="T10" fmla="*/ 201 w 255"/>
                <a:gd name="T11" fmla="*/ 31 h 177"/>
                <a:gd name="T12" fmla="*/ 220 w 255"/>
                <a:gd name="T13" fmla="*/ 48 h 177"/>
                <a:gd name="T14" fmla="*/ 234 w 255"/>
                <a:gd name="T15" fmla="*/ 71 h 177"/>
                <a:gd name="T16" fmla="*/ 246 w 255"/>
                <a:gd name="T17" fmla="*/ 100 h 177"/>
                <a:gd name="T18" fmla="*/ 255 w 255"/>
                <a:gd name="T19" fmla="*/ 135 h 177"/>
                <a:gd name="T20" fmla="*/ 253 w 255"/>
                <a:gd name="T21" fmla="*/ 132 h 177"/>
                <a:gd name="T22" fmla="*/ 249 w 255"/>
                <a:gd name="T23" fmla="*/ 125 h 177"/>
                <a:gd name="T24" fmla="*/ 244 w 255"/>
                <a:gd name="T25" fmla="*/ 114 h 177"/>
                <a:gd name="T26" fmla="*/ 235 w 255"/>
                <a:gd name="T27" fmla="*/ 101 h 177"/>
                <a:gd name="T28" fmla="*/ 222 w 255"/>
                <a:gd name="T29" fmla="*/ 87 h 177"/>
                <a:gd name="T30" fmla="*/ 208 w 255"/>
                <a:gd name="T31" fmla="*/ 73 h 177"/>
                <a:gd name="T32" fmla="*/ 190 w 255"/>
                <a:gd name="T33" fmla="*/ 60 h 177"/>
                <a:gd name="T34" fmla="*/ 168 w 255"/>
                <a:gd name="T35" fmla="*/ 49 h 177"/>
                <a:gd name="T36" fmla="*/ 143 w 255"/>
                <a:gd name="T37" fmla="*/ 44 h 177"/>
                <a:gd name="T38" fmla="*/ 147 w 255"/>
                <a:gd name="T39" fmla="*/ 45 h 177"/>
                <a:gd name="T40" fmla="*/ 155 w 255"/>
                <a:gd name="T41" fmla="*/ 49 h 177"/>
                <a:gd name="T42" fmla="*/ 168 w 255"/>
                <a:gd name="T43" fmla="*/ 57 h 177"/>
                <a:gd name="T44" fmla="*/ 182 w 255"/>
                <a:gd name="T45" fmla="*/ 68 h 177"/>
                <a:gd name="T46" fmla="*/ 197 w 255"/>
                <a:gd name="T47" fmla="*/ 80 h 177"/>
                <a:gd name="T48" fmla="*/ 213 w 255"/>
                <a:gd name="T49" fmla="*/ 96 h 177"/>
                <a:gd name="T50" fmla="*/ 227 w 255"/>
                <a:gd name="T51" fmla="*/ 114 h 177"/>
                <a:gd name="T52" fmla="*/ 239 w 255"/>
                <a:gd name="T53" fmla="*/ 135 h 177"/>
                <a:gd name="T54" fmla="*/ 246 w 255"/>
                <a:gd name="T55" fmla="*/ 157 h 177"/>
                <a:gd name="T56" fmla="*/ 243 w 255"/>
                <a:gd name="T57" fmla="*/ 158 h 177"/>
                <a:gd name="T58" fmla="*/ 238 w 255"/>
                <a:gd name="T59" fmla="*/ 161 h 177"/>
                <a:gd name="T60" fmla="*/ 229 w 255"/>
                <a:gd name="T61" fmla="*/ 165 h 177"/>
                <a:gd name="T62" fmla="*/ 216 w 255"/>
                <a:gd name="T63" fmla="*/ 169 h 177"/>
                <a:gd name="T64" fmla="*/ 201 w 255"/>
                <a:gd name="T65" fmla="*/ 173 h 177"/>
                <a:gd name="T66" fmla="*/ 184 w 255"/>
                <a:gd name="T67" fmla="*/ 175 h 177"/>
                <a:gd name="T68" fmla="*/ 166 w 255"/>
                <a:gd name="T69" fmla="*/ 177 h 177"/>
                <a:gd name="T70" fmla="*/ 147 w 255"/>
                <a:gd name="T71" fmla="*/ 177 h 177"/>
                <a:gd name="T72" fmla="*/ 126 w 255"/>
                <a:gd name="T73" fmla="*/ 173 h 177"/>
                <a:gd name="T74" fmla="*/ 105 w 255"/>
                <a:gd name="T75" fmla="*/ 166 h 177"/>
                <a:gd name="T76" fmla="*/ 86 w 255"/>
                <a:gd name="T77" fmla="*/ 157 h 177"/>
                <a:gd name="T78" fmla="*/ 65 w 255"/>
                <a:gd name="T79" fmla="*/ 141 h 177"/>
                <a:gd name="T80" fmla="*/ 47 w 255"/>
                <a:gd name="T81" fmla="*/ 122 h 177"/>
                <a:gd name="T82" fmla="*/ 28 w 255"/>
                <a:gd name="T83" fmla="*/ 97 h 177"/>
                <a:gd name="T84" fmla="*/ 13 w 255"/>
                <a:gd name="T85" fmla="*/ 65 h 177"/>
                <a:gd name="T86" fmla="*/ 0 w 255"/>
                <a:gd name="T87" fmla="*/ 27 h 177"/>
                <a:gd name="T88" fmla="*/ 1 w 255"/>
                <a:gd name="T89" fmla="*/ 26 h 177"/>
                <a:gd name="T90" fmla="*/ 8 w 255"/>
                <a:gd name="T91" fmla="*/ 23 h 177"/>
                <a:gd name="T92" fmla="*/ 17 w 255"/>
                <a:gd name="T93" fmla="*/ 19 h 177"/>
                <a:gd name="T94" fmla="*/ 30 w 255"/>
                <a:gd name="T95" fmla="*/ 14 h 177"/>
                <a:gd name="T96" fmla="*/ 45 w 255"/>
                <a:gd name="T97" fmla="*/ 10 h 177"/>
                <a:gd name="T98" fmla="*/ 62 w 255"/>
                <a:gd name="T99" fmla="*/ 5 h 177"/>
                <a:gd name="T100" fmla="*/ 82 w 255"/>
                <a:gd name="T101" fmla="*/ 3 h 177"/>
                <a:gd name="T102" fmla="*/ 101 w 255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4" y="8"/>
                  </a:lnTo>
                  <a:lnTo>
                    <a:pt x="183" y="17"/>
                  </a:lnTo>
                  <a:lnTo>
                    <a:pt x="201" y="31"/>
                  </a:lnTo>
                  <a:lnTo>
                    <a:pt x="220" y="48"/>
                  </a:lnTo>
                  <a:lnTo>
                    <a:pt x="234" y="71"/>
                  </a:lnTo>
                  <a:lnTo>
                    <a:pt x="246" y="100"/>
                  </a:lnTo>
                  <a:lnTo>
                    <a:pt x="255" y="135"/>
                  </a:lnTo>
                  <a:lnTo>
                    <a:pt x="253" y="132"/>
                  </a:lnTo>
                  <a:lnTo>
                    <a:pt x="249" y="125"/>
                  </a:lnTo>
                  <a:lnTo>
                    <a:pt x="244" y="114"/>
                  </a:lnTo>
                  <a:lnTo>
                    <a:pt x="235" y="101"/>
                  </a:lnTo>
                  <a:lnTo>
                    <a:pt x="222" y="87"/>
                  </a:lnTo>
                  <a:lnTo>
                    <a:pt x="208" y="73"/>
                  </a:lnTo>
                  <a:lnTo>
                    <a:pt x="190" y="60"/>
                  </a:lnTo>
                  <a:lnTo>
                    <a:pt x="168" y="49"/>
                  </a:lnTo>
                  <a:lnTo>
                    <a:pt x="143" y="44"/>
                  </a:lnTo>
                  <a:lnTo>
                    <a:pt x="147" y="45"/>
                  </a:lnTo>
                  <a:lnTo>
                    <a:pt x="155" y="49"/>
                  </a:lnTo>
                  <a:lnTo>
                    <a:pt x="168" y="57"/>
                  </a:lnTo>
                  <a:lnTo>
                    <a:pt x="182" y="68"/>
                  </a:lnTo>
                  <a:lnTo>
                    <a:pt x="197" y="80"/>
                  </a:lnTo>
                  <a:lnTo>
                    <a:pt x="213" y="96"/>
                  </a:lnTo>
                  <a:lnTo>
                    <a:pt x="227" y="114"/>
                  </a:lnTo>
                  <a:lnTo>
                    <a:pt x="239" y="135"/>
                  </a:lnTo>
                  <a:lnTo>
                    <a:pt x="246" y="157"/>
                  </a:lnTo>
                  <a:lnTo>
                    <a:pt x="243" y="158"/>
                  </a:lnTo>
                  <a:lnTo>
                    <a:pt x="238" y="161"/>
                  </a:lnTo>
                  <a:lnTo>
                    <a:pt x="229" y="165"/>
                  </a:lnTo>
                  <a:lnTo>
                    <a:pt x="216" y="169"/>
                  </a:lnTo>
                  <a:lnTo>
                    <a:pt x="201" y="173"/>
                  </a:lnTo>
                  <a:lnTo>
                    <a:pt x="184" y="175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6" y="173"/>
                  </a:lnTo>
                  <a:lnTo>
                    <a:pt x="105" y="166"/>
                  </a:lnTo>
                  <a:lnTo>
                    <a:pt x="86" y="157"/>
                  </a:lnTo>
                  <a:lnTo>
                    <a:pt x="65" y="141"/>
                  </a:lnTo>
                  <a:lnTo>
                    <a:pt x="47" y="122"/>
                  </a:lnTo>
                  <a:lnTo>
                    <a:pt x="28" y="97"/>
                  </a:lnTo>
                  <a:lnTo>
                    <a:pt x="13" y="65"/>
                  </a:lnTo>
                  <a:lnTo>
                    <a:pt x="0" y="27"/>
                  </a:lnTo>
                  <a:lnTo>
                    <a:pt x="1" y="26"/>
                  </a:lnTo>
                  <a:lnTo>
                    <a:pt x="8" y="23"/>
                  </a:lnTo>
                  <a:lnTo>
                    <a:pt x="17" y="19"/>
                  </a:lnTo>
                  <a:lnTo>
                    <a:pt x="30" y="14"/>
                  </a:lnTo>
                  <a:lnTo>
                    <a:pt x="45" y="10"/>
                  </a:lnTo>
                  <a:lnTo>
                    <a:pt x="62" y="5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2262554" y="1741953"/>
              <a:ext cx="254132" cy="393975"/>
            </a:xfrm>
            <a:custGeom>
              <a:avLst/>
              <a:gdLst>
                <a:gd name="T0" fmla="*/ 35 w 175"/>
                <a:gd name="T1" fmla="*/ 0 h 267"/>
                <a:gd name="T2" fmla="*/ 38 w 175"/>
                <a:gd name="T3" fmla="*/ 0 h 267"/>
                <a:gd name="T4" fmla="*/ 44 w 175"/>
                <a:gd name="T5" fmla="*/ 3 h 267"/>
                <a:gd name="T6" fmla="*/ 53 w 175"/>
                <a:gd name="T7" fmla="*/ 7 h 267"/>
                <a:gd name="T8" fmla="*/ 66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4 h 267"/>
                <a:gd name="T18" fmla="*/ 140 w 175"/>
                <a:gd name="T19" fmla="*/ 68 h 267"/>
                <a:gd name="T20" fmla="*/ 153 w 175"/>
                <a:gd name="T21" fmla="*/ 85 h 267"/>
                <a:gd name="T22" fmla="*/ 165 w 175"/>
                <a:gd name="T23" fmla="*/ 103 h 267"/>
                <a:gd name="T24" fmla="*/ 171 w 175"/>
                <a:gd name="T25" fmla="*/ 124 h 267"/>
                <a:gd name="T26" fmla="*/ 175 w 175"/>
                <a:gd name="T27" fmla="*/ 146 h 267"/>
                <a:gd name="T28" fmla="*/ 175 w 175"/>
                <a:gd name="T29" fmla="*/ 170 h 267"/>
                <a:gd name="T30" fmla="*/ 169 w 175"/>
                <a:gd name="T31" fmla="*/ 196 h 267"/>
                <a:gd name="T32" fmla="*/ 157 w 175"/>
                <a:gd name="T33" fmla="*/ 226 h 267"/>
                <a:gd name="T34" fmla="*/ 139 w 175"/>
                <a:gd name="T35" fmla="*/ 257 h 267"/>
                <a:gd name="T36" fmla="*/ 140 w 175"/>
                <a:gd name="T37" fmla="*/ 255 h 267"/>
                <a:gd name="T38" fmla="*/ 143 w 175"/>
                <a:gd name="T39" fmla="*/ 246 h 267"/>
                <a:gd name="T40" fmla="*/ 147 w 175"/>
                <a:gd name="T41" fmla="*/ 234 h 267"/>
                <a:gd name="T42" fmla="*/ 149 w 175"/>
                <a:gd name="T43" fmla="*/ 219 h 267"/>
                <a:gd name="T44" fmla="*/ 151 w 175"/>
                <a:gd name="T45" fmla="*/ 200 h 267"/>
                <a:gd name="T46" fmla="*/ 151 w 175"/>
                <a:gd name="T47" fmla="*/ 180 h 267"/>
                <a:gd name="T48" fmla="*/ 147 w 175"/>
                <a:gd name="T49" fmla="*/ 157 h 267"/>
                <a:gd name="T50" fmla="*/ 138 w 175"/>
                <a:gd name="T51" fmla="*/ 135 h 267"/>
                <a:gd name="T52" fmla="*/ 125 w 175"/>
                <a:gd name="T53" fmla="*/ 113 h 267"/>
                <a:gd name="T54" fmla="*/ 126 w 175"/>
                <a:gd name="T55" fmla="*/ 117 h 267"/>
                <a:gd name="T56" fmla="*/ 129 w 175"/>
                <a:gd name="T57" fmla="*/ 126 h 267"/>
                <a:gd name="T58" fmla="*/ 132 w 175"/>
                <a:gd name="T59" fmla="*/ 139 h 267"/>
                <a:gd name="T60" fmla="*/ 136 w 175"/>
                <a:gd name="T61" fmla="*/ 157 h 267"/>
                <a:gd name="T62" fmla="*/ 138 w 175"/>
                <a:gd name="T63" fmla="*/ 178 h 267"/>
                <a:gd name="T64" fmla="*/ 138 w 175"/>
                <a:gd name="T65" fmla="*/ 200 h 267"/>
                <a:gd name="T66" fmla="*/ 135 w 175"/>
                <a:gd name="T67" fmla="*/ 222 h 267"/>
                <a:gd name="T68" fmla="*/ 129 w 175"/>
                <a:gd name="T69" fmla="*/ 244 h 267"/>
                <a:gd name="T70" fmla="*/ 117 w 175"/>
                <a:gd name="T71" fmla="*/ 267 h 267"/>
                <a:gd name="T72" fmla="*/ 114 w 175"/>
                <a:gd name="T73" fmla="*/ 265 h 267"/>
                <a:gd name="T74" fmla="*/ 109 w 175"/>
                <a:gd name="T75" fmla="*/ 264 h 267"/>
                <a:gd name="T76" fmla="*/ 101 w 175"/>
                <a:gd name="T77" fmla="*/ 260 h 267"/>
                <a:gd name="T78" fmla="*/ 91 w 175"/>
                <a:gd name="T79" fmla="*/ 255 h 267"/>
                <a:gd name="T80" fmla="*/ 79 w 175"/>
                <a:gd name="T81" fmla="*/ 248 h 267"/>
                <a:gd name="T82" fmla="*/ 66 w 175"/>
                <a:gd name="T83" fmla="*/ 239 h 267"/>
                <a:gd name="T84" fmla="*/ 53 w 175"/>
                <a:gd name="T85" fmla="*/ 229 h 267"/>
                <a:gd name="T86" fmla="*/ 40 w 175"/>
                <a:gd name="T87" fmla="*/ 217 h 267"/>
                <a:gd name="T88" fmla="*/ 27 w 175"/>
                <a:gd name="T89" fmla="*/ 202 h 267"/>
                <a:gd name="T90" fmla="*/ 17 w 175"/>
                <a:gd name="T91" fmla="*/ 186 h 267"/>
                <a:gd name="T92" fmla="*/ 9 w 175"/>
                <a:gd name="T93" fmla="*/ 167 h 267"/>
                <a:gd name="T94" fmla="*/ 2 w 175"/>
                <a:gd name="T95" fmla="*/ 146 h 267"/>
                <a:gd name="T96" fmla="*/ 0 w 175"/>
                <a:gd name="T97" fmla="*/ 121 h 267"/>
                <a:gd name="T98" fmla="*/ 1 w 175"/>
                <a:gd name="T99" fmla="*/ 95 h 267"/>
                <a:gd name="T100" fmla="*/ 8 w 175"/>
                <a:gd name="T101" fmla="*/ 67 h 267"/>
                <a:gd name="T102" fmla="*/ 18 w 175"/>
                <a:gd name="T103" fmla="*/ 34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8" y="0"/>
                  </a:lnTo>
                  <a:lnTo>
                    <a:pt x="44" y="3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4"/>
                  </a:lnTo>
                  <a:lnTo>
                    <a:pt x="140" y="68"/>
                  </a:lnTo>
                  <a:lnTo>
                    <a:pt x="153" y="85"/>
                  </a:lnTo>
                  <a:lnTo>
                    <a:pt x="165" y="103"/>
                  </a:lnTo>
                  <a:lnTo>
                    <a:pt x="171" y="124"/>
                  </a:lnTo>
                  <a:lnTo>
                    <a:pt x="175" y="146"/>
                  </a:lnTo>
                  <a:lnTo>
                    <a:pt x="175" y="170"/>
                  </a:lnTo>
                  <a:lnTo>
                    <a:pt x="169" y="196"/>
                  </a:lnTo>
                  <a:lnTo>
                    <a:pt x="157" y="226"/>
                  </a:lnTo>
                  <a:lnTo>
                    <a:pt x="139" y="257"/>
                  </a:lnTo>
                  <a:lnTo>
                    <a:pt x="140" y="255"/>
                  </a:lnTo>
                  <a:lnTo>
                    <a:pt x="143" y="246"/>
                  </a:lnTo>
                  <a:lnTo>
                    <a:pt x="147" y="234"/>
                  </a:lnTo>
                  <a:lnTo>
                    <a:pt x="149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7"/>
                  </a:lnTo>
                  <a:lnTo>
                    <a:pt x="138" y="135"/>
                  </a:lnTo>
                  <a:lnTo>
                    <a:pt x="125" y="113"/>
                  </a:lnTo>
                  <a:lnTo>
                    <a:pt x="126" y="117"/>
                  </a:lnTo>
                  <a:lnTo>
                    <a:pt x="129" y="126"/>
                  </a:lnTo>
                  <a:lnTo>
                    <a:pt x="132" y="139"/>
                  </a:lnTo>
                  <a:lnTo>
                    <a:pt x="136" y="157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5" y="222"/>
                  </a:lnTo>
                  <a:lnTo>
                    <a:pt x="129" y="244"/>
                  </a:lnTo>
                  <a:lnTo>
                    <a:pt x="117" y="267"/>
                  </a:lnTo>
                  <a:lnTo>
                    <a:pt x="114" y="265"/>
                  </a:lnTo>
                  <a:lnTo>
                    <a:pt x="109" y="264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39"/>
                  </a:lnTo>
                  <a:lnTo>
                    <a:pt x="53" y="229"/>
                  </a:lnTo>
                  <a:lnTo>
                    <a:pt x="40" y="217"/>
                  </a:lnTo>
                  <a:lnTo>
                    <a:pt x="27" y="202"/>
                  </a:lnTo>
                  <a:lnTo>
                    <a:pt x="17" y="186"/>
                  </a:lnTo>
                  <a:lnTo>
                    <a:pt x="9" y="167"/>
                  </a:lnTo>
                  <a:lnTo>
                    <a:pt x="2" y="146"/>
                  </a:lnTo>
                  <a:lnTo>
                    <a:pt x="0" y="121"/>
                  </a:lnTo>
                  <a:lnTo>
                    <a:pt x="1" y="95"/>
                  </a:lnTo>
                  <a:lnTo>
                    <a:pt x="8" y="67"/>
                  </a:lnTo>
                  <a:lnTo>
                    <a:pt x="18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2730157" y="1837865"/>
              <a:ext cx="257036" cy="377743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4 w 177"/>
                <a:gd name="T5" fmla="*/ 9 h 256"/>
                <a:gd name="T6" fmla="*/ 157 w 177"/>
                <a:gd name="T7" fmla="*/ 18 h 256"/>
                <a:gd name="T8" fmla="*/ 163 w 177"/>
                <a:gd name="T9" fmla="*/ 31 h 256"/>
                <a:gd name="T10" fmla="*/ 167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4 h 256"/>
                <a:gd name="T20" fmla="*/ 174 w 177"/>
                <a:gd name="T21" fmla="*/ 144 h 256"/>
                <a:gd name="T22" fmla="*/ 169 w 177"/>
                <a:gd name="T23" fmla="*/ 165 h 256"/>
                <a:gd name="T24" fmla="*/ 159 w 177"/>
                <a:gd name="T25" fmla="*/ 185 h 256"/>
                <a:gd name="T26" fmla="*/ 146 w 177"/>
                <a:gd name="T27" fmla="*/ 203 h 256"/>
                <a:gd name="T28" fmla="*/ 129 w 177"/>
                <a:gd name="T29" fmla="*/ 220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3 w 177"/>
                <a:gd name="T41" fmla="*/ 244 h 256"/>
                <a:gd name="T42" fmla="*/ 76 w 177"/>
                <a:gd name="T43" fmla="*/ 235 h 256"/>
                <a:gd name="T44" fmla="*/ 90 w 177"/>
                <a:gd name="T45" fmla="*/ 224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8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5 h 256"/>
                <a:gd name="T66" fmla="*/ 63 w 177"/>
                <a:gd name="T67" fmla="*/ 229 h 256"/>
                <a:gd name="T68" fmla="*/ 42 w 177"/>
                <a:gd name="T69" fmla="*/ 240 h 256"/>
                <a:gd name="T70" fmla="*/ 20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8 h 256"/>
                <a:gd name="T90" fmla="*/ 9 w 177"/>
                <a:gd name="T91" fmla="*/ 107 h 256"/>
                <a:gd name="T92" fmla="*/ 20 w 177"/>
                <a:gd name="T93" fmla="*/ 86 h 256"/>
                <a:gd name="T94" fmla="*/ 35 w 177"/>
                <a:gd name="T95" fmla="*/ 67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5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4" y="9"/>
                  </a:lnTo>
                  <a:lnTo>
                    <a:pt x="157" y="18"/>
                  </a:lnTo>
                  <a:lnTo>
                    <a:pt x="163" y="31"/>
                  </a:lnTo>
                  <a:lnTo>
                    <a:pt x="167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4"/>
                  </a:lnTo>
                  <a:lnTo>
                    <a:pt x="174" y="144"/>
                  </a:lnTo>
                  <a:lnTo>
                    <a:pt x="169" y="165"/>
                  </a:lnTo>
                  <a:lnTo>
                    <a:pt x="159" y="185"/>
                  </a:lnTo>
                  <a:lnTo>
                    <a:pt x="146" y="203"/>
                  </a:lnTo>
                  <a:lnTo>
                    <a:pt x="129" y="220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3" y="244"/>
                  </a:lnTo>
                  <a:lnTo>
                    <a:pt x="76" y="235"/>
                  </a:lnTo>
                  <a:lnTo>
                    <a:pt x="90" y="224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8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5"/>
                  </a:lnTo>
                  <a:lnTo>
                    <a:pt x="63" y="229"/>
                  </a:lnTo>
                  <a:lnTo>
                    <a:pt x="42" y="240"/>
                  </a:lnTo>
                  <a:lnTo>
                    <a:pt x="20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8"/>
                  </a:lnTo>
                  <a:lnTo>
                    <a:pt x="9" y="107"/>
                  </a:lnTo>
                  <a:lnTo>
                    <a:pt x="20" y="86"/>
                  </a:lnTo>
                  <a:lnTo>
                    <a:pt x="35" y="67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5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3132411" y="2094612"/>
              <a:ext cx="257036" cy="376268"/>
            </a:xfrm>
            <a:custGeom>
              <a:avLst/>
              <a:gdLst>
                <a:gd name="T0" fmla="*/ 149 w 177"/>
                <a:gd name="T1" fmla="*/ 0 h 255"/>
                <a:gd name="T2" fmla="*/ 151 w 177"/>
                <a:gd name="T3" fmla="*/ 2 h 255"/>
                <a:gd name="T4" fmla="*/ 153 w 177"/>
                <a:gd name="T5" fmla="*/ 8 h 255"/>
                <a:gd name="T6" fmla="*/ 157 w 177"/>
                <a:gd name="T7" fmla="*/ 17 h 255"/>
                <a:gd name="T8" fmla="*/ 162 w 177"/>
                <a:gd name="T9" fmla="*/ 30 h 255"/>
                <a:gd name="T10" fmla="*/ 166 w 177"/>
                <a:gd name="T11" fmla="*/ 46 h 255"/>
                <a:gd name="T12" fmla="*/ 170 w 177"/>
                <a:gd name="T13" fmla="*/ 63 h 255"/>
                <a:gd name="T14" fmla="*/ 174 w 177"/>
                <a:gd name="T15" fmla="*/ 82 h 255"/>
                <a:gd name="T16" fmla="*/ 177 w 177"/>
                <a:gd name="T17" fmla="*/ 102 h 255"/>
                <a:gd name="T18" fmla="*/ 177 w 177"/>
                <a:gd name="T19" fmla="*/ 122 h 255"/>
                <a:gd name="T20" fmla="*/ 174 w 177"/>
                <a:gd name="T21" fmla="*/ 143 h 255"/>
                <a:gd name="T22" fmla="*/ 168 w 177"/>
                <a:gd name="T23" fmla="*/ 164 h 255"/>
                <a:gd name="T24" fmla="*/ 159 w 177"/>
                <a:gd name="T25" fmla="*/ 183 h 255"/>
                <a:gd name="T26" fmla="*/ 146 w 177"/>
                <a:gd name="T27" fmla="*/ 203 h 255"/>
                <a:gd name="T28" fmla="*/ 127 w 177"/>
                <a:gd name="T29" fmla="*/ 220 h 255"/>
                <a:gd name="T30" fmla="*/ 105 w 177"/>
                <a:gd name="T31" fmla="*/ 234 h 255"/>
                <a:gd name="T32" fmla="*/ 77 w 177"/>
                <a:gd name="T33" fmla="*/ 246 h 255"/>
                <a:gd name="T34" fmla="*/ 42 w 177"/>
                <a:gd name="T35" fmla="*/ 255 h 255"/>
                <a:gd name="T36" fmla="*/ 44 w 177"/>
                <a:gd name="T37" fmla="*/ 253 h 255"/>
                <a:gd name="T38" fmla="*/ 51 w 177"/>
                <a:gd name="T39" fmla="*/ 250 h 255"/>
                <a:gd name="T40" fmla="*/ 62 w 177"/>
                <a:gd name="T41" fmla="*/ 244 h 255"/>
                <a:gd name="T42" fmla="*/ 75 w 177"/>
                <a:gd name="T43" fmla="*/ 235 h 255"/>
                <a:gd name="T44" fmla="*/ 90 w 177"/>
                <a:gd name="T45" fmla="*/ 222 h 255"/>
                <a:gd name="T46" fmla="*/ 104 w 177"/>
                <a:gd name="T47" fmla="*/ 208 h 255"/>
                <a:gd name="T48" fmla="*/ 116 w 177"/>
                <a:gd name="T49" fmla="*/ 190 h 255"/>
                <a:gd name="T50" fmla="*/ 126 w 177"/>
                <a:gd name="T51" fmla="*/ 169 h 255"/>
                <a:gd name="T52" fmla="*/ 133 w 177"/>
                <a:gd name="T53" fmla="*/ 143 h 255"/>
                <a:gd name="T54" fmla="*/ 131 w 177"/>
                <a:gd name="T55" fmla="*/ 147 h 255"/>
                <a:gd name="T56" fmla="*/ 127 w 177"/>
                <a:gd name="T57" fmla="*/ 155 h 255"/>
                <a:gd name="T58" fmla="*/ 120 w 177"/>
                <a:gd name="T59" fmla="*/ 168 h 255"/>
                <a:gd name="T60" fmla="*/ 109 w 177"/>
                <a:gd name="T61" fmla="*/ 182 h 255"/>
                <a:gd name="T62" fmla="*/ 96 w 177"/>
                <a:gd name="T63" fmla="*/ 198 h 255"/>
                <a:gd name="T64" fmla="*/ 81 w 177"/>
                <a:gd name="T65" fmla="*/ 213 h 255"/>
                <a:gd name="T66" fmla="*/ 62 w 177"/>
                <a:gd name="T67" fmla="*/ 227 h 255"/>
                <a:gd name="T68" fmla="*/ 42 w 177"/>
                <a:gd name="T69" fmla="*/ 239 h 255"/>
                <a:gd name="T70" fmla="*/ 18 w 177"/>
                <a:gd name="T71" fmla="*/ 246 h 255"/>
                <a:gd name="T72" fmla="*/ 18 w 177"/>
                <a:gd name="T73" fmla="*/ 243 h 255"/>
                <a:gd name="T74" fmla="*/ 16 w 177"/>
                <a:gd name="T75" fmla="*/ 238 h 255"/>
                <a:gd name="T76" fmla="*/ 12 w 177"/>
                <a:gd name="T77" fmla="*/ 229 h 255"/>
                <a:gd name="T78" fmla="*/ 8 w 177"/>
                <a:gd name="T79" fmla="*/ 216 h 255"/>
                <a:gd name="T80" fmla="*/ 4 w 177"/>
                <a:gd name="T81" fmla="*/ 201 h 255"/>
                <a:gd name="T82" fmla="*/ 1 w 177"/>
                <a:gd name="T83" fmla="*/ 185 h 255"/>
                <a:gd name="T84" fmla="*/ 0 w 177"/>
                <a:gd name="T85" fmla="*/ 166 h 255"/>
                <a:gd name="T86" fmla="*/ 0 w 177"/>
                <a:gd name="T87" fmla="*/ 147 h 255"/>
                <a:gd name="T88" fmla="*/ 3 w 177"/>
                <a:gd name="T89" fmla="*/ 126 h 255"/>
                <a:gd name="T90" fmla="*/ 9 w 177"/>
                <a:gd name="T91" fmla="*/ 105 h 255"/>
                <a:gd name="T92" fmla="*/ 19 w 177"/>
                <a:gd name="T93" fmla="*/ 86 h 255"/>
                <a:gd name="T94" fmla="*/ 34 w 177"/>
                <a:gd name="T95" fmla="*/ 65 h 255"/>
                <a:gd name="T96" fmla="*/ 55 w 177"/>
                <a:gd name="T97" fmla="*/ 47 h 255"/>
                <a:gd name="T98" fmla="*/ 79 w 177"/>
                <a:gd name="T99" fmla="*/ 29 h 255"/>
                <a:gd name="T100" fmla="*/ 110 w 177"/>
                <a:gd name="T101" fmla="*/ 13 h 255"/>
                <a:gd name="T102" fmla="*/ 149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49" y="0"/>
                  </a:moveTo>
                  <a:lnTo>
                    <a:pt x="151" y="2"/>
                  </a:lnTo>
                  <a:lnTo>
                    <a:pt x="153" y="8"/>
                  </a:lnTo>
                  <a:lnTo>
                    <a:pt x="157" y="17"/>
                  </a:lnTo>
                  <a:lnTo>
                    <a:pt x="162" y="30"/>
                  </a:lnTo>
                  <a:lnTo>
                    <a:pt x="166" y="46"/>
                  </a:lnTo>
                  <a:lnTo>
                    <a:pt x="170" y="63"/>
                  </a:lnTo>
                  <a:lnTo>
                    <a:pt x="174" y="82"/>
                  </a:lnTo>
                  <a:lnTo>
                    <a:pt x="177" y="102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8" y="164"/>
                  </a:lnTo>
                  <a:lnTo>
                    <a:pt x="159" y="183"/>
                  </a:lnTo>
                  <a:lnTo>
                    <a:pt x="146" y="203"/>
                  </a:lnTo>
                  <a:lnTo>
                    <a:pt x="127" y="220"/>
                  </a:lnTo>
                  <a:lnTo>
                    <a:pt x="105" y="234"/>
                  </a:lnTo>
                  <a:lnTo>
                    <a:pt x="77" y="246"/>
                  </a:lnTo>
                  <a:lnTo>
                    <a:pt x="42" y="255"/>
                  </a:lnTo>
                  <a:lnTo>
                    <a:pt x="44" y="253"/>
                  </a:lnTo>
                  <a:lnTo>
                    <a:pt x="51" y="250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2"/>
                  </a:lnTo>
                  <a:lnTo>
                    <a:pt x="104" y="208"/>
                  </a:lnTo>
                  <a:lnTo>
                    <a:pt x="116" y="190"/>
                  </a:lnTo>
                  <a:lnTo>
                    <a:pt x="126" y="169"/>
                  </a:lnTo>
                  <a:lnTo>
                    <a:pt x="133" y="143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8"/>
                  </a:lnTo>
                  <a:lnTo>
                    <a:pt x="81" y="213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18" y="246"/>
                  </a:lnTo>
                  <a:lnTo>
                    <a:pt x="18" y="243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6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3" y="126"/>
                  </a:lnTo>
                  <a:lnTo>
                    <a:pt x="9" y="105"/>
                  </a:lnTo>
                  <a:lnTo>
                    <a:pt x="19" y="86"/>
                  </a:lnTo>
                  <a:lnTo>
                    <a:pt x="34" y="65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0" y="13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3489648" y="1641615"/>
              <a:ext cx="255584" cy="392499"/>
            </a:xfrm>
            <a:custGeom>
              <a:avLst/>
              <a:gdLst>
                <a:gd name="T0" fmla="*/ 35 w 176"/>
                <a:gd name="T1" fmla="*/ 0 h 266"/>
                <a:gd name="T2" fmla="*/ 37 w 176"/>
                <a:gd name="T3" fmla="*/ 1 h 266"/>
                <a:gd name="T4" fmla="*/ 44 w 176"/>
                <a:gd name="T5" fmla="*/ 4 h 266"/>
                <a:gd name="T6" fmla="*/ 53 w 176"/>
                <a:gd name="T7" fmla="*/ 7 h 266"/>
                <a:gd name="T8" fmla="*/ 66 w 176"/>
                <a:gd name="T9" fmla="*/ 13 h 266"/>
                <a:gd name="T10" fmla="*/ 80 w 176"/>
                <a:gd name="T11" fmla="*/ 20 h 266"/>
                <a:gd name="T12" fmla="*/ 95 w 176"/>
                <a:gd name="T13" fmla="*/ 29 h 266"/>
                <a:gd name="T14" fmla="*/ 110 w 176"/>
                <a:gd name="T15" fmla="*/ 40 h 266"/>
                <a:gd name="T16" fmla="*/ 126 w 176"/>
                <a:gd name="T17" fmla="*/ 53 h 266"/>
                <a:gd name="T18" fmla="*/ 141 w 176"/>
                <a:gd name="T19" fmla="*/ 68 h 266"/>
                <a:gd name="T20" fmla="*/ 154 w 176"/>
                <a:gd name="T21" fmla="*/ 84 h 266"/>
                <a:gd name="T22" fmla="*/ 165 w 176"/>
                <a:gd name="T23" fmla="*/ 103 h 266"/>
                <a:gd name="T24" fmla="*/ 173 w 176"/>
                <a:gd name="T25" fmla="*/ 123 h 266"/>
                <a:gd name="T26" fmla="*/ 176 w 176"/>
                <a:gd name="T27" fmla="*/ 146 h 266"/>
                <a:gd name="T28" fmla="*/ 175 w 176"/>
                <a:gd name="T29" fmla="*/ 171 h 266"/>
                <a:gd name="T30" fmla="*/ 170 w 176"/>
                <a:gd name="T31" fmla="*/ 197 h 266"/>
                <a:gd name="T32" fmla="*/ 158 w 176"/>
                <a:gd name="T33" fmla="*/ 225 h 266"/>
                <a:gd name="T34" fmla="*/ 140 w 176"/>
                <a:gd name="T35" fmla="*/ 257 h 266"/>
                <a:gd name="T36" fmla="*/ 140 w 176"/>
                <a:gd name="T37" fmla="*/ 254 h 266"/>
                <a:gd name="T38" fmla="*/ 143 w 176"/>
                <a:gd name="T39" fmla="*/ 246 h 266"/>
                <a:gd name="T40" fmla="*/ 147 w 176"/>
                <a:gd name="T41" fmla="*/ 235 h 266"/>
                <a:gd name="T42" fmla="*/ 149 w 176"/>
                <a:gd name="T43" fmla="*/ 219 h 266"/>
                <a:gd name="T44" fmla="*/ 150 w 176"/>
                <a:gd name="T45" fmla="*/ 201 h 266"/>
                <a:gd name="T46" fmla="*/ 150 w 176"/>
                <a:gd name="T47" fmla="*/ 180 h 266"/>
                <a:gd name="T48" fmla="*/ 147 w 176"/>
                <a:gd name="T49" fmla="*/ 158 h 266"/>
                <a:gd name="T50" fmla="*/ 139 w 176"/>
                <a:gd name="T51" fmla="*/ 136 h 266"/>
                <a:gd name="T52" fmla="*/ 126 w 176"/>
                <a:gd name="T53" fmla="*/ 114 h 266"/>
                <a:gd name="T54" fmla="*/ 127 w 176"/>
                <a:gd name="T55" fmla="*/ 116 h 266"/>
                <a:gd name="T56" fmla="*/ 130 w 176"/>
                <a:gd name="T57" fmla="*/ 126 h 266"/>
                <a:gd name="T58" fmla="*/ 132 w 176"/>
                <a:gd name="T59" fmla="*/ 140 h 266"/>
                <a:gd name="T60" fmla="*/ 136 w 176"/>
                <a:gd name="T61" fmla="*/ 158 h 266"/>
                <a:gd name="T62" fmla="*/ 137 w 176"/>
                <a:gd name="T63" fmla="*/ 177 h 266"/>
                <a:gd name="T64" fmla="*/ 137 w 176"/>
                <a:gd name="T65" fmla="*/ 200 h 266"/>
                <a:gd name="T66" fmla="*/ 135 w 176"/>
                <a:gd name="T67" fmla="*/ 223 h 266"/>
                <a:gd name="T68" fmla="*/ 128 w 176"/>
                <a:gd name="T69" fmla="*/ 245 h 266"/>
                <a:gd name="T70" fmla="*/ 117 w 176"/>
                <a:gd name="T71" fmla="*/ 266 h 266"/>
                <a:gd name="T72" fmla="*/ 115 w 176"/>
                <a:gd name="T73" fmla="*/ 266 h 266"/>
                <a:gd name="T74" fmla="*/ 109 w 176"/>
                <a:gd name="T75" fmla="*/ 263 h 266"/>
                <a:gd name="T76" fmla="*/ 101 w 176"/>
                <a:gd name="T77" fmla="*/ 261 h 266"/>
                <a:gd name="T78" fmla="*/ 91 w 176"/>
                <a:gd name="T79" fmla="*/ 255 h 266"/>
                <a:gd name="T80" fmla="*/ 79 w 176"/>
                <a:gd name="T81" fmla="*/ 248 h 266"/>
                <a:gd name="T82" fmla="*/ 66 w 176"/>
                <a:gd name="T83" fmla="*/ 240 h 266"/>
                <a:gd name="T84" fmla="*/ 53 w 176"/>
                <a:gd name="T85" fmla="*/ 229 h 266"/>
                <a:gd name="T86" fmla="*/ 40 w 176"/>
                <a:gd name="T87" fmla="*/ 216 h 266"/>
                <a:gd name="T88" fmla="*/ 28 w 176"/>
                <a:gd name="T89" fmla="*/ 202 h 266"/>
                <a:gd name="T90" fmla="*/ 17 w 176"/>
                <a:gd name="T91" fmla="*/ 185 h 266"/>
                <a:gd name="T92" fmla="*/ 9 w 176"/>
                <a:gd name="T93" fmla="*/ 167 h 266"/>
                <a:gd name="T94" fmla="*/ 2 w 176"/>
                <a:gd name="T95" fmla="*/ 145 h 266"/>
                <a:gd name="T96" fmla="*/ 0 w 176"/>
                <a:gd name="T97" fmla="*/ 122 h 266"/>
                <a:gd name="T98" fmla="*/ 1 w 176"/>
                <a:gd name="T99" fmla="*/ 96 h 266"/>
                <a:gd name="T100" fmla="*/ 7 w 176"/>
                <a:gd name="T101" fmla="*/ 66 h 266"/>
                <a:gd name="T102" fmla="*/ 18 w 176"/>
                <a:gd name="T103" fmla="*/ 35 h 266"/>
                <a:gd name="T104" fmla="*/ 35 w 176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66">
                  <a:moveTo>
                    <a:pt x="35" y="0"/>
                  </a:moveTo>
                  <a:lnTo>
                    <a:pt x="37" y="1"/>
                  </a:lnTo>
                  <a:lnTo>
                    <a:pt x="44" y="4"/>
                  </a:lnTo>
                  <a:lnTo>
                    <a:pt x="53" y="7"/>
                  </a:lnTo>
                  <a:lnTo>
                    <a:pt x="66" y="13"/>
                  </a:lnTo>
                  <a:lnTo>
                    <a:pt x="80" y="20"/>
                  </a:lnTo>
                  <a:lnTo>
                    <a:pt x="95" y="29"/>
                  </a:lnTo>
                  <a:lnTo>
                    <a:pt x="110" y="40"/>
                  </a:lnTo>
                  <a:lnTo>
                    <a:pt x="126" y="53"/>
                  </a:lnTo>
                  <a:lnTo>
                    <a:pt x="141" y="68"/>
                  </a:lnTo>
                  <a:lnTo>
                    <a:pt x="154" y="84"/>
                  </a:lnTo>
                  <a:lnTo>
                    <a:pt x="165" y="103"/>
                  </a:lnTo>
                  <a:lnTo>
                    <a:pt x="173" y="123"/>
                  </a:lnTo>
                  <a:lnTo>
                    <a:pt x="176" y="146"/>
                  </a:lnTo>
                  <a:lnTo>
                    <a:pt x="175" y="171"/>
                  </a:lnTo>
                  <a:lnTo>
                    <a:pt x="170" y="197"/>
                  </a:lnTo>
                  <a:lnTo>
                    <a:pt x="158" y="225"/>
                  </a:lnTo>
                  <a:lnTo>
                    <a:pt x="140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49" y="219"/>
                  </a:lnTo>
                  <a:lnTo>
                    <a:pt x="150" y="201"/>
                  </a:lnTo>
                  <a:lnTo>
                    <a:pt x="150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7" y="116"/>
                  </a:lnTo>
                  <a:lnTo>
                    <a:pt x="130" y="126"/>
                  </a:lnTo>
                  <a:lnTo>
                    <a:pt x="132" y="140"/>
                  </a:lnTo>
                  <a:lnTo>
                    <a:pt x="136" y="158"/>
                  </a:lnTo>
                  <a:lnTo>
                    <a:pt x="137" y="177"/>
                  </a:lnTo>
                  <a:lnTo>
                    <a:pt x="137" y="200"/>
                  </a:lnTo>
                  <a:lnTo>
                    <a:pt x="135" y="223"/>
                  </a:lnTo>
                  <a:lnTo>
                    <a:pt x="128" y="245"/>
                  </a:lnTo>
                  <a:lnTo>
                    <a:pt x="117" y="266"/>
                  </a:lnTo>
                  <a:lnTo>
                    <a:pt x="115" y="266"/>
                  </a:lnTo>
                  <a:lnTo>
                    <a:pt x="109" y="263"/>
                  </a:lnTo>
                  <a:lnTo>
                    <a:pt x="101" y="261"/>
                  </a:lnTo>
                  <a:lnTo>
                    <a:pt x="91" y="255"/>
                  </a:lnTo>
                  <a:lnTo>
                    <a:pt x="79" y="248"/>
                  </a:lnTo>
                  <a:lnTo>
                    <a:pt x="66" y="240"/>
                  </a:lnTo>
                  <a:lnTo>
                    <a:pt x="53" y="229"/>
                  </a:lnTo>
                  <a:lnTo>
                    <a:pt x="40" y="216"/>
                  </a:lnTo>
                  <a:lnTo>
                    <a:pt x="28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7" y="66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2" name="任意多边形: 形状 31"/>
            <p:cNvSpPr/>
            <p:nvPr/>
          </p:nvSpPr>
          <p:spPr bwMode="auto">
            <a:xfrm>
              <a:off x="3414134" y="2354311"/>
              <a:ext cx="254132" cy="393975"/>
            </a:xfrm>
            <a:custGeom>
              <a:avLst/>
              <a:gdLst>
                <a:gd name="T0" fmla="*/ 35 w 175"/>
                <a:gd name="T1" fmla="*/ 0 h 267"/>
                <a:gd name="T2" fmla="*/ 36 w 175"/>
                <a:gd name="T3" fmla="*/ 1 h 267"/>
                <a:gd name="T4" fmla="*/ 43 w 175"/>
                <a:gd name="T5" fmla="*/ 3 h 267"/>
                <a:gd name="T6" fmla="*/ 53 w 175"/>
                <a:gd name="T7" fmla="*/ 7 h 267"/>
                <a:gd name="T8" fmla="*/ 65 w 175"/>
                <a:gd name="T9" fmla="*/ 13 h 267"/>
                <a:gd name="T10" fmla="*/ 79 w 175"/>
                <a:gd name="T11" fmla="*/ 20 h 267"/>
                <a:gd name="T12" fmla="*/ 95 w 175"/>
                <a:gd name="T13" fmla="*/ 29 h 267"/>
                <a:gd name="T14" fmla="*/ 110 w 175"/>
                <a:gd name="T15" fmla="*/ 41 h 267"/>
                <a:gd name="T16" fmla="*/ 126 w 175"/>
                <a:gd name="T17" fmla="*/ 53 h 267"/>
                <a:gd name="T18" fmla="*/ 140 w 175"/>
                <a:gd name="T19" fmla="*/ 68 h 267"/>
                <a:gd name="T20" fmla="*/ 153 w 175"/>
                <a:gd name="T21" fmla="*/ 84 h 267"/>
                <a:gd name="T22" fmla="*/ 163 w 175"/>
                <a:gd name="T23" fmla="*/ 103 h 267"/>
                <a:gd name="T24" fmla="*/ 171 w 175"/>
                <a:gd name="T25" fmla="*/ 123 h 267"/>
                <a:gd name="T26" fmla="*/ 175 w 175"/>
                <a:gd name="T27" fmla="*/ 146 h 267"/>
                <a:gd name="T28" fmla="*/ 174 w 175"/>
                <a:gd name="T29" fmla="*/ 171 h 267"/>
                <a:gd name="T30" fmla="*/ 169 w 175"/>
                <a:gd name="T31" fmla="*/ 197 h 267"/>
                <a:gd name="T32" fmla="*/ 157 w 175"/>
                <a:gd name="T33" fmla="*/ 225 h 267"/>
                <a:gd name="T34" fmla="*/ 139 w 175"/>
                <a:gd name="T35" fmla="*/ 257 h 267"/>
                <a:gd name="T36" fmla="*/ 140 w 175"/>
                <a:gd name="T37" fmla="*/ 254 h 267"/>
                <a:gd name="T38" fmla="*/ 143 w 175"/>
                <a:gd name="T39" fmla="*/ 246 h 267"/>
                <a:gd name="T40" fmla="*/ 145 w 175"/>
                <a:gd name="T41" fmla="*/ 235 h 267"/>
                <a:gd name="T42" fmla="*/ 148 w 175"/>
                <a:gd name="T43" fmla="*/ 219 h 267"/>
                <a:gd name="T44" fmla="*/ 150 w 175"/>
                <a:gd name="T45" fmla="*/ 201 h 267"/>
                <a:gd name="T46" fmla="*/ 149 w 175"/>
                <a:gd name="T47" fmla="*/ 180 h 267"/>
                <a:gd name="T48" fmla="*/ 145 w 175"/>
                <a:gd name="T49" fmla="*/ 158 h 267"/>
                <a:gd name="T50" fmla="*/ 137 w 175"/>
                <a:gd name="T51" fmla="*/ 136 h 267"/>
                <a:gd name="T52" fmla="*/ 124 w 175"/>
                <a:gd name="T53" fmla="*/ 114 h 267"/>
                <a:gd name="T54" fmla="*/ 126 w 175"/>
                <a:gd name="T55" fmla="*/ 116 h 267"/>
                <a:gd name="T56" fmla="*/ 128 w 175"/>
                <a:gd name="T57" fmla="*/ 125 h 267"/>
                <a:gd name="T58" fmla="*/ 132 w 175"/>
                <a:gd name="T59" fmla="*/ 140 h 267"/>
                <a:gd name="T60" fmla="*/ 135 w 175"/>
                <a:gd name="T61" fmla="*/ 158 h 267"/>
                <a:gd name="T62" fmla="*/ 137 w 175"/>
                <a:gd name="T63" fmla="*/ 177 h 267"/>
                <a:gd name="T64" fmla="*/ 137 w 175"/>
                <a:gd name="T65" fmla="*/ 199 h 267"/>
                <a:gd name="T66" fmla="*/ 134 w 175"/>
                <a:gd name="T67" fmla="*/ 223 h 267"/>
                <a:gd name="T68" fmla="*/ 127 w 175"/>
                <a:gd name="T69" fmla="*/ 245 h 267"/>
                <a:gd name="T70" fmla="*/ 115 w 175"/>
                <a:gd name="T71" fmla="*/ 267 h 267"/>
                <a:gd name="T72" fmla="*/ 114 w 175"/>
                <a:gd name="T73" fmla="*/ 266 h 267"/>
                <a:gd name="T74" fmla="*/ 109 w 175"/>
                <a:gd name="T75" fmla="*/ 263 h 267"/>
                <a:gd name="T76" fmla="*/ 101 w 175"/>
                <a:gd name="T77" fmla="*/ 260 h 267"/>
                <a:gd name="T78" fmla="*/ 91 w 175"/>
                <a:gd name="T79" fmla="*/ 255 h 267"/>
                <a:gd name="T80" fmla="*/ 78 w 175"/>
                <a:gd name="T81" fmla="*/ 249 h 267"/>
                <a:gd name="T82" fmla="*/ 65 w 175"/>
                <a:gd name="T83" fmla="*/ 240 h 267"/>
                <a:gd name="T84" fmla="*/ 52 w 175"/>
                <a:gd name="T85" fmla="*/ 229 h 267"/>
                <a:gd name="T86" fmla="*/ 39 w 175"/>
                <a:gd name="T87" fmla="*/ 216 h 267"/>
                <a:gd name="T88" fmla="*/ 27 w 175"/>
                <a:gd name="T89" fmla="*/ 202 h 267"/>
                <a:gd name="T90" fmla="*/ 17 w 175"/>
                <a:gd name="T91" fmla="*/ 185 h 267"/>
                <a:gd name="T92" fmla="*/ 7 w 175"/>
                <a:gd name="T93" fmla="*/ 167 h 267"/>
                <a:gd name="T94" fmla="*/ 2 w 175"/>
                <a:gd name="T95" fmla="*/ 145 h 267"/>
                <a:gd name="T96" fmla="*/ 0 w 175"/>
                <a:gd name="T97" fmla="*/ 122 h 267"/>
                <a:gd name="T98" fmla="*/ 1 w 175"/>
                <a:gd name="T99" fmla="*/ 96 h 267"/>
                <a:gd name="T100" fmla="*/ 6 w 175"/>
                <a:gd name="T101" fmla="*/ 67 h 267"/>
                <a:gd name="T102" fmla="*/ 18 w 175"/>
                <a:gd name="T103" fmla="*/ 35 h 267"/>
                <a:gd name="T104" fmla="*/ 35 w 175"/>
                <a:gd name="T10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7">
                  <a:moveTo>
                    <a:pt x="35" y="0"/>
                  </a:moveTo>
                  <a:lnTo>
                    <a:pt x="36" y="1"/>
                  </a:lnTo>
                  <a:lnTo>
                    <a:pt x="43" y="3"/>
                  </a:lnTo>
                  <a:lnTo>
                    <a:pt x="53" y="7"/>
                  </a:lnTo>
                  <a:lnTo>
                    <a:pt x="65" y="13"/>
                  </a:lnTo>
                  <a:lnTo>
                    <a:pt x="79" y="20"/>
                  </a:lnTo>
                  <a:lnTo>
                    <a:pt x="95" y="29"/>
                  </a:lnTo>
                  <a:lnTo>
                    <a:pt x="110" y="41"/>
                  </a:lnTo>
                  <a:lnTo>
                    <a:pt x="126" y="53"/>
                  </a:lnTo>
                  <a:lnTo>
                    <a:pt x="140" y="68"/>
                  </a:lnTo>
                  <a:lnTo>
                    <a:pt x="153" y="84"/>
                  </a:lnTo>
                  <a:lnTo>
                    <a:pt x="163" y="103"/>
                  </a:lnTo>
                  <a:lnTo>
                    <a:pt x="171" y="123"/>
                  </a:lnTo>
                  <a:lnTo>
                    <a:pt x="175" y="146"/>
                  </a:lnTo>
                  <a:lnTo>
                    <a:pt x="174" y="171"/>
                  </a:lnTo>
                  <a:lnTo>
                    <a:pt x="169" y="197"/>
                  </a:lnTo>
                  <a:lnTo>
                    <a:pt x="157" y="225"/>
                  </a:lnTo>
                  <a:lnTo>
                    <a:pt x="139" y="257"/>
                  </a:lnTo>
                  <a:lnTo>
                    <a:pt x="140" y="254"/>
                  </a:lnTo>
                  <a:lnTo>
                    <a:pt x="143" y="246"/>
                  </a:lnTo>
                  <a:lnTo>
                    <a:pt x="145" y="235"/>
                  </a:lnTo>
                  <a:lnTo>
                    <a:pt x="148" y="219"/>
                  </a:lnTo>
                  <a:lnTo>
                    <a:pt x="150" y="201"/>
                  </a:lnTo>
                  <a:lnTo>
                    <a:pt x="149" y="180"/>
                  </a:lnTo>
                  <a:lnTo>
                    <a:pt x="145" y="158"/>
                  </a:lnTo>
                  <a:lnTo>
                    <a:pt x="137" y="136"/>
                  </a:lnTo>
                  <a:lnTo>
                    <a:pt x="124" y="114"/>
                  </a:lnTo>
                  <a:lnTo>
                    <a:pt x="126" y="116"/>
                  </a:lnTo>
                  <a:lnTo>
                    <a:pt x="128" y="125"/>
                  </a:lnTo>
                  <a:lnTo>
                    <a:pt x="132" y="140"/>
                  </a:lnTo>
                  <a:lnTo>
                    <a:pt x="135" y="158"/>
                  </a:lnTo>
                  <a:lnTo>
                    <a:pt x="137" y="177"/>
                  </a:lnTo>
                  <a:lnTo>
                    <a:pt x="137" y="199"/>
                  </a:lnTo>
                  <a:lnTo>
                    <a:pt x="134" y="223"/>
                  </a:lnTo>
                  <a:lnTo>
                    <a:pt x="127" y="245"/>
                  </a:lnTo>
                  <a:lnTo>
                    <a:pt x="115" y="267"/>
                  </a:lnTo>
                  <a:lnTo>
                    <a:pt x="114" y="266"/>
                  </a:lnTo>
                  <a:lnTo>
                    <a:pt x="109" y="263"/>
                  </a:lnTo>
                  <a:lnTo>
                    <a:pt x="101" y="260"/>
                  </a:lnTo>
                  <a:lnTo>
                    <a:pt x="91" y="255"/>
                  </a:lnTo>
                  <a:lnTo>
                    <a:pt x="78" y="249"/>
                  </a:lnTo>
                  <a:lnTo>
                    <a:pt x="65" y="240"/>
                  </a:lnTo>
                  <a:lnTo>
                    <a:pt x="52" y="229"/>
                  </a:lnTo>
                  <a:lnTo>
                    <a:pt x="39" y="216"/>
                  </a:lnTo>
                  <a:lnTo>
                    <a:pt x="27" y="202"/>
                  </a:lnTo>
                  <a:lnTo>
                    <a:pt x="17" y="185"/>
                  </a:lnTo>
                  <a:lnTo>
                    <a:pt x="7" y="167"/>
                  </a:lnTo>
                  <a:lnTo>
                    <a:pt x="2" y="145"/>
                  </a:lnTo>
                  <a:lnTo>
                    <a:pt x="0" y="122"/>
                  </a:lnTo>
                  <a:lnTo>
                    <a:pt x="1" y="96"/>
                  </a:lnTo>
                  <a:lnTo>
                    <a:pt x="6" y="67"/>
                  </a:lnTo>
                  <a:lnTo>
                    <a:pt x="18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3" name="任意多边形: 形状 32"/>
            <p:cNvSpPr/>
            <p:nvPr/>
          </p:nvSpPr>
          <p:spPr bwMode="auto">
            <a:xfrm>
              <a:off x="3970319" y="1554557"/>
              <a:ext cx="257036" cy="377743"/>
            </a:xfrm>
            <a:custGeom>
              <a:avLst/>
              <a:gdLst>
                <a:gd name="T0" fmla="*/ 150 w 177"/>
                <a:gd name="T1" fmla="*/ 0 h 256"/>
                <a:gd name="T2" fmla="*/ 151 w 177"/>
                <a:gd name="T3" fmla="*/ 3 h 256"/>
                <a:gd name="T4" fmla="*/ 153 w 177"/>
                <a:gd name="T5" fmla="*/ 8 h 256"/>
                <a:gd name="T6" fmla="*/ 157 w 177"/>
                <a:gd name="T7" fmla="*/ 18 h 256"/>
                <a:gd name="T8" fmla="*/ 163 w 177"/>
                <a:gd name="T9" fmla="*/ 30 h 256"/>
                <a:gd name="T10" fmla="*/ 168 w 177"/>
                <a:gd name="T11" fmla="*/ 46 h 256"/>
                <a:gd name="T12" fmla="*/ 172 w 177"/>
                <a:gd name="T13" fmla="*/ 63 h 256"/>
                <a:gd name="T14" fmla="*/ 174 w 177"/>
                <a:gd name="T15" fmla="*/ 82 h 256"/>
                <a:gd name="T16" fmla="*/ 177 w 177"/>
                <a:gd name="T17" fmla="*/ 101 h 256"/>
                <a:gd name="T18" fmla="*/ 177 w 177"/>
                <a:gd name="T19" fmla="*/ 122 h 256"/>
                <a:gd name="T20" fmla="*/ 174 w 177"/>
                <a:gd name="T21" fmla="*/ 143 h 256"/>
                <a:gd name="T22" fmla="*/ 169 w 177"/>
                <a:gd name="T23" fmla="*/ 164 h 256"/>
                <a:gd name="T24" fmla="*/ 160 w 177"/>
                <a:gd name="T25" fmla="*/ 183 h 256"/>
                <a:gd name="T26" fmla="*/ 147 w 177"/>
                <a:gd name="T27" fmla="*/ 203 h 256"/>
                <a:gd name="T28" fmla="*/ 129 w 177"/>
                <a:gd name="T29" fmla="*/ 220 h 256"/>
                <a:gd name="T30" fmla="*/ 105 w 177"/>
                <a:gd name="T31" fmla="*/ 234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8 h 256"/>
                <a:gd name="T48" fmla="*/ 117 w 177"/>
                <a:gd name="T49" fmla="*/ 190 h 256"/>
                <a:gd name="T50" fmla="*/ 127 w 177"/>
                <a:gd name="T51" fmla="*/ 169 h 256"/>
                <a:gd name="T52" fmla="*/ 134 w 177"/>
                <a:gd name="T53" fmla="*/ 144 h 256"/>
                <a:gd name="T54" fmla="*/ 131 w 177"/>
                <a:gd name="T55" fmla="*/ 147 h 256"/>
                <a:gd name="T56" fmla="*/ 127 w 177"/>
                <a:gd name="T57" fmla="*/ 155 h 256"/>
                <a:gd name="T58" fmla="*/ 120 w 177"/>
                <a:gd name="T59" fmla="*/ 168 h 256"/>
                <a:gd name="T60" fmla="*/ 109 w 177"/>
                <a:gd name="T61" fmla="*/ 182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7 h 256"/>
                <a:gd name="T68" fmla="*/ 42 w 177"/>
                <a:gd name="T69" fmla="*/ 239 h 256"/>
                <a:gd name="T70" fmla="*/ 20 w 177"/>
                <a:gd name="T71" fmla="*/ 246 h 256"/>
                <a:gd name="T72" fmla="*/ 18 w 177"/>
                <a:gd name="T73" fmla="*/ 244 h 256"/>
                <a:gd name="T74" fmla="*/ 16 w 177"/>
                <a:gd name="T75" fmla="*/ 238 h 256"/>
                <a:gd name="T76" fmla="*/ 12 w 177"/>
                <a:gd name="T77" fmla="*/ 229 h 256"/>
                <a:gd name="T78" fmla="*/ 8 w 177"/>
                <a:gd name="T79" fmla="*/ 217 h 256"/>
                <a:gd name="T80" fmla="*/ 4 w 177"/>
                <a:gd name="T81" fmla="*/ 201 h 256"/>
                <a:gd name="T82" fmla="*/ 1 w 177"/>
                <a:gd name="T83" fmla="*/ 185 h 256"/>
                <a:gd name="T84" fmla="*/ 0 w 177"/>
                <a:gd name="T85" fmla="*/ 166 h 256"/>
                <a:gd name="T86" fmla="*/ 0 w 177"/>
                <a:gd name="T87" fmla="*/ 147 h 256"/>
                <a:gd name="T88" fmla="*/ 4 w 177"/>
                <a:gd name="T89" fmla="*/ 127 h 256"/>
                <a:gd name="T90" fmla="*/ 10 w 177"/>
                <a:gd name="T91" fmla="*/ 107 h 256"/>
                <a:gd name="T92" fmla="*/ 21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29 h 256"/>
                <a:gd name="T100" fmla="*/ 112 w 177"/>
                <a:gd name="T101" fmla="*/ 13 h 256"/>
                <a:gd name="T102" fmla="*/ 150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50" y="0"/>
                  </a:moveTo>
                  <a:lnTo>
                    <a:pt x="151" y="3"/>
                  </a:lnTo>
                  <a:lnTo>
                    <a:pt x="153" y="8"/>
                  </a:lnTo>
                  <a:lnTo>
                    <a:pt x="157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4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4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5" y="234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7" y="169"/>
                  </a:lnTo>
                  <a:lnTo>
                    <a:pt x="134" y="144"/>
                  </a:lnTo>
                  <a:lnTo>
                    <a:pt x="131" y="147"/>
                  </a:lnTo>
                  <a:lnTo>
                    <a:pt x="127" y="155"/>
                  </a:lnTo>
                  <a:lnTo>
                    <a:pt x="120" y="168"/>
                  </a:lnTo>
                  <a:lnTo>
                    <a:pt x="109" y="182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7"/>
                  </a:lnTo>
                  <a:lnTo>
                    <a:pt x="42" y="239"/>
                  </a:lnTo>
                  <a:lnTo>
                    <a:pt x="20" y="246"/>
                  </a:lnTo>
                  <a:lnTo>
                    <a:pt x="18" y="244"/>
                  </a:lnTo>
                  <a:lnTo>
                    <a:pt x="16" y="238"/>
                  </a:lnTo>
                  <a:lnTo>
                    <a:pt x="12" y="229"/>
                  </a:lnTo>
                  <a:lnTo>
                    <a:pt x="8" y="217"/>
                  </a:lnTo>
                  <a:lnTo>
                    <a:pt x="4" y="201"/>
                  </a:lnTo>
                  <a:lnTo>
                    <a:pt x="1" y="185"/>
                  </a:lnTo>
                  <a:lnTo>
                    <a:pt x="0" y="166"/>
                  </a:lnTo>
                  <a:lnTo>
                    <a:pt x="0" y="147"/>
                  </a:lnTo>
                  <a:lnTo>
                    <a:pt x="4" y="127"/>
                  </a:lnTo>
                  <a:lnTo>
                    <a:pt x="10" y="107"/>
                  </a:lnTo>
                  <a:lnTo>
                    <a:pt x="21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29"/>
                  </a:lnTo>
                  <a:lnTo>
                    <a:pt x="112" y="1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4" name="任意多边形: 形状 33"/>
            <p:cNvSpPr/>
            <p:nvPr/>
          </p:nvSpPr>
          <p:spPr bwMode="auto">
            <a:xfrm>
              <a:off x="3996458" y="2146256"/>
              <a:ext cx="387733" cy="259699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0 w 267"/>
                <a:gd name="T5" fmla="*/ 7 h 176"/>
                <a:gd name="T6" fmla="*/ 232 w 267"/>
                <a:gd name="T7" fmla="*/ 19 h 176"/>
                <a:gd name="T8" fmla="*/ 267 w 267"/>
                <a:gd name="T9" fmla="*/ 35 h 176"/>
                <a:gd name="T10" fmla="*/ 265 w 267"/>
                <a:gd name="T11" fmla="*/ 37 h 176"/>
                <a:gd name="T12" fmla="*/ 263 w 267"/>
                <a:gd name="T13" fmla="*/ 43 h 176"/>
                <a:gd name="T14" fmla="*/ 259 w 267"/>
                <a:gd name="T15" fmla="*/ 54 h 176"/>
                <a:gd name="T16" fmla="*/ 254 w 267"/>
                <a:gd name="T17" fmla="*/ 65 h 176"/>
                <a:gd name="T18" fmla="*/ 246 w 267"/>
                <a:gd name="T19" fmla="*/ 80 h 176"/>
                <a:gd name="T20" fmla="*/ 237 w 267"/>
                <a:gd name="T21" fmla="*/ 94 h 176"/>
                <a:gd name="T22" fmla="*/ 226 w 267"/>
                <a:gd name="T23" fmla="*/ 111 h 176"/>
                <a:gd name="T24" fmla="*/ 213 w 267"/>
                <a:gd name="T25" fmla="*/ 126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4 h 176"/>
                <a:gd name="T32" fmla="*/ 143 w 267"/>
                <a:gd name="T33" fmla="*/ 172 h 176"/>
                <a:gd name="T34" fmla="*/ 121 w 267"/>
                <a:gd name="T35" fmla="*/ 176 h 176"/>
                <a:gd name="T36" fmla="*/ 96 w 267"/>
                <a:gd name="T37" fmla="*/ 174 h 176"/>
                <a:gd name="T38" fmla="*/ 69 w 267"/>
                <a:gd name="T39" fmla="*/ 169 h 176"/>
                <a:gd name="T40" fmla="*/ 41 w 267"/>
                <a:gd name="T41" fmla="*/ 157 h 176"/>
                <a:gd name="T42" fmla="*/ 9 w 267"/>
                <a:gd name="T43" fmla="*/ 139 h 176"/>
                <a:gd name="T44" fmla="*/ 12 w 267"/>
                <a:gd name="T45" fmla="*/ 141 h 176"/>
                <a:gd name="T46" fmla="*/ 20 w 267"/>
                <a:gd name="T47" fmla="*/ 143 h 176"/>
                <a:gd name="T48" fmla="*/ 31 w 267"/>
                <a:gd name="T49" fmla="*/ 146 h 176"/>
                <a:gd name="T50" fmla="*/ 48 w 267"/>
                <a:gd name="T51" fmla="*/ 148 h 176"/>
                <a:gd name="T52" fmla="*/ 67 w 267"/>
                <a:gd name="T53" fmla="*/ 150 h 176"/>
                <a:gd name="T54" fmla="*/ 87 w 267"/>
                <a:gd name="T55" fmla="*/ 150 h 176"/>
                <a:gd name="T56" fmla="*/ 108 w 267"/>
                <a:gd name="T57" fmla="*/ 146 h 176"/>
                <a:gd name="T58" fmla="*/ 130 w 267"/>
                <a:gd name="T59" fmla="*/ 138 h 176"/>
                <a:gd name="T60" fmla="*/ 152 w 267"/>
                <a:gd name="T61" fmla="*/ 125 h 176"/>
                <a:gd name="T62" fmla="*/ 150 w 267"/>
                <a:gd name="T63" fmla="*/ 126 h 176"/>
                <a:gd name="T64" fmla="*/ 141 w 267"/>
                <a:gd name="T65" fmla="*/ 129 h 176"/>
                <a:gd name="T66" fmla="*/ 126 w 267"/>
                <a:gd name="T67" fmla="*/ 131 h 176"/>
                <a:gd name="T68" fmla="*/ 109 w 267"/>
                <a:gd name="T69" fmla="*/ 135 h 176"/>
                <a:gd name="T70" fmla="*/ 89 w 267"/>
                <a:gd name="T71" fmla="*/ 138 h 176"/>
                <a:gd name="T72" fmla="*/ 67 w 267"/>
                <a:gd name="T73" fmla="*/ 138 h 176"/>
                <a:gd name="T74" fmla="*/ 43 w 267"/>
                <a:gd name="T75" fmla="*/ 134 h 176"/>
                <a:gd name="T76" fmla="*/ 21 w 267"/>
                <a:gd name="T77" fmla="*/ 128 h 176"/>
                <a:gd name="T78" fmla="*/ 0 w 267"/>
                <a:gd name="T79" fmla="*/ 116 h 176"/>
                <a:gd name="T80" fmla="*/ 0 w 267"/>
                <a:gd name="T81" fmla="*/ 115 h 176"/>
                <a:gd name="T82" fmla="*/ 3 w 267"/>
                <a:gd name="T83" fmla="*/ 109 h 176"/>
                <a:gd name="T84" fmla="*/ 7 w 267"/>
                <a:gd name="T85" fmla="*/ 100 h 176"/>
                <a:gd name="T86" fmla="*/ 12 w 267"/>
                <a:gd name="T87" fmla="*/ 90 h 176"/>
                <a:gd name="T88" fmla="*/ 18 w 267"/>
                <a:gd name="T89" fmla="*/ 78 h 176"/>
                <a:gd name="T90" fmla="*/ 26 w 267"/>
                <a:gd name="T91" fmla="*/ 65 h 176"/>
                <a:gd name="T92" fmla="*/ 37 w 267"/>
                <a:gd name="T93" fmla="*/ 52 h 176"/>
                <a:gd name="T94" fmla="*/ 50 w 267"/>
                <a:gd name="T95" fmla="*/ 39 h 176"/>
                <a:gd name="T96" fmla="*/ 64 w 267"/>
                <a:gd name="T97" fmla="*/ 28 h 176"/>
                <a:gd name="T98" fmla="*/ 81 w 267"/>
                <a:gd name="T99" fmla="*/ 17 h 176"/>
                <a:gd name="T100" fmla="*/ 100 w 267"/>
                <a:gd name="T101" fmla="*/ 8 h 176"/>
                <a:gd name="T102" fmla="*/ 121 w 267"/>
                <a:gd name="T103" fmla="*/ 3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0" y="7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5" y="37"/>
                  </a:lnTo>
                  <a:lnTo>
                    <a:pt x="263" y="43"/>
                  </a:lnTo>
                  <a:lnTo>
                    <a:pt x="259" y="54"/>
                  </a:lnTo>
                  <a:lnTo>
                    <a:pt x="254" y="65"/>
                  </a:lnTo>
                  <a:lnTo>
                    <a:pt x="246" y="80"/>
                  </a:lnTo>
                  <a:lnTo>
                    <a:pt x="237" y="94"/>
                  </a:lnTo>
                  <a:lnTo>
                    <a:pt x="226" y="111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4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6" y="174"/>
                  </a:lnTo>
                  <a:lnTo>
                    <a:pt x="69" y="169"/>
                  </a:lnTo>
                  <a:lnTo>
                    <a:pt x="41" y="157"/>
                  </a:lnTo>
                  <a:lnTo>
                    <a:pt x="9" y="139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1" y="146"/>
                  </a:lnTo>
                  <a:lnTo>
                    <a:pt x="48" y="148"/>
                  </a:lnTo>
                  <a:lnTo>
                    <a:pt x="67" y="150"/>
                  </a:lnTo>
                  <a:lnTo>
                    <a:pt x="87" y="150"/>
                  </a:lnTo>
                  <a:lnTo>
                    <a:pt x="108" y="146"/>
                  </a:lnTo>
                  <a:lnTo>
                    <a:pt x="130" y="138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41" y="129"/>
                  </a:lnTo>
                  <a:lnTo>
                    <a:pt x="126" y="131"/>
                  </a:lnTo>
                  <a:lnTo>
                    <a:pt x="109" y="135"/>
                  </a:lnTo>
                  <a:lnTo>
                    <a:pt x="89" y="138"/>
                  </a:lnTo>
                  <a:lnTo>
                    <a:pt x="67" y="138"/>
                  </a:lnTo>
                  <a:lnTo>
                    <a:pt x="43" y="134"/>
                  </a:lnTo>
                  <a:lnTo>
                    <a:pt x="21" y="128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3" y="109"/>
                  </a:lnTo>
                  <a:lnTo>
                    <a:pt x="7" y="100"/>
                  </a:lnTo>
                  <a:lnTo>
                    <a:pt x="12" y="90"/>
                  </a:lnTo>
                  <a:lnTo>
                    <a:pt x="18" y="78"/>
                  </a:lnTo>
                  <a:lnTo>
                    <a:pt x="26" y="65"/>
                  </a:lnTo>
                  <a:lnTo>
                    <a:pt x="37" y="52"/>
                  </a:lnTo>
                  <a:lnTo>
                    <a:pt x="50" y="39"/>
                  </a:lnTo>
                  <a:lnTo>
                    <a:pt x="64" y="28"/>
                  </a:lnTo>
                  <a:lnTo>
                    <a:pt x="81" y="17"/>
                  </a:lnTo>
                  <a:lnTo>
                    <a:pt x="100" y="8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5" name="任意多边形: 形状 34"/>
            <p:cNvSpPr/>
            <p:nvPr/>
          </p:nvSpPr>
          <p:spPr bwMode="auto">
            <a:xfrm>
              <a:off x="4079233" y="2543182"/>
              <a:ext cx="387733" cy="261175"/>
            </a:xfrm>
            <a:custGeom>
              <a:avLst/>
              <a:gdLst>
                <a:gd name="T0" fmla="*/ 145 w 267"/>
                <a:gd name="T1" fmla="*/ 0 h 177"/>
                <a:gd name="T2" fmla="*/ 172 w 267"/>
                <a:gd name="T3" fmla="*/ 3 h 177"/>
                <a:gd name="T4" fmla="*/ 201 w 267"/>
                <a:gd name="T5" fmla="*/ 8 h 177"/>
                <a:gd name="T6" fmla="*/ 232 w 267"/>
                <a:gd name="T7" fmla="*/ 20 h 177"/>
                <a:gd name="T8" fmla="*/ 267 w 267"/>
                <a:gd name="T9" fmla="*/ 36 h 177"/>
                <a:gd name="T10" fmla="*/ 267 w 267"/>
                <a:gd name="T11" fmla="*/ 38 h 177"/>
                <a:gd name="T12" fmla="*/ 264 w 267"/>
                <a:gd name="T13" fmla="*/ 44 h 177"/>
                <a:gd name="T14" fmla="*/ 260 w 267"/>
                <a:gd name="T15" fmla="*/ 53 h 177"/>
                <a:gd name="T16" fmla="*/ 254 w 267"/>
                <a:gd name="T17" fmla="*/ 66 h 177"/>
                <a:gd name="T18" fmla="*/ 247 w 267"/>
                <a:gd name="T19" fmla="*/ 81 h 177"/>
                <a:gd name="T20" fmla="*/ 238 w 267"/>
                <a:gd name="T21" fmla="*/ 95 h 177"/>
                <a:gd name="T22" fmla="*/ 227 w 267"/>
                <a:gd name="T23" fmla="*/ 112 h 177"/>
                <a:gd name="T24" fmla="*/ 214 w 267"/>
                <a:gd name="T25" fmla="*/ 127 h 177"/>
                <a:gd name="T26" fmla="*/ 199 w 267"/>
                <a:gd name="T27" fmla="*/ 142 h 177"/>
                <a:gd name="T28" fmla="*/ 182 w 267"/>
                <a:gd name="T29" fmla="*/ 155 h 177"/>
                <a:gd name="T30" fmla="*/ 164 w 267"/>
                <a:gd name="T31" fmla="*/ 165 h 177"/>
                <a:gd name="T32" fmla="*/ 143 w 267"/>
                <a:gd name="T33" fmla="*/ 173 h 177"/>
                <a:gd name="T34" fmla="*/ 121 w 267"/>
                <a:gd name="T35" fmla="*/ 177 h 177"/>
                <a:gd name="T36" fmla="*/ 97 w 267"/>
                <a:gd name="T37" fmla="*/ 175 h 177"/>
                <a:gd name="T38" fmla="*/ 69 w 267"/>
                <a:gd name="T39" fmla="*/ 170 h 177"/>
                <a:gd name="T40" fmla="*/ 41 w 267"/>
                <a:gd name="T41" fmla="*/ 158 h 177"/>
                <a:gd name="T42" fmla="*/ 10 w 267"/>
                <a:gd name="T43" fmla="*/ 140 h 177"/>
                <a:gd name="T44" fmla="*/ 12 w 267"/>
                <a:gd name="T45" fmla="*/ 142 h 177"/>
                <a:gd name="T46" fmla="*/ 20 w 267"/>
                <a:gd name="T47" fmla="*/ 144 h 177"/>
                <a:gd name="T48" fmla="*/ 33 w 267"/>
                <a:gd name="T49" fmla="*/ 147 h 177"/>
                <a:gd name="T50" fmla="*/ 49 w 267"/>
                <a:gd name="T51" fmla="*/ 149 h 177"/>
                <a:gd name="T52" fmla="*/ 67 w 267"/>
                <a:gd name="T53" fmla="*/ 151 h 177"/>
                <a:gd name="T54" fmla="*/ 88 w 267"/>
                <a:gd name="T55" fmla="*/ 151 h 177"/>
                <a:gd name="T56" fmla="*/ 110 w 267"/>
                <a:gd name="T57" fmla="*/ 147 h 177"/>
                <a:gd name="T58" fmla="*/ 132 w 267"/>
                <a:gd name="T59" fmla="*/ 139 h 177"/>
                <a:gd name="T60" fmla="*/ 154 w 267"/>
                <a:gd name="T61" fmla="*/ 126 h 177"/>
                <a:gd name="T62" fmla="*/ 150 w 267"/>
                <a:gd name="T63" fmla="*/ 127 h 177"/>
                <a:gd name="T64" fmla="*/ 141 w 267"/>
                <a:gd name="T65" fmla="*/ 130 h 177"/>
                <a:gd name="T66" fmla="*/ 127 w 267"/>
                <a:gd name="T67" fmla="*/ 132 h 177"/>
                <a:gd name="T68" fmla="*/ 110 w 267"/>
                <a:gd name="T69" fmla="*/ 136 h 177"/>
                <a:gd name="T70" fmla="*/ 89 w 267"/>
                <a:gd name="T71" fmla="*/ 138 h 177"/>
                <a:gd name="T72" fmla="*/ 67 w 267"/>
                <a:gd name="T73" fmla="*/ 139 h 177"/>
                <a:gd name="T74" fmla="*/ 45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2 w 267"/>
                <a:gd name="T81" fmla="*/ 116 h 177"/>
                <a:gd name="T82" fmla="*/ 3 w 267"/>
                <a:gd name="T83" fmla="*/ 110 h 177"/>
                <a:gd name="T84" fmla="*/ 7 w 267"/>
                <a:gd name="T85" fmla="*/ 101 h 177"/>
                <a:gd name="T86" fmla="*/ 12 w 267"/>
                <a:gd name="T87" fmla="*/ 91 h 177"/>
                <a:gd name="T88" fmla="*/ 19 w 267"/>
                <a:gd name="T89" fmla="*/ 79 h 177"/>
                <a:gd name="T90" fmla="*/ 28 w 267"/>
                <a:gd name="T91" fmla="*/ 66 h 177"/>
                <a:gd name="T92" fmla="*/ 38 w 267"/>
                <a:gd name="T93" fmla="*/ 53 h 177"/>
                <a:gd name="T94" fmla="*/ 50 w 267"/>
                <a:gd name="T95" fmla="*/ 40 h 177"/>
                <a:gd name="T96" fmla="*/ 64 w 267"/>
                <a:gd name="T97" fmla="*/ 29 h 177"/>
                <a:gd name="T98" fmla="*/ 81 w 267"/>
                <a:gd name="T99" fmla="*/ 18 h 177"/>
                <a:gd name="T100" fmla="*/ 101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2" y="3"/>
                  </a:lnTo>
                  <a:lnTo>
                    <a:pt x="201" y="8"/>
                  </a:lnTo>
                  <a:lnTo>
                    <a:pt x="232" y="20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4" y="66"/>
                  </a:lnTo>
                  <a:lnTo>
                    <a:pt x="247" y="81"/>
                  </a:lnTo>
                  <a:lnTo>
                    <a:pt x="238" y="95"/>
                  </a:lnTo>
                  <a:lnTo>
                    <a:pt x="227" y="112"/>
                  </a:lnTo>
                  <a:lnTo>
                    <a:pt x="214" y="127"/>
                  </a:lnTo>
                  <a:lnTo>
                    <a:pt x="199" y="142"/>
                  </a:lnTo>
                  <a:lnTo>
                    <a:pt x="182" y="155"/>
                  </a:lnTo>
                  <a:lnTo>
                    <a:pt x="164" y="165"/>
                  </a:lnTo>
                  <a:lnTo>
                    <a:pt x="143" y="173"/>
                  </a:lnTo>
                  <a:lnTo>
                    <a:pt x="121" y="177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2"/>
                  </a:lnTo>
                  <a:lnTo>
                    <a:pt x="20" y="144"/>
                  </a:lnTo>
                  <a:lnTo>
                    <a:pt x="33" y="147"/>
                  </a:lnTo>
                  <a:lnTo>
                    <a:pt x="49" y="149"/>
                  </a:lnTo>
                  <a:lnTo>
                    <a:pt x="67" y="151"/>
                  </a:lnTo>
                  <a:lnTo>
                    <a:pt x="88" y="151"/>
                  </a:lnTo>
                  <a:lnTo>
                    <a:pt x="110" y="147"/>
                  </a:lnTo>
                  <a:lnTo>
                    <a:pt x="132" y="139"/>
                  </a:lnTo>
                  <a:lnTo>
                    <a:pt x="154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7" y="132"/>
                  </a:lnTo>
                  <a:lnTo>
                    <a:pt x="110" y="136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5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8" y="66"/>
                  </a:lnTo>
                  <a:lnTo>
                    <a:pt x="38" y="53"/>
                  </a:lnTo>
                  <a:lnTo>
                    <a:pt x="50" y="40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101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6" name="任意多边形: 形状 35"/>
            <p:cNvSpPr/>
            <p:nvPr/>
          </p:nvSpPr>
          <p:spPr bwMode="auto">
            <a:xfrm>
              <a:off x="4440826" y="2767468"/>
              <a:ext cx="386280" cy="258224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8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8 h 175"/>
                <a:gd name="T12" fmla="*/ 264 w 266"/>
                <a:gd name="T13" fmla="*/ 44 h 175"/>
                <a:gd name="T14" fmla="*/ 260 w 266"/>
                <a:gd name="T15" fmla="*/ 53 h 175"/>
                <a:gd name="T16" fmla="*/ 253 w 266"/>
                <a:gd name="T17" fmla="*/ 66 h 175"/>
                <a:gd name="T18" fmla="*/ 247 w 266"/>
                <a:gd name="T19" fmla="*/ 79 h 175"/>
                <a:gd name="T20" fmla="*/ 238 w 266"/>
                <a:gd name="T21" fmla="*/ 95 h 175"/>
                <a:gd name="T22" fmla="*/ 226 w 266"/>
                <a:gd name="T23" fmla="*/ 110 h 175"/>
                <a:gd name="T24" fmla="*/ 213 w 266"/>
                <a:gd name="T25" fmla="*/ 126 h 175"/>
                <a:gd name="T26" fmla="*/ 199 w 266"/>
                <a:gd name="T27" fmla="*/ 141 h 175"/>
                <a:gd name="T28" fmla="*/ 182 w 266"/>
                <a:gd name="T29" fmla="*/ 153 h 175"/>
                <a:gd name="T30" fmla="*/ 163 w 266"/>
                <a:gd name="T31" fmla="*/ 165 h 175"/>
                <a:gd name="T32" fmla="*/ 143 w 266"/>
                <a:gd name="T33" fmla="*/ 173 h 175"/>
                <a:gd name="T34" fmla="*/ 121 w 266"/>
                <a:gd name="T35" fmla="*/ 175 h 175"/>
                <a:gd name="T36" fmla="*/ 96 w 266"/>
                <a:gd name="T37" fmla="*/ 175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7 h 175"/>
                <a:gd name="T50" fmla="*/ 48 w 266"/>
                <a:gd name="T51" fmla="*/ 149 h 175"/>
                <a:gd name="T52" fmla="*/ 66 w 266"/>
                <a:gd name="T53" fmla="*/ 151 h 175"/>
                <a:gd name="T54" fmla="*/ 87 w 266"/>
                <a:gd name="T55" fmla="*/ 151 h 175"/>
                <a:gd name="T56" fmla="*/ 109 w 266"/>
                <a:gd name="T57" fmla="*/ 147 h 175"/>
                <a:gd name="T58" fmla="*/ 131 w 266"/>
                <a:gd name="T59" fmla="*/ 138 h 175"/>
                <a:gd name="T60" fmla="*/ 153 w 266"/>
                <a:gd name="T61" fmla="*/ 125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2 h 175"/>
                <a:gd name="T68" fmla="*/ 109 w 266"/>
                <a:gd name="T69" fmla="*/ 136 h 175"/>
                <a:gd name="T70" fmla="*/ 88 w 266"/>
                <a:gd name="T71" fmla="*/ 138 h 175"/>
                <a:gd name="T72" fmla="*/ 66 w 266"/>
                <a:gd name="T73" fmla="*/ 138 h 175"/>
                <a:gd name="T74" fmla="*/ 44 w 266"/>
                <a:gd name="T75" fmla="*/ 135 h 175"/>
                <a:gd name="T76" fmla="*/ 22 w 266"/>
                <a:gd name="T77" fmla="*/ 128 h 175"/>
                <a:gd name="T78" fmla="*/ 0 w 266"/>
                <a:gd name="T79" fmla="*/ 117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1 h 175"/>
                <a:gd name="T86" fmla="*/ 11 w 266"/>
                <a:gd name="T87" fmla="*/ 91 h 175"/>
                <a:gd name="T88" fmla="*/ 18 w 266"/>
                <a:gd name="T89" fmla="*/ 79 h 175"/>
                <a:gd name="T90" fmla="*/ 27 w 266"/>
                <a:gd name="T91" fmla="*/ 66 h 175"/>
                <a:gd name="T92" fmla="*/ 37 w 266"/>
                <a:gd name="T93" fmla="*/ 53 h 175"/>
                <a:gd name="T94" fmla="*/ 49 w 266"/>
                <a:gd name="T95" fmla="*/ 40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9 h 175"/>
                <a:gd name="T102" fmla="*/ 121 w 266"/>
                <a:gd name="T103" fmla="*/ 3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8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8"/>
                  </a:lnTo>
                  <a:lnTo>
                    <a:pt x="264" y="44"/>
                  </a:lnTo>
                  <a:lnTo>
                    <a:pt x="260" y="53"/>
                  </a:lnTo>
                  <a:lnTo>
                    <a:pt x="253" y="66"/>
                  </a:lnTo>
                  <a:lnTo>
                    <a:pt x="247" y="79"/>
                  </a:lnTo>
                  <a:lnTo>
                    <a:pt x="238" y="95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9" y="141"/>
                  </a:lnTo>
                  <a:lnTo>
                    <a:pt x="182" y="153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1" y="175"/>
                  </a:lnTo>
                  <a:lnTo>
                    <a:pt x="96" y="175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8" y="149"/>
                  </a:lnTo>
                  <a:lnTo>
                    <a:pt x="66" y="151"/>
                  </a:lnTo>
                  <a:lnTo>
                    <a:pt x="87" y="151"/>
                  </a:lnTo>
                  <a:lnTo>
                    <a:pt x="109" y="147"/>
                  </a:lnTo>
                  <a:lnTo>
                    <a:pt x="131" y="138"/>
                  </a:lnTo>
                  <a:lnTo>
                    <a:pt x="153" y="125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2"/>
                  </a:lnTo>
                  <a:lnTo>
                    <a:pt x="109" y="136"/>
                  </a:lnTo>
                  <a:lnTo>
                    <a:pt x="88" y="138"/>
                  </a:lnTo>
                  <a:lnTo>
                    <a:pt x="66" y="138"/>
                  </a:lnTo>
                  <a:lnTo>
                    <a:pt x="44" y="135"/>
                  </a:lnTo>
                  <a:lnTo>
                    <a:pt x="22" y="128"/>
                  </a:lnTo>
                  <a:lnTo>
                    <a:pt x="0" y="117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1"/>
                  </a:lnTo>
                  <a:lnTo>
                    <a:pt x="11" y="91"/>
                  </a:lnTo>
                  <a:lnTo>
                    <a:pt x="18" y="79"/>
                  </a:lnTo>
                  <a:lnTo>
                    <a:pt x="27" y="66"/>
                  </a:lnTo>
                  <a:lnTo>
                    <a:pt x="37" y="53"/>
                  </a:lnTo>
                  <a:lnTo>
                    <a:pt x="49" y="40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7" name="任意多边形: 形状 36"/>
            <p:cNvSpPr/>
            <p:nvPr/>
          </p:nvSpPr>
          <p:spPr bwMode="auto">
            <a:xfrm>
              <a:off x="4758854" y="2104941"/>
              <a:ext cx="257036" cy="392499"/>
            </a:xfrm>
            <a:custGeom>
              <a:avLst/>
              <a:gdLst>
                <a:gd name="T0" fmla="*/ 35 w 177"/>
                <a:gd name="T1" fmla="*/ 0 h 266"/>
                <a:gd name="T2" fmla="*/ 38 w 177"/>
                <a:gd name="T3" fmla="*/ 1 h 266"/>
                <a:gd name="T4" fmla="*/ 45 w 177"/>
                <a:gd name="T5" fmla="*/ 4 h 266"/>
                <a:gd name="T6" fmla="*/ 54 w 177"/>
                <a:gd name="T7" fmla="*/ 8 h 266"/>
                <a:gd name="T8" fmla="*/ 67 w 177"/>
                <a:gd name="T9" fmla="*/ 13 h 266"/>
                <a:gd name="T10" fmla="*/ 81 w 177"/>
                <a:gd name="T11" fmla="*/ 21 h 266"/>
                <a:gd name="T12" fmla="*/ 95 w 177"/>
                <a:gd name="T13" fmla="*/ 30 h 266"/>
                <a:gd name="T14" fmla="*/ 111 w 177"/>
                <a:gd name="T15" fmla="*/ 40 h 266"/>
                <a:gd name="T16" fmla="*/ 126 w 177"/>
                <a:gd name="T17" fmla="*/ 53 h 266"/>
                <a:gd name="T18" fmla="*/ 142 w 177"/>
                <a:gd name="T19" fmla="*/ 67 h 266"/>
                <a:gd name="T20" fmla="*/ 155 w 177"/>
                <a:gd name="T21" fmla="*/ 84 h 266"/>
                <a:gd name="T22" fmla="*/ 165 w 177"/>
                <a:gd name="T23" fmla="*/ 102 h 266"/>
                <a:gd name="T24" fmla="*/ 173 w 177"/>
                <a:gd name="T25" fmla="*/ 123 h 266"/>
                <a:gd name="T26" fmla="*/ 177 w 177"/>
                <a:gd name="T27" fmla="*/ 146 h 266"/>
                <a:gd name="T28" fmla="*/ 176 w 177"/>
                <a:gd name="T29" fmla="*/ 171 h 266"/>
                <a:gd name="T30" fmla="*/ 171 w 177"/>
                <a:gd name="T31" fmla="*/ 197 h 266"/>
                <a:gd name="T32" fmla="*/ 159 w 177"/>
                <a:gd name="T33" fmla="*/ 226 h 266"/>
                <a:gd name="T34" fmla="*/ 141 w 177"/>
                <a:gd name="T35" fmla="*/ 257 h 266"/>
                <a:gd name="T36" fmla="*/ 141 w 177"/>
                <a:gd name="T37" fmla="*/ 254 h 266"/>
                <a:gd name="T38" fmla="*/ 143 w 177"/>
                <a:gd name="T39" fmla="*/ 246 h 266"/>
                <a:gd name="T40" fmla="*/ 147 w 177"/>
                <a:gd name="T41" fmla="*/ 235 h 266"/>
                <a:gd name="T42" fmla="*/ 150 w 177"/>
                <a:gd name="T43" fmla="*/ 219 h 266"/>
                <a:gd name="T44" fmla="*/ 151 w 177"/>
                <a:gd name="T45" fmla="*/ 200 h 266"/>
                <a:gd name="T46" fmla="*/ 151 w 177"/>
                <a:gd name="T47" fmla="*/ 180 h 266"/>
                <a:gd name="T48" fmla="*/ 147 w 177"/>
                <a:gd name="T49" fmla="*/ 158 h 266"/>
                <a:gd name="T50" fmla="*/ 139 w 177"/>
                <a:gd name="T51" fmla="*/ 136 h 266"/>
                <a:gd name="T52" fmla="*/ 126 w 177"/>
                <a:gd name="T53" fmla="*/ 114 h 266"/>
                <a:gd name="T54" fmla="*/ 128 w 177"/>
                <a:gd name="T55" fmla="*/ 117 h 266"/>
                <a:gd name="T56" fmla="*/ 130 w 177"/>
                <a:gd name="T57" fmla="*/ 126 h 266"/>
                <a:gd name="T58" fmla="*/ 133 w 177"/>
                <a:gd name="T59" fmla="*/ 140 h 266"/>
                <a:gd name="T60" fmla="*/ 137 w 177"/>
                <a:gd name="T61" fmla="*/ 158 h 266"/>
                <a:gd name="T62" fmla="*/ 138 w 177"/>
                <a:gd name="T63" fmla="*/ 178 h 266"/>
                <a:gd name="T64" fmla="*/ 138 w 177"/>
                <a:gd name="T65" fmla="*/ 200 h 266"/>
                <a:gd name="T66" fmla="*/ 136 w 177"/>
                <a:gd name="T67" fmla="*/ 223 h 266"/>
                <a:gd name="T68" fmla="*/ 129 w 177"/>
                <a:gd name="T69" fmla="*/ 245 h 266"/>
                <a:gd name="T70" fmla="*/ 117 w 177"/>
                <a:gd name="T71" fmla="*/ 266 h 266"/>
                <a:gd name="T72" fmla="*/ 116 w 177"/>
                <a:gd name="T73" fmla="*/ 266 h 266"/>
                <a:gd name="T74" fmla="*/ 110 w 177"/>
                <a:gd name="T75" fmla="*/ 263 h 266"/>
                <a:gd name="T76" fmla="*/ 102 w 177"/>
                <a:gd name="T77" fmla="*/ 261 h 266"/>
                <a:gd name="T78" fmla="*/ 91 w 177"/>
                <a:gd name="T79" fmla="*/ 256 h 266"/>
                <a:gd name="T80" fmla="*/ 80 w 177"/>
                <a:gd name="T81" fmla="*/ 248 h 266"/>
                <a:gd name="T82" fmla="*/ 67 w 177"/>
                <a:gd name="T83" fmla="*/ 240 h 266"/>
                <a:gd name="T84" fmla="*/ 54 w 177"/>
                <a:gd name="T85" fmla="*/ 230 h 266"/>
                <a:gd name="T86" fmla="*/ 41 w 177"/>
                <a:gd name="T87" fmla="*/ 217 h 266"/>
                <a:gd name="T88" fmla="*/ 29 w 177"/>
                <a:gd name="T89" fmla="*/ 202 h 266"/>
                <a:gd name="T90" fmla="*/ 17 w 177"/>
                <a:gd name="T91" fmla="*/ 185 h 266"/>
                <a:gd name="T92" fmla="*/ 9 w 177"/>
                <a:gd name="T93" fmla="*/ 167 h 266"/>
                <a:gd name="T94" fmla="*/ 3 w 177"/>
                <a:gd name="T95" fmla="*/ 145 h 266"/>
                <a:gd name="T96" fmla="*/ 0 w 177"/>
                <a:gd name="T97" fmla="*/ 122 h 266"/>
                <a:gd name="T98" fmla="*/ 2 w 177"/>
                <a:gd name="T99" fmla="*/ 96 h 266"/>
                <a:gd name="T100" fmla="*/ 8 w 177"/>
                <a:gd name="T101" fmla="*/ 66 h 266"/>
                <a:gd name="T102" fmla="*/ 19 w 177"/>
                <a:gd name="T103" fmla="*/ 35 h 266"/>
                <a:gd name="T104" fmla="*/ 35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35" y="0"/>
                  </a:moveTo>
                  <a:lnTo>
                    <a:pt x="38" y="1"/>
                  </a:lnTo>
                  <a:lnTo>
                    <a:pt x="45" y="4"/>
                  </a:lnTo>
                  <a:lnTo>
                    <a:pt x="54" y="8"/>
                  </a:lnTo>
                  <a:lnTo>
                    <a:pt x="67" y="13"/>
                  </a:lnTo>
                  <a:lnTo>
                    <a:pt x="81" y="21"/>
                  </a:lnTo>
                  <a:lnTo>
                    <a:pt x="95" y="30"/>
                  </a:lnTo>
                  <a:lnTo>
                    <a:pt x="111" y="40"/>
                  </a:lnTo>
                  <a:lnTo>
                    <a:pt x="126" y="53"/>
                  </a:lnTo>
                  <a:lnTo>
                    <a:pt x="142" y="67"/>
                  </a:lnTo>
                  <a:lnTo>
                    <a:pt x="155" y="84"/>
                  </a:lnTo>
                  <a:lnTo>
                    <a:pt x="165" y="102"/>
                  </a:lnTo>
                  <a:lnTo>
                    <a:pt x="173" y="123"/>
                  </a:lnTo>
                  <a:lnTo>
                    <a:pt x="177" y="146"/>
                  </a:lnTo>
                  <a:lnTo>
                    <a:pt x="176" y="171"/>
                  </a:lnTo>
                  <a:lnTo>
                    <a:pt x="171" y="197"/>
                  </a:lnTo>
                  <a:lnTo>
                    <a:pt x="159" y="226"/>
                  </a:lnTo>
                  <a:lnTo>
                    <a:pt x="141" y="257"/>
                  </a:lnTo>
                  <a:lnTo>
                    <a:pt x="141" y="254"/>
                  </a:lnTo>
                  <a:lnTo>
                    <a:pt x="143" y="246"/>
                  </a:lnTo>
                  <a:lnTo>
                    <a:pt x="147" y="235"/>
                  </a:lnTo>
                  <a:lnTo>
                    <a:pt x="150" y="219"/>
                  </a:lnTo>
                  <a:lnTo>
                    <a:pt x="151" y="200"/>
                  </a:lnTo>
                  <a:lnTo>
                    <a:pt x="151" y="180"/>
                  </a:lnTo>
                  <a:lnTo>
                    <a:pt x="147" y="158"/>
                  </a:lnTo>
                  <a:lnTo>
                    <a:pt x="139" y="136"/>
                  </a:lnTo>
                  <a:lnTo>
                    <a:pt x="126" y="114"/>
                  </a:lnTo>
                  <a:lnTo>
                    <a:pt x="128" y="117"/>
                  </a:lnTo>
                  <a:lnTo>
                    <a:pt x="130" y="126"/>
                  </a:lnTo>
                  <a:lnTo>
                    <a:pt x="133" y="140"/>
                  </a:lnTo>
                  <a:lnTo>
                    <a:pt x="137" y="158"/>
                  </a:lnTo>
                  <a:lnTo>
                    <a:pt x="138" y="178"/>
                  </a:lnTo>
                  <a:lnTo>
                    <a:pt x="138" y="200"/>
                  </a:lnTo>
                  <a:lnTo>
                    <a:pt x="136" y="223"/>
                  </a:lnTo>
                  <a:lnTo>
                    <a:pt x="129" y="245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0" y="263"/>
                  </a:lnTo>
                  <a:lnTo>
                    <a:pt x="102" y="261"/>
                  </a:lnTo>
                  <a:lnTo>
                    <a:pt x="91" y="256"/>
                  </a:lnTo>
                  <a:lnTo>
                    <a:pt x="80" y="248"/>
                  </a:lnTo>
                  <a:lnTo>
                    <a:pt x="67" y="240"/>
                  </a:lnTo>
                  <a:lnTo>
                    <a:pt x="54" y="230"/>
                  </a:lnTo>
                  <a:lnTo>
                    <a:pt x="41" y="217"/>
                  </a:lnTo>
                  <a:lnTo>
                    <a:pt x="29" y="202"/>
                  </a:lnTo>
                  <a:lnTo>
                    <a:pt x="17" y="185"/>
                  </a:lnTo>
                  <a:lnTo>
                    <a:pt x="9" y="167"/>
                  </a:lnTo>
                  <a:lnTo>
                    <a:pt x="3" y="145"/>
                  </a:lnTo>
                  <a:lnTo>
                    <a:pt x="0" y="122"/>
                  </a:lnTo>
                  <a:lnTo>
                    <a:pt x="2" y="96"/>
                  </a:lnTo>
                  <a:lnTo>
                    <a:pt x="8" y="66"/>
                  </a:lnTo>
                  <a:lnTo>
                    <a:pt x="19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8" name="任意多边形: 形状 37"/>
            <p:cNvSpPr/>
            <p:nvPr/>
          </p:nvSpPr>
          <p:spPr bwMode="auto">
            <a:xfrm>
              <a:off x="5172725" y="2087234"/>
              <a:ext cx="257036" cy="377743"/>
            </a:xfrm>
            <a:custGeom>
              <a:avLst/>
              <a:gdLst>
                <a:gd name="T0" fmla="*/ 149 w 177"/>
                <a:gd name="T1" fmla="*/ 0 h 256"/>
                <a:gd name="T2" fmla="*/ 151 w 177"/>
                <a:gd name="T3" fmla="*/ 3 h 256"/>
                <a:gd name="T4" fmla="*/ 153 w 177"/>
                <a:gd name="T5" fmla="*/ 9 h 256"/>
                <a:gd name="T6" fmla="*/ 157 w 177"/>
                <a:gd name="T7" fmla="*/ 18 h 256"/>
                <a:gd name="T8" fmla="*/ 162 w 177"/>
                <a:gd name="T9" fmla="*/ 31 h 256"/>
                <a:gd name="T10" fmla="*/ 166 w 177"/>
                <a:gd name="T11" fmla="*/ 47 h 256"/>
                <a:gd name="T12" fmla="*/ 172 w 177"/>
                <a:gd name="T13" fmla="*/ 64 h 256"/>
                <a:gd name="T14" fmla="*/ 174 w 177"/>
                <a:gd name="T15" fmla="*/ 82 h 256"/>
                <a:gd name="T16" fmla="*/ 177 w 177"/>
                <a:gd name="T17" fmla="*/ 103 h 256"/>
                <a:gd name="T18" fmla="*/ 177 w 177"/>
                <a:gd name="T19" fmla="*/ 123 h 256"/>
                <a:gd name="T20" fmla="*/ 174 w 177"/>
                <a:gd name="T21" fmla="*/ 144 h 256"/>
                <a:gd name="T22" fmla="*/ 168 w 177"/>
                <a:gd name="T23" fmla="*/ 165 h 256"/>
                <a:gd name="T24" fmla="*/ 159 w 177"/>
                <a:gd name="T25" fmla="*/ 184 h 256"/>
                <a:gd name="T26" fmla="*/ 146 w 177"/>
                <a:gd name="T27" fmla="*/ 203 h 256"/>
                <a:gd name="T28" fmla="*/ 129 w 177"/>
                <a:gd name="T29" fmla="*/ 219 h 256"/>
                <a:gd name="T30" fmla="*/ 105 w 177"/>
                <a:gd name="T31" fmla="*/ 235 h 256"/>
                <a:gd name="T32" fmla="*/ 77 w 177"/>
                <a:gd name="T33" fmla="*/ 247 h 256"/>
                <a:gd name="T34" fmla="*/ 42 w 177"/>
                <a:gd name="T35" fmla="*/ 256 h 256"/>
                <a:gd name="T36" fmla="*/ 44 w 177"/>
                <a:gd name="T37" fmla="*/ 255 h 256"/>
                <a:gd name="T38" fmla="*/ 52 w 177"/>
                <a:gd name="T39" fmla="*/ 251 h 256"/>
                <a:gd name="T40" fmla="*/ 62 w 177"/>
                <a:gd name="T41" fmla="*/ 244 h 256"/>
                <a:gd name="T42" fmla="*/ 75 w 177"/>
                <a:gd name="T43" fmla="*/ 235 h 256"/>
                <a:gd name="T44" fmla="*/ 90 w 177"/>
                <a:gd name="T45" fmla="*/ 223 h 256"/>
                <a:gd name="T46" fmla="*/ 104 w 177"/>
                <a:gd name="T47" fmla="*/ 209 h 256"/>
                <a:gd name="T48" fmla="*/ 117 w 177"/>
                <a:gd name="T49" fmla="*/ 191 h 256"/>
                <a:gd name="T50" fmla="*/ 126 w 177"/>
                <a:gd name="T51" fmla="*/ 169 h 256"/>
                <a:gd name="T52" fmla="*/ 133 w 177"/>
                <a:gd name="T53" fmla="*/ 144 h 256"/>
                <a:gd name="T54" fmla="*/ 131 w 177"/>
                <a:gd name="T55" fmla="*/ 148 h 256"/>
                <a:gd name="T56" fmla="*/ 127 w 177"/>
                <a:gd name="T57" fmla="*/ 156 h 256"/>
                <a:gd name="T58" fmla="*/ 120 w 177"/>
                <a:gd name="T59" fmla="*/ 168 h 256"/>
                <a:gd name="T60" fmla="*/ 109 w 177"/>
                <a:gd name="T61" fmla="*/ 183 h 256"/>
                <a:gd name="T62" fmla="*/ 96 w 177"/>
                <a:gd name="T63" fmla="*/ 199 h 256"/>
                <a:gd name="T64" fmla="*/ 81 w 177"/>
                <a:gd name="T65" fmla="*/ 214 h 256"/>
                <a:gd name="T66" fmla="*/ 62 w 177"/>
                <a:gd name="T67" fmla="*/ 229 h 256"/>
                <a:gd name="T68" fmla="*/ 42 w 177"/>
                <a:gd name="T69" fmla="*/ 240 h 256"/>
                <a:gd name="T70" fmla="*/ 18 w 177"/>
                <a:gd name="T71" fmla="*/ 247 h 256"/>
                <a:gd name="T72" fmla="*/ 18 w 177"/>
                <a:gd name="T73" fmla="*/ 244 h 256"/>
                <a:gd name="T74" fmla="*/ 16 w 177"/>
                <a:gd name="T75" fmla="*/ 239 h 256"/>
                <a:gd name="T76" fmla="*/ 12 w 177"/>
                <a:gd name="T77" fmla="*/ 230 h 256"/>
                <a:gd name="T78" fmla="*/ 8 w 177"/>
                <a:gd name="T79" fmla="*/ 217 h 256"/>
                <a:gd name="T80" fmla="*/ 4 w 177"/>
                <a:gd name="T81" fmla="*/ 203 h 256"/>
                <a:gd name="T82" fmla="*/ 1 w 177"/>
                <a:gd name="T83" fmla="*/ 186 h 256"/>
                <a:gd name="T84" fmla="*/ 0 w 177"/>
                <a:gd name="T85" fmla="*/ 168 h 256"/>
                <a:gd name="T86" fmla="*/ 0 w 177"/>
                <a:gd name="T87" fmla="*/ 148 h 256"/>
                <a:gd name="T88" fmla="*/ 4 w 177"/>
                <a:gd name="T89" fmla="*/ 127 h 256"/>
                <a:gd name="T90" fmla="*/ 9 w 177"/>
                <a:gd name="T91" fmla="*/ 107 h 256"/>
                <a:gd name="T92" fmla="*/ 19 w 177"/>
                <a:gd name="T93" fmla="*/ 86 h 256"/>
                <a:gd name="T94" fmla="*/ 35 w 177"/>
                <a:gd name="T95" fmla="*/ 66 h 256"/>
                <a:gd name="T96" fmla="*/ 55 w 177"/>
                <a:gd name="T97" fmla="*/ 47 h 256"/>
                <a:gd name="T98" fmla="*/ 79 w 177"/>
                <a:gd name="T99" fmla="*/ 30 h 256"/>
                <a:gd name="T100" fmla="*/ 112 w 177"/>
                <a:gd name="T101" fmla="*/ 14 h 256"/>
                <a:gd name="T102" fmla="*/ 149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49" y="0"/>
                  </a:moveTo>
                  <a:lnTo>
                    <a:pt x="151" y="3"/>
                  </a:lnTo>
                  <a:lnTo>
                    <a:pt x="153" y="9"/>
                  </a:lnTo>
                  <a:lnTo>
                    <a:pt x="157" y="18"/>
                  </a:lnTo>
                  <a:lnTo>
                    <a:pt x="162" y="31"/>
                  </a:lnTo>
                  <a:lnTo>
                    <a:pt x="166" y="47"/>
                  </a:lnTo>
                  <a:lnTo>
                    <a:pt x="172" y="64"/>
                  </a:lnTo>
                  <a:lnTo>
                    <a:pt x="174" y="82"/>
                  </a:lnTo>
                  <a:lnTo>
                    <a:pt x="177" y="103"/>
                  </a:lnTo>
                  <a:lnTo>
                    <a:pt x="177" y="123"/>
                  </a:lnTo>
                  <a:lnTo>
                    <a:pt x="174" y="144"/>
                  </a:lnTo>
                  <a:lnTo>
                    <a:pt x="168" y="165"/>
                  </a:lnTo>
                  <a:lnTo>
                    <a:pt x="159" y="184"/>
                  </a:lnTo>
                  <a:lnTo>
                    <a:pt x="146" y="203"/>
                  </a:lnTo>
                  <a:lnTo>
                    <a:pt x="129" y="219"/>
                  </a:lnTo>
                  <a:lnTo>
                    <a:pt x="105" y="235"/>
                  </a:lnTo>
                  <a:lnTo>
                    <a:pt x="77" y="247"/>
                  </a:lnTo>
                  <a:lnTo>
                    <a:pt x="42" y="256"/>
                  </a:lnTo>
                  <a:lnTo>
                    <a:pt x="44" y="255"/>
                  </a:lnTo>
                  <a:lnTo>
                    <a:pt x="52" y="251"/>
                  </a:lnTo>
                  <a:lnTo>
                    <a:pt x="62" y="244"/>
                  </a:lnTo>
                  <a:lnTo>
                    <a:pt x="75" y="235"/>
                  </a:lnTo>
                  <a:lnTo>
                    <a:pt x="90" y="223"/>
                  </a:lnTo>
                  <a:lnTo>
                    <a:pt x="104" y="209"/>
                  </a:lnTo>
                  <a:lnTo>
                    <a:pt x="117" y="191"/>
                  </a:lnTo>
                  <a:lnTo>
                    <a:pt x="126" y="169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7" y="156"/>
                  </a:lnTo>
                  <a:lnTo>
                    <a:pt x="120" y="168"/>
                  </a:lnTo>
                  <a:lnTo>
                    <a:pt x="109" y="183"/>
                  </a:lnTo>
                  <a:lnTo>
                    <a:pt x="96" y="199"/>
                  </a:lnTo>
                  <a:lnTo>
                    <a:pt x="81" y="214"/>
                  </a:lnTo>
                  <a:lnTo>
                    <a:pt x="62" y="229"/>
                  </a:lnTo>
                  <a:lnTo>
                    <a:pt x="42" y="240"/>
                  </a:lnTo>
                  <a:lnTo>
                    <a:pt x="18" y="247"/>
                  </a:lnTo>
                  <a:lnTo>
                    <a:pt x="18" y="244"/>
                  </a:lnTo>
                  <a:lnTo>
                    <a:pt x="16" y="239"/>
                  </a:lnTo>
                  <a:lnTo>
                    <a:pt x="12" y="230"/>
                  </a:lnTo>
                  <a:lnTo>
                    <a:pt x="8" y="217"/>
                  </a:lnTo>
                  <a:lnTo>
                    <a:pt x="4" y="203"/>
                  </a:lnTo>
                  <a:lnTo>
                    <a:pt x="1" y="186"/>
                  </a:lnTo>
                  <a:lnTo>
                    <a:pt x="0" y="168"/>
                  </a:lnTo>
                  <a:lnTo>
                    <a:pt x="0" y="148"/>
                  </a:lnTo>
                  <a:lnTo>
                    <a:pt x="4" y="127"/>
                  </a:lnTo>
                  <a:lnTo>
                    <a:pt x="9" y="107"/>
                  </a:lnTo>
                  <a:lnTo>
                    <a:pt x="19" y="86"/>
                  </a:lnTo>
                  <a:lnTo>
                    <a:pt x="35" y="66"/>
                  </a:lnTo>
                  <a:lnTo>
                    <a:pt x="55" y="47"/>
                  </a:lnTo>
                  <a:lnTo>
                    <a:pt x="79" y="30"/>
                  </a:lnTo>
                  <a:lnTo>
                    <a:pt x="112" y="1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9" name="任意多边形: 形状 38"/>
            <p:cNvSpPr/>
            <p:nvPr/>
          </p:nvSpPr>
          <p:spPr bwMode="auto">
            <a:xfrm>
              <a:off x="5545936" y="2473831"/>
              <a:ext cx="387733" cy="261175"/>
            </a:xfrm>
            <a:custGeom>
              <a:avLst/>
              <a:gdLst>
                <a:gd name="T0" fmla="*/ 145 w 267"/>
                <a:gd name="T1" fmla="*/ 0 h 177"/>
                <a:gd name="T2" fmla="*/ 171 w 267"/>
                <a:gd name="T3" fmla="*/ 3 h 177"/>
                <a:gd name="T4" fmla="*/ 200 w 267"/>
                <a:gd name="T5" fmla="*/ 8 h 177"/>
                <a:gd name="T6" fmla="*/ 232 w 267"/>
                <a:gd name="T7" fmla="*/ 20 h 177"/>
                <a:gd name="T8" fmla="*/ 267 w 267"/>
                <a:gd name="T9" fmla="*/ 37 h 177"/>
                <a:gd name="T10" fmla="*/ 265 w 267"/>
                <a:gd name="T11" fmla="*/ 38 h 177"/>
                <a:gd name="T12" fmla="*/ 263 w 267"/>
                <a:gd name="T13" fmla="*/ 44 h 177"/>
                <a:gd name="T14" fmla="*/ 259 w 267"/>
                <a:gd name="T15" fmla="*/ 54 h 177"/>
                <a:gd name="T16" fmla="*/ 254 w 267"/>
                <a:gd name="T17" fmla="*/ 67 h 177"/>
                <a:gd name="T18" fmla="*/ 246 w 267"/>
                <a:gd name="T19" fmla="*/ 81 h 177"/>
                <a:gd name="T20" fmla="*/ 237 w 267"/>
                <a:gd name="T21" fmla="*/ 95 h 177"/>
                <a:gd name="T22" fmla="*/ 226 w 267"/>
                <a:gd name="T23" fmla="*/ 112 h 177"/>
                <a:gd name="T24" fmla="*/ 213 w 267"/>
                <a:gd name="T25" fmla="*/ 128 h 177"/>
                <a:gd name="T26" fmla="*/ 198 w 267"/>
                <a:gd name="T27" fmla="*/ 142 h 177"/>
                <a:gd name="T28" fmla="*/ 182 w 267"/>
                <a:gd name="T29" fmla="*/ 155 h 177"/>
                <a:gd name="T30" fmla="*/ 163 w 267"/>
                <a:gd name="T31" fmla="*/ 165 h 177"/>
                <a:gd name="T32" fmla="*/ 143 w 267"/>
                <a:gd name="T33" fmla="*/ 173 h 177"/>
                <a:gd name="T34" fmla="*/ 120 w 267"/>
                <a:gd name="T35" fmla="*/ 177 h 177"/>
                <a:gd name="T36" fmla="*/ 95 w 267"/>
                <a:gd name="T37" fmla="*/ 176 h 177"/>
                <a:gd name="T38" fmla="*/ 69 w 267"/>
                <a:gd name="T39" fmla="*/ 170 h 177"/>
                <a:gd name="T40" fmla="*/ 41 w 267"/>
                <a:gd name="T41" fmla="*/ 159 h 177"/>
                <a:gd name="T42" fmla="*/ 9 w 267"/>
                <a:gd name="T43" fmla="*/ 141 h 177"/>
                <a:gd name="T44" fmla="*/ 12 w 267"/>
                <a:gd name="T45" fmla="*/ 141 h 177"/>
                <a:gd name="T46" fmla="*/ 20 w 267"/>
                <a:gd name="T47" fmla="*/ 143 h 177"/>
                <a:gd name="T48" fmla="*/ 32 w 267"/>
                <a:gd name="T49" fmla="*/ 147 h 177"/>
                <a:gd name="T50" fmla="*/ 47 w 267"/>
                <a:gd name="T51" fmla="*/ 150 h 177"/>
                <a:gd name="T52" fmla="*/ 65 w 267"/>
                <a:gd name="T53" fmla="*/ 151 h 177"/>
                <a:gd name="T54" fmla="*/ 86 w 267"/>
                <a:gd name="T55" fmla="*/ 151 h 177"/>
                <a:gd name="T56" fmla="*/ 108 w 267"/>
                <a:gd name="T57" fmla="*/ 147 h 177"/>
                <a:gd name="T58" fmla="*/ 130 w 267"/>
                <a:gd name="T59" fmla="*/ 139 h 177"/>
                <a:gd name="T60" fmla="*/ 152 w 267"/>
                <a:gd name="T61" fmla="*/ 126 h 177"/>
                <a:gd name="T62" fmla="*/ 150 w 267"/>
                <a:gd name="T63" fmla="*/ 128 h 177"/>
                <a:gd name="T64" fmla="*/ 141 w 267"/>
                <a:gd name="T65" fmla="*/ 130 h 177"/>
                <a:gd name="T66" fmla="*/ 126 w 267"/>
                <a:gd name="T67" fmla="*/ 133 h 177"/>
                <a:gd name="T68" fmla="*/ 108 w 267"/>
                <a:gd name="T69" fmla="*/ 137 h 177"/>
                <a:gd name="T70" fmla="*/ 89 w 267"/>
                <a:gd name="T71" fmla="*/ 138 h 177"/>
                <a:gd name="T72" fmla="*/ 67 w 267"/>
                <a:gd name="T73" fmla="*/ 139 h 177"/>
                <a:gd name="T74" fmla="*/ 43 w 267"/>
                <a:gd name="T75" fmla="*/ 135 h 177"/>
                <a:gd name="T76" fmla="*/ 21 w 267"/>
                <a:gd name="T77" fmla="*/ 129 h 177"/>
                <a:gd name="T78" fmla="*/ 0 w 267"/>
                <a:gd name="T79" fmla="*/ 117 h 177"/>
                <a:gd name="T80" fmla="*/ 0 w 267"/>
                <a:gd name="T81" fmla="*/ 116 h 177"/>
                <a:gd name="T82" fmla="*/ 3 w 267"/>
                <a:gd name="T83" fmla="*/ 111 h 177"/>
                <a:gd name="T84" fmla="*/ 6 w 267"/>
                <a:gd name="T85" fmla="*/ 102 h 177"/>
                <a:gd name="T86" fmla="*/ 11 w 267"/>
                <a:gd name="T87" fmla="*/ 91 h 177"/>
                <a:gd name="T88" fmla="*/ 19 w 267"/>
                <a:gd name="T89" fmla="*/ 80 h 177"/>
                <a:gd name="T90" fmla="*/ 26 w 267"/>
                <a:gd name="T91" fmla="*/ 67 h 177"/>
                <a:gd name="T92" fmla="*/ 37 w 267"/>
                <a:gd name="T93" fmla="*/ 54 h 177"/>
                <a:gd name="T94" fmla="*/ 50 w 267"/>
                <a:gd name="T95" fmla="*/ 41 h 177"/>
                <a:gd name="T96" fmla="*/ 64 w 267"/>
                <a:gd name="T97" fmla="*/ 29 h 177"/>
                <a:gd name="T98" fmla="*/ 81 w 267"/>
                <a:gd name="T99" fmla="*/ 18 h 177"/>
                <a:gd name="T100" fmla="*/ 99 w 267"/>
                <a:gd name="T101" fmla="*/ 9 h 177"/>
                <a:gd name="T102" fmla="*/ 121 w 267"/>
                <a:gd name="T103" fmla="*/ 3 h 177"/>
                <a:gd name="T104" fmla="*/ 145 w 267"/>
                <a:gd name="T10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7">
                  <a:moveTo>
                    <a:pt x="145" y="0"/>
                  </a:moveTo>
                  <a:lnTo>
                    <a:pt x="171" y="3"/>
                  </a:lnTo>
                  <a:lnTo>
                    <a:pt x="200" y="8"/>
                  </a:lnTo>
                  <a:lnTo>
                    <a:pt x="232" y="20"/>
                  </a:lnTo>
                  <a:lnTo>
                    <a:pt x="267" y="37"/>
                  </a:lnTo>
                  <a:lnTo>
                    <a:pt x="265" y="38"/>
                  </a:lnTo>
                  <a:lnTo>
                    <a:pt x="263" y="44"/>
                  </a:lnTo>
                  <a:lnTo>
                    <a:pt x="259" y="54"/>
                  </a:lnTo>
                  <a:lnTo>
                    <a:pt x="254" y="67"/>
                  </a:lnTo>
                  <a:lnTo>
                    <a:pt x="246" y="81"/>
                  </a:lnTo>
                  <a:lnTo>
                    <a:pt x="237" y="95"/>
                  </a:lnTo>
                  <a:lnTo>
                    <a:pt x="226" y="112"/>
                  </a:lnTo>
                  <a:lnTo>
                    <a:pt x="213" y="128"/>
                  </a:lnTo>
                  <a:lnTo>
                    <a:pt x="198" y="142"/>
                  </a:lnTo>
                  <a:lnTo>
                    <a:pt x="182" y="155"/>
                  </a:lnTo>
                  <a:lnTo>
                    <a:pt x="163" y="165"/>
                  </a:lnTo>
                  <a:lnTo>
                    <a:pt x="143" y="173"/>
                  </a:lnTo>
                  <a:lnTo>
                    <a:pt x="120" y="177"/>
                  </a:lnTo>
                  <a:lnTo>
                    <a:pt x="95" y="176"/>
                  </a:lnTo>
                  <a:lnTo>
                    <a:pt x="69" y="170"/>
                  </a:lnTo>
                  <a:lnTo>
                    <a:pt x="41" y="159"/>
                  </a:lnTo>
                  <a:lnTo>
                    <a:pt x="9" y="141"/>
                  </a:lnTo>
                  <a:lnTo>
                    <a:pt x="12" y="141"/>
                  </a:lnTo>
                  <a:lnTo>
                    <a:pt x="20" y="143"/>
                  </a:lnTo>
                  <a:lnTo>
                    <a:pt x="32" y="147"/>
                  </a:lnTo>
                  <a:lnTo>
                    <a:pt x="47" y="150"/>
                  </a:lnTo>
                  <a:lnTo>
                    <a:pt x="65" y="151"/>
                  </a:lnTo>
                  <a:lnTo>
                    <a:pt x="86" y="151"/>
                  </a:lnTo>
                  <a:lnTo>
                    <a:pt x="108" y="147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8"/>
                  </a:lnTo>
                  <a:lnTo>
                    <a:pt x="141" y="130"/>
                  </a:lnTo>
                  <a:lnTo>
                    <a:pt x="126" y="133"/>
                  </a:lnTo>
                  <a:lnTo>
                    <a:pt x="108" y="137"/>
                  </a:lnTo>
                  <a:lnTo>
                    <a:pt x="89" y="138"/>
                  </a:lnTo>
                  <a:lnTo>
                    <a:pt x="67" y="139"/>
                  </a:lnTo>
                  <a:lnTo>
                    <a:pt x="43" y="135"/>
                  </a:lnTo>
                  <a:lnTo>
                    <a:pt x="21" y="129"/>
                  </a:lnTo>
                  <a:lnTo>
                    <a:pt x="0" y="117"/>
                  </a:lnTo>
                  <a:lnTo>
                    <a:pt x="0" y="116"/>
                  </a:lnTo>
                  <a:lnTo>
                    <a:pt x="3" y="111"/>
                  </a:lnTo>
                  <a:lnTo>
                    <a:pt x="6" y="102"/>
                  </a:lnTo>
                  <a:lnTo>
                    <a:pt x="11" y="91"/>
                  </a:lnTo>
                  <a:lnTo>
                    <a:pt x="19" y="80"/>
                  </a:lnTo>
                  <a:lnTo>
                    <a:pt x="26" y="67"/>
                  </a:lnTo>
                  <a:lnTo>
                    <a:pt x="37" y="54"/>
                  </a:lnTo>
                  <a:lnTo>
                    <a:pt x="50" y="41"/>
                  </a:lnTo>
                  <a:lnTo>
                    <a:pt x="64" y="29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3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0" name="任意多边形: 形状 39"/>
            <p:cNvSpPr/>
            <p:nvPr/>
          </p:nvSpPr>
          <p:spPr bwMode="auto">
            <a:xfrm>
              <a:off x="5479136" y="2972570"/>
              <a:ext cx="386280" cy="258224"/>
            </a:xfrm>
            <a:custGeom>
              <a:avLst/>
              <a:gdLst>
                <a:gd name="T0" fmla="*/ 145 w 266"/>
                <a:gd name="T1" fmla="*/ 0 h 175"/>
                <a:gd name="T2" fmla="*/ 171 w 266"/>
                <a:gd name="T3" fmla="*/ 1 h 175"/>
                <a:gd name="T4" fmla="*/ 200 w 266"/>
                <a:gd name="T5" fmla="*/ 6 h 175"/>
                <a:gd name="T6" fmla="*/ 232 w 266"/>
                <a:gd name="T7" fmla="*/ 18 h 175"/>
                <a:gd name="T8" fmla="*/ 266 w 266"/>
                <a:gd name="T9" fmla="*/ 35 h 175"/>
                <a:gd name="T10" fmla="*/ 266 w 266"/>
                <a:gd name="T11" fmla="*/ 36 h 175"/>
                <a:gd name="T12" fmla="*/ 263 w 266"/>
                <a:gd name="T13" fmla="*/ 43 h 175"/>
                <a:gd name="T14" fmla="*/ 259 w 266"/>
                <a:gd name="T15" fmla="*/ 52 h 175"/>
                <a:gd name="T16" fmla="*/ 253 w 266"/>
                <a:gd name="T17" fmla="*/ 65 h 175"/>
                <a:gd name="T18" fmla="*/ 246 w 266"/>
                <a:gd name="T19" fmla="*/ 79 h 175"/>
                <a:gd name="T20" fmla="*/ 237 w 266"/>
                <a:gd name="T21" fmla="*/ 93 h 175"/>
                <a:gd name="T22" fmla="*/ 226 w 266"/>
                <a:gd name="T23" fmla="*/ 110 h 175"/>
                <a:gd name="T24" fmla="*/ 213 w 266"/>
                <a:gd name="T25" fmla="*/ 126 h 175"/>
                <a:gd name="T26" fmla="*/ 198 w 266"/>
                <a:gd name="T27" fmla="*/ 140 h 175"/>
                <a:gd name="T28" fmla="*/ 181 w 266"/>
                <a:gd name="T29" fmla="*/ 153 h 175"/>
                <a:gd name="T30" fmla="*/ 163 w 266"/>
                <a:gd name="T31" fmla="*/ 163 h 175"/>
                <a:gd name="T32" fmla="*/ 143 w 266"/>
                <a:gd name="T33" fmla="*/ 171 h 175"/>
                <a:gd name="T34" fmla="*/ 120 w 266"/>
                <a:gd name="T35" fmla="*/ 175 h 175"/>
                <a:gd name="T36" fmla="*/ 96 w 266"/>
                <a:gd name="T37" fmla="*/ 174 h 175"/>
                <a:gd name="T38" fmla="*/ 70 w 266"/>
                <a:gd name="T39" fmla="*/ 169 h 175"/>
                <a:gd name="T40" fmla="*/ 40 w 266"/>
                <a:gd name="T41" fmla="*/ 157 h 175"/>
                <a:gd name="T42" fmla="*/ 9 w 266"/>
                <a:gd name="T43" fmla="*/ 139 h 175"/>
                <a:gd name="T44" fmla="*/ 13 w 266"/>
                <a:gd name="T45" fmla="*/ 140 h 175"/>
                <a:gd name="T46" fmla="*/ 20 w 266"/>
                <a:gd name="T47" fmla="*/ 143 h 175"/>
                <a:gd name="T48" fmla="*/ 32 w 266"/>
                <a:gd name="T49" fmla="*/ 145 h 175"/>
                <a:gd name="T50" fmla="*/ 48 w 266"/>
                <a:gd name="T51" fmla="*/ 148 h 175"/>
                <a:gd name="T52" fmla="*/ 66 w 266"/>
                <a:gd name="T53" fmla="*/ 149 h 175"/>
                <a:gd name="T54" fmla="*/ 87 w 266"/>
                <a:gd name="T55" fmla="*/ 149 h 175"/>
                <a:gd name="T56" fmla="*/ 109 w 266"/>
                <a:gd name="T57" fmla="*/ 145 h 175"/>
                <a:gd name="T58" fmla="*/ 131 w 266"/>
                <a:gd name="T59" fmla="*/ 137 h 175"/>
                <a:gd name="T60" fmla="*/ 153 w 266"/>
                <a:gd name="T61" fmla="*/ 124 h 175"/>
                <a:gd name="T62" fmla="*/ 149 w 266"/>
                <a:gd name="T63" fmla="*/ 126 h 175"/>
                <a:gd name="T64" fmla="*/ 140 w 266"/>
                <a:gd name="T65" fmla="*/ 128 h 175"/>
                <a:gd name="T66" fmla="*/ 127 w 266"/>
                <a:gd name="T67" fmla="*/ 131 h 175"/>
                <a:gd name="T68" fmla="*/ 109 w 266"/>
                <a:gd name="T69" fmla="*/ 135 h 175"/>
                <a:gd name="T70" fmla="*/ 88 w 266"/>
                <a:gd name="T71" fmla="*/ 137 h 175"/>
                <a:gd name="T72" fmla="*/ 66 w 266"/>
                <a:gd name="T73" fmla="*/ 137 h 175"/>
                <a:gd name="T74" fmla="*/ 44 w 266"/>
                <a:gd name="T75" fmla="*/ 134 h 175"/>
                <a:gd name="T76" fmla="*/ 22 w 266"/>
                <a:gd name="T77" fmla="*/ 127 h 175"/>
                <a:gd name="T78" fmla="*/ 0 w 266"/>
                <a:gd name="T79" fmla="*/ 115 h 175"/>
                <a:gd name="T80" fmla="*/ 1 w 266"/>
                <a:gd name="T81" fmla="*/ 114 h 175"/>
                <a:gd name="T82" fmla="*/ 2 w 266"/>
                <a:gd name="T83" fmla="*/ 109 h 175"/>
                <a:gd name="T84" fmla="*/ 6 w 266"/>
                <a:gd name="T85" fmla="*/ 100 h 175"/>
                <a:gd name="T86" fmla="*/ 11 w 266"/>
                <a:gd name="T87" fmla="*/ 89 h 175"/>
                <a:gd name="T88" fmla="*/ 18 w 266"/>
                <a:gd name="T89" fmla="*/ 78 h 175"/>
                <a:gd name="T90" fmla="*/ 27 w 266"/>
                <a:gd name="T91" fmla="*/ 65 h 175"/>
                <a:gd name="T92" fmla="*/ 37 w 266"/>
                <a:gd name="T93" fmla="*/ 52 h 175"/>
                <a:gd name="T94" fmla="*/ 49 w 266"/>
                <a:gd name="T95" fmla="*/ 39 h 175"/>
                <a:gd name="T96" fmla="*/ 65 w 266"/>
                <a:gd name="T97" fmla="*/ 27 h 175"/>
                <a:gd name="T98" fmla="*/ 80 w 266"/>
                <a:gd name="T99" fmla="*/ 17 h 175"/>
                <a:gd name="T100" fmla="*/ 100 w 266"/>
                <a:gd name="T101" fmla="*/ 8 h 175"/>
                <a:gd name="T102" fmla="*/ 120 w 266"/>
                <a:gd name="T103" fmla="*/ 1 h 175"/>
                <a:gd name="T104" fmla="*/ 145 w 266"/>
                <a:gd name="T10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6" h="175">
                  <a:moveTo>
                    <a:pt x="145" y="0"/>
                  </a:moveTo>
                  <a:lnTo>
                    <a:pt x="171" y="1"/>
                  </a:lnTo>
                  <a:lnTo>
                    <a:pt x="200" y="6"/>
                  </a:lnTo>
                  <a:lnTo>
                    <a:pt x="232" y="18"/>
                  </a:lnTo>
                  <a:lnTo>
                    <a:pt x="266" y="35"/>
                  </a:lnTo>
                  <a:lnTo>
                    <a:pt x="266" y="36"/>
                  </a:lnTo>
                  <a:lnTo>
                    <a:pt x="263" y="43"/>
                  </a:lnTo>
                  <a:lnTo>
                    <a:pt x="259" y="52"/>
                  </a:lnTo>
                  <a:lnTo>
                    <a:pt x="253" y="65"/>
                  </a:lnTo>
                  <a:lnTo>
                    <a:pt x="246" y="79"/>
                  </a:lnTo>
                  <a:lnTo>
                    <a:pt x="237" y="93"/>
                  </a:lnTo>
                  <a:lnTo>
                    <a:pt x="226" y="110"/>
                  </a:lnTo>
                  <a:lnTo>
                    <a:pt x="213" y="126"/>
                  </a:lnTo>
                  <a:lnTo>
                    <a:pt x="198" y="140"/>
                  </a:lnTo>
                  <a:lnTo>
                    <a:pt x="181" y="153"/>
                  </a:lnTo>
                  <a:lnTo>
                    <a:pt x="163" y="163"/>
                  </a:lnTo>
                  <a:lnTo>
                    <a:pt x="143" y="171"/>
                  </a:lnTo>
                  <a:lnTo>
                    <a:pt x="120" y="175"/>
                  </a:lnTo>
                  <a:lnTo>
                    <a:pt x="96" y="174"/>
                  </a:lnTo>
                  <a:lnTo>
                    <a:pt x="70" y="169"/>
                  </a:lnTo>
                  <a:lnTo>
                    <a:pt x="40" y="157"/>
                  </a:lnTo>
                  <a:lnTo>
                    <a:pt x="9" y="139"/>
                  </a:lnTo>
                  <a:lnTo>
                    <a:pt x="13" y="140"/>
                  </a:lnTo>
                  <a:lnTo>
                    <a:pt x="20" y="143"/>
                  </a:lnTo>
                  <a:lnTo>
                    <a:pt x="32" y="145"/>
                  </a:lnTo>
                  <a:lnTo>
                    <a:pt x="48" y="148"/>
                  </a:lnTo>
                  <a:lnTo>
                    <a:pt x="66" y="149"/>
                  </a:lnTo>
                  <a:lnTo>
                    <a:pt x="87" y="149"/>
                  </a:lnTo>
                  <a:lnTo>
                    <a:pt x="109" y="145"/>
                  </a:lnTo>
                  <a:lnTo>
                    <a:pt x="131" y="137"/>
                  </a:lnTo>
                  <a:lnTo>
                    <a:pt x="153" y="124"/>
                  </a:lnTo>
                  <a:lnTo>
                    <a:pt x="149" y="126"/>
                  </a:lnTo>
                  <a:lnTo>
                    <a:pt x="140" y="128"/>
                  </a:lnTo>
                  <a:lnTo>
                    <a:pt x="127" y="131"/>
                  </a:lnTo>
                  <a:lnTo>
                    <a:pt x="109" y="135"/>
                  </a:lnTo>
                  <a:lnTo>
                    <a:pt x="88" y="137"/>
                  </a:lnTo>
                  <a:lnTo>
                    <a:pt x="66" y="137"/>
                  </a:lnTo>
                  <a:lnTo>
                    <a:pt x="44" y="134"/>
                  </a:lnTo>
                  <a:lnTo>
                    <a:pt x="22" y="127"/>
                  </a:lnTo>
                  <a:lnTo>
                    <a:pt x="0" y="115"/>
                  </a:lnTo>
                  <a:lnTo>
                    <a:pt x="1" y="114"/>
                  </a:lnTo>
                  <a:lnTo>
                    <a:pt x="2" y="109"/>
                  </a:lnTo>
                  <a:lnTo>
                    <a:pt x="6" y="100"/>
                  </a:lnTo>
                  <a:lnTo>
                    <a:pt x="11" y="89"/>
                  </a:lnTo>
                  <a:lnTo>
                    <a:pt x="18" y="78"/>
                  </a:lnTo>
                  <a:lnTo>
                    <a:pt x="27" y="65"/>
                  </a:lnTo>
                  <a:lnTo>
                    <a:pt x="37" y="52"/>
                  </a:lnTo>
                  <a:lnTo>
                    <a:pt x="49" y="39"/>
                  </a:lnTo>
                  <a:lnTo>
                    <a:pt x="65" y="27"/>
                  </a:lnTo>
                  <a:lnTo>
                    <a:pt x="80" y="17"/>
                  </a:lnTo>
                  <a:lnTo>
                    <a:pt x="100" y="8"/>
                  </a:lnTo>
                  <a:lnTo>
                    <a:pt x="120" y="1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1" name="任意多边形: 形状 40"/>
            <p:cNvSpPr/>
            <p:nvPr/>
          </p:nvSpPr>
          <p:spPr bwMode="auto">
            <a:xfrm>
              <a:off x="5181438" y="3314900"/>
              <a:ext cx="257036" cy="376268"/>
            </a:xfrm>
            <a:custGeom>
              <a:avLst/>
              <a:gdLst>
                <a:gd name="T0" fmla="*/ 151 w 177"/>
                <a:gd name="T1" fmla="*/ 0 h 255"/>
                <a:gd name="T2" fmla="*/ 153 w 177"/>
                <a:gd name="T3" fmla="*/ 2 h 255"/>
                <a:gd name="T4" fmla="*/ 155 w 177"/>
                <a:gd name="T5" fmla="*/ 8 h 255"/>
                <a:gd name="T6" fmla="*/ 159 w 177"/>
                <a:gd name="T7" fmla="*/ 18 h 255"/>
                <a:gd name="T8" fmla="*/ 163 w 177"/>
                <a:gd name="T9" fmla="*/ 30 h 255"/>
                <a:gd name="T10" fmla="*/ 168 w 177"/>
                <a:gd name="T11" fmla="*/ 46 h 255"/>
                <a:gd name="T12" fmla="*/ 172 w 177"/>
                <a:gd name="T13" fmla="*/ 63 h 255"/>
                <a:gd name="T14" fmla="*/ 176 w 177"/>
                <a:gd name="T15" fmla="*/ 82 h 255"/>
                <a:gd name="T16" fmla="*/ 177 w 177"/>
                <a:gd name="T17" fmla="*/ 101 h 255"/>
                <a:gd name="T18" fmla="*/ 177 w 177"/>
                <a:gd name="T19" fmla="*/ 122 h 255"/>
                <a:gd name="T20" fmla="*/ 175 w 177"/>
                <a:gd name="T21" fmla="*/ 143 h 255"/>
                <a:gd name="T22" fmla="*/ 169 w 177"/>
                <a:gd name="T23" fmla="*/ 164 h 255"/>
                <a:gd name="T24" fmla="*/ 160 w 177"/>
                <a:gd name="T25" fmla="*/ 183 h 255"/>
                <a:gd name="T26" fmla="*/ 147 w 177"/>
                <a:gd name="T27" fmla="*/ 203 h 255"/>
                <a:gd name="T28" fmla="*/ 129 w 177"/>
                <a:gd name="T29" fmla="*/ 220 h 255"/>
                <a:gd name="T30" fmla="*/ 107 w 177"/>
                <a:gd name="T31" fmla="*/ 234 h 255"/>
                <a:gd name="T32" fmla="*/ 77 w 177"/>
                <a:gd name="T33" fmla="*/ 246 h 255"/>
                <a:gd name="T34" fmla="*/ 43 w 177"/>
                <a:gd name="T35" fmla="*/ 255 h 255"/>
                <a:gd name="T36" fmla="*/ 46 w 177"/>
                <a:gd name="T37" fmla="*/ 255 h 255"/>
                <a:gd name="T38" fmla="*/ 52 w 177"/>
                <a:gd name="T39" fmla="*/ 251 h 255"/>
                <a:gd name="T40" fmla="*/ 64 w 177"/>
                <a:gd name="T41" fmla="*/ 244 h 255"/>
                <a:gd name="T42" fmla="*/ 77 w 177"/>
                <a:gd name="T43" fmla="*/ 235 h 255"/>
                <a:gd name="T44" fmla="*/ 91 w 177"/>
                <a:gd name="T45" fmla="*/ 224 h 255"/>
                <a:gd name="T46" fmla="*/ 104 w 177"/>
                <a:gd name="T47" fmla="*/ 208 h 255"/>
                <a:gd name="T48" fmla="*/ 117 w 177"/>
                <a:gd name="T49" fmla="*/ 190 h 255"/>
                <a:gd name="T50" fmla="*/ 128 w 177"/>
                <a:gd name="T51" fmla="*/ 169 h 255"/>
                <a:gd name="T52" fmla="*/ 134 w 177"/>
                <a:gd name="T53" fmla="*/ 144 h 255"/>
                <a:gd name="T54" fmla="*/ 133 w 177"/>
                <a:gd name="T55" fmla="*/ 147 h 255"/>
                <a:gd name="T56" fmla="*/ 128 w 177"/>
                <a:gd name="T57" fmla="*/ 155 h 255"/>
                <a:gd name="T58" fmla="*/ 121 w 177"/>
                <a:gd name="T59" fmla="*/ 168 h 255"/>
                <a:gd name="T60" fmla="*/ 111 w 177"/>
                <a:gd name="T61" fmla="*/ 182 h 255"/>
                <a:gd name="T62" fmla="*/ 98 w 177"/>
                <a:gd name="T63" fmla="*/ 198 h 255"/>
                <a:gd name="T64" fmla="*/ 82 w 177"/>
                <a:gd name="T65" fmla="*/ 214 h 255"/>
                <a:gd name="T66" fmla="*/ 64 w 177"/>
                <a:gd name="T67" fmla="*/ 227 h 255"/>
                <a:gd name="T68" fmla="*/ 43 w 177"/>
                <a:gd name="T69" fmla="*/ 239 h 255"/>
                <a:gd name="T70" fmla="*/ 20 w 177"/>
                <a:gd name="T71" fmla="*/ 246 h 255"/>
                <a:gd name="T72" fmla="*/ 19 w 177"/>
                <a:gd name="T73" fmla="*/ 243 h 255"/>
                <a:gd name="T74" fmla="*/ 16 w 177"/>
                <a:gd name="T75" fmla="*/ 238 h 255"/>
                <a:gd name="T76" fmla="*/ 13 w 177"/>
                <a:gd name="T77" fmla="*/ 229 h 255"/>
                <a:gd name="T78" fmla="*/ 10 w 177"/>
                <a:gd name="T79" fmla="*/ 217 h 255"/>
                <a:gd name="T80" fmla="*/ 6 w 177"/>
                <a:gd name="T81" fmla="*/ 201 h 255"/>
                <a:gd name="T82" fmla="*/ 2 w 177"/>
                <a:gd name="T83" fmla="*/ 185 h 255"/>
                <a:gd name="T84" fmla="*/ 0 w 177"/>
                <a:gd name="T85" fmla="*/ 166 h 255"/>
                <a:gd name="T86" fmla="*/ 2 w 177"/>
                <a:gd name="T87" fmla="*/ 147 h 255"/>
                <a:gd name="T88" fmla="*/ 4 w 177"/>
                <a:gd name="T89" fmla="*/ 127 h 255"/>
                <a:gd name="T90" fmla="*/ 11 w 177"/>
                <a:gd name="T91" fmla="*/ 107 h 255"/>
                <a:gd name="T92" fmla="*/ 21 w 177"/>
                <a:gd name="T93" fmla="*/ 86 h 255"/>
                <a:gd name="T94" fmla="*/ 36 w 177"/>
                <a:gd name="T95" fmla="*/ 65 h 255"/>
                <a:gd name="T96" fmla="*/ 55 w 177"/>
                <a:gd name="T97" fmla="*/ 47 h 255"/>
                <a:gd name="T98" fmla="*/ 81 w 177"/>
                <a:gd name="T99" fmla="*/ 29 h 255"/>
                <a:gd name="T100" fmla="*/ 112 w 177"/>
                <a:gd name="T101" fmla="*/ 13 h 255"/>
                <a:gd name="T102" fmla="*/ 151 w 177"/>
                <a:gd name="T10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5">
                  <a:moveTo>
                    <a:pt x="151" y="0"/>
                  </a:moveTo>
                  <a:lnTo>
                    <a:pt x="153" y="2"/>
                  </a:lnTo>
                  <a:lnTo>
                    <a:pt x="155" y="8"/>
                  </a:lnTo>
                  <a:lnTo>
                    <a:pt x="159" y="18"/>
                  </a:lnTo>
                  <a:lnTo>
                    <a:pt x="163" y="30"/>
                  </a:lnTo>
                  <a:lnTo>
                    <a:pt x="168" y="46"/>
                  </a:lnTo>
                  <a:lnTo>
                    <a:pt x="172" y="63"/>
                  </a:lnTo>
                  <a:lnTo>
                    <a:pt x="176" y="82"/>
                  </a:lnTo>
                  <a:lnTo>
                    <a:pt x="177" y="101"/>
                  </a:lnTo>
                  <a:lnTo>
                    <a:pt x="177" y="122"/>
                  </a:lnTo>
                  <a:lnTo>
                    <a:pt x="175" y="143"/>
                  </a:lnTo>
                  <a:lnTo>
                    <a:pt x="169" y="164"/>
                  </a:lnTo>
                  <a:lnTo>
                    <a:pt x="160" y="183"/>
                  </a:lnTo>
                  <a:lnTo>
                    <a:pt x="147" y="203"/>
                  </a:lnTo>
                  <a:lnTo>
                    <a:pt x="129" y="220"/>
                  </a:lnTo>
                  <a:lnTo>
                    <a:pt x="107" y="234"/>
                  </a:lnTo>
                  <a:lnTo>
                    <a:pt x="77" y="246"/>
                  </a:lnTo>
                  <a:lnTo>
                    <a:pt x="43" y="255"/>
                  </a:lnTo>
                  <a:lnTo>
                    <a:pt x="46" y="255"/>
                  </a:lnTo>
                  <a:lnTo>
                    <a:pt x="52" y="251"/>
                  </a:lnTo>
                  <a:lnTo>
                    <a:pt x="64" y="244"/>
                  </a:lnTo>
                  <a:lnTo>
                    <a:pt x="77" y="235"/>
                  </a:lnTo>
                  <a:lnTo>
                    <a:pt x="91" y="224"/>
                  </a:lnTo>
                  <a:lnTo>
                    <a:pt x="104" y="208"/>
                  </a:lnTo>
                  <a:lnTo>
                    <a:pt x="117" y="190"/>
                  </a:lnTo>
                  <a:lnTo>
                    <a:pt x="128" y="169"/>
                  </a:lnTo>
                  <a:lnTo>
                    <a:pt x="134" y="144"/>
                  </a:lnTo>
                  <a:lnTo>
                    <a:pt x="133" y="147"/>
                  </a:lnTo>
                  <a:lnTo>
                    <a:pt x="128" y="155"/>
                  </a:lnTo>
                  <a:lnTo>
                    <a:pt x="121" y="168"/>
                  </a:lnTo>
                  <a:lnTo>
                    <a:pt x="111" y="182"/>
                  </a:lnTo>
                  <a:lnTo>
                    <a:pt x="98" y="198"/>
                  </a:lnTo>
                  <a:lnTo>
                    <a:pt x="82" y="214"/>
                  </a:lnTo>
                  <a:lnTo>
                    <a:pt x="64" y="227"/>
                  </a:lnTo>
                  <a:lnTo>
                    <a:pt x="43" y="239"/>
                  </a:lnTo>
                  <a:lnTo>
                    <a:pt x="20" y="246"/>
                  </a:lnTo>
                  <a:lnTo>
                    <a:pt x="19" y="243"/>
                  </a:lnTo>
                  <a:lnTo>
                    <a:pt x="16" y="238"/>
                  </a:lnTo>
                  <a:lnTo>
                    <a:pt x="13" y="229"/>
                  </a:lnTo>
                  <a:lnTo>
                    <a:pt x="10" y="217"/>
                  </a:lnTo>
                  <a:lnTo>
                    <a:pt x="6" y="201"/>
                  </a:lnTo>
                  <a:lnTo>
                    <a:pt x="2" y="185"/>
                  </a:lnTo>
                  <a:lnTo>
                    <a:pt x="0" y="166"/>
                  </a:lnTo>
                  <a:lnTo>
                    <a:pt x="2" y="147"/>
                  </a:lnTo>
                  <a:lnTo>
                    <a:pt x="4" y="127"/>
                  </a:lnTo>
                  <a:lnTo>
                    <a:pt x="11" y="107"/>
                  </a:lnTo>
                  <a:lnTo>
                    <a:pt x="21" y="86"/>
                  </a:lnTo>
                  <a:lnTo>
                    <a:pt x="36" y="65"/>
                  </a:lnTo>
                  <a:lnTo>
                    <a:pt x="55" y="47"/>
                  </a:lnTo>
                  <a:lnTo>
                    <a:pt x="81" y="29"/>
                  </a:lnTo>
                  <a:lnTo>
                    <a:pt x="112" y="1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2" name="任意多边形: 形状 41"/>
            <p:cNvSpPr/>
            <p:nvPr/>
          </p:nvSpPr>
          <p:spPr bwMode="auto">
            <a:xfrm>
              <a:off x="5672275" y="3576075"/>
              <a:ext cx="387733" cy="259699"/>
            </a:xfrm>
            <a:custGeom>
              <a:avLst/>
              <a:gdLst>
                <a:gd name="T0" fmla="*/ 145 w 267"/>
                <a:gd name="T1" fmla="*/ 0 h 176"/>
                <a:gd name="T2" fmla="*/ 171 w 267"/>
                <a:gd name="T3" fmla="*/ 2 h 176"/>
                <a:gd name="T4" fmla="*/ 201 w 267"/>
                <a:gd name="T5" fmla="*/ 8 h 176"/>
                <a:gd name="T6" fmla="*/ 232 w 267"/>
                <a:gd name="T7" fmla="*/ 19 h 176"/>
                <a:gd name="T8" fmla="*/ 267 w 267"/>
                <a:gd name="T9" fmla="*/ 35 h 176"/>
                <a:gd name="T10" fmla="*/ 266 w 267"/>
                <a:gd name="T11" fmla="*/ 37 h 176"/>
                <a:gd name="T12" fmla="*/ 263 w 267"/>
                <a:gd name="T13" fmla="*/ 44 h 176"/>
                <a:gd name="T14" fmla="*/ 259 w 267"/>
                <a:gd name="T15" fmla="*/ 53 h 176"/>
                <a:gd name="T16" fmla="*/ 254 w 267"/>
                <a:gd name="T17" fmla="*/ 66 h 176"/>
                <a:gd name="T18" fmla="*/ 246 w 267"/>
                <a:gd name="T19" fmla="*/ 80 h 176"/>
                <a:gd name="T20" fmla="*/ 237 w 267"/>
                <a:gd name="T21" fmla="*/ 95 h 176"/>
                <a:gd name="T22" fmla="*/ 227 w 267"/>
                <a:gd name="T23" fmla="*/ 111 h 176"/>
                <a:gd name="T24" fmla="*/ 214 w 267"/>
                <a:gd name="T25" fmla="*/ 127 h 176"/>
                <a:gd name="T26" fmla="*/ 199 w 267"/>
                <a:gd name="T27" fmla="*/ 141 h 176"/>
                <a:gd name="T28" fmla="*/ 182 w 267"/>
                <a:gd name="T29" fmla="*/ 154 h 176"/>
                <a:gd name="T30" fmla="*/ 164 w 267"/>
                <a:gd name="T31" fmla="*/ 165 h 176"/>
                <a:gd name="T32" fmla="*/ 143 w 267"/>
                <a:gd name="T33" fmla="*/ 172 h 176"/>
                <a:gd name="T34" fmla="*/ 121 w 267"/>
                <a:gd name="T35" fmla="*/ 176 h 176"/>
                <a:gd name="T36" fmla="*/ 97 w 267"/>
                <a:gd name="T37" fmla="*/ 175 h 176"/>
                <a:gd name="T38" fmla="*/ 69 w 267"/>
                <a:gd name="T39" fmla="*/ 170 h 176"/>
                <a:gd name="T40" fmla="*/ 41 w 267"/>
                <a:gd name="T41" fmla="*/ 158 h 176"/>
                <a:gd name="T42" fmla="*/ 10 w 267"/>
                <a:gd name="T43" fmla="*/ 140 h 176"/>
                <a:gd name="T44" fmla="*/ 12 w 267"/>
                <a:gd name="T45" fmla="*/ 140 h 176"/>
                <a:gd name="T46" fmla="*/ 20 w 267"/>
                <a:gd name="T47" fmla="*/ 143 h 176"/>
                <a:gd name="T48" fmla="*/ 32 w 267"/>
                <a:gd name="T49" fmla="*/ 146 h 176"/>
                <a:gd name="T50" fmla="*/ 47 w 267"/>
                <a:gd name="T51" fmla="*/ 149 h 176"/>
                <a:gd name="T52" fmla="*/ 67 w 267"/>
                <a:gd name="T53" fmla="*/ 150 h 176"/>
                <a:gd name="T54" fmla="*/ 86 w 267"/>
                <a:gd name="T55" fmla="*/ 150 h 176"/>
                <a:gd name="T56" fmla="*/ 108 w 267"/>
                <a:gd name="T57" fmla="*/ 146 h 176"/>
                <a:gd name="T58" fmla="*/ 130 w 267"/>
                <a:gd name="T59" fmla="*/ 139 h 176"/>
                <a:gd name="T60" fmla="*/ 152 w 267"/>
                <a:gd name="T61" fmla="*/ 126 h 176"/>
                <a:gd name="T62" fmla="*/ 150 w 267"/>
                <a:gd name="T63" fmla="*/ 127 h 176"/>
                <a:gd name="T64" fmla="*/ 141 w 267"/>
                <a:gd name="T65" fmla="*/ 130 h 176"/>
                <a:gd name="T66" fmla="*/ 126 w 267"/>
                <a:gd name="T67" fmla="*/ 132 h 176"/>
                <a:gd name="T68" fmla="*/ 110 w 267"/>
                <a:gd name="T69" fmla="*/ 136 h 176"/>
                <a:gd name="T70" fmla="*/ 89 w 267"/>
                <a:gd name="T71" fmla="*/ 137 h 176"/>
                <a:gd name="T72" fmla="*/ 67 w 267"/>
                <a:gd name="T73" fmla="*/ 137 h 176"/>
                <a:gd name="T74" fmla="*/ 43 w 267"/>
                <a:gd name="T75" fmla="*/ 135 h 176"/>
                <a:gd name="T76" fmla="*/ 21 w 267"/>
                <a:gd name="T77" fmla="*/ 128 h 176"/>
                <a:gd name="T78" fmla="*/ 0 w 267"/>
                <a:gd name="T79" fmla="*/ 117 h 176"/>
                <a:gd name="T80" fmla="*/ 0 w 267"/>
                <a:gd name="T81" fmla="*/ 115 h 176"/>
                <a:gd name="T82" fmla="*/ 3 w 267"/>
                <a:gd name="T83" fmla="*/ 110 h 176"/>
                <a:gd name="T84" fmla="*/ 7 w 267"/>
                <a:gd name="T85" fmla="*/ 101 h 176"/>
                <a:gd name="T86" fmla="*/ 12 w 267"/>
                <a:gd name="T87" fmla="*/ 91 h 176"/>
                <a:gd name="T88" fmla="*/ 19 w 267"/>
                <a:gd name="T89" fmla="*/ 79 h 176"/>
                <a:gd name="T90" fmla="*/ 26 w 267"/>
                <a:gd name="T91" fmla="*/ 66 h 176"/>
                <a:gd name="T92" fmla="*/ 37 w 267"/>
                <a:gd name="T93" fmla="*/ 53 h 176"/>
                <a:gd name="T94" fmla="*/ 50 w 267"/>
                <a:gd name="T95" fmla="*/ 40 h 176"/>
                <a:gd name="T96" fmla="*/ 64 w 267"/>
                <a:gd name="T97" fmla="*/ 28 h 176"/>
                <a:gd name="T98" fmla="*/ 81 w 267"/>
                <a:gd name="T99" fmla="*/ 18 h 176"/>
                <a:gd name="T100" fmla="*/ 99 w 267"/>
                <a:gd name="T101" fmla="*/ 9 h 176"/>
                <a:gd name="T102" fmla="*/ 121 w 267"/>
                <a:gd name="T103" fmla="*/ 2 h 176"/>
                <a:gd name="T104" fmla="*/ 145 w 267"/>
                <a:gd name="T10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7" h="176">
                  <a:moveTo>
                    <a:pt x="145" y="0"/>
                  </a:moveTo>
                  <a:lnTo>
                    <a:pt x="171" y="2"/>
                  </a:lnTo>
                  <a:lnTo>
                    <a:pt x="201" y="8"/>
                  </a:lnTo>
                  <a:lnTo>
                    <a:pt x="232" y="19"/>
                  </a:lnTo>
                  <a:lnTo>
                    <a:pt x="267" y="35"/>
                  </a:lnTo>
                  <a:lnTo>
                    <a:pt x="266" y="37"/>
                  </a:lnTo>
                  <a:lnTo>
                    <a:pt x="263" y="44"/>
                  </a:lnTo>
                  <a:lnTo>
                    <a:pt x="259" y="53"/>
                  </a:lnTo>
                  <a:lnTo>
                    <a:pt x="254" y="66"/>
                  </a:lnTo>
                  <a:lnTo>
                    <a:pt x="246" y="80"/>
                  </a:lnTo>
                  <a:lnTo>
                    <a:pt x="237" y="95"/>
                  </a:lnTo>
                  <a:lnTo>
                    <a:pt x="227" y="111"/>
                  </a:lnTo>
                  <a:lnTo>
                    <a:pt x="214" y="127"/>
                  </a:lnTo>
                  <a:lnTo>
                    <a:pt x="199" y="141"/>
                  </a:lnTo>
                  <a:lnTo>
                    <a:pt x="182" y="154"/>
                  </a:lnTo>
                  <a:lnTo>
                    <a:pt x="164" y="165"/>
                  </a:lnTo>
                  <a:lnTo>
                    <a:pt x="143" y="172"/>
                  </a:lnTo>
                  <a:lnTo>
                    <a:pt x="121" y="176"/>
                  </a:lnTo>
                  <a:lnTo>
                    <a:pt x="97" y="175"/>
                  </a:lnTo>
                  <a:lnTo>
                    <a:pt x="69" y="170"/>
                  </a:lnTo>
                  <a:lnTo>
                    <a:pt x="41" y="158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20" y="143"/>
                  </a:lnTo>
                  <a:lnTo>
                    <a:pt x="32" y="146"/>
                  </a:lnTo>
                  <a:lnTo>
                    <a:pt x="47" y="149"/>
                  </a:lnTo>
                  <a:lnTo>
                    <a:pt x="67" y="150"/>
                  </a:lnTo>
                  <a:lnTo>
                    <a:pt x="86" y="150"/>
                  </a:lnTo>
                  <a:lnTo>
                    <a:pt x="108" y="146"/>
                  </a:lnTo>
                  <a:lnTo>
                    <a:pt x="130" y="139"/>
                  </a:lnTo>
                  <a:lnTo>
                    <a:pt x="152" y="126"/>
                  </a:lnTo>
                  <a:lnTo>
                    <a:pt x="150" y="127"/>
                  </a:lnTo>
                  <a:lnTo>
                    <a:pt x="141" y="130"/>
                  </a:lnTo>
                  <a:lnTo>
                    <a:pt x="126" y="132"/>
                  </a:lnTo>
                  <a:lnTo>
                    <a:pt x="110" y="136"/>
                  </a:lnTo>
                  <a:lnTo>
                    <a:pt x="89" y="137"/>
                  </a:lnTo>
                  <a:lnTo>
                    <a:pt x="67" y="137"/>
                  </a:lnTo>
                  <a:lnTo>
                    <a:pt x="43" y="135"/>
                  </a:lnTo>
                  <a:lnTo>
                    <a:pt x="21" y="128"/>
                  </a:lnTo>
                  <a:lnTo>
                    <a:pt x="0" y="117"/>
                  </a:lnTo>
                  <a:lnTo>
                    <a:pt x="0" y="115"/>
                  </a:lnTo>
                  <a:lnTo>
                    <a:pt x="3" y="110"/>
                  </a:lnTo>
                  <a:lnTo>
                    <a:pt x="7" y="101"/>
                  </a:lnTo>
                  <a:lnTo>
                    <a:pt x="12" y="91"/>
                  </a:lnTo>
                  <a:lnTo>
                    <a:pt x="19" y="79"/>
                  </a:lnTo>
                  <a:lnTo>
                    <a:pt x="26" y="66"/>
                  </a:lnTo>
                  <a:lnTo>
                    <a:pt x="37" y="53"/>
                  </a:lnTo>
                  <a:lnTo>
                    <a:pt x="50" y="40"/>
                  </a:lnTo>
                  <a:lnTo>
                    <a:pt x="64" y="28"/>
                  </a:lnTo>
                  <a:lnTo>
                    <a:pt x="81" y="18"/>
                  </a:lnTo>
                  <a:lnTo>
                    <a:pt x="99" y="9"/>
                  </a:lnTo>
                  <a:lnTo>
                    <a:pt x="121" y="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3" name="任意多边形: 形状 42"/>
            <p:cNvSpPr/>
            <p:nvPr/>
          </p:nvSpPr>
          <p:spPr bwMode="auto">
            <a:xfrm>
              <a:off x="5373126" y="4048254"/>
              <a:ext cx="371758" cy="261175"/>
            </a:xfrm>
            <a:custGeom>
              <a:avLst/>
              <a:gdLst>
                <a:gd name="T0" fmla="*/ 89 w 256"/>
                <a:gd name="T1" fmla="*/ 0 h 177"/>
                <a:gd name="T2" fmla="*/ 109 w 256"/>
                <a:gd name="T3" fmla="*/ 2 h 177"/>
                <a:gd name="T4" fmla="*/ 128 w 256"/>
                <a:gd name="T5" fmla="*/ 4 h 177"/>
                <a:gd name="T6" fmla="*/ 149 w 256"/>
                <a:gd name="T7" fmla="*/ 11 h 177"/>
                <a:gd name="T8" fmla="*/ 170 w 256"/>
                <a:gd name="T9" fmla="*/ 21 h 177"/>
                <a:gd name="T10" fmla="*/ 190 w 256"/>
                <a:gd name="T11" fmla="*/ 35 h 177"/>
                <a:gd name="T12" fmla="*/ 209 w 256"/>
                <a:gd name="T13" fmla="*/ 55 h 177"/>
                <a:gd name="T14" fmla="*/ 227 w 256"/>
                <a:gd name="T15" fmla="*/ 81 h 177"/>
                <a:gd name="T16" fmla="*/ 243 w 256"/>
                <a:gd name="T17" fmla="*/ 112 h 177"/>
                <a:gd name="T18" fmla="*/ 256 w 256"/>
                <a:gd name="T19" fmla="*/ 151 h 177"/>
                <a:gd name="T20" fmla="*/ 253 w 256"/>
                <a:gd name="T21" fmla="*/ 151 h 177"/>
                <a:gd name="T22" fmla="*/ 248 w 256"/>
                <a:gd name="T23" fmla="*/ 155 h 177"/>
                <a:gd name="T24" fmla="*/ 238 w 256"/>
                <a:gd name="T25" fmla="*/ 159 h 177"/>
                <a:gd name="T26" fmla="*/ 226 w 256"/>
                <a:gd name="T27" fmla="*/ 163 h 177"/>
                <a:gd name="T28" fmla="*/ 210 w 256"/>
                <a:gd name="T29" fmla="*/ 168 h 177"/>
                <a:gd name="T30" fmla="*/ 193 w 256"/>
                <a:gd name="T31" fmla="*/ 172 h 177"/>
                <a:gd name="T32" fmla="*/ 174 w 256"/>
                <a:gd name="T33" fmla="*/ 176 h 177"/>
                <a:gd name="T34" fmla="*/ 154 w 256"/>
                <a:gd name="T35" fmla="*/ 177 h 177"/>
                <a:gd name="T36" fmla="*/ 134 w 256"/>
                <a:gd name="T37" fmla="*/ 177 h 177"/>
                <a:gd name="T38" fmla="*/ 113 w 256"/>
                <a:gd name="T39" fmla="*/ 174 h 177"/>
                <a:gd name="T40" fmla="*/ 92 w 256"/>
                <a:gd name="T41" fmla="*/ 169 h 177"/>
                <a:gd name="T42" fmla="*/ 71 w 256"/>
                <a:gd name="T43" fmla="*/ 160 h 177"/>
                <a:gd name="T44" fmla="*/ 53 w 256"/>
                <a:gd name="T45" fmla="*/ 147 h 177"/>
                <a:gd name="T46" fmla="*/ 36 w 256"/>
                <a:gd name="T47" fmla="*/ 129 h 177"/>
                <a:gd name="T48" fmla="*/ 22 w 256"/>
                <a:gd name="T49" fmla="*/ 106 h 177"/>
                <a:gd name="T50" fmla="*/ 9 w 256"/>
                <a:gd name="T51" fmla="*/ 77 h 177"/>
                <a:gd name="T52" fmla="*/ 0 w 256"/>
                <a:gd name="T53" fmla="*/ 42 h 177"/>
                <a:gd name="T54" fmla="*/ 1 w 256"/>
                <a:gd name="T55" fmla="*/ 45 h 177"/>
                <a:gd name="T56" fmla="*/ 5 w 256"/>
                <a:gd name="T57" fmla="*/ 52 h 177"/>
                <a:gd name="T58" fmla="*/ 11 w 256"/>
                <a:gd name="T59" fmla="*/ 63 h 177"/>
                <a:gd name="T60" fmla="*/ 21 w 256"/>
                <a:gd name="T61" fmla="*/ 77 h 177"/>
                <a:gd name="T62" fmla="*/ 32 w 256"/>
                <a:gd name="T63" fmla="*/ 90 h 177"/>
                <a:gd name="T64" fmla="*/ 48 w 256"/>
                <a:gd name="T65" fmla="*/ 104 h 177"/>
                <a:gd name="T66" fmla="*/ 66 w 256"/>
                <a:gd name="T67" fmla="*/ 117 h 177"/>
                <a:gd name="T68" fmla="*/ 87 w 256"/>
                <a:gd name="T69" fmla="*/ 128 h 177"/>
                <a:gd name="T70" fmla="*/ 112 w 256"/>
                <a:gd name="T71" fmla="*/ 134 h 177"/>
                <a:gd name="T72" fmla="*/ 109 w 256"/>
                <a:gd name="T73" fmla="*/ 133 h 177"/>
                <a:gd name="T74" fmla="*/ 100 w 256"/>
                <a:gd name="T75" fmla="*/ 128 h 177"/>
                <a:gd name="T76" fmla="*/ 88 w 256"/>
                <a:gd name="T77" fmla="*/ 120 h 177"/>
                <a:gd name="T78" fmla="*/ 74 w 256"/>
                <a:gd name="T79" fmla="*/ 111 h 177"/>
                <a:gd name="T80" fmla="*/ 57 w 256"/>
                <a:gd name="T81" fmla="*/ 98 h 177"/>
                <a:gd name="T82" fmla="*/ 41 w 256"/>
                <a:gd name="T83" fmla="*/ 82 h 177"/>
                <a:gd name="T84" fmla="*/ 27 w 256"/>
                <a:gd name="T85" fmla="*/ 64 h 177"/>
                <a:gd name="T86" fmla="*/ 17 w 256"/>
                <a:gd name="T87" fmla="*/ 43 h 177"/>
                <a:gd name="T88" fmla="*/ 10 w 256"/>
                <a:gd name="T89" fmla="*/ 20 h 177"/>
                <a:gd name="T90" fmla="*/ 11 w 256"/>
                <a:gd name="T91" fmla="*/ 19 h 177"/>
                <a:gd name="T92" fmla="*/ 18 w 256"/>
                <a:gd name="T93" fmla="*/ 16 h 177"/>
                <a:gd name="T94" fmla="*/ 27 w 256"/>
                <a:gd name="T95" fmla="*/ 12 h 177"/>
                <a:gd name="T96" fmla="*/ 39 w 256"/>
                <a:gd name="T97" fmla="*/ 8 h 177"/>
                <a:gd name="T98" fmla="*/ 54 w 256"/>
                <a:gd name="T99" fmla="*/ 6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9" y="2"/>
                  </a:lnTo>
                  <a:lnTo>
                    <a:pt x="128" y="4"/>
                  </a:lnTo>
                  <a:lnTo>
                    <a:pt x="149" y="11"/>
                  </a:lnTo>
                  <a:lnTo>
                    <a:pt x="170" y="21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7" y="81"/>
                  </a:lnTo>
                  <a:lnTo>
                    <a:pt x="243" y="112"/>
                  </a:lnTo>
                  <a:lnTo>
                    <a:pt x="256" y="151"/>
                  </a:lnTo>
                  <a:lnTo>
                    <a:pt x="253" y="151"/>
                  </a:lnTo>
                  <a:lnTo>
                    <a:pt x="248" y="155"/>
                  </a:lnTo>
                  <a:lnTo>
                    <a:pt x="238" y="159"/>
                  </a:lnTo>
                  <a:lnTo>
                    <a:pt x="226" y="163"/>
                  </a:lnTo>
                  <a:lnTo>
                    <a:pt x="210" y="168"/>
                  </a:lnTo>
                  <a:lnTo>
                    <a:pt x="193" y="172"/>
                  </a:lnTo>
                  <a:lnTo>
                    <a:pt x="174" y="176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3" y="174"/>
                  </a:lnTo>
                  <a:lnTo>
                    <a:pt x="92" y="169"/>
                  </a:lnTo>
                  <a:lnTo>
                    <a:pt x="71" y="160"/>
                  </a:lnTo>
                  <a:lnTo>
                    <a:pt x="53" y="147"/>
                  </a:lnTo>
                  <a:lnTo>
                    <a:pt x="36" y="129"/>
                  </a:lnTo>
                  <a:lnTo>
                    <a:pt x="22" y="106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1" y="45"/>
                  </a:lnTo>
                  <a:lnTo>
                    <a:pt x="5" y="52"/>
                  </a:lnTo>
                  <a:lnTo>
                    <a:pt x="11" y="63"/>
                  </a:lnTo>
                  <a:lnTo>
                    <a:pt x="21" y="77"/>
                  </a:lnTo>
                  <a:lnTo>
                    <a:pt x="32" y="90"/>
                  </a:lnTo>
                  <a:lnTo>
                    <a:pt x="48" y="104"/>
                  </a:lnTo>
                  <a:lnTo>
                    <a:pt x="66" y="117"/>
                  </a:lnTo>
                  <a:lnTo>
                    <a:pt x="87" y="128"/>
                  </a:lnTo>
                  <a:lnTo>
                    <a:pt x="112" y="134"/>
                  </a:lnTo>
                  <a:lnTo>
                    <a:pt x="109" y="133"/>
                  </a:lnTo>
                  <a:lnTo>
                    <a:pt x="100" y="128"/>
                  </a:lnTo>
                  <a:lnTo>
                    <a:pt x="88" y="120"/>
                  </a:lnTo>
                  <a:lnTo>
                    <a:pt x="74" y="111"/>
                  </a:lnTo>
                  <a:lnTo>
                    <a:pt x="57" y="98"/>
                  </a:lnTo>
                  <a:lnTo>
                    <a:pt x="41" y="82"/>
                  </a:lnTo>
                  <a:lnTo>
                    <a:pt x="27" y="64"/>
                  </a:lnTo>
                  <a:lnTo>
                    <a:pt x="17" y="43"/>
                  </a:lnTo>
                  <a:lnTo>
                    <a:pt x="10" y="20"/>
                  </a:lnTo>
                  <a:lnTo>
                    <a:pt x="11" y="19"/>
                  </a:lnTo>
                  <a:lnTo>
                    <a:pt x="18" y="16"/>
                  </a:lnTo>
                  <a:lnTo>
                    <a:pt x="27" y="12"/>
                  </a:lnTo>
                  <a:lnTo>
                    <a:pt x="39" y="8"/>
                  </a:lnTo>
                  <a:lnTo>
                    <a:pt x="54" y="6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4" name="任意多边形: 形状 43"/>
            <p:cNvSpPr/>
            <p:nvPr/>
          </p:nvSpPr>
          <p:spPr bwMode="auto">
            <a:xfrm>
              <a:off x="5267117" y="4420095"/>
              <a:ext cx="370307" cy="262650"/>
            </a:xfrm>
            <a:custGeom>
              <a:avLst/>
              <a:gdLst>
                <a:gd name="T0" fmla="*/ 88 w 255"/>
                <a:gd name="T1" fmla="*/ 0 h 178"/>
                <a:gd name="T2" fmla="*/ 108 w 255"/>
                <a:gd name="T3" fmla="*/ 2 h 178"/>
                <a:gd name="T4" fmla="*/ 129 w 255"/>
                <a:gd name="T5" fmla="*/ 4 h 178"/>
                <a:gd name="T6" fmla="*/ 149 w 255"/>
                <a:gd name="T7" fmla="*/ 11 h 178"/>
                <a:gd name="T8" fmla="*/ 169 w 255"/>
                <a:gd name="T9" fmla="*/ 21 h 178"/>
                <a:gd name="T10" fmla="*/ 190 w 255"/>
                <a:gd name="T11" fmla="*/ 35 h 178"/>
                <a:gd name="T12" fmla="*/ 208 w 255"/>
                <a:gd name="T13" fmla="*/ 56 h 178"/>
                <a:gd name="T14" fmla="*/ 226 w 255"/>
                <a:gd name="T15" fmla="*/ 81 h 178"/>
                <a:gd name="T16" fmla="*/ 242 w 255"/>
                <a:gd name="T17" fmla="*/ 112 h 178"/>
                <a:gd name="T18" fmla="*/ 255 w 255"/>
                <a:gd name="T19" fmla="*/ 151 h 178"/>
                <a:gd name="T20" fmla="*/ 253 w 255"/>
                <a:gd name="T21" fmla="*/ 152 h 178"/>
                <a:gd name="T22" fmla="*/ 247 w 255"/>
                <a:gd name="T23" fmla="*/ 155 h 178"/>
                <a:gd name="T24" fmla="*/ 238 w 255"/>
                <a:gd name="T25" fmla="*/ 159 h 178"/>
                <a:gd name="T26" fmla="*/ 225 w 255"/>
                <a:gd name="T27" fmla="*/ 163 h 178"/>
                <a:gd name="T28" fmla="*/ 209 w 255"/>
                <a:gd name="T29" fmla="*/ 168 h 178"/>
                <a:gd name="T30" fmla="*/ 192 w 255"/>
                <a:gd name="T31" fmla="*/ 172 h 178"/>
                <a:gd name="T32" fmla="*/ 173 w 255"/>
                <a:gd name="T33" fmla="*/ 176 h 178"/>
                <a:gd name="T34" fmla="*/ 153 w 255"/>
                <a:gd name="T35" fmla="*/ 178 h 178"/>
                <a:gd name="T36" fmla="*/ 133 w 255"/>
                <a:gd name="T37" fmla="*/ 178 h 178"/>
                <a:gd name="T38" fmla="*/ 112 w 255"/>
                <a:gd name="T39" fmla="*/ 176 h 178"/>
                <a:gd name="T40" fmla="*/ 91 w 255"/>
                <a:gd name="T41" fmla="*/ 169 h 178"/>
                <a:gd name="T42" fmla="*/ 71 w 255"/>
                <a:gd name="T43" fmla="*/ 160 h 178"/>
                <a:gd name="T44" fmla="*/ 52 w 255"/>
                <a:gd name="T45" fmla="*/ 147 h 178"/>
                <a:gd name="T46" fmla="*/ 35 w 255"/>
                <a:gd name="T47" fmla="*/ 129 h 178"/>
                <a:gd name="T48" fmla="*/ 21 w 255"/>
                <a:gd name="T49" fmla="*/ 107 h 178"/>
                <a:gd name="T50" fmla="*/ 9 w 255"/>
                <a:gd name="T51" fmla="*/ 78 h 178"/>
                <a:gd name="T52" fmla="*/ 0 w 255"/>
                <a:gd name="T53" fmla="*/ 43 h 178"/>
                <a:gd name="T54" fmla="*/ 1 w 255"/>
                <a:gd name="T55" fmla="*/ 46 h 178"/>
                <a:gd name="T56" fmla="*/ 5 w 255"/>
                <a:gd name="T57" fmla="*/ 52 h 178"/>
                <a:gd name="T58" fmla="*/ 10 w 255"/>
                <a:gd name="T59" fmla="*/ 64 h 178"/>
                <a:gd name="T60" fmla="*/ 19 w 255"/>
                <a:gd name="T61" fmla="*/ 77 h 178"/>
                <a:gd name="T62" fmla="*/ 32 w 255"/>
                <a:gd name="T63" fmla="*/ 91 h 178"/>
                <a:gd name="T64" fmla="*/ 47 w 255"/>
                <a:gd name="T65" fmla="*/ 105 h 178"/>
                <a:gd name="T66" fmla="*/ 65 w 255"/>
                <a:gd name="T67" fmla="*/ 117 h 178"/>
                <a:gd name="T68" fmla="*/ 87 w 255"/>
                <a:gd name="T69" fmla="*/ 127 h 178"/>
                <a:gd name="T70" fmla="*/ 112 w 255"/>
                <a:gd name="T71" fmla="*/ 134 h 178"/>
                <a:gd name="T72" fmla="*/ 108 w 255"/>
                <a:gd name="T73" fmla="*/ 133 h 178"/>
                <a:gd name="T74" fmla="*/ 100 w 255"/>
                <a:gd name="T75" fmla="*/ 127 h 178"/>
                <a:gd name="T76" fmla="*/ 87 w 255"/>
                <a:gd name="T77" fmla="*/ 121 h 178"/>
                <a:gd name="T78" fmla="*/ 73 w 255"/>
                <a:gd name="T79" fmla="*/ 111 h 178"/>
                <a:gd name="T80" fmla="*/ 57 w 255"/>
                <a:gd name="T81" fmla="*/ 98 h 178"/>
                <a:gd name="T82" fmla="*/ 42 w 255"/>
                <a:gd name="T83" fmla="*/ 82 h 178"/>
                <a:gd name="T84" fmla="*/ 27 w 255"/>
                <a:gd name="T85" fmla="*/ 64 h 178"/>
                <a:gd name="T86" fmla="*/ 16 w 255"/>
                <a:gd name="T87" fmla="*/ 43 h 178"/>
                <a:gd name="T88" fmla="*/ 9 w 255"/>
                <a:gd name="T89" fmla="*/ 20 h 178"/>
                <a:gd name="T90" fmla="*/ 12 w 255"/>
                <a:gd name="T91" fmla="*/ 20 h 178"/>
                <a:gd name="T92" fmla="*/ 17 w 255"/>
                <a:gd name="T93" fmla="*/ 17 h 178"/>
                <a:gd name="T94" fmla="*/ 26 w 255"/>
                <a:gd name="T95" fmla="*/ 13 h 178"/>
                <a:gd name="T96" fmla="*/ 39 w 255"/>
                <a:gd name="T97" fmla="*/ 9 h 178"/>
                <a:gd name="T98" fmla="*/ 53 w 255"/>
                <a:gd name="T99" fmla="*/ 5 h 178"/>
                <a:gd name="T100" fmla="*/ 70 w 255"/>
                <a:gd name="T101" fmla="*/ 3 h 178"/>
                <a:gd name="T102" fmla="*/ 88 w 255"/>
                <a:gd name="T103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5" h="178">
                  <a:moveTo>
                    <a:pt x="88" y="0"/>
                  </a:moveTo>
                  <a:lnTo>
                    <a:pt x="108" y="2"/>
                  </a:lnTo>
                  <a:lnTo>
                    <a:pt x="129" y="4"/>
                  </a:lnTo>
                  <a:lnTo>
                    <a:pt x="149" y="11"/>
                  </a:lnTo>
                  <a:lnTo>
                    <a:pt x="169" y="21"/>
                  </a:lnTo>
                  <a:lnTo>
                    <a:pt x="190" y="35"/>
                  </a:lnTo>
                  <a:lnTo>
                    <a:pt x="208" y="56"/>
                  </a:lnTo>
                  <a:lnTo>
                    <a:pt x="226" y="81"/>
                  </a:lnTo>
                  <a:lnTo>
                    <a:pt x="242" y="112"/>
                  </a:lnTo>
                  <a:lnTo>
                    <a:pt x="255" y="151"/>
                  </a:lnTo>
                  <a:lnTo>
                    <a:pt x="253" y="152"/>
                  </a:lnTo>
                  <a:lnTo>
                    <a:pt x="247" y="155"/>
                  </a:lnTo>
                  <a:lnTo>
                    <a:pt x="238" y="159"/>
                  </a:lnTo>
                  <a:lnTo>
                    <a:pt x="225" y="163"/>
                  </a:lnTo>
                  <a:lnTo>
                    <a:pt x="209" y="168"/>
                  </a:lnTo>
                  <a:lnTo>
                    <a:pt x="192" y="172"/>
                  </a:lnTo>
                  <a:lnTo>
                    <a:pt x="173" y="176"/>
                  </a:lnTo>
                  <a:lnTo>
                    <a:pt x="153" y="178"/>
                  </a:lnTo>
                  <a:lnTo>
                    <a:pt x="133" y="178"/>
                  </a:lnTo>
                  <a:lnTo>
                    <a:pt x="112" y="176"/>
                  </a:lnTo>
                  <a:lnTo>
                    <a:pt x="91" y="169"/>
                  </a:lnTo>
                  <a:lnTo>
                    <a:pt x="71" y="160"/>
                  </a:lnTo>
                  <a:lnTo>
                    <a:pt x="52" y="147"/>
                  </a:lnTo>
                  <a:lnTo>
                    <a:pt x="35" y="129"/>
                  </a:lnTo>
                  <a:lnTo>
                    <a:pt x="21" y="107"/>
                  </a:lnTo>
                  <a:lnTo>
                    <a:pt x="9" y="78"/>
                  </a:lnTo>
                  <a:lnTo>
                    <a:pt x="0" y="43"/>
                  </a:lnTo>
                  <a:lnTo>
                    <a:pt x="1" y="46"/>
                  </a:lnTo>
                  <a:lnTo>
                    <a:pt x="5" y="52"/>
                  </a:lnTo>
                  <a:lnTo>
                    <a:pt x="10" y="64"/>
                  </a:lnTo>
                  <a:lnTo>
                    <a:pt x="19" y="77"/>
                  </a:lnTo>
                  <a:lnTo>
                    <a:pt x="32" y="91"/>
                  </a:lnTo>
                  <a:lnTo>
                    <a:pt x="47" y="105"/>
                  </a:lnTo>
                  <a:lnTo>
                    <a:pt x="65" y="117"/>
                  </a:lnTo>
                  <a:lnTo>
                    <a:pt x="87" y="127"/>
                  </a:lnTo>
                  <a:lnTo>
                    <a:pt x="112" y="134"/>
                  </a:lnTo>
                  <a:lnTo>
                    <a:pt x="108" y="133"/>
                  </a:lnTo>
                  <a:lnTo>
                    <a:pt x="100" y="127"/>
                  </a:lnTo>
                  <a:lnTo>
                    <a:pt x="87" y="121"/>
                  </a:lnTo>
                  <a:lnTo>
                    <a:pt x="73" y="111"/>
                  </a:lnTo>
                  <a:lnTo>
                    <a:pt x="57" y="98"/>
                  </a:lnTo>
                  <a:lnTo>
                    <a:pt x="42" y="82"/>
                  </a:lnTo>
                  <a:lnTo>
                    <a:pt x="27" y="64"/>
                  </a:lnTo>
                  <a:lnTo>
                    <a:pt x="16" y="43"/>
                  </a:lnTo>
                  <a:lnTo>
                    <a:pt x="9" y="20"/>
                  </a:lnTo>
                  <a:lnTo>
                    <a:pt x="12" y="20"/>
                  </a:lnTo>
                  <a:lnTo>
                    <a:pt x="17" y="17"/>
                  </a:lnTo>
                  <a:lnTo>
                    <a:pt x="26" y="13"/>
                  </a:lnTo>
                  <a:lnTo>
                    <a:pt x="39" y="9"/>
                  </a:lnTo>
                  <a:lnTo>
                    <a:pt x="53" y="5"/>
                  </a:lnTo>
                  <a:lnTo>
                    <a:pt x="70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5" name="任意多边形: 形状 44"/>
            <p:cNvSpPr/>
            <p:nvPr/>
          </p:nvSpPr>
          <p:spPr bwMode="auto">
            <a:xfrm>
              <a:off x="4774827" y="3915454"/>
              <a:ext cx="371758" cy="259699"/>
            </a:xfrm>
            <a:custGeom>
              <a:avLst/>
              <a:gdLst>
                <a:gd name="T0" fmla="*/ 89 w 256"/>
                <a:gd name="T1" fmla="*/ 0 h 176"/>
                <a:gd name="T2" fmla="*/ 109 w 256"/>
                <a:gd name="T3" fmla="*/ 0 h 176"/>
                <a:gd name="T4" fmla="*/ 128 w 256"/>
                <a:gd name="T5" fmla="*/ 3 h 176"/>
                <a:gd name="T6" fmla="*/ 149 w 256"/>
                <a:gd name="T7" fmla="*/ 10 h 176"/>
                <a:gd name="T8" fmla="*/ 170 w 256"/>
                <a:gd name="T9" fmla="*/ 20 h 176"/>
                <a:gd name="T10" fmla="*/ 190 w 256"/>
                <a:gd name="T11" fmla="*/ 35 h 176"/>
                <a:gd name="T12" fmla="*/ 209 w 256"/>
                <a:gd name="T13" fmla="*/ 54 h 176"/>
                <a:gd name="T14" fmla="*/ 226 w 256"/>
                <a:gd name="T15" fmla="*/ 80 h 176"/>
                <a:gd name="T16" fmla="*/ 243 w 256"/>
                <a:gd name="T17" fmla="*/ 111 h 176"/>
                <a:gd name="T18" fmla="*/ 256 w 256"/>
                <a:gd name="T19" fmla="*/ 149 h 176"/>
                <a:gd name="T20" fmla="*/ 253 w 256"/>
                <a:gd name="T21" fmla="*/ 150 h 176"/>
                <a:gd name="T22" fmla="*/ 248 w 256"/>
                <a:gd name="T23" fmla="*/ 153 h 176"/>
                <a:gd name="T24" fmla="*/ 238 w 256"/>
                <a:gd name="T25" fmla="*/ 157 h 176"/>
                <a:gd name="T26" fmla="*/ 225 w 256"/>
                <a:gd name="T27" fmla="*/ 162 h 176"/>
                <a:gd name="T28" fmla="*/ 210 w 256"/>
                <a:gd name="T29" fmla="*/ 167 h 176"/>
                <a:gd name="T30" fmla="*/ 193 w 256"/>
                <a:gd name="T31" fmla="*/ 171 h 176"/>
                <a:gd name="T32" fmla="*/ 174 w 256"/>
                <a:gd name="T33" fmla="*/ 175 h 176"/>
                <a:gd name="T34" fmla="*/ 154 w 256"/>
                <a:gd name="T35" fmla="*/ 176 h 176"/>
                <a:gd name="T36" fmla="*/ 134 w 256"/>
                <a:gd name="T37" fmla="*/ 176 h 176"/>
                <a:gd name="T38" fmla="*/ 113 w 256"/>
                <a:gd name="T39" fmla="*/ 174 h 176"/>
                <a:gd name="T40" fmla="*/ 92 w 256"/>
                <a:gd name="T41" fmla="*/ 168 h 176"/>
                <a:gd name="T42" fmla="*/ 71 w 256"/>
                <a:gd name="T43" fmla="*/ 159 h 176"/>
                <a:gd name="T44" fmla="*/ 53 w 256"/>
                <a:gd name="T45" fmla="*/ 146 h 176"/>
                <a:gd name="T46" fmla="*/ 36 w 256"/>
                <a:gd name="T47" fmla="*/ 128 h 176"/>
                <a:gd name="T48" fmla="*/ 22 w 256"/>
                <a:gd name="T49" fmla="*/ 105 h 176"/>
                <a:gd name="T50" fmla="*/ 9 w 256"/>
                <a:gd name="T51" fmla="*/ 76 h 176"/>
                <a:gd name="T52" fmla="*/ 0 w 256"/>
                <a:gd name="T53" fmla="*/ 41 h 176"/>
                <a:gd name="T54" fmla="*/ 1 w 256"/>
                <a:gd name="T55" fmla="*/ 44 h 176"/>
                <a:gd name="T56" fmla="*/ 5 w 256"/>
                <a:gd name="T57" fmla="*/ 51 h 176"/>
                <a:gd name="T58" fmla="*/ 11 w 256"/>
                <a:gd name="T59" fmla="*/ 62 h 176"/>
                <a:gd name="T60" fmla="*/ 21 w 256"/>
                <a:gd name="T61" fmla="*/ 75 h 176"/>
                <a:gd name="T62" fmla="*/ 32 w 256"/>
                <a:gd name="T63" fmla="*/ 89 h 176"/>
                <a:gd name="T64" fmla="*/ 48 w 256"/>
                <a:gd name="T65" fmla="*/ 103 h 176"/>
                <a:gd name="T66" fmla="*/ 66 w 256"/>
                <a:gd name="T67" fmla="*/ 116 h 176"/>
                <a:gd name="T68" fmla="*/ 87 w 256"/>
                <a:gd name="T69" fmla="*/ 127 h 176"/>
                <a:gd name="T70" fmla="*/ 112 w 256"/>
                <a:gd name="T71" fmla="*/ 133 h 176"/>
                <a:gd name="T72" fmla="*/ 109 w 256"/>
                <a:gd name="T73" fmla="*/ 131 h 176"/>
                <a:gd name="T74" fmla="*/ 100 w 256"/>
                <a:gd name="T75" fmla="*/ 127 h 176"/>
                <a:gd name="T76" fmla="*/ 88 w 256"/>
                <a:gd name="T77" fmla="*/ 119 h 176"/>
                <a:gd name="T78" fmla="*/ 74 w 256"/>
                <a:gd name="T79" fmla="*/ 109 h 176"/>
                <a:gd name="T80" fmla="*/ 57 w 256"/>
                <a:gd name="T81" fmla="*/ 96 h 176"/>
                <a:gd name="T82" fmla="*/ 41 w 256"/>
                <a:gd name="T83" fmla="*/ 80 h 176"/>
                <a:gd name="T84" fmla="*/ 27 w 256"/>
                <a:gd name="T85" fmla="*/ 62 h 176"/>
                <a:gd name="T86" fmla="*/ 17 w 256"/>
                <a:gd name="T87" fmla="*/ 42 h 176"/>
                <a:gd name="T88" fmla="*/ 10 w 256"/>
                <a:gd name="T89" fmla="*/ 19 h 176"/>
                <a:gd name="T90" fmla="*/ 11 w 256"/>
                <a:gd name="T91" fmla="*/ 18 h 176"/>
                <a:gd name="T92" fmla="*/ 18 w 256"/>
                <a:gd name="T93" fmla="*/ 15 h 176"/>
                <a:gd name="T94" fmla="*/ 27 w 256"/>
                <a:gd name="T95" fmla="*/ 11 h 176"/>
                <a:gd name="T96" fmla="*/ 39 w 256"/>
                <a:gd name="T97" fmla="*/ 7 h 176"/>
                <a:gd name="T98" fmla="*/ 54 w 256"/>
                <a:gd name="T99" fmla="*/ 3 h 176"/>
                <a:gd name="T100" fmla="*/ 70 w 256"/>
                <a:gd name="T101" fmla="*/ 1 h 176"/>
                <a:gd name="T102" fmla="*/ 89 w 256"/>
                <a:gd name="T10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6">
                  <a:moveTo>
                    <a:pt x="89" y="0"/>
                  </a:moveTo>
                  <a:lnTo>
                    <a:pt x="109" y="0"/>
                  </a:lnTo>
                  <a:lnTo>
                    <a:pt x="128" y="3"/>
                  </a:lnTo>
                  <a:lnTo>
                    <a:pt x="149" y="10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4"/>
                  </a:lnTo>
                  <a:lnTo>
                    <a:pt x="226" y="80"/>
                  </a:lnTo>
                  <a:lnTo>
                    <a:pt x="243" y="111"/>
                  </a:lnTo>
                  <a:lnTo>
                    <a:pt x="256" y="149"/>
                  </a:lnTo>
                  <a:lnTo>
                    <a:pt x="253" y="150"/>
                  </a:lnTo>
                  <a:lnTo>
                    <a:pt x="248" y="153"/>
                  </a:lnTo>
                  <a:lnTo>
                    <a:pt x="238" y="157"/>
                  </a:lnTo>
                  <a:lnTo>
                    <a:pt x="225" y="162"/>
                  </a:lnTo>
                  <a:lnTo>
                    <a:pt x="210" y="167"/>
                  </a:lnTo>
                  <a:lnTo>
                    <a:pt x="193" y="171"/>
                  </a:lnTo>
                  <a:lnTo>
                    <a:pt x="174" y="175"/>
                  </a:lnTo>
                  <a:lnTo>
                    <a:pt x="154" y="176"/>
                  </a:lnTo>
                  <a:lnTo>
                    <a:pt x="134" y="176"/>
                  </a:lnTo>
                  <a:lnTo>
                    <a:pt x="113" y="174"/>
                  </a:lnTo>
                  <a:lnTo>
                    <a:pt x="92" y="168"/>
                  </a:lnTo>
                  <a:lnTo>
                    <a:pt x="71" y="159"/>
                  </a:lnTo>
                  <a:lnTo>
                    <a:pt x="53" y="146"/>
                  </a:lnTo>
                  <a:lnTo>
                    <a:pt x="36" y="128"/>
                  </a:lnTo>
                  <a:lnTo>
                    <a:pt x="22" y="105"/>
                  </a:lnTo>
                  <a:lnTo>
                    <a:pt x="9" y="76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51"/>
                  </a:lnTo>
                  <a:lnTo>
                    <a:pt x="11" y="62"/>
                  </a:lnTo>
                  <a:lnTo>
                    <a:pt x="21" y="75"/>
                  </a:lnTo>
                  <a:lnTo>
                    <a:pt x="32" y="89"/>
                  </a:lnTo>
                  <a:lnTo>
                    <a:pt x="48" y="103"/>
                  </a:lnTo>
                  <a:lnTo>
                    <a:pt x="66" y="116"/>
                  </a:lnTo>
                  <a:lnTo>
                    <a:pt x="87" y="127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8" y="119"/>
                  </a:lnTo>
                  <a:lnTo>
                    <a:pt x="74" y="109"/>
                  </a:lnTo>
                  <a:lnTo>
                    <a:pt x="57" y="96"/>
                  </a:lnTo>
                  <a:lnTo>
                    <a:pt x="41" y="80"/>
                  </a:lnTo>
                  <a:lnTo>
                    <a:pt x="27" y="62"/>
                  </a:lnTo>
                  <a:lnTo>
                    <a:pt x="17" y="42"/>
                  </a:lnTo>
                  <a:lnTo>
                    <a:pt x="10" y="19"/>
                  </a:lnTo>
                  <a:lnTo>
                    <a:pt x="11" y="18"/>
                  </a:lnTo>
                  <a:lnTo>
                    <a:pt x="18" y="15"/>
                  </a:lnTo>
                  <a:lnTo>
                    <a:pt x="27" y="11"/>
                  </a:lnTo>
                  <a:lnTo>
                    <a:pt x="39" y="7"/>
                  </a:lnTo>
                  <a:lnTo>
                    <a:pt x="54" y="3"/>
                  </a:lnTo>
                  <a:lnTo>
                    <a:pt x="70" y="1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6" name="任意多边形: 形状 45"/>
            <p:cNvSpPr/>
            <p:nvPr/>
          </p:nvSpPr>
          <p:spPr bwMode="auto">
            <a:xfrm>
              <a:off x="4233164" y="3958244"/>
              <a:ext cx="371758" cy="261175"/>
            </a:xfrm>
            <a:custGeom>
              <a:avLst/>
              <a:gdLst>
                <a:gd name="T0" fmla="*/ 101 w 256"/>
                <a:gd name="T1" fmla="*/ 0 h 177"/>
                <a:gd name="T2" fmla="*/ 122 w 256"/>
                <a:gd name="T3" fmla="*/ 0 h 177"/>
                <a:gd name="T4" fmla="*/ 143 w 256"/>
                <a:gd name="T5" fmla="*/ 3 h 177"/>
                <a:gd name="T6" fmla="*/ 163 w 256"/>
                <a:gd name="T7" fmla="*/ 8 h 177"/>
                <a:gd name="T8" fmla="*/ 184 w 256"/>
                <a:gd name="T9" fmla="*/ 17 h 177"/>
                <a:gd name="T10" fmla="*/ 202 w 256"/>
                <a:gd name="T11" fmla="*/ 30 h 177"/>
                <a:gd name="T12" fmla="*/ 219 w 256"/>
                <a:gd name="T13" fmla="*/ 48 h 177"/>
                <a:gd name="T14" fmla="*/ 234 w 256"/>
                <a:gd name="T15" fmla="*/ 72 h 177"/>
                <a:gd name="T16" fmla="*/ 247 w 256"/>
                <a:gd name="T17" fmla="*/ 100 h 177"/>
                <a:gd name="T18" fmla="*/ 256 w 256"/>
                <a:gd name="T19" fmla="*/ 135 h 177"/>
                <a:gd name="T20" fmla="*/ 254 w 256"/>
                <a:gd name="T21" fmla="*/ 133 h 177"/>
                <a:gd name="T22" fmla="*/ 251 w 256"/>
                <a:gd name="T23" fmla="*/ 125 h 177"/>
                <a:gd name="T24" fmla="*/ 244 w 256"/>
                <a:gd name="T25" fmla="*/ 115 h 177"/>
                <a:gd name="T26" fmla="*/ 235 w 256"/>
                <a:gd name="T27" fmla="*/ 102 h 177"/>
                <a:gd name="T28" fmla="*/ 223 w 256"/>
                <a:gd name="T29" fmla="*/ 87 h 177"/>
                <a:gd name="T30" fmla="*/ 208 w 256"/>
                <a:gd name="T31" fmla="*/ 73 h 177"/>
                <a:gd name="T32" fmla="*/ 189 w 256"/>
                <a:gd name="T33" fmla="*/ 60 h 177"/>
                <a:gd name="T34" fmla="*/ 169 w 256"/>
                <a:gd name="T35" fmla="*/ 50 h 177"/>
                <a:gd name="T36" fmla="*/ 144 w 256"/>
                <a:gd name="T37" fmla="*/ 43 h 177"/>
                <a:gd name="T38" fmla="*/ 147 w 256"/>
                <a:gd name="T39" fmla="*/ 46 h 177"/>
                <a:gd name="T40" fmla="*/ 156 w 256"/>
                <a:gd name="T41" fmla="*/ 50 h 177"/>
                <a:gd name="T42" fmla="*/ 167 w 256"/>
                <a:gd name="T43" fmla="*/ 58 h 177"/>
                <a:gd name="T44" fmla="*/ 182 w 256"/>
                <a:gd name="T45" fmla="*/ 68 h 177"/>
                <a:gd name="T46" fmla="*/ 199 w 256"/>
                <a:gd name="T47" fmla="*/ 81 h 177"/>
                <a:gd name="T48" fmla="*/ 214 w 256"/>
                <a:gd name="T49" fmla="*/ 96 h 177"/>
                <a:gd name="T50" fmla="*/ 228 w 256"/>
                <a:gd name="T51" fmla="*/ 115 h 177"/>
                <a:gd name="T52" fmla="*/ 239 w 256"/>
                <a:gd name="T53" fmla="*/ 135 h 177"/>
                <a:gd name="T54" fmla="*/ 245 w 256"/>
                <a:gd name="T55" fmla="*/ 157 h 177"/>
                <a:gd name="T56" fmla="*/ 244 w 256"/>
                <a:gd name="T57" fmla="*/ 159 h 177"/>
                <a:gd name="T58" fmla="*/ 238 w 256"/>
                <a:gd name="T59" fmla="*/ 161 h 177"/>
                <a:gd name="T60" fmla="*/ 228 w 256"/>
                <a:gd name="T61" fmla="*/ 165 h 177"/>
                <a:gd name="T62" fmla="*/ 217 w 256"/>
                <a:gd name="T63" fmla="*/ 169 h 177"/>
                <a:gd name="T64" fmla="*/ 201 w 256"/>
                <a:gd name="T65" fmla="*/ 173 h 177"/>
                <a:gd name="T66" fmla="*/ 186 w 256"/>
                <a:gd name="T67" fmla="*/ 176 h 177"/>
                <a:gd name="T68" fmla="*/ 166 w 256"/>
                <a:gd name="T69" fmla="*/ 177 h 177"/>
                <a:gd name="T70" fmla="*/ 147 w 256"/>
                <a:gd name="T71" fmla="*/ 177 h 177"/>
                <a:gd name="T72" fmla="*/ 127 w 256"/>
                <a:gd name="T73" fmla="*/ 173 h 177"/>
                <a:gd name="T74" fmla="*/ 106 w 256"/>
                <a:gd name="T75" fmla="*/ 167 h 177"/>
                <a:gd name="T76" fmla="*/ 86 w 256"/>
                <a:gd name="T77" fmla="*/ 156 h 177"/>
                <a:gd name="T78" fmla="*/ 66 w 256"/>
                <a:gd name="T79" fmla="*/ 142 h 177"/>
                <a:gd name="T80" fmla="*/ 47 w 256"/>
                <a:gd name="T81" fmla="*/ 122 h 177"/>
                <a:gd name="T82" fmla="*/ 28 w 256"/>
                <a:gd name="T83" fmla="*/ 96 h 177"/>
                <a:gd name="T84" fmla="*/ 13 w 256"/>
                <a:gd name="T85" fmla="*/ 65 h 177"/>
                <a:gd name="T86" fmla="*/ 0 w 256"/>
                <a:gd name="T87" fmla="*/ 28 h 177"/>
                <a:gd name="T88" fmla="*/ 2 w 256"/>
                <a:gd name="T89" fmla="*/ 26 h 177"/>
                <a:gd name="T90" fmla="*/ 8 w 256"/>
                <a:gd name="T91" fmla="*/ 24 h 177"/>
                <a:gd name="T92" fmla="*/ 18 w 256"/>
                <a:gd name="T93" fmla="*/ 20 h 177"/>
                <a:gd name="T94" fmla="*/ 30 w 256"/>
                <a:gd name="T95" fmla="*/ 15 h 177"/>
                <a:gd name="T96" fmla="*/ 45 w 256"/>
                <a:gd name="T97" fmla="*/ 9 h 177"/>
                <a:gd name="T98" fmla="*/ 62 w 256"/>
                <a:gd name="T99" fmla="*/ 6 h 177"/>
                <a:gd name="T100" fmla="*/ 82 w 256"/>
                <a:gd name="T101" fmla="*/ 3 h 177"/>
                <a:gd name="T102" fmla="*/ 101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101" y="0"/>
                  </a:moveTo>
                  <a:lnTo>
                    <a:pt x="122" y="0"/>
                  </a:lnTo>
                  <a:lnTo>
                    <a:pt x="143" y="3"/>
                  </a:lnTo>
                  <a:lnTo>
                    <a:pt x="163" y="8"/>
                  </a:lnTo>
                  <a:lnTo>
                    <a:pt x="184" y="17"/>
                  </a:lnTo>
                  <a:lnTo>
                    <a:pt x="202" y="30"/>
                  </a:lnTo>
                  <a:lnTo>
                    <a:pt x="219" y="48"/>
                  </a:lnTo>
                  <a:lnTo>
                    <a:pt x="234" y="72"/>
                  </a:lnTo>
                  <a:lnTo>
                    <a:pt x="247" y="100"/>
                  </a:lnTo>
                  <a:lnTo>
                    <a:pt x="256" y="135"/>
                  </a:lnTo>
                  <a:lnTo>
                    <a:pt x="254" y="133"/>
                  </a:lnTo>
                  <a:lnTo>
                    <a:pt x="251" y="125"/>
                  </a:lnTo>
                  <a:lnTo>
                    <a:pt x="244" y="115"/>
                  </a:lnTo>
                  <a:lnTo>
                    <a:pt x="235" y="102"/>
                  </a:lnTo>
                  <a:lnTo>
                    <a:pt x="223" y="87"/>
                  </a:lnTo>
                  <a:lnTo>
                    <a:pt x="208" y="73"/>
                  </a:lnTo>
                  <a:lnTo>
                    <a:pt x="189" y="60"/>
                  </a:lnTo>
                  <a:lnTo>
                    <a:pt x="169" y="50"/>
                  </a:lnTo>
                  <a:lnTo>
                    <a:pt x="144" y="43"/>
                  </a:lnTo>
                  <a:lnTo>
                    <a:pt x="147" y="46"/>
                  </a:lnTo>
                  <a:lnTo>
                    <a:pt x="156" y="50"/>
                  </a:lnTo>
                  <a:lnTo>
                    <a:pt x="167" y="58"/>
                  </a:lnTo>
                  <a:lnTo>
                    <a:pt x="182" y="68"/>
                  </a:lnTo>
                  <a:lnTo>
                    <a:pt x="199" y="81"/>
                  </a:lnTo>
                  <a:lnTo>
                    <a:pt x="214" y="96"/>
                  </a:lnTo>
                  <a:lnTo>
                    <a:pt x="228" y="115"/>
                  </a:lnTo>
                  <a:lnTo>
                    <a:pt x="239" y="135"/>
                  </a:lnTo>
                  <a:lnTo>
                    <a:pt x="245" y="157"/>
                  </a:lnTo>
                  <a:lnTo>
                    <a:pt x="244" y="159"/>
                  </a:lnTo>
                  <a:lnTo>
                    <a:pt x="238" y="161"/>
                  </a:lnTo>
                  <a:lnTo>
                    <a:pt x="228" y="165"/>
                  </a:lnTo>
                  <a:lnTo>
                    <a:pt x="217" y="169"/>
                  </a:lnTo>
                  <a:lnTo>
                    <a:pt x="201" y="173"/>
                  </a:lnTo>
                  <a:lnTo>
                    <a:pt x="186" y="176"/>
                  </a:lnTo>
                  <a:lnTo>
                    <a:pt x="166" y="177"/>
                  </a:lnTo>
                  <a:lnTo>
                    <a:pt x="147" y="177"/>
                  </a:lnTo>
                  <a:lnTo>
                    <a:pt x="127" y="173"/>
                  </a:lnTo>
                  <a:lnTo>
                    <a:pt x="106" y="167"/>
                  </a:lnTo>
                  <a:lnTo>
                    <a:pt x="86" y="156"/>
                  </a:lnTo>
                  <a:lnTo>
                    <a:pt x="66" y="142"/>
                  </a:lnTo>
                  <a:lnTo>
                    <a:pt x="47" y="122"/>
                  </a:lnTo>
                  <a:lnTo>
                    <a:pt x="28" y="96"/>
                  </a:lnTo>
                  <a:lnTo>
                    <a:pt x="13" y="65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8" y="24"/>
                  </a:lnTo>
                  <a:lnTo>
                    <a:pt x="18" y="20"/>
                  </a:lnTo>
                  <a:lnTo>
                    <a:pt x="30" y="15"/>
                  </a:lnTo>
                  <a:lnTo>
                    <a:pt x="45" y="9"/>
                  </a:lnTo>
                  <a:lnTo>
                    <a:pt x="62" y="6"/>
                  </a:lnTo>
                  <a:lnTo>
                    <a:pt x="82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7" name="任意多边形: 形状 46"/>
            <p:cNvSpPr/>
            <p:nvPr/>
          </p:nvSpPr>
          <p:spPr bwMode="auto">
            <a:xfrm>
              <a:off x="3904971" y="4443704"/>
              <a:ext cx="254132" cy="392499"/>
            </a:xfrm>
            <a:custGeom>
              <a:avLst/>
              <a:gdLst>
                <a:gd name="T0" fmla="*/ 58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4 w 175"/>
                <a:gd name="T7" fmla="*/ 6 h 266"/>
                <a:gd name="T8" fmla="*/ 84 w 175"/>
                <a:gd name="T9" fmla="*/ 12 h 266"/>
                <a:gd name="T10" fmla="*/ 96 w 175"/>
                <a:gd name="T11" fmla="*/ 18 h 266"/>
                <a:gd name="T12" fmla="*/ 109 w 175"/>
                <a:gd name="T13" fmla="*/ 27 h 266"/>
                <a:gd name="T14" fmla="*/ 122 w 175"/>
                <a:gd name="T15" fmla="*/ 37 h 266"/>
                <a:gd name="T16" fmla="*/ 135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6 w 175"/>
                <a:gd name="T23" fmla="*/ 100 h 266"/>
                <a:gd name="T24" fmla="*/ 172 w 175"/>
                <a:gd name="T25" fmla="*/ 121 h 266"/>
                <a:gd name="T26" fmla="*/ 175 w 175"/>
                <a:gd name="T27" fmla="*/ 145 h 266"/>
                <a:gd name="T28" fmla="*/ 174 w 175"/>
                <a:gd name="T29" fmla="*/ 171 h 266"/>
                <a:gd name="T30" fmla="*/ 167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7 w 175"/>
                <a:gd name="T37" fmla="*/ 266 h 266"/>
                <a:gd name="T38" fmla="*/ 131 w 175"/>
                <a:gd name="T39" fmla="*/ 263 h 266"/>
                <a:gd name="T40" fmla="*/ 122 w 175"/>
                <a:gd name="T41" fmla="*/ 259 h 266"/>
                <a:gd name="T42" fmla="*/ 109 w 175"/>
                <a:gd name="T43" fmla="*/ 253 h 266"/>
                <a:gd name="T44" fmla="*/ 96 w 175"/>
                <a:gd name="T45" fmla="*/ 247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2 h 266"/>
                <a:gd name="T56" fmla="*/ 10 w 175"/>
                <a:gd name="T57" fmla="*/ 163 h 266"/>
                <a:gd name="T58" fmla="*/ 3 w 175"/>
                <a:gd name="T59" fmla="*/ 143 h 266"/>
                <a:gd name="T60" fmla="*/ 0 w 175"/>
                <a:gd name="T61" fmla="*/ 121 h 266"/>
                <a:gd name="T62" fmla="*/ 0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3 h 266"/>
                <a:gd name="T72" fmla="*/ 32 w 175"/>
                <a:gd name="T73" fmla="*/ 21 h 266"/>
                <a:gd name="T74" fmla="*/ 28 w 175"/>
                <a:gd name="T75" fmla="*/ 32 h 266"/>
                <a:gd name="T76" fmla="*/ 26 w 175"/>
                <a:gd name="T77" fmla="*/ 48 h 266"/>
                <a:gd name="T78" fmla="*/ 24 w 175"/>
                <a:gd name="T79" fmla="*/ 66 h 266"/>
                <a:gd name="T80" fmla="*/ 24 w 175"/>
                <a:gd name="T81" fmla="*/ 87 h 266"/>
                <a:gd name="T82" fmla="*/ 28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6 w 175"/>
                <a:gd name="T91" fmla="*/ 140 h 266"/>
                <a:gd name="T92" fmla="*/ 42 w 175"/>
                <a:gd name="T93" fmla="*/ 127 h 266"/>
                <a:gd name="T94" fmla="*/ 39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0 w 175"/>
                <a:gd name="T101" fmla="*/ 44 h 266"/>
                <a:gd name="T102" fmla="*/ 46 w 175"/>
                <a:gd name="T103" fmla="*/ 21 h 266"/>
                <a:gd name="T104" fmla="*/ 58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58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4" y="6"/>
                  </a:lnTo>
                  <a:lnTo>
                    <a:pt x="84" y="12"/>
                  </a:lnTo>
                  <a:lnTo>
                    <a:pt x="96" y="18"/>
                  </a:lnTo>
                  <a:lnTo>
                    <a:pt x="109" y="27"/>
                  </a:lnTo>
                  <a:lnTo>
                    <a:pt x="122" y="37"/>
                  </a:lnTo>
                  <a:lnTo>
                    <a:pt x="135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6" y="100"/>
                  </a:lnTo>
                  <a:lnTo>
                    <a:pt x="172" y="121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7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7" y="266"/>
                  </a:lnTo>
                  <a:lnTo>
                    <a:pt x="131" y="263"/>
                  </a:lnTo>
                  <a:lnTo>
                    <a:pt x="122" y="259"/>
                  </a:lnTo>
                  <a:lnTo>
                    <a:pt x="109" y="253"/>
                  </a:lnTo>
                  <a:lnTo>
                    <a:pt x="96" y="247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2"/>
                  </a:lnTo>
                  <a:lnTo>
                    <a:pt x="10" y="163"/>
                  </a:lnTo>
                  <a:lnTo>
                    <a:pt x="3" y="143"/>
                  </a:lnTo>
                  <a:lnTo>
                    <a:pt x="0" y="121"/>
                  </a:lnTo>
                  <a:lnTo>
                    <a:pt x="0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3"/>
                  </a:lnTo>
                  <a:lnTo>
                    <a:pt x="32" y="21"/>
                  </a:lnTo>
                  <a:lnTo>
                    <a:pt x="28" y="32"/>
                  </a:lnTo>
                  <a:lnTo>
                    <a:pt x="26" y="48"/>
                  </a:lnTo>
                  <a:lnTo>
                    <a:pt x="24" y="66"/>
                  </a:lnTo>
                  <a:lnTo>
                    <a:pt x="24" y="87"/>
                  </a:lnTo>
                  <a:lnTo>
                    <a:pt x="28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6" y="140"/>
                  </a:lnTo>
                  <a:lnTo>
                    <a:pt x="42" y="127"/>
                  </a:lnTo>
                  <a:lnTo>
                    <a:pt x="39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0" y="44"/>
                  </a:lnTo>
                  <a:lnTo>
                    <a:pt x="46" y="2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8" name="任意多边形: 形状 47"/>
            <p:cNvSpPr/>
            <p:nvPr/>
          </p:nvSpPr>
          <p:spPr bwMode="auto">
            <a:xfrm>
              <a:off x="4934567" y="4676843"/>
              <a:ext cx="371758" cy="261175"/>
            </a:xfrm>
            <a:custGeom>
              <a:avLst/>
              <a:gdLst>
                <a:gd name="T0" fmla="*/ 89 w 256"/>
                <a:gd name="T1" fmla="*/ 0 h 177"/>
                <a:gd name="T2" fmla="*/ 108 w 256"/>
                <a:gd name="T3" fmla="*/ 0 h 177"/>
                <a:gd name="T4" fmla="*/ 129 w 256"/>
                <a:gd name="T5" fmla="*/ 3 h 177"/>
                <a:gd name="T6" fmla="*/ 150 w 256"/>
                <a:gd name="T7" fmla="*/ 9 h 177"/>
                <a:gd name="T8" fmla="*/ 170 w 256"/>
                <a:gd name="T9" fmla="*/ 20 h 177"/>
                <a:gd name="T10" fmla="*/ 190 w 256"/>
                <a:gd name="T11" fmla="*/ 35 h 177"/>
                <a:gd name="T12" fmla="*/ 209 w 256"/>
                <a:gd name="T13" fmla="*/ 55 h 177"/>
                <a:gd name="T14" fmla="*/ 226 w 256"/>
                <a:gd name="T15" fmla="*/ 79 h 177"/>
                <a:gd name="T16" fmla="*/ 242 w 256"/>
                <a:gd name="T17" fmla="*/ 112 h 177"/>
                <a:gd name="T18" fmla="*/ 256 w 256"/>
                <a:gd name="T19" fmla="*/ 150 h 177"/>
                <a:gd name="T20" fmla="*/ 254 w 256"/>
                <a:gd name="T21" fmla="*/ 151 h 177"/>
                <a:gd name="T22" fmla="*/ 247 w 256"/>
                <a:gd name="T23" fmla="*/ 153 h 177"/>
                <a:gd name="T24" fmla="*/ 238 w 256"/>
                <a:gd name="T25" fmla="*/ 157 h 177"/>
                <a:gd name="T26" fmla="*/ 225 w 256"/>
                <a:gd name="T27" fmla="*/ 163 h 177"/>
                <a:gd name="T28" fmla="*/ 211 w 256"/>
                <a:gd name="T29" fmla="*/ 166 h 177"/>
                <a:gd name="T30" fmla="*/ 193 w 256"/>
                <a:gd name="T31" fmla="*/ 172 h 177"/>
                <a:gd name="T32" fmla="*/ 174 w 256"/>
                <a:gd name="T33" fmla="*/ 174 h 177"/>
                <a:gd name="T34" fmla="*/ 154 w 256"/>
                <a:gd name="T35" fmla="*/ 177 h 177"/>
                <a:gd name="T36" fmla="*/ 134 w 256"/>
                <a:gd name="T37" fmla="*/ 177 h 177"/>
                <a:gd name="T38" fmla="*/ 112 w 256"/>
                <a:gd name="T39" fmla="*/ 174 h 177"/>
                <a:gd name="T40" fmla="*/ 92 w 256"/>
                <a:gd name="T41" fmla="*/ 168 h 177"/>
                <a:gd name="T42" fmla="*/ 72 w 256"/>
                <a:gd name="T43" fmla="*/ 159 h 177"/>
                <a:gd name="T44" fmla="*/ 54 w 256"/>
                <a:gd name="T45" fmla="*/ 146 h 177"/>
                <a:gd name="T46" fmla="*/ 37 w 256"/>
                <a:gd name="T47" fmla="*/ 127 h 177"/>
                <a:gd name="T48" fmla="*/ 22 w 256"/>
                <a:gd name="T49" fmla="*/ 105 h 177"/>
                <a:gd name="T50" fmla="*/ 9 w 256"/>
                <a:gd name="T51" fmla="*/ 77 h 177"/>
                <a:gd name="T52" fmla="*/ 0 w 256"/>
                <a:gd name="T53" fmla="*/ 42 h 177"/>
                <a:gd name="T54" fmla="*/ 2 w 256"/>
                <a:gd name="T55" fmla="*/ 44 h 177"/>
                <a:gd name="T56" fmla="*/ 5 w 256"/>
                <a:gd name="T57" fmla="*/ 52 h 177"/>
                <a:gd name="T58" fmla="*/ 12 w 256"/>
                <a:gd name="T59" fmla="*/ 63 h 177"/>
                <a:gd name="T60" fmla="*/ 21 w 256"/>
                <a:gd name="T61" fmla="*/ 76 h 177"/>
                <a:gd name="T62" fmla="*/ 33 w 256"/>
                <a:gd name="T63" fmla="*/ 90 h 177"/>
                <a:gd name="T64" fmla="*/ 48 w 256"/>
                <a:gd name="T65" fmla="*/ 104 h 177"/>
                <a:gd name="T66" fmla="*/ 65 w 256"/>
                <a:gd name="T67" fmla="*/ 117 h 177"/>
                <a:gd name="T68" fmla="*/ 87 w 256"/>
                <a:gd name="T69" fmla="*/ 126 h 177"/>
                <a:gd name="T70" fmla="*/ 112 w 256"/>
                <a:gd name="T71" fmla="*/ 133 h 177"/>
                <a:gd name="T72" fmla="*/ 109 w 256"/>
                <a:gd name="T73" fmla="*/ 131 h 177"/>
                <a:gd name="T74" fmla="*/ 100 w 256"/>
                <a:gd name="T75" fmla="*/ 127 h 177"/>
                <a:gd name="T76" fmla="*/ 89 w 256"/>
                <a:gd name="T77" fmla="*/ 120 h 177"/>
                <a:gd name="T78" fmla="*/ 73 w 256"/>
                <a:gd name="T79" fmla="*/ 109 h 177"/>
                <a:gd name="T80" fmla="*/ 57 w 256"/>
                <a:gd name="T81" fmla="*/ 96 h 177"/>
                <a:gd name="T82" fmla="*/ 42 w 256"/>
                <a:gd name="T83" fmla="*/ 81 h 177"/>
                <a:gd name="T84" fmla="*/ 28 w 256"/>
                <a:gd name="T85" fmla="*/ 63 h 177"/>
                <a:gd name="T86" fmla="*/ 17 w 256"/>
                <a:gd name="T87" fmla="*/ 42 h 177"/>
                <a:gd name="T88" fmla="*/ 11 w 256"/>
                <a:gd name="T89" fmla="*/ 18 h 177"/>
                <a:gd name="T90" fmla="*/ 12 w 256"/>
                <a:gd name="T91" fmla="*/ 18 h 177"/>
                <a:gd name="T92" fmla="*/ 18 w 256"/>
                <a:gd name="T93" fmla="*/ 16 h 177"/>
                <a:gd name="T94" fmla="*/ 28 w 256"/>
                <a:gd name="T95" fmla="*/ 12 h 177"/>
                <a:gd name="T96" fmla="*/ 39 w 256"/>
                <a:gd name="T97" fmla="*/ 8 h 177"/>
                <a:gd name="T98" fmla="*/ 54 w 256"/>
                <a:gd name="T99" fmla="*/ 4 h 177"/>
                <a:gd name="T100" fmla="*/ 70 w 256"/>
                <a:gd name="T101" fmla="*/ 2 h 177"/>
                <a:gd name="T102" fmla="*/ 89 w 256"/>
                <a:gd name="T10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6" h="177">
                  <a:moveTo>
                    <a:pt x="89" y="0"/>
                  </a:moveTo>
                  <a:lnTo>
                    <a:pt x="108" y="0"/>
                  </a:lnTo>
                  <a:lnTo>
                    <a:pt x="129" y="3"/>
                  </a:lnTo>
                  <a:lnTo>
                    <a:pt x="150" y="9"/>
                  </a:lnTo>
                  <a:lnTo>
                    <a:pt x="170" y="20"/>
                  </a:lnTo>
                  <a:lnTo>
                    <a:pt x="190" y="35"/>
                  </a:lnTo>
                  <a:lnTo>
                    <a:pt x="209" y="55"/>
                  </a:lnTo>
                  <a:lnTo>
                    <a:pt x="226" y="79"/>
                  </a:lnTo>
                  <a:lnTo>
                    <a:pt x="242" y="112"/>
                  </a:lnTo>
                  <a:lnTo>
                    <a:pt x="256" y="150"/>
                  </a:lnTo>
                  <a:lnTo>
                    <a:pt x="254" y="151"/>
                  </a:lnTo>
                  <a:lnTo>
                    <a:pt x="247" y="153"/>
                  </a:lnTo>
                  <a:lnTo>
                    <a:pt x="238" y="157"/>
                  </a:lnTo>
                  <a:lnTo>
                    <a:pt x="225" y="163"/>
                  </a:lnTo>
                  <a:lnTo>
                    <a:pt x="211" y="166"/>
                  </a:lnTo>
                  <a:lnTo>
                    <a:pt x="193" y="172"/>
                  </a:lnTo>
                  <a:lnTo>
                    <a:pt x="174" y="174"/>
                  </a:lnTo>
                  <a:lnTo>
                    <a:pt x="154" y="177"/>
                  </a:lnTo>
                  <a:lnTo>
                    <a:pt x="134" y="177"/>
                  </a:lnTo>
                  <a:lnTo>
                    <a:pt x="112" y="174"/>
                  </a:lnTo>
                  <a:lnTo>
                    <a:pt x="92" y="168"/>
                  </a:lnTo>
                  <a:lnTo>
                    <a:pt x="72" y="159"/>
                  </a:lnTo>
                  <a:lnTo>
                    <a:pt x="54" y="146"/>
                  </a:lnTo>
                  <a:lnTo>
                    <a:pt x="37" y="127"/>
                  </a:lnTo>
                  <a:lnTo>
                    <a:pt x="22" y="105"/>
                  </a:lnTo>
                  <a:lnTo>
                    <a:pt x="9" y="77"/>
                  </a:lnTo>
                  <a:lnTo>
                    <a:pt x="0" y="42"/>
                  </a:lnTo>
                  <a:lnTo>
                    <a:pt x="2" y="44"/>
                  </a:lnTo>
                  <a:lnTo>
                    <a:pt x="5" y="52"/>
                  </a:lnTo>
                  <a:lnTo>
                    <a:pt x="12" y="63"/>
                  </a:lnTo>
                  <a:lnTo>
                    <a:pt x="21" y="76"/>
                  </a:lnTo>
                  <a:lnTo>
                    <a:pt x="33" y="90"/>
                  </a:lnTo>
                  <a:lnTo>
                    <a:pt x="48" y="104"/>
                  </a:lnTo>
                  <a:lnTo>
                    <a:pt x="65" y="117"/>
                  </a:lnTo>
                  <a:lnTo>
                    <a:pt x="87" y="126"/>
                  </a:lnTo>
                  <a:lnTo>
                    <a:pt x="112" y="133"/>
                  </a:lnTo>
                  <a:lnTo>
                    <a:pt x="109" y="131"/>
                  </a:lnTo>
                  <a:lnTo>
                    <a:pt x="100" y="127"/>
                  </a:lnTo>
                  <a:lnTo>
                    <a:pt x="89" y="120"/>
                  </a:lnTo>
                  <a:lnTo>
                    <a:pt x="73" y="109"/>
                  </a:lnTo>
                  <a:lnTo>
                    <a:pt x="57" y="96"/>
                  </a:lnTo>
                  <a:lnTo>
                    <a:pt x="42" y="81"/>
                  </a:lnTo>
                  <a:lnTo>
                    <a:pt x="28" y="63"/>
                  </a:lnTo>
                  <a:lnTo>
                    <a:pt x="17" y="42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8" y="16"/>
                  </a:lnTo>
                  <a:lnTo>
                    <a:pt x="28" y="12"/>
                  </a:lnTo>
                  <a:lnTo>
                    <a:pt x="39" y="8"/>
                  </a:lnTo>
                  <a:lnTo>
                    <a:pt x="54" y="4"/>
                  </a:lnTo>
                  <a:lnTo>
                    <a:pt x="70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9" name="任意多边形: 形状 48"/>
            <p:cNvSpPr/>
            <p:nvPr/>
          </p:nvSpPr>
          <p:spPr bwMode="auto">
            <a:xfrm>
              <a:off x="4347886" y="4573554"/>
              <a:ext cx="257036" cy="392499"/>
            </a:xfrm>
            <a:custGeom>
              <a:avLst/>
              <a:gdLst>
                <a:gd name="T0" fmla="*/ 60 w 177"/>
                <a:gd name="T1" fmla="*/ 0 h 266"/>
                <a:gd name="T2" fmla="*/ 61 w 177"/>
                <a:gd name="T3" fmla="*/ 1 h 266"/>
                <a:gd name="T4" fmla="*/ 66 w 177"/>
                <a:gd name="T5" fmla="*/ 3 h 266"/>
                <a:gd name="T6" fmla="*/ 75 w 177"/>
                <a:gd name="T7" fmla="*/ 7 h 266"/>
                <a:gd name="T8" fmla="*/ 86 w 177"/>
                <a:gd name="T9" fmla="*/ 12 h 266"/>
                <a:gd name="T10" fmla="*/ 97 w 177"/>
                <a:gd name="T11" fmla="*/ 18 h 266"/>
                <a:gd name="T12" fmla="*/ 110 w 177"/>
                <a:gd name="T13" fmla="*/ 27 h 266"/>
                <a:gd name="T14" fmla="*/ 123 w 177"/>
                <a:gd name="T15" fmla="*/ 38 h 266"/>
                <a:gd name="T16" fmla="*/ 136 w 177"/>
                <a:gd name="T17" fmla="*/ 49 h 266"/>
                <a:gd name="T18" fmla="*/ 148 w 177"/>
                <a:gd name="T19" fmla="*/ 64 h 266"/>
                <a:gd name="T20" fmla="*/ 160 w 177"/>
                <a:gd name="T21" fmla="*/ 81 h 266"/>
                <a:gd name="T22" fmla="*/ 168 w 177"/>
                <a:gd name="T23" fmla="*/ 100 h 266"/>
                <a:gd name="T24" fmla="*/ 174 w 177"/>
                <a:gd name="T25" fmla="*/ 121 h 266"/>
                <a:gd name="T26" fmla="*/ 177 w 177"/>
                <a:gd name="T27" fmla="*/ 144 h 266"/>
                <a:gd name="T28" fmla="*/ 175 w 177"/>
                <a:gd name="T29" fmla="*/ 171 h 266"/>
                <a:gd name="T30" fmla="*/ 169 w 177"/>
                <a:gd name="T31" fmla="*/ 200 h 266"/>
                <a:gd name="T32" fmla="*/ 157 w 177"/>
                <a:gd name="T33" fmla="*/ 231 h 266"/>
                <a:gd name="T34" fmla="*/ 142 w 177"/>
                <a:gd name="T35" fmla="*/ 266 h 266"/>
                <a:gd name="T36" fmla="*/ 139 w 177"/>
                <a:gd name="T37" fmla="*/ 265 h 266"/>
                <a:gd name="T38" fmla="*/ 133 w 177"/>
                <a:gd name="T39" fmla="*/ 264 h 266"/>
                <a:gd name="T40" fmla="*/ 123 w 177"/>
                <a:gd name="T41" fmla="*/ 260 h 266"/>
                <a:gd name="T42" fmla="*/ 110 w 177"/>
                <a:gd name="T43" fmla="*/ 253 h 266"/>
                <a:gd name="T44" fmla="*/ 96 w 177"/>
                <a:gd name="T45" fmla="*/ 247 h 266"/>
                <a:gd name="T46" fmla="*/ 82 w 177"/>
                <a:gd name="T47" fmla="*/ 236 h 266"/>
                <a:gd name="T48" fmla="*/ 65 w 177"/>
                <a:gd name="T49" fmla="*/ 226 h 266"/>
                <a:gd name="T50" fmla="*/ 51 w 177"/>
                <a:gd name="T51" fmla="*/ 213 h 266"/>
                <a:gd name="T52" fmla="*/ 35 w 177"/>
                <a:gd name="T53" fmla="*/ 199 h 266"/>
                <a:gd name="T54" fmla="*/ 22 w 177"/>
                <a:gd name="T55" fmla="*/ 182 h 266"/>
                <a:gd name="T56" fmla="*/ 12 w 177"/>
                <a:gd name="T57" fmla="*/ 164 h 266"/>
                <a:gd name="T58" fmla="*/ 4 w 177"/>
                <a:gd name="T59" fmla="*/ 143 h 266"/>
                <a:gd name="T60" fmla="*/ 0 w 177"/>
                <a:gd name="T61" fmla="*/ 121 h 266"/>
                <a:gd name="T62" fmla="*/ 1 w 177"/>
                <a:gd name="T63" fmla="*/ 96 h 266"/>
                <a:gd name="T64" fmla="*/ 7 w 177"/>
                <a:gd name="T65" fmla="*/ 69 h 266"/>
                <a:gd name="T66" fmla="*/ 18 w 177"/>
                <a:gd name="T67" fmla="*/ 40 h 266"/>
                <a:gd name="T68" fmla="*/ 36 w 177"/>
                <a:gd name="T69" fmla="*/ 9 h 266"/>
                <a:gd name="T70" fmla="*/ 36 w 177"/>
                <a:gd name="T71" fmla="*/ 12 h 266"/>
                <a:gd name="T72" fmla="*/ 34 w 177"/>
                <a:gd name="T73" fmla="*/ 20 h 266"/>
                <a:gd name="T74" fmla="*/ 30 w 177"/>
                <a:gd name="T75" fmla="*/ 33 h 266"/>
                <a:gd name="T76" fmla="*/ 27 w 177"/>
                <a:gd name="T77" fmla="*/ 48 h 266"/>
                <a:gd name="T78" fmla="*/ 26 w 177"/>
                <a:gd name="T79" fmla="*/ 66 h 266"/>
                <a:gd name="T80" fmla="*/ 26 w 177"/>
                <a:gd name="T81" fmla="*/ 87 h 266"/>
                <a:gd name="T82" fmla="*/ 30 w 177"/>
                <a:gd name="T83" fmla="*/ 108 h 266"/>
                <a:gd name="T84" fmla="*/ 38 w 177"/>
                <a:gd name="T85" fmla="*/ 131 h 266"/>
                <a:gd name="T86" fmla="*/ 51 w 177"/>
                <a:gd name="T87" fmla="*/ 153 h 266"/>
                <a:gd name="T88" fmla="*/ 49 w 177"/>
                <a:gd name="T89" fmla="*/ 149 h 266"/>
                <a:gd name="T90" fmla="*/ 47 w 177"/>
                <a:gd name="T91" fmla="*/ 140 h 266"/>
                <a:gd name="T92" fmla="*/ 44 w 177"/>
                <a:gd name="T93" fmla="*/ 126 h 266"/>
                <a:gd name="T94" fmla="*/ 40 w 177"/>
                <a:gd name="T95" fmla="*/ 109 h 266"/>
                <a:gd name="T96" fmla="*/ 39 w 177"/>
                <a:gd name="T97" fmla="*/ 88 h 266"/>
                <a:gd name="T98" fmla="*/ 39 w 177"/>
                <a:gd name="T99" fmla="*/ 66 h 266"/>
                <a:gd name="T100" fmla="*/ 42 w 177"/>
                <a:gd name="T101" fmla="*/ 44 h 266"/>
                <a:gd name="T102" fmla="*/ 48 w 177"/>
                <a:gd name="T103" fmla="*/ 21 h 266"/>
                <a:gd name="T104" fmla="*/ 60 w 177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266">
                  <a:moveTo>
                    <a:pt x="60" y="0"/>
                  </a:moveTo>
                  <a:lnTo>
                    <a:pt x="61" y="1"/>
                  </a:lnTo>
                  <a:lnTo>
                    <a:pt x="66" y="3"/>
                  </a:lnTo>
                  <a:lnTo>
                    <a:pt x="75" y="7"/>
                  </a:lnTo>
                  <a:lnTo>
                    <a:pt x="86" y="12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8"/>
                  </a:lnTo>
                  <a:lnTo>
                    <a:pt x="136" y="49"/>
                  </a:lnTo>
                  <a:lnTo>
                    <a:pt x="148" y="64"/>
                  </a:lnTo>
                  <a:lnTo>
                    <a:pt x="160" y="81"/>
                  </a:lnTo>
                  <a:lnTo>
                    <a:pt x="168" y="100"/>
                  </a:lnTo>
                  <a:lnTo>
                    <a:pt x="174" y="121"/>
                  </a:lnTo>
                  <a:lnTo>
                    <a:pt x="177" y="144"/>
                  </a:lnTo>
                  <a:lnTo>
                    <a:pt x="175" y="171"/>
                  </a:lnTo>
                  <a:lnTo>
                    <a:pt x="169" y="200"/>
                  </a:lnTo>
                  <a:lnTo>
                    <a:pt x="157" y="231"/>
                  </a:lnTo>
                  <a:lnTo>
                    <a:pt x="142" y="266"/>
                  </a:lnTo>
                  <a:lnTo>
                    <a:pt x="139" y="265"/>
                  </a:lnTo>
                  <a:lnTo>
                    <a:pt x="133" y="264"/>
                  </a:lnTo>
                  <a:lnTo>
                    <a:pt x="123" y="260"/>
                  </a:lnTo>
                  <a:lnTo>
                    <a:pt x="110" y="253"/>
                  </a:lnTo>
                  <a:lnTo>
                    <a:pt x="96" y="247"/>
                  </a:lnTo>
                  <a:lnTo>
                    <a:pt x="82" y="236"/>
                  </a:lnTo>
                  <a:lnTo>
                    <a:pt x="65" y="226"/>
                  </a:lnTo>
                  <a:lnTo>
                    <a:pt x="51" y="213"/>
                  </a:lnTo>
                  <a:lnTo>
                    <a:pt x="35" y="199"/>
                  </a:lnTo>
                  <a:lnTo>
                    <a:pt x="22" y="182"/>
                  </a:lnTo>
                  <a:lnTo>
                    <a:pt x="12" y="164"/>
                  </a:lnTo>
                  <a:lnTo>
                    <a:pt x="4" y="143"/>
                  </a:lnTo>
                  <a:lnTo>
                    <a:pt x="0" y="121"/>
                  </a:lnTo>
                  <a:lnTo>
                    <a:pt x="1" y="96"/>
                  </a:lnTo>
                  <a:lnTo>
                    <a:pt x="7" y="69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6" y="12"/>
                  </a:lnTo>
                  <a:lnTo>
                    <a:pt x="34" y="20"/>
                  </a:lnTo>
                  <a:lnTo>
                    <a:pt x="30" y="33"/>
                  </a:lnTo>
                  <a:lnTo>
                    <a:pt x="27" y="48"/>
                  </a:lnTo>
                  <a:lnTo>
                    <a:pt x="26" y="66"/>
                  </a:lnTo>
                  <a:lnTo>
                    <a:pt x="26" y="87"/>
                  </a:lnTo>
                  <a:lnTo>
                    <a:pt x="30" y="108"/>
                  </a:lnTo>
                  <a:lnTo>
                    <a:pt x="38" y="131"/>
                  </a:lnTo>
                  <a:lnTo>
                    <a:pt x="51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4" y="126"/>
                  </a:lnTo>
                  <a:lnTo>
                    <a:pt x="40" y="109"/>
                  </a:lnTo>
                  <a:lnTo>
                    <a:pt x="39" y="88"/>
                  </a:lnTo>
                  <a:lnTo>
                    <a:pt x="39" y="66"/>
                  </a:lnTo>
                  <a:lnTo>
                    <a:pt x="42" y="44"/>
                  </a:lnTo>
                  <a:lnTo>
                    <a:pt x="48" y="2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50" name="任意多边形: 形状 49"/>
            <p:cNvSpPr/>
            <p:nvPr/>
          </p:nvSpPr>
          <p:spPr bwMode="auto">
            <a:xfrm>
              <a:off x="3807675" y="3179149"/>
              <a:ext cx="257036" cy="377743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5 w 177"/>
                <a:gd name="T7" fmla="*/ 12 h 256"/>
                <a:gd name="T8" fmla="*/ 102 w 177"/>
                <a:gd name="T9" fmla="*/ 21 h 256"/>
                <a:gd name="T10" fmla="*/ 87 w 177"/>
                <a:gd name="T11" fmla="*/ 33 h 256"/>
                <a:gd name="T12" fmla="*/ 73 w 177"/>
                <a:gd name="T13" fmla="*/ 47 h 256"/>
                <a:gd name="T14" fmla="*/ 60 w 177"/>
                <a:gd name="T15" fmla="*/ 65 h 256"/>
                <a:gd name="T16" fmla="*/ 51 w 177"/>
                <a:gd name="T17" fmla="*/ 87 h 256"/>
                <a:gd name="T18" fmla="*/ 44 w 177"/>
                <a:gd name="T19" fmla="*/ 112 h 256"/>
                <a:gd name="T20" fmla="*/ 46 w 177"/>
                <a:gd name="T21" fmla="*/ 108 h 256"/>
                <a:gd name="T22" fmla="*/ 50 w 177"/>
                <a:gd name="T23" fmla="*/ 100 h 256"/>
                <a:gd name="T24" fmla="*/ 57 w 177"/>
                <a:gd name="T25" fmla="*/ 88 h 256"/>
                <a:gd name="T26" fmla="*/ 68 w 177"/>
                <a:gd name="T27" fmla="*/ 73 h 256"/>
                <a:gd name="T28" fmla="*/ 81 w 177"/>
                <a:gd name="T29" fmla="*/ 57 h 256"/>
                <a:gd name="T30" fmla="*/ 96 w 177"/>
                <a:gd name="T31" fmla="*/ 42 h 256"/>
                <a:gd name="T32" fmla="*/ 115 w 177"/>
                <a:gd name="T33" fmla="*/ 27 h 256"/>
                <a:gd name="T34" fmla="*/ 135 w 177"/>
                <a:gd name="T35" fmla="*/ 17 h 256"/>
                <a:gd name="T36" fmla="*/ 158 w 177"/>
                <a:gd name="T37" fmla="*/ 9 h 256"/>
                <a:gd name="T38" fmla="*/ 159 w 177"/>
                <a:gd name="T39" fmla="*/ 12 h 256"/>
                <a:gd name="T40" fmla="*/ 161 w 177"/>
                <a:gd name="T41" fmla="*/ 17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3 h 256"/>
                <a:gd name="T48" fmla="*/ 176 w 177"/>
                <a:gd name="T49" fmla="*/ 70 h 256"/>
                <a:gd name="T50" fmla="*/ 177 w 177"/>
                <a:gd name="T51" fmla="*/ 88 h 256"/>
                <a:gd name="T52" fmla="*/ 177 w 177"/>
                <a:gd name="T53" fmla="*/ 108 h 256"/>
                <a:gd name="T54" fmla="*/ 173 w 177"/>
                <a:gd name="T55" fmla="*/ 129 h 256"/>
                <a:gd name="T56" fmla="*/ 167 w 177"/>
                <a:gd name="T57" fmla="*/ 149 h 256"/>
                <a:gd name="T58" fmla="*/ 158 w 177"/>
                <a:gd name="T59" fmla="*/ 170 h 256"/>
                <a:gd name="T60" fmla="*/ 142 w 177"/>
                <a:gd name="T61" fmla="*/ 190 h 256"/>
                <a:gd name="T62" fmla="*/ 122 w 177"/>
                <a:gd name="T63" fmla="*/ 209 h 256"/>
                <a:gd name="T64" fmla="*/ 98 w 177"/>
                <a:gd name="T65" fmla="*/ 226 h 256"/>
                <a:gd name="T66" fmla="*/ 65 w 177"/>
                <a:gd name="T67" fmla="*/ 242 h 256"/>
                <a:gd name="T68" fmla="*/ 28 w 177"/>
                <a:gd name="T69" fmla="*/ 256 h 256"/>
                <a:gd name="T70" fmla="*/ 26 w 177"/>
                <a:gd name="T71" fmla="*/ 253 h 256"/>
                <a:gd name="T72" fmla="*/ 24 w 177"/>
                <a:gd name="T73" fmla="*/ 247 h 256"/>
                <a:gd name="T74" fmla="*/ 20 w 177"/>
                <a:gd name="T75" fmla="*/ 238 h 256"/>
                <a:gd name="T76" fmla="*/ 15 w 177"/>
                <a:gd name="T77" fmla="*/ 225 h 256"/>
                <a:gd name="T78" fmla="*/ 11 w 177"/>
                <a:gd name="T79" fmla="*/ 209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3 h 256"/>
                <a:gd name="T86" fmla="*/ 0 w 177"/>
                <a:gd name="T87" fmla="*/ 132 h 256"/>
                <a:gd name="T88" fmla="*/ 3 w 177"/>
                <a:gd name="T89" fmla="*/ 112 h 256"/>
                <a:gd name="T90" fmla="*/ 8 w 177"/>
                <a:gd name="T91" fmla="*/ 91 h 256"/>
                <a:gd name="T92" fmla="*/ 17 w 177"/>
                <a:gd name="T93" fmla="*/ 71 h 256"/>
                <a:gd name="T94" fmla="*/ 31 w 177"/>
                <a:gd name="T95" fmla="*/ 53 h 256"/>
                <a:gd name="T96" fmla="*/ 48 w 177"/>
                <a:gd name="T97" fmla="*/ 36 h 256"/>
                <a:gd name="T98" fmla="*/ 72 w 177"/>
                <a:gd name="T99" fmla="*/ 21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5" y="12"/>
                  </a:lnTo>
                  <a:lnTo>
                    <a:pt x="102" y="21"/>
                  </a:lnTo>
                  <a:lnTo>
                    <a:pt x="87" y="33"/>
                  </a:lnTo>
                  <a:lnTo>
                    <a:pt x="73" y="47"/>
                  </a:lnTo>
                  <a:lnTo>
                    <a:pt x="60" y="65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6" y="108"/>
                  </a:lnTo>
                  <a:lnTo>
                    <a:pt x="50" y="100"/>
                  </a:lnTo>
                  <a:lnTo>
                    <a:pt x="57" y="88"/>
                  </a:lnTo>
                  <a:lnTo>
                    <a:pt x="68" y="73"/>
                  </a:lnTo>
                  <a:lnTo>
                    <a:pt x="81" y="57"/>
                  </a:lnTo>
                  <a:lnTo>
                    <a:pt x="96" y="42"/>
                  </a:lnTo>
                  <a:lnTo>
                    <a:pt x="115" y="27"/>
                  </a:lnTo>
                  <a:lnTo>
                    <a:pt x="135" y="17"/>
                  </a:lnTo>
                  <a:lnTo>
                    <a:pt x="158" y="9"/>
                  </a:lnTo>
                  <a:lnTo>
                    <a:pt x="159" y="12"/>
                  </a:lnTo>
                  <a:lnTo>
                    <a:pt x="161" y="17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3"/>
                  </a:lnTo>
                  <a:lnTo>
                    <a:pt x="176" y="70"/>
                  </a:lnTo>
                  <a:lnTo>
                    <a:pt x="177" y="88"/>
                  </a:lnTo>
                  <a:lnTo>
                    <a:pt x="177" y="108"/>
                  </a:lnTo>
                  <a:lnTo>
                    <a:pt x="173" y="129"/>
                  </a:lnTo>
                  <a:lnTo>
                    <a:pt x="167" y="149"/>
                  </a:lnTo>
                  <a:lnTo>
                    <a:pt x="158" y="170"/>
                  </a:lnTo>
                  <a:lnTo>
                    <a:pt x="142" y="190"/>
                  </a:lnTo>
                  <a:lnTo>
                    <a:pt x="122" y="209"/>
                  </a:lnTo>
                  <a:lnTo>
                    <a:pt x="98" y="226"/>
                  </a:lnTo>
                  <a:lnTo>
                    <a:pt x="65" y="242"/>
                  </a:lnTo>
                  <a:lnTo>
                    <a:pt x="28" y="256"/>
                  </a:lnTo>
                  <a:lnTo>
                    <a:pt x="26" y="253"/>
                  </a:lnTo>
                  <a:lnTo>
                    <a:pt x="24" y="247"/>
                  </a:lnTo>
                  <a:lnTo>
                    <a:pt x="20" y="238"/>
                  </a:lnTo>
                  <a:lnTo>
                    <a:pt x="15" y="225"/>
                  </a:lnTo>
                  <a:lnTo>
                    <a:pt x="11" y="209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3"/>
                  </a:lnTo>
                  <a:lnTo>
                    <a:pt x="0" y="132"/>
                  </a:lnTo>
                  <a:lnTo>
                    <a:pt x="3" y="112"/>
                  </a:lnTo>
                  <a:lnTo>
                    <a:pt x="8" y="91"/>
                  </a:lnTo>
                  <a:lnTo>
                    <a:pt x="17" y="71"/>
                  </a:lnTo>
                  <a:lnTo>
                    <a:pt x="31" y="53"/>
                  </a:lnTo>
                  <a:lnTo>
                    <a:pt x="48" y="36"/>
                  </a:lnTo>
                  <a:lnTo>
                    <a:pt x="72" y="21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51" name="任意多边形: 形状 50"/>
            <p:cNvSpPr/>
            <p:nvPr/>
          </p:nvSpPr>
          <p:spPr bwMode="auto">
            <a:xfrm>
              <a:off x="2904418" y="2779272"/>
              <a:ext cx="254132" cy="392499"/>
            </a:xfrm>
            <a:custGeom>
              <a:avLst/>
              <a:gdLst>
                <a:gd name="T0" fmla="*/ 60 w 175"/>
                <a:gd name="T1" fmla="*/ 0 h 266"/>
                <a:gd name="T2" fmla="*/ 61 w 175"/>
                <a:gd name="T3" fmla="*/ 1 h 266"/>
                <a:gd name="T4" fmla="*/ 66 w 175"/>
                <a:gd name="T5" fmla="*/ 2 h 266"/>
                <a:gd name="T6" fmla="*/ 75 w 175"/>
                <a:gd name="T7" fmla="*/ 6 h 266"/>
                <a:gd name="T8" fmla="*/ 84 w 175"/>
                <a:gd name="T9" fmla="*/ 11 h 266"/>
                <a:gd name="T10" fmla="*/ 97 w 175"/>
                <a:gd name="T11" fmla="*/ 18 h 266"/>
                <a:gd name="T12" fmla="*/ 110 w 175"/>
                <a:gd name="T13" fmla="*/ 27 h 266"/>
                <a:gd name="T14" fmla="*/ 123 w 175"/>
                <a:gd name="T15" fmla="*/ 37 h 266"/>
                <a:gd name="T16" fmla="*/ 136 w 175"/>
                <a:gd name="T17" fmla="*/ 49 h 266"/>
                <a:gd name="T18" fmla="*/ 148 w 175"/>
                <a:gd name="T19" fmla="*/ 65 h 266"/>
                <a:gd name="T20" fmla="*/ 158 w 175"/>
                <a:gd name="T21" fmla="*/ 80 h 266"/>
                <a:gd name="T22" fmla="*/ 167 w 175"/>
                <a:gd name="T23" fmla="*/ 100 h 266"/>
                <a:gd name="T24" fmla="*/ 173 w 175"/>
                <a:gd name="T25" fmla="*/ 120 h 266"/>
                <a:gd name="T26" fmla="*/ 175 w 175"/>
                <a:gd name="T27" fmla="*/ 145 h 266"/>
                <a:gd name="T28" fmla="*/ 174 w 175"/>
                <a:gd name="T29" fmla="*/ 171 h 266"/>
                <a:gd name="T30" fmla="*/ 169 w 175"/>
                <a:gd name="T31" fmla="*/ 200 h 266"/>
                <a:gd name="T32" fmla="*/ 157 w 175"/>
                <a:gd name="T33" fmla="*/ 232 h 266"/>
                <a:gd name="T34" fmla="*/ 140 w 175"/>
                <a:gd name="T35" fmla="*/ 266 h 266"/>
                <a:gd name="T36" fmla="*/ 139 w 175"/>
                <a:gd name="T37" fmla="*/ 266 h 266"/>
                <a:gd name="T38" fmla="*/ 132 w 175"/>
                <a:gd name="T39" fmla="*/ 263 h 266"/>
                <a:gd name="T40" fmla="*/ 122 w 175"/>
                <a:gd name="T41" fmla="*/ 259 h 266"/>
                <a:gd name="T42" fmla="*/ 110 w 175"/>
                <a:gd name="T43" fmla="*/ 253 h 266"/>
                <a:gd name="T44" fmla="*/ 96 w 175"/>
                <a:gd name="T45" fmla="*/ 246 h 266"/>
                <a:gd name="T46" fmla="*/ 80 w 175"/>
                <a:gd name="T47" fmla="*/ 237 h 266"/>
                <a:gd name="T48" fmla="*/ 65 w 175"/>
                <a:gd name="T49" fmla="*/ 226 h 266"/>
                <a:gd name="T50" fmla="*/ 49 w 175"/>
                <a:gd name="T51" fmla="*/ 213 h 266"/>
                <a:gd name="T52" fmla="*/ 35 w 175"/>
                <a:gd name="T53" fmla="*/ 198 h 266"/>
                <a:gd name="T54" fmla="*/ 22 w 175"/>
                <a:gd name="T55" fmla="*/ 181 h 266"/>
                <a:gd name="T56" fmla="*/ 11 w 175"/>
                <a:gd name="T57" fmla="*/ 163 h 266"/>
                <a:gd name="T58" fmla="*/ 4 w 175"/>
                <a:gd name="T59" fmla="*/ 143 h 266"/>
                <a:gd name="T60" fmla="*/ 0 w 175"/>
                <a:gd name="T61" fmla="*/ 120 h 266"/>
                <a:gd name="T62" fmla="*/ 1 w 175"/>
                <a:gd name="T63" fmla="*/ 96 h 266"/>
                <a:gd name="T64" fmla="*/ 6 w 175"/>
                <a:gd name="T65" fmla="*/ 70 h 266"/>
                <a:gd name="T66" fmla="*/ 18 w 175"/>
                <a:gd name="T67" fmla="*/ 40 h 266"/>
                <a:gd name="T68" fmla="*/ 36 w 175"/>
                <a:gd name="T69" fmla="*/ 9 h 266"/>
                <a:gd name="T70" fmla="*/ 35 w 175"/>
                <a:gd name="T71" fmla="*/ 11 h 266"/>
                <a:gd name="T72" fmla="*/ 32 w 175"/>
                <a:gd name="T73" fmla="*/ 21 h 266"/>
                <a:gd name="T74" fmla="*/ 30 w 175"/>
                <a:gd name="T75" fmla="*/ 32 h 266"/>
                <a:gd name="T76" fmla="*/ 27 w 175"/>
                <a:gd name="T77" fmla="*/ 48 h 266"/>
                <a:gd name="T78" fmla="*/ 24 w 175"/>
                <a:gd name="T79" fmla="*/ 66 h 266"/>
                <a:gd name="T80" fmla="*/ 26 w 175"/>
                <a:gd name="T81" fmla="*/ 87 h 266"/>
                <a:gd name="T82" fmla="*/ 30 w 175"/>
                <a:gd name="T83" fmla="*/ 109 h 266"/>
                <a:gd name="T84" fmla="*/ 37 w 175"/>
                <a:gd name="T85" fmla="*/ 131 h 266"/>
                <a:gd name="T86" fmla="*/ 50 w 175"/>
                <a:gd name="T87" fmla="*/ 153 h 266"/>
                <a:gd name="T88" fmla="*/ 49 w 175"/>
                <a:gd name="T89" fmla="*/ 149 h 266"/>
                <a:gd name="T90" fmla="*/ 47 w 175"/>
                <a:gd name="T91" fmla="*/ 140 h 266"/>
                <a:gd name="T92" fmla="*/ 43 w 175"/>
                <a:gd name="T93" fmla="*/ 127 h 266"/>
                <a:gd name="T94" fmla="*/ 40 w 175"/>
                <a:gd name="T95" fmla="*/ 109 h 266"/>
                <a:gd name="T96" fmla="*/ 37 w 175"/>
                <a:gd name="T97" fmla="*/ 88 h 266"/>
                <a:gd name="T98" fmla="*/ 37 w 175"/>
                <a:gd name="T99" fmla="*/ 66 h 266"/>
                <a:gd name="T100" fmla="*/ 41 w 175"/>
                <a:gd name="T101" fmla="*/ 44 h 266"/>
                <a:gd name="T102" fmla="*/ 48 w 175"/>
                <a:gd name="T103" fmla="*/ 22 h 266"/>
                <a:gd name="T104" fmla="*/ 60 w 175"/>
                <a:gd name="T10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66">
                  <a:moveTo>
                    <a:pt x="60" y="0"/>
                  </a:moveTo>
                  <a:lnTo>
                    <a:pt x="61" y="1"/>
                  </a:lnTo>
                  <a:lnTo>
                    <a:pt x="66" y="2"/>
                  </a:lnTo>
                  <a:lnTo>
                    <a:pt x="75" y="6"/>
                  </a:lnTo>
                  <a:lnTo>
                    <a:pt x="84" y="11"/>
                  </a:lnTo>
                  <a:lnTo>
                    <a:pt x="97" y="18"/>
                  </a:lnTo>
                  <a:lnTo>
                    <a:pt x="110" y="27"/>
                  </a:lnTo>
                  <a:lnTo>
                    <a:pt x="123" y="37"/>
                  </a:lnTo>
                  <a:lnTo>
                    <a:pt x="136" y="49"/>
                  </a:lnTo>
                  <a:lnTo>
                    <a:pt x="148" y="65"/>
                  </a:lnTo>
                  <a:lnTo>
                    <a:pt x="158" y="80"/>
                  </a:lnTo>
                  <a:lnTo>
                    <a:pt x="167" y="100"/>
                  </a:lnTo>
                  <a:lnTo>
                    <a:pt x="173" y="120"/>
                  </a:lnTo>
                  <a:lnTo>
                    <a:pt x="175" y="145"/>
                  </a:lnTo>
                  <a:lnTo>
                    <a:pt x="174" y="171"/>
                  </a:lnTo>
                  <a:lnTo>
                    <a:pt x="169" y="200"/>
                  </a:lnTo>
                  <a:lnTo>
                    <a:pt x="157" y="232"/>
                  </a:lnTo>
                  <a:lnTo>
                    <a:pt x="140" y="266"/>
                  </a:lnTo>
                  <a:lnTo>
                    <a:pt x="139" y="266"/>
                  </a:lnTo>
                  <a:lnTo>
                    <a:pt x="132" y="263"/>
                  </a:lnTo>
                  <a:lnTo>
                    <a:pt x="122" y="259"/>
                  </a:lnTo>
                  <a:lnTo>
                    <a:pt x="110" y="253"/>
                  </a:lnTo>
                  <a:lnTo>
                    <a:pt x="96" y="246"/>
                  </a:lnTo>
                  <a:lnTo>
                    <a:pt x="80" y="237"/>
                  </a:lnTo>
                  <a:lnTo>
                    <a:pt x="65" y="226"/>
                  </a:lnTo>
                  <a:lnTo>
                    <a:pt x="49" y="213"/>
                  </a:lnTo>
                  <a:lnTo>
                    <a:pt x="35" y="198"/>
                  </a:lnTo>
                  <a:lnTo>
                    <a:pt x="22" y="181"/>
                  </a:lnTo>
                  <a:lnTo>
                    <a:pt x="11" y="163"/>
                  </a:lnTo>
                  <a:lnTo>
                    <a:pt x="4" y="143"/>
                  </a:lnTo>
                  <a:lnTo>
                    <a:pt x="0" y="120"/>
                  </a:lnTo>
                  <a:lnTo>
                    <a:pt x="1" y="96"/>
                  </a:lnTo>
                  <a:lnTo>
                    <a:pt x="6" y="70"/>
                  </a:lnTo>
                  <a:lnTo>
                    <a:pt x="18" y="40"/>
                  </a:lnTo>
                  <a:lnTo>
                    <a:pt x="36" y="9"/>
                  </a:lnTo>
                  <a:lnTo>
                    <a:pt x="35" y="11"/>
                  </a:lnTo>
                  <a:lnTo>
                    <a:pt x="32" y="21"/>
                  </a:lnTo>
                  <a:lnTo>
                    <a:pt x="30" y="32"/>
                  </a:lnTo>
                  <a:lnTo>
                    <a:pt x="27" y="48"/>
                  </a:lnTo>
                  <a:lnTo>
                    <a:pt x="24" y="66"/>
                  </a:lnTo>
                  <a:lnTo>
                    <a:pt x="26" y="87"/>
                  </a:lnTo>
                  <a:lnTo>
                    <a:pt x="30" y="109"/>
                  </a:lnTo>
                  <a:lnTo>
                    <a:pt x="37" y="131"/>
                  </a:lnTo>
                  <a:lnTo>
                    <a:pt x="50" y="153"/>
                  </a:lnTo>
                  <a:lnTo>
                    <a:pt x="49" y="149"/>
                  </a:lnTo>
                  <a:lnTo>
                    <a:pt x="47" y="140"/>
                  </a:lnTo>
                  <a:lnTo>
                    <a:pt x="43" y="127"/>
                  </a:lnTo>
                  <a:lnTo>
                    <a:pt x="40" y="109"/>
                  </a:lnTo>
                  <a:lnTo>
                    <a:pt x="37" y="88"/>
                  </a:lnTo>
                  <a:lnTo>
                    <a:pt x="37" y="66"/>
                  </a:lnTo>
                  <a:lnTo>
                    <a:pt x="41" y="44"/>
                  </a:lnTo>
                  <a:lnTo>
                    <a:pt x="48" y="2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52" name="任意多边形: 形状 51"/>
            <p:cNvSpPr/>
            <p:nvPr/>
          </p:nvSpPr>
          <p:spPr bwMode="auto">
            <a:xfrm>
              <a:off x="3189046" y="3171771"/>
              <a:ext cx="257036" cy="377743"/>
            </a:xfrm>
            <a:custGeom>
              <a:avLst/>
              <a:gdLst>
                <a:gd name="T0" fmla="*/ 135 w 177"/>
                <a:gd name="T1" fmla="*/ 0 h 256"/>
                <a:gd name="T2" fmla="*/ 133 w 177"/>
                <a:gd name="T3" fmla="*/ 1 h 256"/>
                <a:gd name="T4" fmla="*/ 125 w 177"/>
                <a:gd name="T5" fmla="*/ 5 h 256"/>
                <a:gd name="T6" fmla="*/ 114 w 177"/>
                <a:gd name="T7" fmla="*/ 12 h 256"/>
                <a:gd name="T8" fmla="*/ 101 w 177"/>
                <a:gd name="T9" fmla="*/ 21 h 256"/>
                <a:gd name="T10" fmla="*/ 87 w 177"/>
                <a:gd name="T11" fmla="*/ 32 h 256"/>
                <a:gd name="T12" fmla="*/ 73 w 177"/>
                <a:gd name="T13" fmla="*/ 48 h 256"/>
                <a:gd name="T14" fmla="*/ 61 w 177"/>
                <a:gd name="T15" fmla="*/ 66 h 256"/>
                <a:gd name="T16" fmla="*/ 51 w 177"/>
                <a:gd name="T17" fmla="*/ 87 h 256"/>
                <a:gd name="T18" fmla="*/ 44 w 177"/>
                <a:gd name="T19" fmla="*/ 112 h 256"/>
                <a:gd name="T20" fmla="*/ 45 w 177"/>
                <a:gd name="T21" fmla="*/ 109 h 256"/>
                <a:gd name="T22" fmla="*/ 49 w 177"/>
                <a:gd name="T23" fmla="*/ 100 h 256"/>
                <a:gd name="T24" fmla="*/ 57 w 177"/>
                <a:gd name="T25" fmla="*/ 88 h 256"/>
                <a:gd name="T26" fmla="*/ 68 w 177"/>
                <a:gd name="T27" fmla="*/ 74 h 256"/>
                <a:gd name="T28" fmla="*/ 81 w 177"/>
                <a:gd name="T29" fmla="*/ 57 h 256"/>
                <a:gd name="T30" fmla="*/ 96 w 177"/>
                <a:gd name="T31" fmla="*/ 41 h 256"/>
                <a:gd name="T32" fmla="*/ 114 w 177"/>
                <a:gd name="T33" fmla="*/ 27 h 256"/>
                <a:gd name="T34" fmla="*/ 135 w 177"/>
                <a:gd name="T35" fmla="*/ 17 h 256"/>
                <a:gd name="T36" fmla="*/ 159 w 177"/>
                <a:gd name="T37" fmla="*/ 10 h 256"/>
                <a:gd name="T38" fmla="*/ 159 w 177"/>
                <a:gd name="T39" fmla="*/ 12 h 256"/>
                <a:gd name="T40" fmla="*/ 161 w 177"/>
                <a:gd name="T41" fmla="*/ 18 h 256"/>
                <a:gd name="T42" fmla="*/ 165 w 177"/>
                <a:gd name="T43" fmla="*/ 27 h 256"/>
                <a:gd name="T44" fmla="*/ 169 w 177"/>
                <a:gd name="T45" fmla="*/ 39 h 256"/>
                <a:gd name="T46" fmla="*/ 173 w 177"/>
                <a:gd name="T47" fmla="*/ 54 h 256"/>
                <a:gd name="T48" fmla="*/ 175 w 177"/>
                <a:gd name="T49" fmla="*/ 70 h 256"/>
                <a:gd name="T50" fmla="*/ 177 w 177"/>
                <a:gd name="T51" fmla="*/ 89 h 256"/>
                <a:gd name="T52" fmla="*/ 177 w 177"/>
                <a:gd name="T53" fmla="*/ 109 h 256"/>
                <a:gd name="T54" fmla="*/ 174 w 177"/>
                <a:gd name="T55" fmla="*/ 128 h 256"/>
                <a:gd name="T56" fmla="*/ 168 w 177"/>
                <a:gd name="T57" fmla="*/ 149 h 256"/>
                <a:gd name="T58" fmla="*/ 157 w 177"/>
                <a:gd name="T59" fmla="*/ 170 h 256"/>
                <a:gd name="T60" fmla="*/ 143 w 177"/>
                <a:gd name="T61" fmla="*/ 189 h 256"/>
                <a:gd name="T62" fmla="*/ 122 w 177"/>
                <a:gd name="T63" fmla="*/ 209 h 256"/>
                <a:gd name="T64" fmla="*/ 97 w 177"/>
                <a:gd name="T65" fmla="*/ 226 h 256"/>
                <a:gd name="T66" fmla="*/ 66 w 177"/>
                <a:gd name="T67" fmla="*/ 243 h 256"/>
                <a:gd name="T68" fmla="*/ 27 w 177"/>
                <a:gd name="T69" fmla="*/ 256 h 256"/>
                <a:gd name="T70" fmla="*/ 26 w 177"/>
                <a:gd name="T71" fmla="*/ 253 h 256"/>
                <a:gd name="T72" fmla="*/ 23 w 177"/>
                <a:gd name="T73" fmla="*/ 248 h 256"/>
                <a:gd name="T74" fmla="*/ 19 w 177"/>
                <a:gd name="T75" fmla="*/ 237 h 256"/>
                <a:gd name="T76" fmla="*/ 14 w 177"/>
                <a:gd name="T77" fmla="*/ 224 h 256"/>
                <a:gd name="T78" fmla="*/ 10 w 177"/>
                <a:gd name="T79" fmla="*/ 210 h 256"/>
                <a:gd name="T80" fmla="*/ 5 w 177"/>
                <a:gd name="T81" fmla="*/ 192 h 256"/>
                <a:gd name="T82" fmla="*/ 3 w 177"/>
                <a:gd name="T83" fmla="*/ 174 h 256"/>
                <a:gd name="T84" fmla="*/ 0 w 177"/>
                <a:gd name="T85" fmla="*/ 154 h 256"/>
                <a:gd name="T86" fmla="*/ 0 w 177"/>
                <a:gd name="T87" fmla="*/ 134 h 256"/>
                <a:gd name="T88" fmla="*/ 3 w 177"/>
                <a:gd name="T89" fmla="*/ 113 h 256"/>
                <a:gd name="T90" fmla="*/ 9 w 177"/>
                <a:gd name="T91" fmla="*/ 92 h 256"/>
                <a:gd name="T92" fmla="*/ 18 w 177"/>
                <a:gd name="T93" fmla="*/ 71 h 256"/>
                <a:gd name="T94" fmla="*/ 31 w 177"/>
                <a:gd name="T95" fmla="*/ 53 h 256"/>
                <a:gd name="T96" fmla="*/ 49 w 177"/>
                <a:gd name="T97" fmla="*/ 36 h 256"/>
                <a:gd name="T98" fmla="*/ 71 w 177"/>
                <a:gd name="T99" fmla="*/ 22 h 256"/>
                <a:gd name="T100" fmla="*/ 100 w 177"/>
                <a:gd name="T101" fmla="*/ 9 h 256"/>
                <a:gd name="T102" fmla="*/ 135 w 177"/>
                <a:gd name="T10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7" h="256">
                  <a:moveTo>
                    <a:pt x="135" y="0"/>
                  </a:moveTo>
                  <a:lnTo>
                    <a:pt x="133" y="1"/>
                  </a:lnTo>
                  <a:lnTo>
                    <a:pt x="125" y="5"/>
                  </a:lnTo>
                  <a:lnTo>
                    <a:pt x="114" y="12"/>
                  </a:lnTo>
                  <a:lnTo>
                    <a:pt x="101" y="21"/>
                  </a:lnTo>
                  <a:lnTo>
                    <a:pt x="87" y="32"/>
                  </a:lnTo>
                  <a:lnTo>
                    <a:pt x="73" y="48"/>
                  </a:lnTo>
                  <a:lnTo>
                    <a:pt x="61" y="66"/>
                  </a:lnTo>
                  <a:lnTo>
                    <a:pt x="51" y="87"/>
                  </a:lnTo>
                  <a:lnTo>
                    <a:pt x="44" y="112"/>
                  </a:lnTo>
                  <a:lnTo>
                    <a:pt x="45" y="109"/>
                  </a:lnTo>
                  <a:lnTo>
                    <a:pt x="49" y="100"/>
                  </a:lnTo>
                  <a:lnTo>
                    <a:pt x="57" y="88"/>
                  </a:lnTo>
                  <a:lnTo>
                    <a:pt x="68" y="74"/>
                  </a:lnTo>
                  <a:lnTo>
                    <a:pt x="81" y="57"/>
                  </a:lnTo>
                  <a:lnTo>
                    <a:pt x="96" y="41"/>
                  </a:lnTo>
                  <a:lnTo>
                    <a:pt x="114" y="27"/>
                  </a:lnTo>
                  <a:lnTo>
                    <a:pt x="135" y="17"/>
                  </a:lnTo>
                  <a:lnTo>
                    <a:pt x="159" y="10"/>
                  </a:lnTo>
                  <a:lnTo>
                    <a:pt x="159" y="12"/>
                  </a:lnTo>
                  <a:lnTo>
                    <a:pt x="161" y="18"/>
                  </a:lnTo>
                  <a:lnTo>
                    <a:pt x="165" y="27"/>
                  </a:lnTo>
                  <a:lnTo>
                    <a:pt x="169" y="39"/>
                  </a:lnTo>
                  <a:lnTo>
                    <a:pt x="173" y="54"/>
                  </a:lnTo>
                  <a:lnTo>
                    <a:pt x="175" y="70"/>
                  </a:lnTo>
                  <a:lnTo>
                    <a:pt x="177" y="89"/>
                  </a:lnTo>
                  <a:lnTo>
                    <a:pt x="177" y="109"/>
                  </a:lnTo>
                  <a:lnTo>
                    <a:pt x="174" y="128"/>
                  </a:lnTo>
                  <a:lnTo>
                    <a:pt x="168" y="149"/>
                  </a:lnTo>
                  <a:lnTo>
                    <a:pt x="157" y="170"/>
                  </a:lnTo>
                  <a:lnTo>
                    <a:pt x="143" y="189"/>
                  </a:lnTo>
                  <a:lnTo>
                    <a:pt x="122" y="209"/>
                  </a:lnTo>
                  <a:lnTo>
                    <a:pt x="97" y="226"/>
                  </a:lnTo>
                  <a:lnTo>
                    <a:pt x="66" y="243"/>
                  </a:lnTo>
                  <a:lnTo>
                    <a:pt x="27" y="256"/>
                  </a:lnTo>
                  <a:lnTo>
                    <a:pt x="26" y="253"/>
                  </a:lnTo>
                  <a:lnTo>
                    <a:pt x="23" y="248"/>
                  </a:lnTo>
                  <a:lnTo>
                    <a:pt x="19" y="237"/>
                  </a:lnTo>
                  <a:lnTo>
                    <a:pt x="14" y="224"/>
                  </a:lnTo>
                  <a:lnTo>
                    <a:pt x="10" y="210"/>
                  </a:lnTo>
                  <a:lnTo>
                    <a:pt x="5" y="192"/>
                  </a:lnTo>
                  <a:lnTo>
                    <a:pt x="3" y="174"/>
                  </a:lnTo>
                  <a:lnTo>
                    <a:pt x="0" y="154"/>
                  </a:lnTo>
                  <a:lnTo>
                    <a:pt x="0" y="134"/>
                  </a:lnTo>
                  <a:lnTo>
                    <a:pt x="3" y="113"/>
                  </a:lnTo>
                  <a:lnTo>
                    <a:pt x="9" y="92"/>
                  </a:lnTo>
                  <a:lnTo>
                    <a:pt x="18" y="71"/>
                  </a:lnTo>
                  <a:lnTo>
                    <a:pt x="31" y="53"/>
                  </a:lnTo>
                  <a:lnTo>
                    <a:pt x="49" y="36"/>
                  </a:lnTo>
                  <a:lnTo>
                    <a:pt x="71" y="22"/>
                  </a:lnTo>
                  <a:lnTo>
                    <a:pt x="100" y="9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015AB5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53" name="任意多边形: 形状 52"/>
            <p:cNvSpPr/>
            <p:nvPr/>
          </p:nvSpPr>
          <p:spPr bwMode="auto">
            <a:xfrm>
              <a:off x="1289593" y="2026736"/>
              <a:ext cx="4228751" cy="3681524"/>
            </a:xfrm>
            <a:custGeom>
              <a:avLst/>
              <a:gdLst>
                <a:gd name="T0" fmla="*/ 1771 w 2912"/>
                <a:gd name="T1" fmla="*/ 212 h 2495"/>
                <a:gd name="T2" fmla="*/ 1821 w 2912"/>
                <a:gd name="T3" fmla="*/ 523 h 2495"/>
                <a:gd name="T4" fmla="*/ 2166 w 2912"/>
                <a:gd name="T5" fmla="*/ 719 h 2495"/>
                <a:gd name="T6" fmla="*/ 2127 w 2912"/>
                <a:gd name="T7" fmla="*/ 721 h 2495"/>
                <a:gd name="T8" fmla="*/ 1993 w 2912"/>
                <a:gd name="T9" fmla="*/ 734 h 2495"/>
                <a:gd name="T10" fmla="*/ 1970 w 2912"/>
                <a:gd name="T11" fmla="*/ 668 h 2495"/>
                <a:gd name="T12" fmla="*/ 1784 w 2912"/>
                <a:gd name="T13" fmla="*/ 579 h 2495"/>
                <a:gd name="T14" fmla="*/ 1693 w 2912"/>
                <a:gd name="T15" fmla="*/ 823 h 2495"/>
                <a:gd name="T16" fmla="*/ 1672 w 2912"/>
                <a:gd name="T17" fmla="*/ 1263 h 2495"/>
                <a:gd name="T18" fmla="*/ 2279 w 2912"/>
                <a:gd name="T19" fmla="*/ 1043 h 2495"/>
                <a:gd name="T20" fmla="*/ 2512 w 2912"/>
                <a:gd name="T21" fmla="*/ 751 h 2495"/>
                <a:gd name="T22" fmla="*/ 2531 w 2912"/>
                <a:gd name="T23" fmla="*/ 416 h 2495"/>
                <a:gd name="T24" fmla="*/ 2540 w 2912"/>
                <a:gd name="T25" fmla="*/ 680 h 2495"/>
                <a:gd name="T26" fmla="*/ 2714 w 2912"/>
                <a:gd name="T27" fmla="*/ 610 h 2495"/>
                <a:gd name="T28" fmla="*/ 2812 w 2912"/>
                <a:gd name="T29" fmla="*/ 553 h 2495"/>
                <a:gd name="T30" fmla="*/ 2414 w 2912"/>
                <a:gd name="T31" fmla="*/ 1060 h 2495"/>
                <a:gd name="T32" fmla="*/ 2656 w 2912"/>
                <a:gd name="T33" fmla="*/ 1202 h 2495"/>
                <a:gd name="T34" fmla="*/ 2899 w 2912"/>
                <a:gd name="T35" fmla="*/ 1204 h 2495"/>
                <a:gd name="T36" fmla="*/ 2652 w 2912"/>
                <a:gd name="T37" fmla="*/ 1277 h 2495"/>
                <a:gd name="T38" fmla="*/ 2305 w 2912"/>
                <a:gd name="T39" fmla="*/ 1129 h 2495"/>
                <a:gd name="T40" fmla="*/ 1921 w 2912"/>
                <a:gd name="T41" fmla="*/ 1342 h 2495"/>
                <a:gd name="T42" fmla="*/ 1916 w 2912"/>
                <a:gd name="T43" fmla="*/ 1456 h 2495"/>
                <a:gd name="T44" fmla="*/ 2436 w 2912"/>
                <a:gd name="T45" fmla="*/ 1563 h 2495"/>
                <a:gd name="T46" fmla="*/ 2652 w 2912"/>
                <a:gd name="T47" fmla="*/ 1526 h 2495"/>
                <a:gd name="T48" fmla="*/ 2372 w 2912"/>
                <a:gd name="T49" fmla="*/ 1620 h 2495"/>
                <a:gd name="T50" fmla="*/ 2395 w 2912"/>
                <a:gd name="T51" fmla="*/ 1808 h 2495"/>
                <a:gd name="T52" fmla="*/ 2223 w 2912"/>
                <a:gd name="T53" fmla="*/ 1608 h 2495"/>
                <a:gd name="T54" fmla="*/ 1763 w 2912"/>
                <a:gd name="T55" fmla="*/ 1592 h 2495"/>
                <a:gd name="T56" fmla="*/ 1711 w 2912"/>
                <a:gd name="T57" fmla="*/ 2043 h 2495"/>
                <a:gd name="T58" fmla="*/ 1944 w 2912"/>
                <a:gd name="T59" fmla="*/ 2432 h 2495"/>
                <a:gd name="T60" fmla="*/ 1675 w 2912"/>
                <a:gd name="T61" fmla="*/ 2448 h 2495"/>
                <a:gd name="T62" fmla="*/ 1097 w 2912"/>
                <a:gd name="T63" fmla="*/ 2487 h 2495"/>
                <a:gd name="T64" fmla="*/ 1415 w 2912"/>
                <a:gd name="T65" fmla="*/ 2369 h 2495"/>
                <a:gd name="T66" fmla="*/ 1296 w 2912"/>
                <a:gd name="T67" fmla="*/ 1765 h 2495"/>
                <a:gd name="T68" fmla="*/ 867 w 2912"/>
                <a:gd name="T69" fmla="*/ 1553 h 2495"/>
                <a:gd name="T70" fmla="*/ 596 w 2912"/>
                <a:gd name="T71" fmla="*/ 1669 h 2495"/>
                <a:gd name="T72" fmla="*/ 372 w 2912"/>
                <a:gd name="T73" fmla="*/ 1769 h 2495"/>
                <a:gd name="T74" fmla="*/ 574 w 2912"/>
                <a:gd name="T75" fmla="*/ 1595 h 2495"/>
                <a:gd name="T76" fmla="*/ 281 w 2912"/>
                <a:gd name="T77" fmla="*/ 1443 h 2495"/>
                <a:gd name="T78" fmla="*/ 2 w 2912"/>
                <a:gd name="T79" fmla="*/ 1182 h 2495"/>
                <a:gd name="T80" fmla="*/ 232 w 2912"/>
                <a:gd name="T81" fmla="*/ 1374 h 2495"/>
                <a:gd name="T82" fmla="*/ 367 w 2912"/>
                <a:gd name="T83" fmla="*/ 1342 h 2495"/>
                <a:gd name="T84" fmla="*/ 420 w 2912"/>
                <a:gd name="T85" fmla="*/ 1194 h 2495"/>
                <a:gd name="T86" fmla="*/ 488 w 2912"/>
                <a:gd name="T87" fmla="*/ 1417 h 2495"/>
                <a:gd name="T88" fmla="*/ 984 w 2912"/>
                <a:gd name="T89" fmla="*/ 1443 h 2495"/>
                <a:gd name="T90" fmla="*/ 1199 w 2912"/>
                <a:gd name="T91" fmla="*/ 1196 h 2495"/>
                <a:gd name="T92" fmla="*/ 926 w 2912"/>
                <a:gd name="T93" fmla="*/ 678 h 2495"/>
                <a:gd name="T94" fmla="*/ 648 w 2912"/>
                <a:gd name="T95" fmla="*/ 566 h 2495"/>
                <a:gd name="T96" fmla="*/ 849 w 2912"/>
                <a:gd name="T97" fmla="*/ 630 h 2495"/>
                <a:gd name="T98" fmla="*/ 837 w 2912"/>
                <a:gd name="T99" fmla="*/ 342 h 2495"/>
                <a:gd name="T100" fmla="*/ 912 w 2912"/>
                <a:gd name="T101" fmla="*/ 194 h 2495"/>
                <a:gd name="T102" fmla="*/ 940 w 2912"/>
                <a:gd name="T103" fmla="*/ 460 h 2495"/>
                <a:gd name="T104" fmla="*/ 1181 w 2912"/>
                <a:gd name="T105" fmla="*/ 331 h 2495"/>
                <a:gd name="T106" fmla="*/ 947 w 2912"/>
                <a:gd name="T107" fmla="*/ 528 h 2495"/>
                <a:gd name="T108" fmla="*/ 1166 w 2912"/>
                <a:gd name="T109" fmla="*/ 904 h 2495"/>
                <a:gd name="T110" fmla="*/ 1496 w 2912"/>
                <a:gd name="T111" fmla="*/ 1139 h 2495"/>
                <a:gd name="T112" fmla="*/ 1564 w 2912"/>
                <a:gd name="T113" fmla="*/ 746 h 2495"/>
                <a:gd name="T114" fmla="*/ 1334 w 2912"/>
                <a:gd name="T115" fmla="*/ 449 h 2495"/>
                <a:gd name="T116" fmla="*/ 1517 w 2912"/>
                <a:gd name="T117" fmla="*/ 654 h 2495"/>
                <a:gd name="T118" fmla="*/ 1701 w 2912"/>
                <a:gd name="T119" fmla="*/ 386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2" h="2495">
                  <a:moveTo>
                    <a:pt x="1750" y="0"/>
                  </a:moveTo>
                  <a:lnTo>
                    <a:pt x="1750" y="2"/>
                  </a:lnTo>
                  <a:lnTo>
                    <a:pt x="1752" y="7"/>
                  </a:lnTo>
                  <a:lnTo>
                    <a:pt x="1755" y="16"/>
                  </a:lnTo>
                  <a:lnTo>
                    <a:pt x="1759" y="31"/>
                  </a:lnTo>
                  <a:lnTo>
                    <a:pt x="1763" y="49"/>
                  </a:lnTo>
                  <a:lnTo>
                    <a:pt x="1765" y="72"/>
                  </a:lnTo>
                  <a:lnTo>
                    <a:pt x="1768" y="100"/>
                  </a:lnTo>
                  <a:lnTo>
                    <a:pt x="1771" y="132"/>
                  </a:lnTo>
                  <a:lnTo>
                    <a:pt x="1772" y="170"/>
                  </a:lnTo>
                  <a:lnTo>
                    <a:pt x="1771" y="212"/>
                  </a:lnTo>
                  <a:lnTo>
                    <a:pt x="1768" y="262"/>
                  </a:lnTo>
                  <a:lnTo>
                    <a:pt x="1763" y="315"/>
                  </a:lnTo>
                  <a:lnTo>
                    <a:pt x="1756" y="376"/>
                  </a:lnTo>
                  <a:lnTo>
                    <a:pt x="1746" y="442"/>
                  </a:lnTo>
                  <a:lnTo>
                    <a:pt x="1732" y="515"/>
                  </a:lnTo>
                  <a:lnTo>
                    <a:pt x="1734" y="515"/>
                  </a:lnTo>
                  <a:lnTo>
                    <a:pt x="1743" y="515"/>
                  </a:lnTo>
                  <a:lnTo>
                    <a:pt x="1756" y="516"/>
                  </a:lnTo>
                  <a:lnTo>
                    <a:pt x="1775" y="518"/>
                  </a:lnTo>
                  <a:lnTo>
                    <a:pt x="1797" y="519"/>
                  </a:lnTo>
                  <a:lnTo>
                    <a:pt x="1821" y="523"/>
                  </a:lnTo>
                  <a:lnTo>
                    <a:pt x="1850" y="528"/>
                  </a:lnTo>
                  <a:lnTo>
                    <a:pt x="1880" y="534"/>
                  </a:lnTo>
                  <a:lnTo>
                    <a:pt x="1912" y="543"/>
                  </a:lnTo>
                  <a:lnTo>
                    <a:pt x="1946" y="555"/>
                  </a:lnTo>
                  <a:lnTo>
                    <a:pt x="1980" y="568"/>
                  </a:lnTo>
                  <a:lnTo>
                    <a:pt x="2014" y="585"/>
                  </a:lnTo>
                  <a:lnTo>
                    <a:pt x="2048" y="604"/>
                  </a:lnTo>
                  <a:lnTo>
                    <a:pt x="2080" y="628"/>
                  </a:lnTo>
                  <a:lnTo>
                    <a:pt x="2111" y="654"/>
                  </a:lnTo>
                  <a:lnTo>
                    <a:pt x="2140" y="685"/>
                  </a:lnTo>
                  <a:lnTo>
                    <a:pt x="2166" y="719"/>
                  </a:lnTo>
                  <a:lnTo>
                    <a:pt x="2189" y="758"/>
                  </a:lnTo>
                  <a:lnTo>
                    <a:pt x="2207" y="802"/>
                  </a:lnTo>
                  <a:lnTo>
                    <a:pt x="2223" y="850"/>
                  </a:lnTo>
                  <a:lnTo>
                    <a:pt x="2222" y="847"/>
                  </a:lnTo>
                  <a:lnTo>
                    <a:pt x="2216" y="838"/>
                  </a:lnTo>
                  <a:lnTo>
                    <a:pt x="2209" y="825"/>
                  </a:lnTo>
                  <a:lnTo>
                    <a:pt x="2197" y="807"/>
                  </a:lnTo>
                  <a:lnTo>
                    <a:pt x="2183" y="788"/>
                  </a:lnTo>
                  <a:lnTo>
                    <a:pt x="2167" y="765"/>
                  </a:lnTo>
                  <a:lnTo>
                    <a:pt x="2148" y="743"/>
                  </a:lnTo>
                  <a:lnTo>
                    <a:pt x="2127" y="721"/>
                  </a:lnTo>
                  <a:lnTo>
                    <a:pt x="2103" y="699"/>
                  </a:lnTo>
                  <a:lnTo>
                    <a:pt x="2077" y="681"/>
                  </a:lnTo>
                  <a:lnTo>
                    <a:pt x="2051" y="666"/>
                  </a:lnTo>
                  <a:lnTo>
                    <a:pt x="2022" y="654"/>
                  </a:lnTo>
                  <a:lnTo>
                    <a:pt x="1992" y="647"/>
                  </a:lnTo>
                  <a:lnTo>
                    <a:pt x="1993" y="650"/>
                  </a:lnTo>
                  <a:lnTo>
                    <a:pt x="1996" y="659"/>
                  </a:lnTo>
                  <a:lnTo>
                    <a:pt x="1997" y="672"/>
                  </a:lnTo>
                  <a:lnTo>
                    <a:pt x="1998" y="690"/>
                  </a:lnTo>
                  <a:lnTo>
                    <a:pt x="1997" y="711"/>
                  </a:lnTo>
                  <a:lnTo>
                    <a:pt x="1993" y="734"/>
                  </a:lnTo>
                  <a:lnTo>
                    <a:pt x="1984" y="759"/>
                  </a:lnTo>
                  <a:lnTo>
                    <a:pt x="1968" y="785"/>
                  </a:lnTo>
                  <a:lnTo>
                    <a:pt x="1946" y="812"/>
                  </a:lnTo>
                  <a:lnTo>
                    <a:pt x="1949" y="810"/>
                  </a:lnTo>
                  <a:lnTo>
                    <a:pt x="1953" y="802"/>
                  </a:lnTo>
                  <a:lnTo>
                    <a:pt x="1960" y="790"/>
                  </a:lnTo>
                  <a:lnTo>
                    <a:pt x="1967" y="773"/>
                  </a:lnTo>
                  <a:lnTo>
                    <a:pt x="1972" y="751"/>
                  </a:lnTo>
                  <a:lnTo>
                    <a:pt x="1976" y="727"/>
                  </a:lnTo>
                  <a:lnTo>
                    <a:pt x="1976" y="699"/>
                  </a:lnTo>
                  <a:lnTo>
                    <a:pt x="1970" y="668"/>
                  </a:lnTo>
                  <a:lnTo>
                    <a:pt x="1958" y="633"/>
                  </a:lnTo>
                  <a:lnTo>
                    <a:pt x="1955" y="632"/>
                  </a:lnTo>
                  <a:lnTo>
                    <a:pt x="1947" y="628"/>
                  </a:lnTo>
                  <a:lnTo>
                    <a:pt x="1934" y="623"/>
                  </a:lnTo>
                  <a:lnTo>
                    <a:pt x="1919" y="615"/>
                  </a:lnTo>
                  <a:lnTo>
                    <a:pt x="1899" y="607"/>
                  </a:lnTo>
                  <a:lnTo>
                    <a:pt x="1877" y="599"/>
                  </a:lnTo>
                  <a:lnTo>
                    <a:pt x="1855" y="592"/>
                  </a:lnTo>
                  <a:lnTo>
                    <a:pt x="1830" y="585"/>
                  </a:lnTo>
                  <a:lnTo>
                    <a:pt x="1807" y="581"/>
                  </a:lnTo>
                  <a:lnTo>
                    <a:pt x="1784" y="579"/>
                  </a:lnTo>
                  <a:lnTo>
                    <a:pt x="1763" y="580"/>
                  </a:lnTo>
                  <a:lnTo>
                    <a:pt x="1742" y="584"/>
                  </a:lnTo>
                  <a:lnTo>
                    <a:pt x="1725" y="593"/>
                  </a:lnTo>
                  <a:lnTo>
                    <a:pt x="1725" y="597"/>
                  </a:lnTo>
                  <a:lnTo>
                    <a:pt x="1724" y="610"/>
                  </a:lnTo>
                  <a:lnTo>
                    <a:pt x="1721" y="629"/>
                  </a:lnTo>
                  <a:lnTo>
                    <a:pt x="1717" y="655"/>
                  </a:lnTo>
                  <a:lnTo>
                    <a:pt x="1712" y="689"/>
                  </a:lnTo>
                  <a:lnTo>
                    <a:pt x="1707" y="728"/>
                  </a:lnTo>
                  <a:lnTo>
                    <a:pt x="1701" y="773"/>
                  </a:lnTo>
                  <a:lnTo>
                    <a:pt x="1693" y="823"/>
                  </a:lnTo>
                  <a:lnTo>
                    <a:pt x="1684" y="877"/>
                  </a:lnTo>
                  <a:lnTo>
                    <a:pt x="1673" y="936"/>
                  </a:lnTo>
                  <a:lnTo>
                    <a:pt x="1662" y="998"/>
                  </a:lnTo>
                  <a:lnTo>
                    <a:pt x="1650" y="1063"/>
                  </a:lnTo>
                  <a:lnTo>
                    <a:pt x="1636" y="1130"/>
                  </a:lnTo>
                  <a:lnTo>
                    <a:pt x="1621" y="1199"/>
                  </a:lnTo>
                  <a:lnTo>
                    <a:pt x="1606" y="1269"/>
                  </a:lnTo>
                  <a:lnTo>
                    <a:pt x="1611" y="1269"/>
                  </a:lnTo>
                  <a:lnTo>
                    <a:pt x="1623" y="1268"/>
                  </a:lnTo>
                  <a:lnTo>
                    <a:pt x="1643" y="1267"/>
                  </a:lnTo>
                  <a:lnTo>
                    <a:pt x="1672" y="1263"/>
                  </a:lnTo>
                  <a:lnTo>
                    <a:pt x="1706" y="1257"/>
                  </a:lnTo>
                  <a:lnTo>
                    <a:pt x="1746" y="1250"/>
                  </a:lnTo>
                  <a:lnTo>
                    <a:pt x="1791" y="1241"/>
                  </a:lnTo>
                  <a:lnTo>
                    <a:pt x="1842" y="1228"/>
                  </a:lnTo>
                  <a:lnTo>
                    <a:pt x="1897" y="1213"/>
                  </a:lnTo>
                  <a:lnTo>
                    <a:pt x="1955" y="1195"/>
                  </a:lnTo>
                  <a:lnTo>
                    <a:pt x="2016" y="1173"/>
                  </a:lnTo>
                  <a:lnTo>
                    <a:pt x="2080" y="1147"/>
                  </a:lnTo>
                  <a:lnTo>
                    <a:pt x="2146" y="1117"/>
                  </a:lnTo>
                  <a:lnTo>
                    <a:pt x="2213" y="1082"/>
                  </a:lnTo>
                  <a:lnTo>
                    <a:pt x="2279" y="1043"/>
                  </a:lnTo>
                  <a:lnTo>
                    <a:pt x="2346" y="999"/>
                  </a:lnTo>
                  <a:lnTo>
                    <a:pt x="2413" y="950"/>
                  </a:lnTo>
                  <a:lnTo>
                    <a:pt x="2478" y="895"/>
                  </a:lnTo>
                  <a:lnTo>
                    <a:pt x="2541" y="833"/>
                  </a:lnTo>
                  <a:lnTo>
                    <a:pt x="2543" y="830"/>
                  </a:lnTo>
                  <a:lnTo>
                    <a:pt x="2540" y="824"/>
                  </a:lnTo>
                  <a:lnTo>
                    <a:pt x="2538" y="815"/>
                  </a:lnTo>
                  <a:lnTo>
                    <a:pt x="2531" y="803"/>
                  </a:lnTo>
                  <a:lnTo>
                    <a:pt x="2526" y="789"/>
                  </a:lnTo>
                  <a:lnTo>
                    <a:pt x="2518" y="772"/>
                  </a:lnTo>
                  <a:lnTo>
                    <a:pt x="2512" y="751"/>
                  </a:lnTo>
                  <a:lnTo>
                    <a:pt x="2505" y="728"/>
                  </a:lnTo>
                  <a:lnTo>
                    <a:pt x="2500" y="701"/>
                  </a:lnTo>
                  <a:lnTo>
                    <a:pt x="2496" y="671"/>
                  </a:lnTo>
                  <a:lnTo>
                    <a:pt x="2493" y="636"/>
                  </a:lnTo>
                  <a:lnTo>
                    <a:pt x="2495" y="598"/>
                  </a:lnTo>
                  <a:lnTo>
                    <a:pt x="2499" y="555"/>
                  </a:lnTo>
                  <a:lnTo>
                    <a:pt x="2505" y="510"/>
                  </a:lnTo>
                  <a:lnTo>
                    <a:pt x="2517" y="459"/>
                  </a:lnTo>
                  <a:lnTo>
                    <a:pt x="2532" y="405"/>
                  </a:lnTo>
                  <a:lnTo>
                    <a:pt x="2532" y="407"/>
                  </a:lnTo>
                  <a:lnTo>
                    <a:pt x="2531" y="416"/>
                  </a:lnTo>
                  <a:lnTo>
                    <a:pt x="2531" y="429"/>
                  </a:lnTo>
                  <a:lnTo>
                    <a:pt x="2531" y="446"/>
                  </a:lnTo>
                  <a:lnTo>
                    <a:pt x="2530" y="467"/>
                  </a:lnTo>
                  <a:lnTo>
                    <a:pt x="2530" y="490"/>
                  </a:lnTo>
                  <a:lnTo>
                    <a:pt x="2530" y="515"/>
                  </a:lnTo>
                  <a:lnTo>
                    <a:pt x="2530" y="542"/>
                  </a:lnTo>
                  <a:lnTo>
                    <a:pt x="2531" y="571"/>
                  </a:lnTo>
                  <a:lnTo>
                    <a:pt x="2532" y="599"/>
                  </a:lnTo>
                  <a:lnTo>
                    <a:pt x="2534" y="627"/>
                  </a:lnTo>
                  <a:lnTo>
                    <a:pt x="2536" y="654"/>
                  </a:lnTo>
                  <a:lnTo>
                    <a:pt x="2540" y="680"/>
                  </a:lnTo>
                  <a:lnTo>
                    <a:pt x="2544" y="703"/>
                  </a:lnTo>
                  <a:lnTo>
                    <a:pt x="2551" y="724"/>
                  </a:lnTo>
                  <a:lnTo>
                    <a:pt x="2557" y="742"/>
                  </a:lnTo>
                  <a:lnTo>
                    <a:pt x="2565" y="755"/>
                  </a:lnTo>
                  <a:lnTo>
                    <a:pt x="2573" y="763"/>
                  </a:lnTo>
                  <a:lnTo>
                    <a:pt x="2583" y="767"/>
                  </a:lnTo>
                  <a:lnTo>
                    <a:pt x="2596" y="764"/>
                  </a:lnTo>
                  <a:lnTo>
                    <a:pt x="2609" y="755"/>
                  </a:lnTo>
                  <a:lnTo>
                    <a:pt x="2625" y="740"/>
                  </a:lnTo>
                  <a:lnTo>
                    <a:pt x="2671" y="677"/>
                  </a:lnTo>
                  <a:lnTo>
                    <a:pt x="2714" y="610"/>
                  </a:lnTo>
                  <a:lnTo>
                    <a:pt x="2756" y="538"/>
                  </a:lnTo>
                  <a:lnTo>
                    <a:pt x="2794" y="462"/>
                  </a:lnTo>
                  <a:lnTo>
                    <a:pt x="2827" y="380"/>
                  </a:lnTo>
                  <a:lnTo>
                    <a:pt x="2829" y="384"/>
                  </a:lnTo>
                  <a:lnTo>
                    <a:pt x="2829" y="393"/>
                  </a:lnTo>
                  <a:lnTo>
                    <a:pt x="2830" y="407"/>
                  </a:lnTo>
                  <a:lnTo>
                    <a:pt x="2829" y="428"/>
                  </a:lnTo>
                  <a:lnTo>
                    <a:pt x="2827" y="453"/>
                  </a:lnTo>
                  <a:lnTo>
                    <a:pt x="2825" y="482"/>
                  </a:lnTo>
                  <a:lnTo>
                    <a:pt x="2820" y="515"/>
                  </a:lnTo>
                  <a:lnTo>
                    <a:pt x="2812" y="553"/>
                  </a:lnTo>
                  <a:lnTo>
                    <a:pt x="2801" y="592"/>
                  </a:lnTo>
                  <a:lnTo>
                    <a:pt x="2787" y="634"/>
                  </a:lnTo>
                  <a:lnTo>
                    <a:pt x="2768" y="678"/>
                  </a:lnTo>
                  <a:lnTo>
                    <a:pt x="2745" y="725"/>
                  </a:lnTo>
                  <a:lnTo>
                    <a:pt x="2717" y="773"/>
                  </a:lnTo>
                  <a:lnTo>
                    <a:pt x="2683" y="821"/>
                  </a:lnTo>
                  <a:lnTo>
                    <a:pt x="2643" y="869"/>
                  </a:lnTo>
                  <a:lnTo>
                    <a:pt x="2597" y="919"/>
                  </a:lnTo>
                  <a:lnTo>
                    <a:pt x="2544" y="967"/>
                  </a:lnTo>
                  <a:lnTo>
                    <a:pt x="2483" y="1015"/>
                  </a:lnTo>
                  <a:lnTo>
                    <a:pt x="2414" y="1060"/>
                  </a:lnTo>
                  <a:lnTo>
                    <a:pt x="2418" y="1063"/>
                  </a:lnTo>
                  <a:lnTo>
                    <a:pt x="2426" y="1068"/>
                  </a:lnTo>
                  <a:lnTo>
                    <a:pt x="2437" y="1078"/>
                  </a:lnTo>
                  <a:lnTo>
                    <a:pt x="2456" y="1090"/>
                  </a:lnTo>
                  <a:lnTo>
                    <a:pt x="2476" y="1104"/>
                  </a:lnTo>
                  <a:lnTo>
                    <a:pt x="2500" y="1121"/>
                  </a:lnTo>
                  <a:lnTo>
                    <a:pt x="2527" y="1138"/>
                  </a:lnTo>
                  <a:lnTo>
                    <a:pt x="2557" y="1155"/>
                  </a:lnTo>
                  <a:lnTo>
                    <a:pt x="2588" y="1172"/>
                  </a:lnTo>
                  <a:lnTo>
                    <a:pt x="2622" y="1187"/>
                  </a:lnTo>
                  <a:lnTo>
                    <a:pt x="2656" y="1202"/>
                  </a:lnTo>
                  <a:lnTo>
                    <a:pt x="2691" y="1215"/>
                  </a:lnTo>
                  <a:lnTo>
                    <a:pt x="2725" y="1225"/>
                  </a:lnTo>
                  <a:lnTo>
                    <a:pt x="2760" y="1230"/>
                  </a:lnTo>
                  <a:lnTo>
                    <a:pt x="2794" y="1233"/>
                  </a:lnTo>
                  <a:lnTo>
                    <a:pt x="2826" y="1232"/>
                  </a:lnTo>
                  <a:lnTo>
                    <a:pt x="2857" y="1224"/>
                  </a:lnTo>
                  <a:lnTo>
                    <a:pt x="2886" y="1211"/>
                  </a:lnTo>
                  <a:lnTo>
                    <a:pt x="2912" y="1191"/>
                  </a:lnTo>
                  <a:lnTo>
                    <a:pt x="2911" y="1194"/>
                  </a:lnTo>
                  <a:lnTo>
                    <a:pt x="2907" y="1198"/>
                  </a:lnTo>
                  <a:lnTo>
                    <a:pt x="2899" y="1204"/>
                  </a:lnTo>
                  <a:lnTo>
                    <a:pt x="2890" y="1213"/>
                  </a:lnTo>
                  <a:lnTo>
                    <a:pt x="2877" y="1224"/>
                  </a:lnTo>
                  <a:lnTo>
                    <a:pt x="2862" y="1234"/>
                  </a:lnTo>
                  <a:lnTo>
                    <a:pt x="2844" y="1245"/>
                  </a:lnTo>
                  <a:lnTo>
                    <a:pt x="2825" y="1255"/>
                  </a:lnTo>
                  <a:lnTo>
                    <a:pt x="2801" y="1264"/>
                  </a:lnTo>
                  <a:lnTo>
                    <a:pt x="2777" y="1272"/>
                  </a:lnTo>
                  <a:lnTo>
                    <a:pt x="2748" y="1277"/>
                  </a:lnTo>
                  <a:lnTo>
                    <a:pt x="2718" y="1281"/>
                  </a:lnTo>
                  <a:lnTo>
                    <a:pt x="2687" y="1281"/>
                  </a:lnTo>
                  <a:lnTo>
                    <a:pt x="2652" y="1277"/>
                  </a:lnTo>
                  <a:lnTo>
                    <a:pt x="2615" y="1269"/>
                  </a:lnTo>
                  <a:lnTo>
                    <a:pt x="2575" y="1256"/>
                  </a:lnTo>
                  <a:lnTo>
                    <a:pt x="2535" y="1238"/>
                  </a:lnTo>
                  <a:lnTo>
                    <a:pt x="2491" y="1215"/>
                  </a:lnTo>
                  <a:lnTo>
                    <a:pt x="2445" y="1185"/>
                  </a:lnTo>
                  <a:lnTo>
                    <a:pt x="2398" y="1147"/>
                  </a:lnTo>
                  <a:lnTo>
                    <a:pt x="2349" y="1102"/>
                  </a:lnTo>
                  <a:lnTo>
                    <a:pt x="2345" y="1104"/>
                  </a:lnTo>
                  <a:lnTo>
                    <a:pt x="2337" y="1109"/>
                  </a:lnTo>
                  <a:lnTo>
                    <a:pt x="2323" y="1117"/>
                  </a:lnTo>
                  <a:lnTo>
                    <a:pt x="2305" y="1129"/>
                  </a:lnTo>
                  <a:lnTo>
                    <a:pt x="2283" y="1143"/>
                  </a:lnTo>
                  <a:lnTo>
                    <a:pt x="2257" y="1159"/>
                  </a:lnTo>
                  <a:lnTo>
                    <a:pt x="2227" y="1176"/>
                  </a:lnTo>
                  <a:lnTo>
                    <a:pt x="2194" y="1195"/>
                  </a:lnTo>
                  <a:lnTo>
                    <a:pt x="2159" y="1216"/>
                  </a:lnTo>
                  <a:lnTo>
                    <a:pt x="2122" y="1237"/>
                  </a:lnTo>
                  <a:lnTo>
                    <a:pt x="2083" y="1257"/>
                  </a:lnTo>
                  <a:lnTo>
                    <a:pt x="2044" y="1280"/>
                  </a:lnTo>
                  <a:lnTo>
                    <a:pt x="2002" y="1300"/>
                  </a:lnTo>
                  <a:lnTo>
                    <a:pt x="1962" y="1321"/>
                  </a:lnTo>
                  <a:lnTo>
                    <a:pt x="1921" y="1342"/>
                  </a:lnTo>
                  <a:lnTo>
                    <a:pt x="1881" y="1360"/>
                  </a:lnTo>
                  <a:lnTo>
                    <a:pt x="1842" y="1378"/>
                  </a:lnTo>
                  <a:lnTo>
                    <a:pt x="1804" y="1392"/>
                  </a:lnTo>
                  <a:lnTo>
                    <a:pt x="1769" y="1405"/>
                  </a:lnTo>
                  <a:lnTo>
                    <a:pt x="1773" y="1407"/>
                  </a:lnTo>
                  <a:lnTo>
                    <a:pt x="1782" y="1411"/>
                  </a:lnTo>
                  <a:lnTo>
                    <a:pt x="1799" y="1417"/>
                  </a:lnTo>
                  <a:lnTo>
                    <a:pt x="1821" y="1425"/>
                  </a:lnTo>
                  <a:lnTo>
                    <a:pt x="1849" y="1434"/>
                  </a:lnTo>
                  <a:lnTo>
                    <a:pt x="1880" y="1444"/>
                  </a:lnTo>
                  <a:lnTo>
                    <a:pt x="1916" y="1456"/>
                  </a:lnTo>
                  <a:lnTo>
                    <a:pt x="1955" y="1468"/>
                  </a:lnTo>
                  <a:lnTo>
                    <a:pt x="1998" y="1481"/>
                  </a:lnTo>
                  <a:lnTo>
                    <a:pt x="2042" y="1494"/>
                  </a:lnTo>
                  <a:lnTo>
                    <a:pt x="2090" y="1505"/>
                  </a:lnTo>
                  <a:lnTo>
                    <a:pt x="2139" y="1518"/>
                  </a:lnTo>
                  <a:lnTo>
                    <a:pt x="2188" y="1529"/>
                  </a:lnTo>
                  <a:lnTo>
                    <a:pt x="2239" y="1539"/>
                  </a:lnTo>
                  <a:lnTo>
                    <a:pt x="2289" y="1548"/>
                  </a:lnTo>
                  <a:lnTo>
                    <a:pt x="2339" y="1555"/>
                  </a:lnTo>
                  <a:lnTo>
                    <a:pt x="2388" y="1560"/>
                  </a:lnTo>
                  <a:lnTo>
                    <a:pt x="2436" y="1563"/>
                  </a:lnTo>
                  <a:lnTo>
                    <a:pt x="2482" y="1564"/>
                  </a:lnTo>
                  <a:lnTo>
                    <a:pt x="2525" y="1561"/>
                  </a:lnTo>
                  <a:lnTo>
                    <a:pt x="2564" y="1556"/>
                  </a:lnTo>
                  <a:lnTo>
                    <a:pt x="2601" y="1547"/>
                  </a:lnTo>
                  <a:lnTo>
                    <a:pt x="2634" y="1534"/>
                  </a:lnTo>
                  <a:lnTo>
                    <a:pt x="2661" y="1518"/>
                  </a:lnTo>
                  <a:lnTo>
                    <a:pt x="2684" y="1498"/>
                  </a:lnTo>
                  <a:lnTo>
                    <a:pt x="2682" y="1499"/>
                  </a:lnTo>
                  <a:lnTo>
                    <a:pt x="2677" y="1505"/>
                  </a:lnTo>
                  <a:lnTo>
                    <a:pt x="2666" y="1515"/>
                  </a:lnTo>
                  <a:lnTo>
                    <a:pt x="2652" y="1526"/>
                  </a:lnTo>
                  <a:lnTo>
                    <a:pt x="2635" y="1540"/>
                  </a:lnTo>
                  <a:lnTo>
                    <a:pt x="2613" y="1555"/>
                  </a:lnTo>
                  <a:lnTo>
                    <a:pt x="2588" y="1569"/>
                  </a:lnTo>
                  <a:lnTo>
                    <a:pt x="2560" y="1582"/>
                  </a:lnTo>
                  <a:lnTo>
                    <a:pt x="2527" y="1594"/>
                  </a:lnTo>
                  <a:lnTo>
                    <a:pt x="2492" y="1603"/>
                  </a:lnTo>
                  <a:lnTo>
                    <a:pt x="2453" y="1609"/>
                  </a:lnTo>
                  <a:lnTo>
                    <a:pt x="2411" y="1612"/>
                  </a:lnTo>
                  <a:lnTo>
                    <a:pt x="2366" y="1609"/>
                  </a:lnTo>
                  <a:lnTo>
                    <a:pt x="2369" y="1612"/>
                  </a:lnTo>
                  <a:lnTo>
                    <a:pt x="2372" y="1620"/>
                  </a:lnTo>
                  <a:lnTo>
                    <a:pt x="2379" y="1633"/>
                  </a:lnTo>
                  <a:lnTo>
                    <a:pt x="2387" y="1650"/>
                  </a:lnTo>
                  <a:lnTo>
                    <a:pt x="2393" y="1670"/>
                  </a:lnTo>
                  <a:lnTo>
                    <a:pt x="2400" y="1696"/>
                  </a:lnTo>
                  <a:lnTo>
                    <a:pt x="2405" y="1726"/>
                  </a:lnTo>
                  <a:lnTo>
                    <a:pt x="2408" y="1760"/>
                  </a:lnTo>
                  <a:lnTo>
                    <a:pt x="2406" y="1798"/>
                  </a:lnTo>
                  <a:lnTo>
                    <a:pt x="2400" y="1838"/>
                  </a:lnTo>
                  <a:lnTo>
                    <a:pt x="2400" y="1835"/>
                  </a:lnTo>
                  <a:lnTo>
                    <a:pt x="2397" y="1825"/>
                  </a:lnTo>
                  <a:lnTo>
                    <a:pt x="2395" y="1808"/>
                  </a:lnTo>
                  <a:lnTo>
                    <a:pt x="2391" y="1788"/>
                  </a:lnTo>
                  <a:lnTo>
                    <a:pt x="2384" y="1765"/>
                  </a:lnTo>
                  <a:lnTo>
                    <a:pt x="2378" y="1740"/>
                  </a:lnTo>
                  <a:lnTo>
                    <a:pt x="2367" y="1714"/>
                  </a:lnTo>
                  <a:lnTo>
                    <a:pt x="2357" y="1688"/>
                  </a:lnTo>
                  <a:lnTo>
                    <a:pt x="2344" y="1665"/>
                  </a:lnTo>
                  <a:lnTo>
                    <a:pt x="2328" y="1644"/>
                  </a:lnTo>
                  <a:lnTo>
                    <a:pt x="2310" y="1627"/>
                  </a:lnTo>
                  <a:lnTo>
                    <a:pt x="2291" y="1616"/>
                  </a:lnTo>
                  <a:lnTo>
                    <a:pt x="2268" y="1611"/>
                  </a:lnTo>
                  <a:lnTo>
                    <a:pt x="2223" y="1608"/>
                  </a:lnTo>
                  <a:lnTo>
                    <a:pt x="2172" y="1604"/>
                  </a:lnTo>
                  <a:lnTo>
                    <a:pt x="2118" y="1600"/>
                  </a:lnTo>
                  <a:lnTo>
                    <a:pt x="2059" y="1594"/>
                  </a:lnTo>
                  <a:lnTo>
                    <a:pt x="1999" y="1586"/>
                  </a:lnTo>
                  <a:lnTo>
                    <a:pt x="1940" y="1576"/>
                  </a:lnTo>
                  <a:lnTo>
                    <a:pt x="1881" y="1563"/>
                  </a:lnTo>
                  <a:lnTo>
                    <a:pt x="1851" y="1557"/>
                  </a:lnTo>
                  <a:lnTo>
                    <a:pt x="1824" y="1559"/>
                  </a:lnTo>
                  <a:lnTo>
                    <a:pt x="1801" y="1565"/>
                  </a:lnTo>
                  <a:lnTo>
                    <a:pt x="1780" y="1576"/>
                  </a:lnTo>
                  <a:lnTo>
                    <a:pt x="1763" y="1592"/>
                  </a:lnTo>
                  <a:lnTo>
                    <a:pt x="1749" y="1613"/>
                  </a:lnTo>
                  <a:lnTo>
                    <a:pt x="1737" y="1639"/>
                  </a:lnTo>
                  <a:lnTo>
                    <a:pt x="1726" y="1669"/>
                  </a:lnTo>
                  <a:lnTo>
                    <a:pt x="1719" y="1704"/>
                  </a:lnTo>
                  <a:lnTo>
                    <a:pt x="1713" y="1742"/>
                  </a:lnTo>
                  <a:lnTo>
                    <a:pt x="1710" y="1785"/>
                  </a:lnTo>
                  <a:lnTo>
                    <a:pt x="1708" y="1830"/>
                  </a:lnTo>
                  <a:lnTo>
                    <a:pt x="1707" y="1879"/>
                  </a:lnTo>
                  <a:lnTo>
                    <a:pt x="1707" y="1931"/>
                  </a:lnTo>
                  <a:lnTo>
                    <a:pt x="1708" y="1986"/>
                  </a:lnTo>
                  <a:lnTo>
                    <a:pt x="1711" y="2043"/>
                  </a:lnTo>
                  <a:lnTo>
                    <a:pt x="1713" y="2104"/>
                  </a:lnTo>
                  <a:lnTo>
                    <a:pt x="1716" y="2166"/>
                  </a:lnTo>
                  <a:lnTo>
                    <a:pt x="1719" y="2231"/>
                  </a:lnTo>
                  <a:lnTo>
                    <a:pt x="1721" y="2297"/>
                  </a:lnTo>
                  <a:lnTo>
                    <a:pt x="1724" y="2365"/>
                  </a:lnTo>
                  <a:lnTo>
                    <a:pt x="1764" y="2371"/>
                  </a:lnTo>
                  <a:lnTo>
                    <a:pt x="1803" y="2382"/>
                  </a:lnTo>
                  <a:lnTo>
                    <a:pt x="1841" y="2392"/>
                  </a:lnTo>
                  <a:lnTo>
                    <a:pt x="1877" y="2405"/>
                  </a:lnTo>
                  <a:lnTo>
                    <a:pt x="1912" y="2418"/>
                  </a:lnTo>
                  <a:lnTo>
                    <a:pt x="1944" y="2432"/>
                  </a:lnTo>
                  <a:lnTo>
                    <a:pt x="1972" y="2445"/>
                  </a:lnTo>
                  <a:lnTo>
                    <a:pt x="1997" y="2458"/>
                  </a:lnTo>
                  <a:lnTo>
                    <a:pt x="2019" y="2470"/>
                  </a:lnTo>
                  <a:lnTo>
                    <a:pt x="2036" y="2480"/>
                  </a:lnTo>
                  <a:lnTo>
                    <a:pt x="2049" y="2487"/>
                  </a:lnTo>
                  <a:lnTo>
                    <a:pt x="2057" y="2492"/>
                  </a:lnTo>
                  <a:lnTo>
                    <a:pt x="2059" y="2495"/>
                  </a:lnTo>
                  <a:lnTo>
                    <a:pt x="1955" y="2478"/>
                  </a:lnTo>
                  <a:lnTo>
                    <a:pt x="1855" y="2465"/>
                  </a:lnTo>
                  <a:lnTo>
                    <a:pt x="1763" y="2454"/>
                  </a:lnTo>
                  <a:lnTo>
                    <a:pt x="1675" y="2448"/>
                  </a:lnTo>
                  <a:lnTo>
                    <a:pt x="1593" y="2445"/>
                  </a:lnTo>
                  <a:lnTo>
                    <a:pt x="1516" y="2444"/>
                  </a:lnTo>
                  <a:lnTo>
                    <a:pt x="1446" y="2445"/>
                  </a:lnTo>
                  <a:lnTo>
                    <a:pt x="1381" y="2448"/>
                  </a:lnTo>
                  <a:lnTo>
                    <a:pt x="1322" y="2452"/>
                  </a:lnTo>
                  <a:lnTo>
                    <a:pt x="1270" y="2457"/>
                  </a:lnTo>
                  <a:lnTo>
                    <a:pt x="1224" y="2462"/>
                  </a:lnTo>
                  <a:lnTo>
                    <a:pt x="1183" y="2469"/>
                  </a:lnTo>
                  <a:lnTo>
                    <a:pt x="1148" y="2475"/>
                  </a:lnTo>
                  <a:lnTo>
                    <a:pt x="1120" y="2482"/>
                  </a:lnTo>
                  <a:lnTo>
                    <a:pt x="1097" y="2487"/>
                  </a:lnTo>
                  <a:lnTo>
                    <a:pt x="1082" y="2491"/>
                  </a:lnTo>
                  <a:lnTo>
                    <a:pt x="1073" y="2493"/>
                  </a:lnTo>
                  <a:lnTo>
                    <a:pt x="1069" y="2495"/>
                  </a:lnTo>
                  <a:lnTo>
                    <a:pt x="1127" y="2463"/>
                  </a:lnTo>
                  <a:lnTo>
                    <a:pt x="1182" y="2439"/>
                  </a:lnTo>
                  <a:lnTo>
                    <a:pt x="1233" y="2419"/>
                  </a:lnTo>
                  <a:lnTo>
                    <a:pt x="1279" y="2402"/>
                  </a:lnTo>
                  <a:lnTo>
                    <a:pt x="1321" y="2391"/>
                  </a:lnTo>
                  <a:lnTo>
                    <a:pt x="1357" y="2382"/>
                  </a:lnTo>
                  <a:lnTo>
                    <a:pt x="1390" y="2374"/>
                  </a:lnTo>
                  <a:lnTo>
                    <a:pt x="1415" y="2369"/>
                  </a:lnTo>
                  <a:lnTo>
                    <a:pt x="1434" y="2365"/>
                  </a:lnTo>
                  <a:lnTo>
                    <a:pt x="1433" y="2280"/>
                  </a:lnTo>
                  <a:lnTo>
                    <a:pt x="1429" y="2204"/>
                  </a:lnTo>
                  <a:lnTo>
                    <a:pt x="1422" y="2134"/>
                  </a:lnTo>
                  <a:lnTo>
                    <a:pt x="1413" y="2069"/>
                  </a:lnTo>
                  <a:lnTo>
                    <a:pt x="1402" y="2009"/>
                  </a:lnTo>
                  <a:lnTo>
                    <a:pt x="1387" y="1953"/>
                  </a:lnTo>
                  <a:lnTo>
                    <a:pt x="1370" y="1903"/>
                  </a:lnTo>
                  <a:lnTo>
                    <a:pt x="1350" y="1855"/>
                  </a:lnTo>
                  <a:lnTo>
                    <a:pt x="1325" y="1809"/>
                  </a:lnTo>
                  <a:lnTo>
                    <a:pt x="1296" y="1765"/>
                  </a:lnTo>
                  <a:lnTo>
                    <a:pt x="1264" y="1724"/>
                  </a:lnTo>
                  <a:lnTo>
                    <a:pt x="1227" y="1682"/>
                  </a:lnTo>
                  <a:lnTo>
                    <a:pt x="1187" y="1640"/>
                  </a:lnTo>
                  <a:lnTo>
                    <a:pt x="1161" y="1621"/>
                  </a:lnTo>
                  <a:lnTo>
                    <a:pt x="1130" y="1604"/>
                  </a:lnTo>
                  <a:lnTo>
                    <a:pt x="1095" y="1590"/>
                  </a:lnTo>
                  <a:lnTo>
                    <a:pt x="1056" y="1579"/>
                  </a:lnTo>
                  <a:lnTo>
                    <a:pt x="1013" y="1570"/>
                  </a:lnTo>
                  <a:lnTo>
                    <a:pt x="967" y="1564"/>
                  </a:lnTo>
                  <a:lnTo>
                    <a:pt x="918" y="1559"/>
                  </a:lnTo>
                  <a:lnTo>
                    <a:pt x="867" y="1553"/>
                  </a:lnTo>
                  <a:lnTo>
                    <a:pt x="814" y="1550"/>
                  </a:lnTo>
                  <a:lnTo>
                    <a:pt x="760" y="1546"/>
                  </a:lnTo>
                  <a:lnTo>
                    <a:pt x="704" y="1542"/>
                  </a:lnTo>
                  <a:lnTo>
                    <a:pt x="702" y="1544"/>
                  </a:lnTo>
                  <a:lnTo>
                    <a:pt x="697" y="1552"/>
                  </a:lnTo>
                  <a:lnTo>
                    <a:pt x="691" y="1565"/>
                  </a:lnTo>
                  <a:lnTo>
                    <a:pt x="679" y="1581"/>
                  </a:lnTo>
                  <a:lnTo>
                    <a:pt x="665" y="1600"/>
                  </a:lnTo>
                  <a:lnTo>
                    <a:pt x="646" y="1622"/>
                  </a:lnTo>
                  <a:lnTo>
                    <a:pt x="623" y="1646"/>
                  </a:lnTo>
                  <a:lnTo>
                    <a:pt x="596" y="1669"/>
                  </a:lnTo>
                  <a:lnTo>
                    <a:pt x="563" y="1694"/>
                  </a:lnTo>
                  <a:lnTo>
                    <a:pt x="526" y="1718"/>
                  </a:lnTo>
                  <a:lnTo>
                    <a:pt x="483" y="1742"/>
                  </a:lnTo>
                  <a:lnTo>
                    <a:pt x="435" y="1764"/>
                  </a:lnTo>
                  <a:lnTo>
                    <a:pt x="380" y="1783"/>
                  </a:lnTo>
                  <a:lnTo>
                    <a:pt x="319" y="1799"/>
                  </a:lnTo>
                  <a:lnTo>
                    <a:pt x="322" y="1798"/>
                  </a:lnTo>
                  <a:lnTo>
                    <a:pt x="329" y="1794"/>
                  </a:lnTo>
                  <a:lnTo>
                    <a:pt x="340" y="1787"/>
                  </a:lnTo>
                  <a:lnTo>
                    <a:pt x="355" y="1779"/>
                  </a:lnTo>
                  <a:lnTo>
                    <a:pt x="372" y="1769"/>
                  </a:lnTo>
                  <a:lnTo>
                    <a:pt x="392" y="1757"/>
                  </a:lnTo>
                  <a:lnTo>
                    <a:pt x="414" y="1744"/>
                  </a:lnTo>
                  <a:lnTo>
                    <a:pt x="436" y="1730"/>
                  </a:lnTo>
                  <a:lnTo>
                    <a:pt x="458" y="1714"/>
                  </a:lnTo>
                  <a:lnTo>
                    <a:pt x="480" y="1698"/>
                  </a:lnTo>
                  <a:lnTo>
                    <a:pt x="502" y="1681"/>
                  </a:lnTo>
                  <a:lnTo>
                    <a:pt x="522" y="1664"/>
                  </a:lnTo>
                  <a:lnTo>
                    <a:pt x="540" y="1647"/>
                  </a:lnTo>
                  <a:lnTo>
                    <a:pt x="554" y="1629"/>
                  </a:lnTo>
                  <a:lnTo>
                    <a:pt x="566" y="1612"/>
                  </a:lnTo>
                  <a:lnTo>
                    <a:pt x="574" y="1595"/>
                  </a:lnTo>
                  <a:lnTo>
                    <a:pt x="576" y="1579"/>
                  </a:lnTo>
                  <a:lnTo>
                    <a:pt x="574" y="1565"/>
                  </a:lnTo>
                  <a:lnTo>
                    <a:pt x="566" y="1551"/>
                  </a:lnTo>
                  <a:lnTo>
                    <a:pt x="550" y="1538"/>
                  </a:lnTo>
                  <a:lnTo>
                    <a:pt x="528" y="1528"/>
                  </a:lnTo>
                  <a:lnTo>
                    <a:pt x="487" y="1511"/>
                  </a:lnTo>
                  <a:lnTo>
                    <a:pt x="445" y="1496"/>
                  </a:lnTo>
                  <a:lnTo>
                    <a:pt x="403" y="1483"/>
                  </a:lnTo>
                  <a:lnTo>
                    <a:pt x="362" y="1470"/>
                  </a:lnTo>
                  <a:lnTo>
                    <a:pt x="322" y="1456"/>
                  </a:lnTo>
                  <a:lnTo>
                    <a:pt x="281" y="1443"/>
                  </a:lnTo>
                  <a:lnTo>
                    <a:pt x="244" y="1429"/>
                  </a:lnTo>
                  <a:lnTo>
                    <a:pt x="207" y="1412"/>
                  </a:lnTo>
                  <a:lnTo>
                    <a:pt x="172" y="1395"/>
                  </a:lnTo>
                  <a:lnTo>
                    <a:pt x="140" y="1374"/>
                  </a:lnTo>
                  <a:lnTo>
                    <a:pt x="108" y="1351"/>
                  </a:lnTo>
                  <a:lnTo>
                    <a:pt x="81" y="1325"/>
                  </a:lnTo>
                  <a:lnTo>
                    <a:pt x="55" y="1295"/>
                  </a:lnTo>
                  <a:lnTo>
                    <a:pt x="33" y="1261"/>
                  </a:lnTo>
                  <a:lnTo>
                    <a:pt x="15" y="1224"/>
                  </a:lnTo>
                  <a:lnTo>
                    <a:pt x="0" y="1180"/>
                  </a:lnTo>
                  <a:lnTo>
                    <a:pt x="2" y="1182"/>
                  </a:lnTo>
                  <a:lnTo>
                    <a:pt x="8" y="1191"/>
                  </a:lnTo>
                  <a:lnTo>
                    <a:pt x="16" y="1204"/>
                  </a:lnTo>
                  <a:lnTo>
                    <a:pt x="29" y="1220"/>
                  </a:lnTo>
                  <a:lnTo>
                    <a:pt x="45" y="1239"/>
                  </a:lnTo>
                  <a:lnTo>
                    <a:pt x="63" y="1260"/>
                  </a:lnTo>
                  <a:lnTo>
                    <a:pt x="85" y="1281"/>
                  </a:lnTo>
                  <a:lnTo>
                    <a:pt x="108" y="1303"/>
                  </a:lnTo>
                  <a:lnTo>
                    <a:pt x="136" y="1324"/>
                  </a:lnTo>
                  <a:lnTo>
                    <a:pt x="166" y="1343"/>
                  </a:lnTo>
                  <a:lnTo>
                    <a:pt x="198" y="1360"/>
                  </a:lnTo>
                  <a:lnTo>
                    <a:pt x="232" y="1374"/>
                  </a:lnTo>
                  <a:lnTo>
                    <a:pt x="268" y="1383"/>
                  </a:lnTo>
                  <a:lnTo>
                    <a:pt x="307" y="1387"/>
                  </a:lnTo>
                  <a:lnTo>
                    <a:pt x="309" y="1387"/>
                  </a:lnTo>
                  <a:lnTo>
                    <a:pt x="312" y="1387"/>
                  </a:lnTo>
                  <a:lnTo>
                    <a:pt x="316" y="1387"/>
                  </a:lnTo>
                  <a:lnTo>
                    <a:pt x="323" y="1386"/>
                  </a:lnTo>
                  <a:lnTo>
                    <a:pt x="331" y="1382"/>
                  </a:lnTo>
                  <a:lnTo>
                    <a:pt x="340" y="1377"/>
                  </a:lnTo>
                  <a:lnTo>
                    <a:pt x="349" y="1369"/>
                  </a:lnTo>
                  <a:lnTo>
                    <a:pt x="358" y="1357"/>
                  </a:lnTo>
                  <a:lnTo>
                    <a:pt x="367" y="1342"/>
                  </a:lnTo>
                  <a:lnTo>
                    <a:pt x="376" y="1322"/>
                  </a:lnTo>
                  <a:lnTo>
                    <a:pt x="384" y="1298"/>
                  </a:lnTo>
                  <a:lnTo>
                    <a:pt x="392" y="1268"/>
                  </a:lnTo>
                  <a:lnTo>
                    <a:pt x="398" y="1232"/>
                  </a:lnTo>
                  <a:lnTo>
                    <a:pt x="403" y="1189"/>
                  </a:lnTo>
                  <a:lnTo>
                    <a:pt x="406" y="1138"/>
                  </a:lnTo>
                  <a:lnTo>
                    <a:pt x="407" y="1141"/>
                  </a:lnTo>
                  <a:lnTo>
                    <a:pt x="410" y="1147"/>
                  </a:lnTo>
                  <a:lnTo>
                    <a:pt x="414" y="1159"/>
                  </a:lnTo>
                  <a:lnTo>
                    <a:pt x="418" y="1174"/>
                  </a:lnTo>
                  <a:lnTo>
                    <a:pt x="420" y="1194"/>
                  </a:lnTo>
                  <a:lnTo>
                    <a:pt x="423" y="1219"/>
                  </a:lnTo>
                  <a:lnTo>
                    <a:pt x="424" y="1247"/>
                  </a:lnTo>
                  <a:lnTo>
                    <a:pt x="422" y="1281"/>
                  </a:lnTo>
                  <a:lnTo>
                    <a:pt x="418" y="1318"/>
                  </a:lnTo>
                  <a:lnTo>
                    <a:pt x="409" y="1361"/>
                  </a:lnTo>
                  <a:lnTo>
                    <a:pt x="396" y="1407"/>
                  </a:lnTo>
                  <a:lnTo>
                    <a:pt x="399" y="1408"/>
                  </a:lnTo>
                  <a:lnTo>
                    <a:pt x="412" y="1409"/>
                  </a:lnTo>
                  <a:lnTo>
                    <a:pt x="431" y="1411"/>
                  </a:lnTo>
                  <a:lnTo>
                    <a:pt x="457" y="1413"/>
                  </a:lnTo>
                  <a:lnTo>
                    <a:pt x="488" y="1417"/>
                  </a:lnTo>
                  <a:lnTo>
                    <a:pt x="524" y="1420"/>
                  </a:lnTo>
                  <a:lnTo>
                    <a:pt x="563" y="1424"/>
                  </a:lnTo>
                  <a:lnTo>
                    <a:pt x="607" y="1428"/>
                  </a:lnTo>
                  <a:lnTo>
                    <a:pt x="653" y="1430"/>
                  </a:lnTo>
                  <a:lnTo>
                    <a:pt x="701" y="1434"/>
                  </a:lnTo>
                  <a:lnTo>
                    <a:pt x="750" y="1437"/>
                  </a:lnTo>
                  <a:lnTo>
                    <a:pt x="800" y="1439"/>
                  </a:lnTo>
                  <a:lnTo>
                    <a:pt x="848" y="1442"/>
                  </a:lnTo>
                  <a:lnTo>
                    <a:pt x="896" y="1443"/>
                  </a:lnTo>
                  <a:lnTo>
                    <a:pt x="941" y="1443"/>
                  </a:lnTo>
                  <a:lnTo>
                    <a:pt x="984" y="1443"/>
                  </a:lnTo>
                  <a:lnTo>
                    <a:pt x="1025" y="1442"/>
                  </a:lnTo>
                  <a:lnTo>
                    <a:pt x="1060" y="1439"/>
                  </a:lnTo>
                  <a:lnTo>
                    <a:pt x="1090" y="1435"/>
                  </a:lnTo>
                  <a:lnTo>
                    <a:pt x="1116" y="1429"/>
                  </a:lnTo>
                  <a:lnTo>
                    <a:pt x="1134" y="1422"/>
                  </a:lnTo>
                  <a:lnTo>
                    <a:pt x="1144" y="1413"/>
                  </a:lnTo>
                  <a:lnTo>
                    <a:pt x="1172" y="1370"/>
                  </a:lnTo>
                  <a:lnTo>
                    <a:pt x="1190" y="1328"/>
                  </a:lnTo>
                  <a:lnTo>
                    <a:pt x="1200" y="1285"/>
                  </a:lnTo>
                  <a:lnTo>
                    <a:pt x="1203" y="1241"/>
                  </a:lnTo>
                  <a:lnTo>
                    <a:pt x="1199" y="1196"/>
                  </a:lnTo>
                  <a:lnTo>
                    <a:pt x="1188" y="1152"/>
                  </a:lnTo>
                  <a:lnTo>
                    <a:pt x="1173" y="1108"/>
                  </a:lnTo>
                  <a:lnTo>
                    <a:pt x="1153" y="1063"/>
                  </a:lnTo>
                  <a:lnTo>
                    <a:pt x="1130" y="1017"/>
                  </a:lnTo>
                  <a:lnTo>
                    <a:pt x="1104" y="971"/>
                  </a:lnTo>
                  <a:lnTo>
                    <a:pt x="1075" y="924"/>
                  </a:lnTo>
                  <a:lnTo>
                    <a:pt x="1044" y="876"/>
                  </a:lnTo>
                  <a:lnTo>
                    <a:pt x="1014" y="828"/>
                  </a:lnTo>
                  <a:lnTo>
                    <a:pt x="983" y="780"/>
                  </a:lnTo>
                  <a:lnTo>
                    <a:pt x="954" y="729"/>
                  </a:lnTo>
                  <a:lnTo>
                    <a:pt x="926" y="678"/>
                  </a:lnTo>
                  <a:lnTo>
                    <a:pt x="923" y="678"/>
                  </a:lnTo>
                  <a:lnTo>
                    <a:pt x="915" y="678"/>
                  </a:lnTo>
                  <a:lnTo>
                    <a:pt x="904" y="677"/>
                  </a:lnTo>
                  <a:lnTo>
                    <a:pt x="887" y="675"/>
                  </a:lnTo>
                  <a:lnTo>
                    <a:pt x="865" y="669"/>
                  </a:lnTo>
                  <a:lnTo>
                    <a:pt x="839" y="662"/>
                  </a:lnTo>
                  <a:lnTo>
                    <a:pt x="809" y="651"/>
                  </a:lnTo>
                  <a:lnTo>
                    <a:pt x="775" y="637"/>
                  </a:lnTo>
                  <a:lnTo>
                    <a:pt x="736" y="619"/>
                  </a:lnTo>
                  <a:lnTo>
                    <a:pt x="693" y="595"/>
                  </a:lnTo>
                  <a:lnTo>
                    <a:pt x="648" y="566"/>
                  </a:lnTo>
                  <a:lnTo>
                    <a:pt x="650" y="567"/>
                  </a:lnTo>
                  <a:lnTo>
                    <a:pt x="658" y="571"/>
                  </a:lnTo>
                  <a:lnTo>
                    <a:pt x="672" y="575"/>
                  </a:lnTo>
                  <a:lnTo>
                    <a:pt x="689" y="581"/>
                  </a:lnTo>
                  <a:lnTo>
                    <a:pt x="709" y="588"/>
                  </a:lnTo>
                  <a:lnTo>
                    <a:pt x="732" y="595"/>
                  </a:lnTo>
                  <a:lnTo>
                    <a:pt x="756" y="603"/>
                  </a:lnTo>
                  <a:lnTo>
                    <a:pt x="780" y="611"/>
                  </a:lnTo>
                  <a:lnTo>
                    <a:pt x="805" y="619"/>
                  </a:lnTo>
                  <a:lnTo>
                    <a:pt x="828" y="625"/>
                  </a:lnTo>
                  <a:lnTo>
                    <a:pt x="849" y="630"/>
                  </a:lnTo>
                  <a:lnTo>
                    <a:pt x="869" y="634"/>
                  </a:lnTo>
                  <a:lnTo>
                    <a:pt x="884" y="637"/>
                  </a:lnTo>
                  <a:lnTo>
                    <a:pt x="896" y="638"/>
                  </a:lnTo>
                  <a:lnTo>
                    <a:pt x="901" y="636"/>
                  </a:lnTo>
                  <a:lnTo>
                    <a:pt x="902" y="632"/>
                  </a:lnTo>
                  <a:lnTo>
                    <a:pt x="883" y="585"/>
                  </a:lnTo>
                  <a:lnTo>
                    <a:pt x="866" y="538"/>
                  </a:lnTo>
                  <a:lnTo>
                    <a:pt x="853" y="490"/>
                  </a:lnTo>
                  <a:lnTo>
                    <a:pt x="843" y="442"/>
                  </a:lnTo>
                  <a:lnTo>
                    <a:pt x="837" y="393"/>
                  </a:lnTo>
                  <a:lnTo>
                    <a:pt x="837" y="342"/>
                  </a:lnTo>
                  <a:lnTo>
                    <a:pt x="843" y="292"/>
                  </a:lnTo>
                  <a:lnTo>
                    <a:pt x="853" y="240"/>
                  </a:lnTo>
                  <a:lnTo>
                    <a:pt x="871" y="188"/>
                  </a:lnTo>
                  <a:lnTo>
                    <a:pt x="896" y="133"/>
                  </a:lnTo>
                  <a:lnTo>
                    <a:pt x="928" y="79"/>
                  </a:lnTo>
                  <a:lnTo>
                    <a:pt x="928" y="83"/>
                  </a:lnTo>
                  <a:lnTo>
                    <a:pt x="926" y="94"/>
                  </a:lnTo>
                  <a:lnTo>
                    <a:pt x="923" y="112"/>
                  </a:lnTo>
                  <a:lnTo>
                    <a:pt x="919" y="136"/>
                  </a:lnTo>
                  <a:lnTo>
                    <a:pt x="915" y="163"/>
                  </a:lnTo>
                  <a:lnTo>
                    <a:pt x="912" y="194"/>
                  </a:lnTo>
                  <a:lnTo>
                    <a:pt x="909" y="228"/>
                  </a:lnTo>
                  <a:lnTo>
                    <a:pt x="906" y="263"/>
                  </a:lnTo>
                  <a:lnTo>
                    <a:pt x="904" y="298"/>
                  </a:lnTo>
                  <a:lnTo>
                    <a:pt x="904" y="332"/>
                  </a:lnTo>
                  <a:lnTo>
                    <a:pt x="905" y="366"/>
                  </a:lnTo>
                  <a:lnTo>
                    <a:pt x="909" y="395"/>
                  </a:lnTo>
                  <a:lnTo>
                    <a:pt x="915" y="421"/>
                  </a:lnTo>
                  <a:lnTo>
                    <a:pt x="923" y="444"/>
                  </a:lnTo>
                  <a:lnTo>
                    <a:pt x="935" y="459"/>
                  </a:lnTo>
                  <a:lnTo>
                    <a:pt x="936" y="459"/>
                  </a:lnTo>
                  <a:lnTo>
                    <a:pt x="940" y="460"/>
                  </a:lnTo>
                  <a:lnTo>
                    <a:pt x="947" y="460"/>
                  </a:lnTo>
                  <a:lnTo>
                    <a:pt x="957" y="460"/>
                  </a:lnTo>
                  <a:lnTo>
                    <a:pt x="969" y="459"/>
                  </a:lnTo>
                  <a:lnTo>
                    <a:pt x="984" y="457"/>
                  </a:lnTo>
                  <a:lnTo>
                    <a:pt x="1003" y="450"/>
                  </a:lnTo>
                  <a:lnTo>
                    <a:pt x="1025" y="441"/>
                  </a:lnTo>
                  <a:lnTo>
                    <a:pt x="1049" y="429"/>
                  </a:lnTo>
                  <a:lnTo>
                    <a:pt x="1077" y="412"/>
                  </a:lnTo>
                  <a:lnTo>
                    <a:pt x="1108" y="390"/>
                  </a:lnTo>
                  <a:lnTo>
                    <a:pt x="1143" y="363"/>
                  </a:lnTo>
                  <a:lnTo>
                    <a:pt x="1181" y="331"/>
                  </a:lnTo>
                  <a:lnTo>
                    <a:pt x="1179" y="334"/>
                  </a:lnTo>
                  <a:lnTo>
                    <a:pt x="1175" y="342"/>
                  </a:lnTo>
                  <a:lnTo>
                    <a:pt x="1168" y="357"/>
                  </a:lnTo>
                  <a:lnTo>
                    <a:pt x="1156" y="375"/>
                  </a:lnTo>
                  <a:lnTo>
                    <a:pt x="1140" y="395"/>
                  </a:lnTo>
                  <a:lnTo>
                    <a:pt x="1121" y="418"/>
                  </a:lnTo>
                  <a:lnTo>
                    <a:pt x="1096" y="441"/>
                  </a:lnTo>
                  <a:lnTo>
                    <a:pt x="1066" y="466"/>
                  </a:lnTo>
                  <a:lnTo>
                    <a:pt x="1032" y="488"/>
                  </a:lnTo>
                  <a:lnTo>
                    <a:pt x="992" y="510"/>
                  </a:lnTo>
                  <a:lnTo>
                    <a:pt x="947" y="528"/>
                  </a:lnTo>
                  <a:lnTo>
                    <a:pt x="948" y="532"/>
                  </a:lnTo>
                  <a:lnTo>
                    <a:pt x="953" y="542"/>
                  </a:lnTo>
                  <a:lnTo>
                    <a:pt x="961" y="560"/>
                  </a:lnTo>
                  <a:lnTo>
                    <a:pt x="971" y="584"/>
                  </a:lnTo>
                  <a:lnTo>
                    <a:pt x="987" y="614"/>
                  </a:lnTo>
                  <a:lnTo>
                    <a:pt x="1005" y="649"/>
                  </a:lnTo>
                  <a:lnTo>
                    <a:pt x="1029" y="690"/>
                  </a:lnTo>
                  <a:lnTo>
                    <a:pt x="1056" y="737"/>
                  </a:lnTo>
                  <a:lnTo>
                    <a:pt x="1087" y="788"/>
                  </a:lnTo>
                  <a:lnTo>
                    <a:pt x="1125" y="843"/>
                  </a:lnTo>
                  <a:lnTo>
                    <a:pt x="1166" y="904"/>
                  </a:lnTo>
                  <a:lnTo>
                    <a:pt x="1213" y="968"/>
                  </a:lnTo>
                  <a:lnTo>
                    <a:pt x="1265" y="1035"/>
                  </a:lnTo>
                  <a:lnTo>
                    <a:pt x="1322" y="1107"/>
                  </a:lnTo>
                  <a:lnTo>
                    <a:pt x="1386" y="1181"/>
                  </a:lnTo>
                  <a:lnTo>
                    <a:pt x="1456" y="1257"/>
                  </a:lnTo>
                  <a:lnTo>
                    <a:pt x="1457" y="1254"/>
                  </a:lnTo>
                  <a:lnTo>
                    <a:pt x="1461" y="1243"/>
                  </a:lnTo>
                  <a:lnTo>
                    <a:pt x="1467" y="1226"/>
                  </a:lnTo>
                  <a:lnTo>
                    <a:pt x="1476" y="1203"/>
                  </a:lnTo>
                  <a:lnTo>
                    <a:pt x="1485" y="1174"/>
                  </a:lnTo>
                  <a:lnTo>
                    <a:pt x="1496" y="1139"/>
                  </a:lnTo>
                  <a:lnTo>
                    <a:pt x="1509" y="1100"/>
                  </a:lnTo>
                  <a:lnTo>
                    <a:pt x="1524" y="1056"/>
                  </a:lnTo>
                  <a:lnTo>
                    <a:pt x="1539" y="1008"/>
                  </a:lnTo>
                  <a:lnTo>
                    <a:pt x="1555" y="956"/>
                  </a:lnTo>
                  <a:lnTo>
                    <a:pt x="1572" y="900"/>
                  </a:lnTo>
                  <a:lnTo>
                    <a:pt x="1589" y="842"/>
                  </a:lnTo>
                  <a:lnTo>
                    <a:pt x="1606" y="781"/>
                  </a:lnTo>
                  <a:lnTo>
                    <a:pt x="1603" y="776"/>
                  </a:lnTo>
                  <a:lnTo>
                    <a:pt x="1595" y="768"/>
                  </a:lnTo>
                  <a:lnTo>
                    <a:pt x="1582" y="759"/>
                  </a:lnTo>
                  <a:lnTo>
                    <a:pt x="1564" y="746"/>
                  </a:lnTo>
                  <a:lnTo>
                    <a:pt x="1542" y="730"/>
                  </a:lnTo>
                  <a:lnTo>
                    <a:pt x="1519" y="711"/>
                  </a:lnTo>
                  <a:lnTo>
                    <a:pt x="1491" y="688"/>
                  </a:lnTo>
                  <a:lnTo>
                    <a:pt x="1464" y="660"/>
                  </a:lnTo>
                  <a:lnTo>
                    <a:pt x="1434" y="628"/>
                  </a:lnTo>
                  <a:lnTo>
                    <a:pt x="1405" y="590"/>
                  </a:lnTo>
                  <a:lnTo>
                    <a:pt x="1378" y="547"/>
                  </a:lnTo>
                  <a:lnTo>
                    <a:pt x="1352" y="498"/>
                  </a:lnTo>
                  <a:lnTo>
                    <a:pt x="1329" y="444"/>
                  </a:lnTo>
                  <a:lnTo>
                    <a:pt x="1329" y="444"/>
                  </a:lnTo>
                  <a:lnTo>
                    <a:pt x="1334" y="449"/>
                  </a:lnTo>
                  <a:lnTo>
                    <a:pt x="1342" y="459"/>
                  </a:lnTo>
                  <a:lnTo>
                    <a:pt x="1352" y="472"/>
                  </a:lnTo>
                  <a:lnTo>
                    <a:pt x="1365" y="488"/>
                  </a:lnTo>
                  <a:lnTo>
                    <a:pt x="1381" y="506"/>
                  </a:lnTo>
                  <a:lnTo>
                    <a:pt x="1398" y="527"/>
                  </a:lnTo>
                  <a:lnTo>
                    <a:pt x="1416" y="547"/>
                  </a:lnTo>
                  <a:lnTo>
                    <a:pt x="1435" y="569"/>
                  </a:lnTo>
                  <a:lnTo>
                    <a:pt x="1455" y="592"/>
                  </a:lnTo>
                  <a:lnTo>
                    <a:pt x="1476" y="614"/>
                  </a:lnTo>
                  <a:lnTo>
                    <a:pt x="1496" y="634"/>
                  </a:lnTo>
                  <a:lnTo>
                    <a:pt x="1517" y="654"/>
                  </a:lnTo>
                  <a:lnTo>
                    <a:pt x="1537" y="671"/>
                  </a:lnTo>
                  <a:lnTo>
                    <a:pt x="1556" y="685"/>
                  </a:lnTo>
                  <a:lnTo>
                    <a:pt x="1574" y="695"/>
                  </a:lnTo>
                  <a:lnTo>
                    <a:pt x="1590" y="703"/>
                  </a:lnTo>
                  <a:lnTo>
                    <a:pt x="1604" y="706"/>
                  </a:lnTo>
                  <a:lnTo>
                    <a:pt x="1616" y="703"/>
                  </a:lnTo>
                  <a:lnTo>
                    <a:pt x="1626" y="694"/>
                  </a:lnTo>
                  <a:lnTo>
                    <a:pt x="1632" y="680"/>
                  </a:lnTo>
                  <a:lnTo>
                    <a:pt x="1656" y="584"/>
                  </a:lnTo>
                  <a:lnTo>
                    <a:pt x="1680" y="486"/>
                  </a:lnTo>
                  <a:lnTo>
                    <a:pt x="1701" y="386"/>
                  </a:lnTo>
                  <a:lnTo>
                    <a:pt x="1717" y="286"/>
                  </a:lnTo>
                  <a:lnTo>
                    <a:pt x="1733" y="188"/>
                  </a:lnTo>
                  <a:lnTo>
                    <a:pt x="1743" y="92"/>
                  </a:lnTo>
                  <a:lnTo>
                    <a:pt x="1750" y="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192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2" grpId="0"/>
      <p:bldP spid="3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 bwMode="auto">
          <a:xfrm>
            <a:off x="1127449" y="2683723"/>
            <a:ext cx="3153065" cy="3041447"/>
          </a:xfrm>
          <a:custGeom>
            <a:avLst/>
            <a:gdLst>
              <a:gd name="T0" fmla="*/ 1106 w 1129"/>
              <a:gd name="T1" fmla="*/ 0 h 1089"/>
              <a:gd name="T2" fmla="*/ 885 w 1129"/>
              <a:gd name="T3" fmla="*/ 56 h 1089"/>
              <a:gd name="T4" fmla="*/ 12 w 1129"/>
              <a:gd name="T5" fmla="*/ 289 h 1089"/>
              <a:gd name="T6" fmla="*/ 34 w 1129"/>
              <a:gd name="T7" fmla="*/ 667 h 1089"/>
              <a:gd name="T8" fmla="*/ 56 w 1129"/>
              <a:gd name="T9" fmla="*/ 695 h 1089"/>
              <a:gd name="T10" fmla="*/ 673 w 1129"/>
              <a:gd name="T11" fmla="*/ 756 h 1089"/>
              <a:gd name="T12" fmla="*/ 751 w 1129"/>
              <a:gd name="T13" fmla="*/ 845 h 1089"/>
              <a:gd name="T14" fmla="*/ 723 w 1129"/>
              <a:gd name="T15" fmla="*/ 906 h 1089"/>
              <a:gd name="T16" fmla="*/ 0 w 1129"/>
              <a:gd name="T17" fmla="*/ 923 h 1089"/>
              <a:gd name="T18" fmla="*/ 17 w 1129"/>
              <a:gd name="T19" fmla="*/ 961 h 1089"/>
              <a:gd name="T20" fmla="*/ 67 w 1129"/>
              <a:gd name="T21" fmla="*/ 984 h 1089"/>
              <a:gd name="T22" fmla="*/ 73 w 1129"/>
              <a:gd name="T23" fmla="*/ 1068 h 1089"/>
              <a:gd name="T24" fmla="*/ 162 w 1129"/>
              <a:gd name="T25" fmla="*/ 1068 h 1089"/>
              <a:gd name="T26" fmla="*/ 173 w 1129"/>
              <a:gd name="T27" fmla="*/ 984 h 1089"/>
              <a:gd name="T28" fmla="*/ 562 w 1129"/>
              <a:gd name="T29" fmla="*/ 973 h 1089"/>
              <a:gd name="T30" fmla="*/ 540 w 1129"/>
              <a:gd name="T31" fmla="*/ 1051 h 1089"/>
              <a:gd name="T32" fmla="*/ 623 w 1129"/>
              <a:gd name="T33" fmla="*/ 1083 h 1089"/>
              <a:gd name="T34" fmla="*/ 662 w 1129"/>
              <a:gd name="T35" fmla="*/ 1007 h 1089"/>
              <a:gd name="T36" fmla="*/ 729 w 1129"/>
              <a:gd name="T37" fmla="*/ 961 h 1089"/>
              <a:gd name="T38" fmla="*/ 795 w 1129"/>
              <a:gd name="T39" fmla="*/ 917 h 1089"/>
              <a:gd name="T40" fmla="*/ 807 w 1129"/>
              <a:gd name="T41" fmla="*/ 828 h 1089"/>
              <a:gd name="T42" fmla="*/ 712 w 1129"/>
              <a:gd name="T43" fmla="*/ 717 h 1089"/>
              <a:gd name="T44" fmla="*/ 1117 w 1129"/>
              <a:gd name="T45" fmla="*/ 50 h 1089"/>
              <a:gd name="T46" fmla="*/ 162 w 1129"/>
              <a:gd name="T47" fmla="*/ 1022 h 1089"/>
              <a:gd name="T48" fmla="*/ 118 w 1129"/>
              <a:gd name="T49" fmla="*/ 1068 h 1089"/>
              <a:gd name="T50" fmla="*/ 78 w 1129"/>
              <a:gd name="T51" fmla="*/ 1022 h 1089"/>
              <a:gd name="T52" fmla="*/ 118 w 1129"/>
              <a:gd name="T53" fmla="*/ 978 h 1089"/>
              <a:gd name="T54" fmla="*/ 162 w 1129"/>
              <a:gd name="T55" fmla="*/ 1022 h 1089"/>
              <a:gd name="T56" fmla="*/ 617 w 1129"/>
              <a:gd name="T57" fmla="*/ 1062 h 1089"/>
              <a:gd name="T58" fmla="*/ 562 w 1129"/>
              <a:gd name="T59" fmla="*/ 1039 h 1089"/>
              <a:gd name="T60" fmla="*/ 584 w 1129"/>
              <a:gd name="T61" fmla="*/ 984 h 1089"/>
              <a:gd name="T62" fmla="*/ 640 w 1129"/>
              <a:gd name="T63" fmla="*/ 1007 h 1089"/>
              <a:gd name="T64" fmla="*/ 723 w 1129"/>
              <a:gd name="T65" fmla="*/ 450 h 1089"/>
              <a:gd name="T66" fmla="*/ 668 w 1129"/>
              <a:gd name="T67" fmla="*/ 584 h 1089"/>
              <a:gd name="T68" fmla="*/ 139 w 1129"/>
              <a:gd name="T69" fmla="*/ 450 h 1089"/>
              <a:gd name="T70" fmla="*/ 423 w 1129"/>
              <a:gd name="T71" fmla="*/ 450 h 1089"/>
              <a:gd name="T72" fmla="*/ 423 w 1129"/>
              <a:gd name="T73" fmla="*/ 450 h 1089"/>
              <a:gd name="T74" fmla="*/ 401 w 1129"/>
              <a:gd name="T75" fmla="*/ 434 h 1089"/>
              <a:gd name="T76" fmla="*/ 295 w 1129"/>
              <a:gd name="T77" fmla="*/ 556 h 1089"/>
              <a:gd name="T78" fmla="*/ 162 w 1129"/>
              <a:gd name="T79" fmla="*/ 339 h 1089"/>
              <a:gd name="T80" fmla="*/ 273 w 1129"/>
              <a:gd name="T81" fmla="*/ 450 h 1089"/>
              <a:gd name="T82" fmla="*/ 273 w 1129"/>
              <a:gd name="T83" fmla="*/ 450 h 1089"/>
              <a:gd name="T84" fmla="*/ 162 w 1129"/>
              <a:gd name="T85" fmla="*/ 579 h 1089"/>
              <a:gd name="T86" fmla="*/ 401 w 1129"/>
              <a:gd name="T87" fmla="*/ 667 h 1089"/>
              <a:gd name="T88" fmla="*/ 529 w 1129"/>
              <a:gd name="T89" fmla="*/ 579 h 1089"/>
              <a:gd name="T90" fmla="*/ 423 w 1129"/>
              <a:gd name="T91" fmla="*/ 434 h 1089"/>
              <a:gd name="T92" fmla="*/ 423 w 1129"/>
              <a:gd name="T93" fmla="*/ 434 h 1089"/>
              <a:gd name="T94" fmla="*/ 545 w 1129"/>
              <a:gd name="T95" fmla="*/ 556 h 1089"/>
              <a:gd name="T96" fmla="*/ 651 w 1129"/>
              <a:gd name="T97" fmla="*/ 322 h 1089"/>
              <a:gd name="T98" fmla="*/ 139 w 1129"/>
              <a:gd name="T99" fmla="*/ 339 h 1089"/>
              <a:gd name="T100" fmla="*/ 56 w 1129"/>
              <a:gd name="T101" fmla="*/ 339 h 1089"/>
              <a:gd name="T102" fmla="*/ 84 w 1129"/>
              <a:gd name="T103" fmla="*/ 640 h 1089"/>
              <a:gd name="T104" fmla="*/ 651 w 1129"/>
              <a:gd name="T105" fmla="*/ 579 h 1089"/>
              <a:gd name="T106" fmla="*/ 734 w 1129"/>
              <a:gd name="T107" fmla="*/ 434 h 1089"/>
              <a:gd name="T108" fmla="*/ 734 w 1129"/>
              <a:gd name="T109" fmla="*/ 434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29" h="1089">
                <a:moveTo>
                  <a:pt x="1129" y="23"/>
                </a:moveTo>
                <a:lnTo>
                  <a:pt x="1123" y="12"/>
                </a:lnTo>
                <a:lnTo>
                  <a:pt x="1117" y="6"/>
                </a:lnTo>
                <a:lnTo>
                  <a:pt x="1106" y="0"/>
                </a:lnTo>
                <a:lnTo>
                  <a:pt x="1096" y="0"/>
                </a:lnTo>
                <a:lnTo>
                  <a:pt x="906" y="39"/>
                </a:lnTo>
                <a:lnTo>
                  <a:pt x="895" y="44"/>
                </a:lnTo>
                <a:lnTo>
                  <a:pt x="885" y="56"/>
                </a:lnTo>
                <a:lnTo>
                  <a:pt x="801" y="261"/>
                </a:lnTo>
                <a:lnTo>
                  <a:pt x="795" y="261"/>
                </a:lnTo>
                <a:lnTo>
                  <a:pt x="23" y="289"/>
                </a:lnTo>
                <a:lnTo>
                  <a:pt x="12" y="289"/>
                </a:lnTo>
                <a:lnTo>
                  <a:pt x="6" y="295"/>
                </a:lnTo>
                <a:lnTo>
                  <a:pt x="0" y="305"/>
                </a:lnTo>
                <a:lnTo>
                  <a:pt x="0" y="317"/>
                </a:lnTo>
                <a:lnTo>
                  <a:pt x="34" y="667"/>
                </a:lnTo>
                <a:lnTo>
                  <a:pt x="34" y="678"/>
                </a:lnTo>
                <a:lnTo>
                  <a:pt x="40" y="684"/>
                </a:lnTo>
                <a:lnTo>
                  <a:pt x="46" y="689"/>
                </a:lnTo>
                <a:lnTo>
                  <a:pt x="56" y="695"/>
                </a:lnTo>
                <a:lnTo>
                  <a:pt x="640" y="745"/>
                </a:lnTo>
                <a:lnTo>
                  <a:pt x="645" y="745"/>
                </a:lnTo>
                <a:lnTo>
                  <a:pt x="651" y="745"/>
                </a:lnTo>
                <a:lnTo>
                  <a:pt x="673" y="756"/>
                </a:lnTo>
                <a:lnTo>
                  <a:pt x="701" y="778"/>
                </a:lnTo>
                <a:lnTo>
                  <a:pt x="734" y="806"/>
                </a:lnTo>
                <a:lnTo>
                  <a:pt x="746" y="822"/>
                </a:lnTo>
                <a:lnTo>
                  <a:pt x="751" y="845"/>
                </a:lnTo>
                <a:lnTo>
                  <a:pt x="756" y="872"/>
                </a:lnTo>
                <a:lnTo>
                  <a:pt x="746" y="889"/>
                </a:lnTo>
                <a:lnTo>
                  <a:pt x="734" y="900"/>
                </a:lnTo>
                <a:lnTo>
                  <a:pt x="723" y="906"/>
                </a:lnTo>
                <a:lnTo>
                  <a:pt x="23" y="906"/>
                </a:lnTo>
                <a:lnTo>
                  <a:pt x="17" y="912"/>
                </a:lnTo>
                <a:lnTo>
                  <a:pt x="6" y="917"/>
                </a:lnTo>
                <a:lnTo>
                  <a:pt x="0" y="923"/>
                </a:lnTo>
                <a:lnTo>
                  <a:pt x="0" y="934"/>
                </a:lnTo>
                <a:lnTo>
                  <a:pt x="0" y="944"/>
                </a:lnTo>
                <a:lnTo>
                  <a:pt x="6" y="956"/>
                </a:lnTo>
                <a:lnTo>
                  <a:pt x="17" y="961"/>
                </a:lnTo>
                <a:lnTo>
                  <a:pt x="23" y="961"/>
                </a:lnTo>
                <a:lnTo>
                  <a:pt x="101" y="961"/>
                </a:lnTo>
                <a:lnTo>
                  <a:pt x="84" y="973"/>
                </a:lnTo>
                <a:lnTo>
                  <a:pt x="67" y="984"/>
                </a:lnTo>
                <a:lnTo>
                  <a:pt x="61" y="1007"/>
                </a:lnTo>
                <a:lnTo>
                  <a:pt x="56" y="1022"/>
                </a:lnTo>
                <a:lnTo>
                  <a:pt x="61" y="1051"/>
                </a:lnTo>
                <a:lnTo>
                  <a:pt x="73" y="1068"/>
                </a:lnTo>
                <a:lnTo>
                  <a:pt x="95" y="1083"/>
                </a:lnTo>
                <a:lnTo>
                  <a:pt x="118" y="1089"/>
                </a:lnTo>
                <a:lnTo>
                  <a:pt x="145" y="1083"/>
                </a:lnTo>
                <a:lnTo>
                  <a:pt x="162" y="1068"/>
                </a:lnTo>
                <a:lnTo>
                  <a:pt x="179" y="1051"/>
                </a:lnTo>
                <a:lnTo>
                  <a:pt x="185" y="1022"/>
                </a:lnTo>
                <a:lnTo>
                  <a:pt x="179" y="1007"/>
                </a:lnTo>
                <a:lnTo>
                  <a:pt x="173" y="984"/>
                </a:lnTo>
                <a:lnTo>
                  <a:pt x="156" y="973"/>
                </a:lnTo>
                <a:lnTo>
                  <a:pt x="139" y="961"/>
                </a:lnTo>
                <a:lnTo>
                  <a:pt x="579" y="961"/>
                </a:lnTo>
                <a:lnTo>
                  <a:pt x="562" y="973"/>
                </a:lnTo>
                <a:lnTo>
                  <a:pt x="550" y="984"/>
                </a:lnTo>
                <a:lnTo>
                  <a:pt x="540" y="1007"/>
                </a:lnTo>
                <a:lnTo>
                  <a:pt x="535" y="1022"/>
                </a:lnTo>
                <a:lnTo>
                  <a:pt x="540" y="1051"/>
                </a:lnTo>
                <a:lnTo>
                  <a:pt x="556" y="1068"/>
                </a:lnTo>
                <a:lnTo>
                  <a:pt x="573" y="1083"/>
                </a:lnTo>
                <a:lnTo>
                  <a:pt x="601" y="1089"/>
                </a:lnTo>
                <a:lnTo>
                  <a:pt x="623" y="1083"/>
                </a:lnTo>
                <a:lnTo>
                  <a:pt x="645" y="1068"/>
                </a:lnTo>
                <a:lnTo>
                  <a:pt x="657" y="1051"/>
                </a:lnTo>
                <a:lnTo>
                  <a:pt x="662" y="1022"/>
                </a:lnTo>
                <a:lnTo>
                  <a:pt x="662" y="1007"/>
                </a:lnTo>
                <a:lnTo>
                  <a:pt x="651" y="984"/>
                </a:lnTo>
                <a:lnTo>
                  <a:pt x="640" y="973"/>
                </a:lnTo>
                <a:lnTo>
                  <a:pt x="617" y="961"/>
                </a:lnTo>
                <a:lnTo>
                  <a:pt x="729" y="961"/>
                </a:lnTo>
                <a:lnTo>
                  <a:pt x="734" y="961"/>
                </a:lnTo>
                <a:lnTo>
                  <a:pt x="767" y="944"/>
                </a:lnTo>
                <a:lnTo>
                  <a:pt x="784" y="934"/>
                </a:lnTo>
                <a:lnTo>
                  <a:pt x="795" y="917"/>
                </a:lnTo>
                <a:lnTo>
                  <a:pt x="807" y="900"/>
                </a:lnTo>
                <a:lnTo>
                  <a:pt x="812" y="878"/>
                </a:lnTo>
                <a:lnTo>
                  <a:pt x="812" y="856"/>
                </a:lnTo>
                <a:lnTo>
                  <a:pt x="807" y="828"/>
                </a:lnTo>
                <a:lnTo>
                  <a:pt x="795" y="800"/>
                </a:lnTo>
                <a:lnTo>
                  <a:pt x="779" y="778"/>
                </a:lnTo>
                <a:lnTo>
                  <a:pt x="746" y="745"/>
                </a:lnTo>
                <a:lnTo>
                  <a:pt x="712" y="717"/>
                </a:lnTo>
                <a:lnTo>
                  <a:pt x="684" y="695"/>
                </a:lnTo>
                <a:lnTo>
                  <a:pt x="934" y="94"/>
                </a:lnTo>
                <a:lnTo>
                  <a:pt x="1106" y="56"/>
                </a:lnTo>
                <a:lnTo>
                  <a:pt x="1117" y="50"/>
                </a:lnTo>
                <a:lnTo>
                  <a:pt x="1123" y="44"/>
                </a:lnTo>
                <a:lnTo>
                  <a:pt x="1129" y="33"/>
                </a:lnTo>
                <a:lnTo>
                  <a:pt x="1129" y="23"/>
                </a:lnTo>
                <a:close/>
                <a:moveTo>
                  <a:pt x="162" y="1022"/>
                </a:moveTo>
                <a:lnTo>
                  <a:pt x="156" y="1039"/>
                </a:lnTo>
                <a:lnTo>
                  <a:pt x="151" y="1056"/>
                </a:lnTo>
                <a:lnTo>
                  <a:pt x="134" y="1062"/>
                </a:lnTo>
                <a:lnTo>
                  <a:pt x="118" y="1068"/>
                </a:lnTo>
                <a:lnTo>
                  <a:pt x="101" y="1062"/>
                </a:lnTo>
                <a:lnTo>
                  <a:pt x="90" y="1056"/>
                </a:lnTo>
                <a:lnTo>
                  <a:pt x="78" y="1039"/>
                </a:lnTo>
                <a:lnTo>
                  <a:pt x="78" y="1022"/>
                </a:lnTo>
                <a:lnTo>
                  <a:pt x="78" y="1007"/>
                </a:lnTo>
                <a:lnTo>
                  <a:pt x="90" y="995"/>
                </a:lnTo>
                <a:lnTo>
                  <a:pt x="101" y="984"/>
                </a:lnTo>
                <a:lnTo>
                  <a:pt x="118" y="978"/>
                </a:lnTo>
                <a:lnTo>
                  <a:pt x="134" y="984"/>
                </a:lnTo>
                <a:lnTo>
                  <a:pt x="151" y="995"/>
                </a:lnTo>
                <a:lnTo>
                  <a:pt x="156" y="1007"/>
                </a:lnTo>
                <a:lnTo>
                  <a:pt x="162" y="1022"/>
                </a:lnTo>
                <a:close/>
                <a:moveTo>
                  <a:pt x="645" y="1022"/>
                </a:moveTo>
                <a:lnTo>
                  <a:pt x="640" y="1039"/>
                </a:lnTo>
                <a:lnTo>
                  <a:pt x="628" y="1056"/>
                </a:lnTo>
                <a:lnTo>
                  <a:pt x="617" y="1062"/>
                </a:lnTo>
                <a:lnTo>
                  <a:pt x="601" y="1068"/>
                </a:lnTo>
                <a:lnTo>
                  <a:pt x="584" y="1062"/>
                </a:lnTo>
                <a:lnTo>
                  <a:pt x="567" y="1056"/>
                </a:lnTo>
                <a:lnTo>
                  <a:pt x="562" y="1039"/>
                </a:lnTo>
                <a:lnTo>
                  <a:pt x="556" y="1022"/>
                </a:lnTo>
                <a:lnTo>
                  <a:pt x="562" y="1007"/>
                </a:lnTo>
                <a:lnTo>
                  <a:pt x="567" y="995"/>
                </a:lnTo>
                <a:lnTo>
                  <a:pt x="584" y="984"/>
                </a:lnTo>
                <a:lnTo>
                  <a:pt x="601" y="978"/>
                </a:lnTo>
                <a:lnTo>
                  <a:pt x="617" y="984"/>
                </a:lnTo>
                <a:lnTo>
                  <a:pt x="628" y="995"/>
                </a:lnTo>
                <a:lnTo>
                  <a:pt x="640" y="1007"/>
                </a:lnTo>
                <a:lnTo>
                  <a:pt x="645" y="1022"/>
                </a:lnTo>
                <a:close/>
                <a:moveTo>
                  <a:pt x="668" y="556"/>
                </a:moveTo>
                <a:lnTo>
                  <a:pt x="668" y="450"/>
                </a:lnTo>
                <a:lnTo>
                  <a:pt x="723" y="450"/>
                </a:lnTo>
                <a:lnTo>
                  <a:pt x="684" y="556"/>
                </a:lnTo>
                <a:lnTo>
                  <a:pt x="668" y="556"/>
                </a:lnTo>
                <a:close/>
                <a:moveTo>
                  <a:pt x="673" y="579"/>
                </a:moveTo>
                <a:lnTo>
                  <a:pt x="668" y="584"/>
                </a:lnTo>
                <a:lnTo>
                  <a:pt x="668" y="579"/>
                </a:lnTo>
                <a:lnTo>
                  <a:pt x="673" y="579"/>
                </a:lnTo>
                <a:close/>
                <a:moveTo>
                  <a:pt x="67" y="450"/>
                </a:moveTo>
                <a:lnTo>
                  <a:pt x="139" y="450"/>
                </a:lnTo>
                <a:lnTo>
                  <a:pt x="139" y="556"/>
                </a:lnTo>
                <a:lnTo>
                  <a:pt x="78" y="556"/>
                </a:lnTo>
                <a:lnTo>
                  <a:pt x="67" y="450"/>
                </a:lnTo>
                <a:close/>
                <a:moveTo>
                  <a:pt x="423" y="450"/>
                </a:moveTo>
                <a:lnTo>
                  <a:pt x="529" y="450"/>
                </a:lnTo>
                <a:lnTo>
                  <a:pt x="529" y="556"/>
                </a:lnTo>
                <a:lnTo>
                  <a:pt x="423" y="556"/>
                </a:lnTo>
                <a:lnTo>
                  <a:pt x="423" y="450"/>
                </a:lnTo>
                <a:close/>
                <a:moveTo>
                  <a:pt x="295" y="434"/>
                </a:moveTo>
                <a:lnTo>
                  <a:pt x="295" y="333"/>
                </a:lnTo>
                <a:lnTo>
                  <a:pt x="401" y="328"/>
                </a:lnTo>
                <a:lnTo>
                  <a:pt x="401" y="434"/>
                </a:lnTo>
                <a:lnTo>
                  <a:pt x="295" y="434"/>
                </a:lnTo>
                <a:close/>
                <a:moveTo>
                  <a:pt x="401" y="450"/>
                </a:moveTo>
                <a:lnTo>
                  <a:pt x="401" y="556"/>
                </a:lnTo>
                <a:lnTo>
                  <a:pt x="295" y="556"/>
                </a:lnTo>
                <a:lnTo>
                  <a:pt x="295" y="450"/>
                </a:lnTo>
                <a:lnTo>
                  <a:pt x="401" y="450"/>
                </a:lnTo>
                <a:close/>
                <a:moveTo>
                  <a:pt x="162" y="434"/>
                </a:moveTo>
                <a:lnTo>
                  <a:pt x="162" y="339"/>
                </a:lnTo>
                <a:lnTo>
                  <a:pt x="273" y="333"/>
                </a:lnTo>
                <a:lnTo>
                  <a:pt x="273" y="434"/>
                </a:lnTo>
                <a:lnTo>
                  <a:pt x="162" y="434"/>
                </a:lnTo>
                <a:close/>
                <a:moveTo>
                  <a:pt x="273" y="450"/>
                </a:moveTo>
                <a:lnTo>
                  <a:pt x="273" y="556"/>
                </a:lnTo>
                <a:lnTo>
                  <a:pt x="162" y="556"/>
                </a:lnTo>
                <a:lnTo>
                  <a:pt x="162" y="450"/>
                </a:lnTo>
                <a:lnTo>
                  <a:pt x="273" y="450"/>
                </a:lnTo>
                <a:close/>
                <a:moveTo>
                  <a:pt x="273" y="579"/>
                </a:moveTo>
                <a:lnTo>
                  <a:pt x="273" y="655"/>
                </a:lnTo>
                <a:lnTo>
                  <a:pt x="162" y="645"/>
                </a:lnTo>
                <a:lnTo>
                  <a:pt x="162" y="579"/>
                </a:lnTo>
                <a:lnTo>
                  <a:pt x="273" y="579"/>
                </a:lnTo>
                <a:close/>
                <a:moveTo>
                  <a:pt x="295" y="579"/>
                </a:moveTo>
                <a:lnTo>
                  <a:pt x="401" y="579"/>
                </a:lnTo>
                <a:lnTo>
                  <a:pt x="401" y="667"/>
                </a:lnTo>
                <a:lnTo>
                  <a:pt x="295" y="655"/>
                </a:lnTo>
                <a:lnTo>
                  <a:pt x="295" y="579"/>
                </a:lnTo>
                <a:close/>
                <a:moveTo>
                  <a:pt x="423" y="579"/>
                </a:moveTo>
                <a:lnTo>
                  <a:pt x="529" y="579"/>
                </a:lnTo>
                <a:lnTo>
                  <a:pt x="529" y="678"/>
                </a:lnTo>
                <a:lnTo>
                  <a:pt x="423" y="667"/>
                </a:lnTo>
                <a:lnTo>
                  <a:pt x="423" y="579"/>
                </a:lnTo>
                <a:close/>
                <a:moveTo>
                  <a:pt x="423" y="434"/>
                </a:moveTo>
                <a:lnTo>
                  <a:pt x="423" y="328"/>
                </a:lnTo>
                <a:lnTo>
                  <a:pt x="529" y="322"/>
                </a:lnTo>
                <a:lnTo>
                  <a:pt x="529" y="434"/>
                </a:lnTo>
                <a:lnTo>
                  <a:pt x="423" y="434"/>
                </a:lnTo>
                <a:close/>
                <a:moveTo>
                  <a:pt x="545" y="450"/>
                </a:moveTo>
                <a:lnTo>
                  <a:pt x="651" y="450"/>
                </a:lnTo>
                <a:lnTo>
                  <a:pt x="651" y="556"/>
                </a:lnTo>
                <a:lnTo>
                  <a:pt x="545" y="556"/>
                </a:lnTo>
                <a:lnTo>
                  <a:pt x="545" y="450"/>
                </a:lnTo>
                <a:close/>
                <a:moveTo>
                  <a:pt x="545" y="434"/>
                </a:moveTo>
                <a:lnTo>
                  <a:pt x="545" y="322"/>
                </a:lnTo>
                <a:lnTo>
                  <a:pt x="651" y="322"/>
                </a:lnTo>
                <a:lnTo>
                  <a:pt x="651" y="434"/>
                </a:lnTo>
                <a:lnTo>
                  <a:pt x="545" y="434"/>
                </a:lnTo>
                <a:close/>
                <a:moveTo>
                  <a:pt x="56" y="339"/>
                </a:moveTo>
                <a:lnTo>
                  <a:pt x="139" y="339"/>
                </a:lnTo>
                <a:lnTo>
                  <a:pt x="139" y="434"/>
                </a:lnTo>
                <a:lnTo>
                  <a:pt x="67" y="434"/>
                </a:lnTo>
                <a:lnTo>
                  <a:pt x="67" y="450"/>
                </a:lnTo>
                <a:lnTo>
                  <a:pt x="56" y="339"/>
                </a:lnTo>
                <a:close/>
                <a:moveTo>
                  <a:pt x="78" y="579"/>
                </a:moveTo>
                <a:lnTo>
                  <a:pt x="139" y="579"/>
                </a:lnTo>
                <a:lnTo>
                  <a:pt x="139" y="645"/>
                </a:lnTo>
                <a:lnTo>
                  <a:pt x="84" y="640"/>
                </a:lnTo>
                <a:lnTo>
                  <a:pt x="78" y="579"/>
                </a:lnTo>
                <a:close/>
                <a:moveTo>
                  <a:pt x="545" y="678"/>
                </a:moveTo>
                <a:lnTo>
                  <a:pt x="545" y="579"/>
                </a:lnTo>
                <a:lnTo>
                  <a:pt x="651" y="579"/>
                </a:lnTo>
                <a:lnTo>
                  <a:pt x="651" y="634"/>
                </a:lnTo>
                <a:lnTo>
                  <a:pt x="628" y="689"/>
                </a:lnTo>
                <a:lnTo>
                  <a:pt x="545" y="678"/>
                </a:lnTo>
                <a:close/>
                <a:moveTo>
                  <a:pt x="734" y="434"/>
                </a:moveTo>
                <a:lnTo>
                  <a:pt x="668" y="434"/>
                </a:lnTo>
                <a:lnTo>
                  <a:pt x="668" y="322"/>
                </a:lnTo>
                <a:lnTo>
                  <a:pt x="779" y="317"/>
                </a:lnTo>
                <a:lnTo>
                  <a:pt x="734" y="434"/>
                </a:lnTo>
                <a:close/>
              </a:path>
            </a:pathLst>
          </a:custGeom>
          <a:solidFill>
            <a:srgbClr val="015A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80079" y="2667617"/>
            <a:ext cx="2062045" cy="127202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5693725" y="2887013"/>
            <a:ext cx="457200" cy="433561"/>
          </a:xfrm>
          <a:custGeom>
            <a:avLst/>
            <a:gdLst>
              <a:gd name="connsiteX0" fmla="*/ 17139 w 331464"/>
              <a:gd name="connsiteY0" fmla="*/ 274638 h 314326"/>
              <a:gd name="connsiteX1" fmla="*/ 312414 w 331464"/>
              <a:gd name="connsiteY1" fmla="*/ 274638 h 314326"/>
              <a:gd name="connsiteX2" fmla="*/ 312414 w 331464"/>
              <a:gd name="connsiteY2" fmla="*/ 302420 h 314326"/>
              <a:gd name="connsiteX3" fmla="*/ 300758 w 331464"/>
              <a:gd name="connsiteY3" fmla="*/ 314326 h 314326"/>
              <a:gd name="connsiteX4" fmla="*/ 28795 w 331464"/>
              <a:gd name="connsiteY4" fmla="*/ 314326 h 314326"/>
              <a:gd name="connsiteX5" fmla="*/ 17139 w 331464"/>
              <a:gd name="connsiteY5" fmla="*/ 302420 h 314326"/>
              <a:gd name="connsiteX6" fmla="*/ 220339 w 331464"/>
              <a:gd name="connsiteY6" fmla="*/ 168275 h 314326"/>
              <a:gd name="connsiteX7" fmla="*/ 312414 w 331464"/>
              <a:gd name="connsiteY7" fmla="*/ 168275 h 314326"/>
              <a:gd name="connsiteX8" fmla="*/ 312414 w 331464"/>
              <a:gd name="connsiteY8" fmla="*/ 258763 h 314326"/>
              <a:gd name="connsiteX9" fmla="*/ 220339 w 331464"/>
              <a:gd name="connsiteY9" fmla="*/ 258763 h 314326"/>
              <a:gd name="connsiteX10" fmla="*/ 128264 w 331464"/>
              <a:gd name="connsiteY10" fmla="*/ 168275 h 314326"/>
              <a:gd name="connsiteX11" fmla="*/ 201289 w 331464"/>
              <a:gd name="connsiteY11" fmla="*/ 168275 h 314326"/>
              <a:gd name="connsiteX12" fmla="*/ 201289 w 331464"/>
              <a:gd name="connsiteY12" fmla="*/ 258763 h 314326"/>
              <a:gd name="connsiteX13" fmla="*/ 128264 w 331464"/>
              <a:gd name="connsiteY13" fmla="*/ 258763 h 314326"/>
              <a:gd name="connsiteX14" fmla="*/ 17139 w 331464"/>
              <a:gd name="connsiteY14" fmla="*/ 168275 h 314326"/>
              <a:gd name="connsiteX15" fmla="*/ 110802 w 331464"/>
              <a:gd name="connsiteY15" fmla="*/ 168275 h 314326"/>
              <a:gd name="connsiteX16" fmla="*/ 110802 w 331464"/>
              <a:gd name="connsiteY16" fmla="*/ 258763 h 314326"/>
              <a:gd name="connsiteX17" fmla="*/ 17139 w 331464"/>
              <a:gd name="connsiteY17" fmla="*/ 258763 h 314326"/>
              <a:gd name="connsiteX18" fmla="*/ 28189 w 331464"/>
              <a:gd name="connsiteY18" fmla="*/ 93663 h 314326"/>
              <a:gd name="connsiteX19" fmla="*/ 302951 w 331464"/>
              <a:gd name="connsiteY19" fmla="*/ 93663 h 314326"/>
              <a:gd name="connsiteX20" fmla="*/ 328872 w 331464"/>
              <a:gd name="connsiteY20" fmla="*/ 132428 h 314326"/>
              <a:gd name="connsiteX21" fmla="*/ 331464 w 331464"/>
              <a:gd name="connsiteY21" fmla="*/ 138888 h 314326"/>
              <a:gd name="connsiteX22" fmla="*/ 322392 w 331464"/>
              <a:gd name="connsiteY22" fmla="*/ 149226 h 314326"/>
              <a:gd name="connsiteX23" fmla="*/ 7452 w 331464"/>
              <a:gd name="connsiteY23" fmla="*/ 149226 h 314326"/>
              <a:gd name="connsiteX24" fmla="*/ 972 w 331464"/>
              <a:gd name="connsiteY24" fmla="*/ 144057 h 314326"/>
              <a:gd name="connsiteX25" fmla="*/ 972 w 331464"/>
              <a:gd name="connsiteY25" fmla="*/ 132428 h 314326"/>
              <a:gd name="connsiteX26" fmla="*/ 28189 w 331464"/>
              <a:gd name="connsiteY26" fmla="*/ 93663 h 314326"/>
              <a:gd name="connsiteX27" fmla="*/ 47833 w 331464"/>
              <a:gd name="connsiteY27" fmla="*/ 0 h 314326"/>
              <a:gd name="connsiteX28" fmla="*/ 283308 w 331464"/>
              <a:gd name="connsiteY28" fmla="*/ 0 h 314326"/>
              <a:gd name="connsiteX29" fmla="*/ 294952 w 331464"/>
              <a:gd name="connsiteY29" fmla="*/ 11824 h 314326"/>
              <a:gd name="connsiteX30" fmla="*/ 294952 w 331464"/>
              <a:gd name="connsiteY30" fmla="*/ 76200 h 314326"/>
              <a:gd name="connsiteX31" fmla="*/ 36189 w 331464"/>
              <a:gd name="connsiteY31" fmla="*/ 76200 h 314326"/>
              <a:gd name="connsiteX32" fmla="*/ 36189 w 331464"/>
              <a:gd name="connsiteY32" fmla="*/ 11824 h 314326"/>
              <a:gd name="connsiteX33" fmla="*/ 47833 w 331464"/>
              <a:gd name="connsiteY33" fmla="*/ 0 h 31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1464" h="314326">
                <a:moveTo>
                  <a:pt x="17139" y="274638"/>
                </a:moveTo>
                <a:cubicBezTo>
                  <a:pt x="17139" y="274638"/>
                  <a:pt x="17139" y="274638"/>
                  <a:pt x="312414" y="274638"/>
                </a:cubicBezTo>
                <a:cubicBezTo>
                  <a:pt x="312414" y="274638"/>
                  <a:pt x="312414" y="274638"/>
                  <a:pt x="312414" y="302420"/>
                </a:cubicBezTo>
                <a:cubicBezTo>
                  <a:pt x="312414" y="309035"/>
                  <a:pt x="307234" y="314326"/>
                  <a:pt x="300758" y="314326"/>
                </a:cubicBezTo>
                <a:cubicBezTo>
                  <a:pt x="300758" y="314326"/>
                  <a:pt x="300758" y="314326"/>
                  <a:pt x="28795" y="314326"/>
                </a:cubicBezTo>
                <a:cubicBezTo>
                  <a:pt x="22319" y="314326"/>
                  <a:pt x="17139" y="309035"/>
                  <a:pt x="17139" y="302420"/>
                </a:cubicBezTo>
                <a:close/>
                <a:moveTo>
                  <a:pt x="220339" y="168275"/>
                </a:moveTo>
                <a:lnTo>
                  <a:pt x="312414" y="168275"/>
                </a:lnTo>
                <a:lnTo>
                  <a:pt x="312414" y="258763"/>
                </a:lnTo>
                <a:lnTo>
                  <a:pt x="220339" y="258763"/>
                </a:lnTo>
                <a:close/>
                <a:moveTo>
                  <a:pt x="128264" y="168275"/>
                </a:moveTo>
                <a:lnTo>
                  <a:pt x="201289" y="168275"/>
                </a:lnTo>
                <a:lnTo>
                  <a:pt x="201289" y="258763"/>
                </a:lnTo>
                <a:lnTo>
                  <a:pt x="128264" y="258763"/>
                </a:lnTo>
                <a:close/>
                <a:moveTo>
                  <a:pt x="17139" y="168275"/>
                </a:moveTo>
                <a:lnTo>
                  <a:pt x="110802" y="168275"/>
                </a:lnTo>
                <a:lnTo>
                  <a:pt x="110802" y="258763"/>
                </a:lnTo>
                <a:lnTo>
                  <a:pt x="17139" y="258763"/>
                </a:lnTo>
                <a:close/>
                <a:moveTo>
                  <a:pt x="28189" y="93663"/>
                </a:moveTo>
                <a:cubicBezTo>
                  <a:pt x="28189" y="93663"/>
                  <a:pt x="28189" y="93663"/>
                  <a:pt x="302951" y="93663"/>
                </a:cubicBezTo>
                <a:cubicBezTo>
                  <a:pt x="302951" y="93663"/>
                  <a:pt x="302951" y="93663"/>
                  <a:pt x="328872" y="132428"/>
                </a:cubicBezTo>
                <a:cubicBezTo>
                  <a:pt x="330168" y="133720"/>
                  <a:pt x="331464" y="136304"/>
                  <a:pt x="331464" y="138888"/>
                </a:cubicBezTo>
                <a:cubicBezTo>
                  <a:pt x="331464" y="144057"/>
                  <a:pt x="327576" y="147934"/>
                  <a:pt x="322392" y="149226"/>
                </a:cubicBezTo>
                <a:cubicBezTo>
                  <a:pt x="322392" y="149226"/>
                  <a:pt x="322392" y="149226"/>
                  <a:pt x="7452" y="149226"/>
                </a:cubicBezTo>
                <a:cubicBezTo>
                  <a:pt x="4860" y="147934"/>
                  <a:pt x="2268" y="146641"/>
                  <a:pt x="972" y="144057"/>
                </a:cubicBezTo>
                <a:cubicBezTo>
                  <a:pt x="-324" y="140181"/>
                  <a:pt x="-324" y="136304"/>
                  <a:pt x="972" y="132428"/>
                </a:cubicBezTo>
                <a:cubicBezTo>
                  <a:pt x="972" y="132428"/>
                  <a:pt x="972" y="132428"/>
                  <a:pt x="28189" y="93663"/>
                </a:cubicBezTo>
                <a:close/>
                <a:moveTo>
                  <a:pt x="47833" y="0"/>
                </a:moveTo>
                <a:cubicBezTo>
                  <a:pt x="47833" y="0"/>
                  <a:pt x="47833" y="0"/>
                  <a:pt x="283308" y="0"/>
                </a:cubicBezTo>
                <a:cubicBezTo>
                  <a:pt x="289777" y="0"/>
                  <a:pt x="294952" y="5255"/>
                  <a:pt x="294952" y="11824"/>
                </a:cubicBezTo>
                <a:lnTo>
                  <a:pt x="294952" y="76200"/>
                </a:lnTo>
                <a:cubicBezTo>
                  <a:pt x="294952" y="76200"/>
                  <a:pt x="294952" y="76200"/>
                  <a:pt x="36189" y="76200"/>
                </a:cubicBezTo>
                <a:cubicBezTo>
                  <a:pt x="36189" y="76200"/>
                  <a:pt x="36189" y="76200"/>
                  <a:pt x="36189" y="11824"/>
                </a:cubicBezTo>
                <a:cubicBezTo>
                  <a:pt x="36189" y="5255"/>
                  <a:pt x="41364" y="0"/>
                  <a:pt x="478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51963" y="2667617"/>
            <a:ext cx="2062045" cy="127202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7945707" y="2887013"/>
            <a:ext cx="457200" cy="433561"/>
          </a:xfrm>
          <a:custGeom>
            <a:avLst/>
            <a:gdLst>
              <a:gd name="connsiteX0" fmla="*/ 17139 w 331464"/>
              <a:gd name="connsiteY0" fmla="*/ 274638 h 314326"/>
              <a:gd name="connsiteX1" fmla="*/ 312414 w 331464"/>
              <a:gd name="connsiteY1" fmla="*/ 274638 h 314326"/>
              <a:gd name="connsiteX2" fmla="*/ 312414 w 331464"/>
              <a:gd name="connsiteY2" fmla="*/ 302420 h 314326"/>
              <a:gd name="connsiteX3" fmla="*/ 300758 w 331464"/>
              <a:gd name="connsiteY3" fmla="*/ 314326 h 314326"/>
              <a:gd name="connsiteX4" fmla="*/ 28795 w 331464"/>
              <a:gd name="connsiteY4" fmla="*/ 314326 h 314326"/>
              <a:gd name="connsiteX5" fmla="*/ 17139 w 331464"/>
              <a:gd name="connsiteY5" fmla="*/ 302420 h 314326"/>
              <a:gd name="connsiteX6" fmla="*/ 220339 w 331464"/>
              <a:gd name="connsiteY6" fmla="*/ 168275 h 314326"/>
              <a:gd name="connsiteX7" fmla="*/ 312414 w 331464"/>
              <a:gd name="connsiteY7" fmla="*/ 168275 h 314326"/>
              <a:gd name="connsiteX8" fmla="*/ 312414 w 331464"/>
              <a:gd name="connsiteY8" fmla="*/ 258763 h 314326"/>
              <a:gd name="connsiteX9" fmla="*/ 220339 w 331464"/>
              <a:gd name="connsiteY9" fmla="*/ 258763 h 314326"/>
              <a:gd name="connsiteX10" fmla="*/ 128264 w 331464"/>
              <a:gd name="connsiteY10" fmla="*/ 168275 h 314326"/>
              <a:gd name="connsiteX11" fmla="*/ 201289 w 331464"/>
              <a:gd name="connsiteY11" fmla="*/ 168275 h 314326"/>
              <a:gd name="connsiteX12" fmla="*/ 201289 w 331464"/>
              <a:gd name="connsiteY12" fmla="*/ 258763 h 314326"/>
              <a:gd name="connsiteX13" fmla="*/ 128264 w 331464"/>
              <a:gd name="connsiteY13" fmla="*/ 258763 h 314326"/>
              <a:gd name="connsiteX14" fmla="*/ 17139 w 331464"/>
              <a:gd name="connsiteY14" fmla="*/ 168275 h 314326"/>
              <a:gd name="connsiteX15" fmla="*/ 110802 w 331464"/>
              <a:gd name="connsiteY15" fmla="*/ 168275 h 314326"/>
              <a:gd name="connsiteX16" fmla="*/ 110802 w 331464"/>
              <a:gd name="connsiteY16" fmla="*/ 258763 h 314326"/>
              <a:gd name="connsiteX17" fmla="*/ 17139 w 331464"/>
              <a:gd name="connsiteY17" fmla="*/ 258763 h 314326"/>
              <a:gd name="connsiteX18" fmla="*/ 28189 w 331464"/>
              <a:gd name="connsiteY18" fmla="*/ 93663 h 314326"/>
              <a:gd name="connsiteX19" fmla="*/ 302951 w 331464"/>
              <a:gd name="connsiteY19" fmla="*/ 93663 h 314326"/>
              <a:gd name="connsiteX20" fmla="*/ 328872 w 331464"/>
              <a:gd name="connsiteY20" fmla="*/ 132428 h 314326"/>
              <a:gd name="connsiteX21" fmla="*/ 331464 w 331464"/>
              <a:gd name="connsiteY21" fmla="*/ 138888 h 314326"/>
              <a:gd name="connsiteX22" fmla="*/ 322392 w 331464"/>
              <a:gd name="connsiteY22" fmla="*/ 149226 h 314326"/>
              <a:gd name="connsiteX23" fmla="*/ 7452 w 331464"/>
              <a:gd name="connsiteY23" fmla="*/ 149226 h 314326"/>
              <a:gd name="connsiteX24" fmla="*/ 972 w 331464"/>
              <a:gd name="connsiteY24" fmla="*/ 144057 h 314326"/>
              <a:gd name="connsiteX25" fmla="*/ 972 w 331464"/>
              <a:gd name="connsiteY25" fmla="*/ 132428 h 314326"/>
              <a:gd name="connsiteX26" fmla="*/ 28189 w 331464"/>
              <a:gd name="connsiteY26" fmla="*/ 93663 h 314326"/>
              <a:gd name="connsiteX27" fmla="*/ 47833 w 331464"/>
              <a:gd name="connsiteY27" fmla="*/ 0 h 314326"/>
              <a:gd name="connsiteX28" fmla="*/ 283308 w 331464"/>
              <a:gd name="connsiteY28" fmla="*/ 0 h 314326"/>
              <a:gd name="connsiteX29" fmla="*/ 294952 w 331464"/>
              <a:gd name="connsiteY29" fmla="*/ 11824 h 314326"/>
              <a:gd name="connsiteX30" fmla="*/ 294952 w 331464"/>
              <a:gd name="connsiteY30" fmla="*/ 76200 h 314326"/>
              <a:gd name="connsiteX31" fmla="*/ 36189 w 331464"/>
              <a:gd name="connsiteY31" fmla="*/ 76200 h 314326"/>
              <a:gd name="connsiteX32" fmla="*/ 36189 w 331464"/>
              <a:gd name="connsiteY32" fmla="*/ 11824 h 314326"/>
              <a:gd name="connsiteX33" fmla="*/ 47833 w 331464"/>
              <a:gd name="connsiteY33" fmla="*/ 0 h 31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1464" h="314326">
                <a:moveTo>
                  <a:pt x="17139" y="274638"/>
                </a:moveTo>
                <a:cubicBezTo>
                  <a:pt x="17139" y="274638"/>
                  <a:pt x="17139" y="274638"/>
                  <a:pt x="312414" y="274638"/>
                </a:cubicBezTo>
                <a:cubicBezTo>
                  <a:pt x="312414" y="274638"/>
                  <a:pt x="312414" y="274638"/>
                  <a:pt x="312414" y="302420"/>
                </a:cubicBezTo>
                <a:cubicBezTo>
                  <a:pt x="312414" y="309035"/>
                  <a:pt x="307234" y="314326"/>
                  <a:pt x="300758" y="314326"/>
                </a:cubicBezTo>
                <a:cubicBezTo>
                  <a:pt x="300758" y="314326"/>
                  <a:pt x="300758" y="314326"/>
                  <a:pt x="28795" y="314326"/>
                </a:cubicBezTo>
                <a:cubicBezTo>
                  <a:pt x="22319" y="314326"/>
                  <a:pt x="17139" y="309035"/>
                  <a:pt x="17139" y="302420"/>
                </a:cubicBezTo>
                <a:close/>
                <a:moveTo>
                  <a:pt x="220339" y="168275"/>
                </a:moveTo>
                <a:lnTo>
                  <a:pt x="312414" y="168275"/>
                </a:lnTo>
                <a:lnTo>
                  <a:pt x="312414" y="258763"/>
                </a:lnTo>
                <a:lnTo>
                  <a:pt x="220339" y="258763"/>
                </a:lnTo>
                <a:close/>
                <a:moveTo>
                  <a:pt x="128264" y="168275"/>
                </a:moveTo>
                <a:lnTo>
                  <a:pt x="201289" y="168275"/>
                </a:lnTo>
                <a:lnTo>
                  <a:pt x="201289" y="258763"/>
                </a:lnTo>
                <a:lnTo>
                  <a:pt x="128264" y="258763"/>
                </a:lnTo>
                <a:close/>
                <a:moveTo>
                  <a:pt x="17139" y="168275"/>
                </a:moveTo>
                <a:lnTo>
                  <a:pt x="110802" y="168275"/>
                </a:lnTo>
                <a:lnTo>
                  <a:pt x="110802" y="258763"/>
                </a:lnTo>
                <a:lnTo>
                  <a:pt x="17139" y="258763"/>
                </a:lnTo>
                <a:close/>
                <a:moveTo>
                  <a:pt x="28189" y="93663"/>
                </a:moveTo>
                <a:cubicBezTo>
                  <a:pt x="28189" y="93663"/>
                  <a:pt x="28189" y="93663"/>
                  <a:pt x="302951" y="93663"/>
                </a:cubicBezTo>
                <a:cubicBezTo>
                  <a:pt x="302951" y="93663"/>
                  <a:pt x="302951" y="93663"/>
                  <a:pt x="328872" y="132428"/>
                </a:cubicBezTo>
                <a:cubicBezTo>
                  <a:pt x="330168" y="133720"/>
                  <a:pt x="331464" y="136304"/>
                  <a:pt x="331464" y="138888"/>
                </a:cubicBezTo>
                <a:cubicBezTo>
                  <a:pt x="331464" y="144057"/>
                  <a:pt x="327576" y="147934"/>
                  <a:pt x="322392" y="149226"/>
                </a:cubicBezTo>
                <a:cubicBezTo>
                  <a:pt x="322392" y="149226"/>
                  <a:pt x="322392" y="149226"/>
                  <a:pt x="7452" y="149226"/>
                </a:cubicBezTo>
                <a:cubicBezTo>
                  <a:pt x="4860" y="147934"/>
                  <a:pt x="2268" y="146641"/>
                  <a:pt x="972" y="144057"/>
                </a:cubicBezTo>
                <a:cubicBezTo>
                  <a:pt x="-324" y="140181"/>
                  <a:pt x="-324" y="136304"/>
                  <a:pt x="972" y="132428"/>
                </a:cubicBezTo>
                <a:cubicBezTo>
                  <a:pt x="972" y="132428"/>
                  <a:pt x="972" y="132428"/>
                  <a:pt x="28189" y="93663"/>
                </a:cubicBezTo>
                <a:close/>
                <a:moveTo>
                  <a:pt x="47833" y="0"/>
                </a:moveTo>
                <a:cubicBezTo>
                  <a:pt x="47833" y="0"/>
                  <a:pt x="47833" y="0"/>
                  <a:pt x="283308" y="0"/>
                </a:cubicBezTo>
                <a:cubicBezTo>
                  <a:pt x="289777" y="0"/>
                  <a:pt x="294952" y="5255"/>
                  <a:pt x="294952" y="11824"/>
                </a:cubicBezTo>
                <a:lnTo>
                  <a:pt x="294952" y="76200"/>
                </a:lnTo>
                <a:cubicBezTo>
                  <a:pt x="294952" y="76200"/>
                  <a:pt x="294952" y="76200"/>
                  <a:pt x="36189" y="76200"/>
                </a:cubicBezTo>
                <a:cubicBezTo>
                  <a:pt x="36189" y="76200"/>
                  <a:pt x="36189" y="76200"/>
                  <a:pt x="36189" y="11824"/>
                </a:cubicBezTo>
                <a:cubicBezTo>
                  <a:pt x="36189" y="5255"/>
                  <a:pt x="41364" y="0"/>
                  <a:pt x="478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423847" y="2667617"/>
            <a:ext cx="2062045" cy="127202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0197687" y="2887013"/>
            <a:ext cx="457200" cy="433561"/>
          </a:xfrm>
          <a:custGeom>
            <a:avLst/>
            <a:gdLst>
              <a:gd name="connsiteX0" fmla="*/ 17139 w 331464"/>
              <a:gd name="connsiteY0" fmla="*/ 274638 h 314326"/>
              <a:gd name="connsiteX1" fmla="*/ 312414 w 331464"/>
              <a:gd name="connsiteY1" fmla="*/ 274638 h 314326"/>
              <a:gd name="connsiteX2" fmla="*/ 312414 w 331464"/>
              <a:gd name="connsiteY2" fmla="*/ 302420 h 314326"/>
              <a:gd name="connsiteX3" fmla="*/ 300758 w 331464"/>
              <a:gd name="connsiteY3" fmla="*/ 314326 h 314326"/>
              <a:gd name="connsiteX4" fmla="*/ 28795 w 331464"/>
              <a:gd name="connsiteY4" fmla="*/ 314326 h 314326"/>
              <a:gd name="connsiteX5" fmla="*/ 17139 w 331464"/>
              <a:gd name="connsiteY5" fmla="*/ 302420 h 314326"/>
              <a:gd name="connsiteX6" fmla="*/ 220339 w 331464"/>
              <a:gd name="connsiteY6" fmla="*/ 168275 h 314326"/>
              <a:gd name="connsiteX7" fmla="*/ 312414 w 331464"/>
              <a:gd name="connsiteY7" fmla="*/ 168275 h 314326"/>
              <a:gd name="connsiteX8" fmla="*/ 312414 w 331464"/>
              <a:gd name="connsiteY8" fmla="*/ 258763 h 314326"/>
              <a:gd name="connsiteX9" fmla="*/ 220339 w 331464"/>
              <a:gd name="connsiteY9" fmla="*/ 258763 h 314326"/>
              <a:gd name="connsiteX10" fmla="*/ 128264 w 331464"/>
              <a:gd name="connsiteY10" fmla="*/ 168275 h 314326"/>
              <a:gd name="connsiteX11" fmla="*/ 201289 w 331464"/>
              <a:gd name="connsiteY11" fmla="*/ 168275 h 314326"/>
              <a:gd name="connsiteX12" fmla="*/ 201289 w 331464"/>
              <a:gd name="connsiteY12" fmla="*/ 258763 h 314326"/>
              <a:gd name="connsiteX13" fmla="*/ 128264 w 331464"/>
              <a:gd name="connsiteY13" fmla="*/ 258763 h 314326"/>
              <a:gd name="connsiteX14" fmla="*/ 17139 w 331464"/>
              <a:gd name="connsiteY14" fmla="*/ 168275 h 314326"/>
              <a:gd name="connsiteX15" fmla="*/ 110802 w 331464"/>
              <a:gd name="connsiteY15" fmla="*/ 168275 h 314326"/>
              <a:gd name="connsiteX16" fmla="*/ 110802 w 331464"/>
              <a:gd name="connsiteY16" fmla="*/ 258763 h 314326"/>
              <a:gd name="connsiteX17" fmla="*/ 17139 w 331464"/>
              <a:gd name="connsiteY17" fmla="*/ 258763 h 314326"/>
              <a:gd name="connsiteX18" fmla="*/ 28189 w 331464"/>
              <a:gd name="connsiteY18" fmla="*/ 93663 h 314326"/>
              <a:gd name="connsiteX19" fmla="*/ 302951 w 331464"/>
              <a:gd name="connsiteY19" fmla="*/ 93663 h 314326"/>
              <a:gd name="connsiteX20" fmla="*/ 328872 w 331464"/>
              <a:gd name="connsiteY20" fmla="*/ 132428 h 314326"/>
              <a:gd name="connsiteX21" fmla="*/ 331464 w 331464"/>
              <a:gd name="connsiteY21" fmla="*/ 138888 h 314326"/>
              <a:gd name="connsiteX22" fmla="*/ 322392 w 331464"/>
              <a:gd name="connsiteY22" fmla="*/ 149226 h 314326"/>
              <a:gd name="connsiteX23" fmla="*/ 7452 w 331464"/>
              <a:gd name="connsiteY23" fmla="*/ 149226 h 314326"/>
              <a:gd name="connsiteX24" fmla="*/ 972 w 331464"/>
              <a:gd name="connsiteY24" fmla="*/ 144057 h 314326"/>
              <a:gd name="connsiteX25" fmla="*/ 972 w 331464"/>
              <a:gd name="connsiteY25" fmla="*/ 132428 h 314326"/>
              <a:gd name="connsiteX26" fmla="*/ 28189 w 331464"/>
              <a:gd name="connsiteY26" fmla="*/ 93663 h 314326"/>
              <a:gd name="connsiteX27" fmla="*/ 47833 w 331464"/>
              <a:gd name="connsiteY27" fmla="*/ 0 h 314326"/>
              <a:gd name="connsiteX28" fmla="*/ 283308 w 331464"/>
              <a:gd name="connsiteY28" fmla="*/ 0 h 314326"/>
              <a:gd name="connsiteX29" fmla="*/ 294952 w 331464"/>
              <a:gd name="connsiteY29" fmla="*/ 11824 h 314326"/>
              <a:gd name="connsiteX30" fmla="*/ 294952 w 331464"/>
              <a:gd name="connsiteY30" fmla="*/ 76200 h 314326"/>
              <a:gd name="connsiteX31" fmla="*/ 36189 w 331464"/>
              <a:gd name="connsiteY31" fmla="*/ 76200 h 314326"/>
              <a:gd name="connsiteX32" fmla="*/ 36189 w 331464"/>
              <a:gd name="connsiteY32" fmla="*/ 11824 h 314326"/>
              <a:gd name="connsiteX33" fmla="*/ 47833 w 331464"/>
              <a:gd name="connsiteY33" fmla="*/ 0 h 31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1464" h="314326">
                <a:moveTo>
                  <a:pt x="17139" y="274638"/>
                </a:moveTo>
                <a:cubicBezTo>
                  <a:pt x="17139" y="274638"/>
                  <a:pt x="17139" y="274638"/>
                  <a:pt x="312414" y="274638"/>
                </a:cubicBezTo>
                <a:cubicBezTo>
                  <a:pt x="312414" y="274638"/>
                  <a:pt x="312414" y="274638"/>
                  <a:pt x="312414" y="302420"/>
                </a:cubicBezTo>
                <a:cubicBezTo>
                  <a:pt x="312414" y="309035"/>
                  <a:pt x="307234" y="314326"/>
                  <a:pt x="300758" y="314326"/>
                </a:cubicBezTo>
                <a:cubicBezTo>
                  <a:pt x="300758" y="314326"/>
                  <a:pt x="300758" y="314326"/>
                  <a:pt x="28795" y="314326"/>
                </a:cubicBezTo>
                <a:cubicBezTo>
                  <a:pt x="22319" y="314326"/>
                  <a:pt x="17139" y="309035"/>
                  <a:pt x="17139" y="302420"/>
                </a:cubicBezTo>
                <a:close/>
                <a:moveTo>
                  <a:pt x="220339" y="168275"/>
                </a:moveTo>
                <a:lnTo>
                  <a:pt x="312414" y="168275"/>
                </a:lnTo>
                <a:lnTo>
                  <a:pt x="312414" y="258763"/>
                </a:lnTo>
                <a:lnTo>
                  <a:pt x="220339" y="258763"/>
                </a:lnTo>
                <a:close/>
                <a:moveTo>
                  <a:pt x="128264" y="168275"/>
                </a:moveTo>
                <a:lnTo>
                  <a:pt x="201289" y="168275"/>
                </a:lnTo>
                <a:lnTo>
                  <a:pt x="201289" y="258763"/>
                </a:lnTo>
                <a:lnTo>
                  <a:pt x="128264" y="258763"/>
                </a:lnTo>
                <a:close/>
                <a:moveTo>
                  <a:pt x="17139" y="168275"/>
                </a:moveTo>
                <a:lnTo>
                  <a:pt x="110802" y="168275"/>
                </a:lnTo>
                <a:lnTo>
                  <a:pt x="110802" y="258763"/>
                </a:lnTo>
                <a:lnTo>
                  <a:pt x="17139" y="258763"/>
                </a:lnTo>
                <a:close/>
                <a:moveTo>
                  <a:pt x="28189" y="93663"/>
                </a:moveTo>
                <a:cubicBezTo>
                  <a:pt x="28189" y="93663"/>
                  <a:pt x="28189" y="93663"/>
                  <a:pt x="302951" y="93663"/>
                </a:cubicBezTo>
                <a:cubicBezTo>
                  <a:pt x="302951" y="93663"/>
                  <a:pt x="302951" y="93663"/>
                  <a:pt x="328872" y="132428"/>
                </a:cubicBezTo>
                <a:cubicBezTo>
                  <a:pt x="330168" y="133720"/>
                  <a:pt x="331464" y="136304"/>
                  <a:pt x="331464" y="138888"/>
                </a:cubicBezTo>
                <a:cubicBezTo>
                  <a:pt x="331464" y="144057"/>
                  <a:pt x="327576" y="147934"/>
                  <a:pt x="322392" y="149226"/>
                </a:cubicBezTo>
                <a:cubicBezTo>
                  <a:pt x="322392" y="149226"/>
                  <a:pt x="322392" y="149226"/>
                  <a:pt x="7452" y="149226"/>
                </a:cubicBezTo>
                <a:cubicBezTo>
                  <a:pt x="4860" y="147934"/>
                  <a:pt x="2268" y="146641"/>
                  <a:pt x="972" y="144057"/>
                </a:cubicBezTo>
                <a:cubicBezTo>
                  <a:pt x="-324" y="140181"/>
                  <a:pt x="-324" y="136304"/>
                  <a:pt x="972" y="132428"/>
                </a:cubicBezTo>
                <a:cubicBezTo>
                  <a:pt x="972" y="132428"/>
                  <a:pt x="972" y="132428"/>
                  <a:pt x="28189" y="93663"/>
                </a:cubicBezTo>
                <a:close/>
                <a:moveTo>
                  <a:pt x="47833" y="0"/>
                </a:moveTo>
                <a:cubicBezTo>
                  <a:pt x="47833" y="0"/>
                  <a:pt x="47833" y="0"/>
                  <a:pt x="283308" y="0"/>
                </a:cubicBezTo>
                <a:cubicBezTo>
                  <a:pt x="289777" y="0"/>
                  <a:pt x="294952" y="5255"/>
                  <a:pt x="294952" y="11824"/>
                </a:cubicBezTo>
                <a:lnTo>
                  <a:pt x="294952" y="76200"/>
                </a:lnTo>
                <a:cubicBezTo>
                  <a:pt x="294952" y="76200"/>
                  <a:pt x="294952" y="76200"/>
                  <a:pt x="36189" y="76200"/>
                </a:cubicBezTo>
                <a:cubicBezTo>
                  <a:pt x="36189" y="76200"/>
                  <a:pt x="36189" y="76200"/>
                  <a:pt x="36189" y="11824"/>
                </a:cubicBezTo>
                <a:cubicBezTo>
                  <a:pt x="36189" y="5255"/>
                  <a:pt x="41364" y="0"/>
                  <a:pt x="478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467">
              <a:latin typeface="字魂59号-创粗黑" panose="00000500000000000000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1C4D6C-C156-A86C-2297-4CF5C5F0B085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DF7ED1-8AEE-C58B-2310-5F48B968938B}"/>
              </a:ext>
            </a:extLst>
          </p:cNvPr>
          <p:cNvSpPr txBox="1"/>
          <p:nvPr/>
        </p:nvSpPr>
        <p:spPr>
          <a:xfrm>
            <a:off x="9434007" y="3920694"/>
            <a:ext cx="206204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DEABA9-19E4-D10A-2E87-D7E6C16BB5D9}"/>
              </a:ext>
            </a:extLst>
          </p:cNvPr>
          <p:cNvSpPr txBox="1"/>
          <p:nvPr/>
        </p:nvSpPr>
        <p:spPr>
          <a:xfrm>
            <a:off x="7097711" y="3920694"/>
            <a:ext cx="206204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24CEB9-EC5E-0A71-C3EA-7B36CB6D7EEC}"/>
              </a:ext>
            </a:extLst>
          </p:cNvPr>
          <p:cNvSpPr txBox="1"/>
          <p:nvPr/>
        </p:nvSpPr>
        <p:spPr>
          <a:xfrm>
            <a:off x="4873176" y="3920694"/>
            <a:ext cx="206204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944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7" grpId="0" animBg="1"/>
      <p:bldP spid="17" grpId="0" animBg="1"/>
      <p:bldP spid="8" grpId="0" animBg="1"/>
      <p:bldP spid="21" grpId="0" animBg="1"/>
      <p:bldP spid="9" grpId="0" animBg="1"/>
      <p:bldP spid="2" grpId="0"/>
      <p:bldP spid="3" grpId="0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45177" y="1772817"/>
            <a:ext cx="45719" cy="3996444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BDAC55-55B1-C8E3-4464-4CB2A7A95894}"/>
              </a:ext>
            </a:extLst>
          </p:cNvPr>
          <p:cNvGrpSpPr/>
          <p:nvPr/>
        </p:nvGrpSpPr>
        <p:grpSpPr>
          <a:xfrm>
            <a:off x="4398599" y="1872338"/>
            <a:ext cx="1212728" cy="1234483"/>
            <a:chOff x="4398599" y="1872338"/>
            <a:chExt cx="1212728" cy="1234483"/>
          </a:xfrm>
        </p:grpSpPr>
        <p:sp>
          <p:nvSpPr>
            <p:cNvPr id="26" name="对角圆角矩形 26"/>
            <p:cNvSpPr/>
            <p:nvPr/>
          </p:nvSpPr>
          <p:spPr>
            <a:xfrm rot="16200000">
              <a:off x="4387721" y="1883216"/>
              <a:ext cx="1234483" cy="1212728"/>
            </a:xfrm>
            <a:prstGeom prst="round2DiagRect">
              <a:avLst>
                <a:gd name="adj1" fmla="val 50000"/>
                <a:gd name="adj2" fmla="val 0"/>
              </a:avLst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7" name="对角圆角矩形 27"/>
            <p:cNvSpPr/>
            <p:nvPr/>
          </p:nvSpPr>
          <p:spPr>
            <a:xfrm rot="16200000">
              <a:off x="4498954" y="1980227"/>
              <a:ext cx="1034917" cy="1016679"/>
            </a:xfrm>
            <a:prstGeom prst="round2DiagRect">
              <a:avLst>
                <a:gd name="adj1" fmla="val 50000"/>
                <a:gd name="adj2" fmla="val 0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8" name="任意多边形 28"/>
            <p:cNvSpPr/>
            <p:nvPr/>
          </p:nvSpPr>
          <p:spPr bwMode="auto">
            <a:xfrm>
              <a:off x="4833327" y="2208452"/>
              <a:ext cx="393853" cy="57995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C43D342-9DB2-872B-639B-8B2408E8145B}"/>
              </a:ext>
            </a:extLst>
          </p:cNvPr>
          <p:cNvGrpSpPr/>
          <p:nvPr/>
        </p:nvGrpSpPr>
        <p:grpSpPr>
          <a:xfrm>
            <a:off x="6539982" y="3192601"/>
            <a:ext cx="1212728" cy="1234483"/>
            <a:chOff x="6539982" y="3192601"/>
            <a:chExt cx="1212728" cy="1234483"/>
          </a:xfrm>
        </p:grpSpPr>
        <p:sp>
          <p:nvSpPr>
            <p:cNvPr id="19" name="对角圆角矩形 23"/>
            <p:cNvSpPr/>
            <p:nvPr/>
          </p:nvSpPr>
          <p:spPr>
            <a:xfrm rot="16200000">
              <a:off x="6529104" y="3203479"/>
              <a:ext cx="1234483" cy="1212728"/>
            </a:xfrm>
            <a:prstGeom prst="round2DiagRect">
              <a:avLst>
                <a:gd name="adj1" fmla="val 50000"/>
                <a:gd name="adj2" fmla="val 0"/>
              </a:avLst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0" name="对角圆角矩形 24"/>
            <p:cNvSpPr/>
            <p:nvPr/>
          </p:nvSpPr>
          <p:spPr>
            <a:xfrm rot="16200000">
              <a:off x="6640336" y="3300490"/>
              <a:ext cx="1034917" cy="1016679"/>
            </a:xfrm>
            <a:prstGeom prst="round2DiagRect">
              <a:avLst>
                <a:gd name="adj1" fmla="val 50000"/>
                <a:gd name="adj2" fmla="val 0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1" name="任意多边形 25"/>
            <p:cNvSpPr/>
            <p:nvPr/>
          </p:nvSpPr>
          <p:spPr bwMode="auto">
            <a:xfrm flipH="1">
              <a:off x="6964628" y="3500341"/>
              <a:ext cx="353336" cy="594499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8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2D8348A-9585-8B15-7F51-379A8D85825D}"/>
              </a:ext>
            </a:extLst>
          </p:cNvPr>
          <p:cNvGrpSpPr/>
          <p:nvPr/>
        </p:nvGrpSpPr>
        <p:grpSpPr>
          <a:xfrm>
            <a:off x="4442610" y="4437112"/>
            <a:ext cx="1168717" cy="1189683"/>
            <a:chOff x="4442610" y="4437112"/>
            <a:chExt cx="1168717" cy="1189683"/>
          </a:xfrm>
        </p:grpSpPr>
        <p:sp>
          <p:nvSpPr>
            <p:cNvPr id="12" name="对角圆角矩形 29"/>
            <p:cNvSpPr/>
            <p:nvPr/>
          </p:nvSpPr>
          <p:spPr>
            <a:xfrm rot="16200000">
              <a:off x="4432127" y="4447595"/>
              <a:ext cx="1189683" cy="1168717"/>
            </a:xfrm>
            <a:prstGeom prst="round2DiagRect">
              <a:avLst>
                <a:gd name="adj1" fmla="val 50000"/>
                <a:gd name="adj2" fmla="val 0"/>
              </a:avLst>
            </a:prstGeom>
            <a:noFill/>
            <a:ln w="28575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3" name="对角圆角矩形 30"/>
            <p:cNvSpPr/>
            <p:nvPr/>
          </p:nvSpPr>
          <p:spPr>
            <a:xfrm rot="16200000">
              <a:off x="4539323" y="4541086"/>
              <a:ext cx="997360" cy="979783"/>
            </a:xfrm>
            <a:prstGeom prst="round2DiagRect">
              <a:avLst>
                <a:gd name="adj1" fmla="val 50000"/>
                <a:gd name="adj2" fmla="val 0"/>
              </a:avLst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4" name="任意多边形 31"/>
            <p:cNvSpPr/>
            <p:nvPr/>
          </p:nvSpPr>
          <p:spPr bwMode="auto">
            <a:xfrm rot="10800000" flipV="1">
              <a:off x="4790489" y="4758942"/>
              <a:ext cx="444440" cy="482637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447B34E-ABCE-6FDF-A762-8DBE903DFE77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25E17F-E84A-01E2-2201-0DCB4B6FF37E}"/>
              </a:ext>
            </a:extLst>
          </p:cNvPr>
          <p:cNvSpPr txBox="1"/>
          <p:nvPr/>
        </p:nvSpPr>
        <p:spPr>
          <a:xfrm>
            <a:off x="6221345" y="1568464"/>
            <a:ext cx="326301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D807D4-283B-6903-ADEB-AE68364BBD38}"/>
              </a:ext>
            </a:extLst>
          </p:cNvPr>
          <p:cNvSpPr txBox="1"/>
          <p:nvPr/>
        </p:nvSpPr>
        <p:spPr>
          <a:xfrm>
            <a:off x="6221345" y="4297475"/>
            <a:ext cx="3263018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7DBC4E-9C7E-E9AB-3CA0-E7C5C7F0191E}"/>
              </a:ext>
            </a:extLst>
          </p:cNvPr>
          <p:cNvSpPr txBox="1"/>
          <p:nvPr/>
        </p:nvSpPr>
        <p:spPr>
          <a:xfrm>
            <a:off x="767507" y="3232670"/>
            <a:ext cx="5118352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40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864" y="-715638"/>
            <a:ext cx="8220565" cy="80810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2" t="28634" b="21534"/>
          <a:stretch>
            <a:fillRect/>
          </a:stretch>
        </p:blipFill>
        <p:spPr>
          <a:xfrm>
            <a:off x="47328" y="-27385"/>
            <a:ext cx="12144672" cy="6816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269D72-F97F-028A-39F9-D8C467DF3EB1}"/>
              </a:ext>
            </a:extLst>
          </p:cNvPr>
          <p:cNvSpPr txBox="1"/>
          <p:nvPr/>
        </p:nvSpPr>
        <p:spPr>
          <a:xfrm>
            <a:off x="3026758" y="2943640"/>
            <a:ext cx="6138481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عنوان موضوع را بنویسید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EED063-218F-BE93-5C8E-0B424945E054}"/>
              </a:ext>
            </a:extLst>
          </p:cNvPr>
          <p:cNvSpPr txBox="1"/>
          <p:nvPr/>
        </p:nvSpPr>
        <p:spPr>
          <a:xfrm>
            <a:off x="5305395" y="1441561"/>
            <a:ext cx="158120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80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8"/>
          <p:cNvSpPr/>
          <p:nvPr/>
        </p:nvSpPr>
        <p:spPr>
          <a:xfrm>
            <a:off x="6004878" y="2223694"/>
            <a:ext cx="161925" cy="161925"/>
          </a:xfrm>
          <a:prstGeom prst="ellipse">
            <a:avLst/>
          </a:prstGeom>
          <a:solidFill>
            <a:srgbClr val="015AB5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cxnSp>
        <p:nvCxnSpPr>
          <p:cNvPr id="17" name="Straight Connector 22"/>
          <p:cNvCxnSpPr/>
          <p:nvPr/>
        </p:nvCxnSpPr>
        <p:spPr>
          <a:xfrm flipH="1">
            <a:off x="6076313" y="1977054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24"/>
          <p:cNvCxnSpPr/>
          <p:nvPr/>
        </p:nvCxnSpPr>
        <p:spPr>
          <a:xfrm>
            <a:off x="4704713" y="1948479"/>
            <a:ext cx="1371601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7"/>
          <p:cNvSpPr/>
          <p:nvPr/>
        </p:nvSpPr>
        <p:spPr>
          <a:xfrm>
            <a:off x="5090479" y="3263290"/>
            <a:ext cx="161925" cy="161925"/>
          </a:xfrm>
          <a:prstGeom prst="ellipse">
            <a:avLst/>
          </a:prstGeom>
          <a:solidFill>
            <a:srgbClr val="015AB5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cxnSp>
        <p:nvCxnSpPr>
          <p:cNvPr id="21" name="Straight Connector 26"/>
          <p:cNvCxnSpPr/>
          <p:nvPr/>
        </p:nvCxnSpPr>
        <p:spPr>
          <a:xfrm flipH="1">
            <a:off x="5161913" y="3005754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8"/>
          <p:cNvCxnSpPr/>
          <p:nvPr/>
        </p:nvCxnSpPr>
        <p:spPr>
          <a:xfrm>
            <a:off x="3790316" y="2991466"/>
            <a:ext cx="1371601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6"/>
          <p:cNvSpPr/>
          <p:nvPr/>
        </p:nvSpPr>
        <p:spPr>
          <a:xfrm>
            <a:off x="4180839" y="4441146"/>
            <a:ext cx="161925" cy="161925"/>
          </a:xfrm>
          <a:prstGeom prst="ellipse">
            <a:avLst/>
          </a:prstGeom>
          <a:solidFill>
            <a:srgbClr val="015AB5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cxnSp>
        <p:nvCxnSpPr>
          <p:cNvPr id="25" name="Straight Connector 30"/>
          <p:cNvCxnSpPr/>
          <p:nvPr/>
        </p:nvCxnSpPr>
        <p:spPr>
          <a:xfrm flipH="1">
            <a:off x="4257040" y="4194178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32"/>
          <p:cNvCxnSpPr/>
          <p:nvPr/>
        </p:nvCxnSpPr>
        <p:spPr>
          <a:xfrm>
            <a:off x="3333115" y="4178788"/>
            <a:ext cx="914400" cy="0"/>
          </a:xfrm>
          <a:prstGeom prst="line">
            <a:avLst/>
          </a:prstGeom>
          <a:ln>
            <a:solidFill>
              <a:schemeClr val="accent1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1"/>
          <p:cNvCxnSpPr/>
          <p:nvPr/>
        </p:nvCxnSpPr>
        <p:spPr>
          <a:xfrm flipH="1">
            <a:off x="7000240" y="1977054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471778B-9641-33A4-7119-0208E08C7626}"/>
              </a:ext>
            </a:extLst>
          </p:cNvPr>
          <p:cNvGrpSpPr/>
          <p:nvPr/>
        </p:nvGrpSpPr>
        <p:grpSpPr>
          <a:xfrm>
            <a:off x="6919278" y="1948479"/>
            <a:ext cx="1452563" cy="437140"/>
            <a:chOff x="6919278" y="1946184"/>
            <a:chExt cx="1452563" cy="437140"/>
          </a:xfrm>
        </p:grpSpPr>
        <p:sp>
          <p:nvSpPr>
            <p:cNvPr id="14" name="Oval 19"/>
            <p:cNvSpPr/>
            <p:nvPr/>
          </p:nvSpPr>
          <p:spPr>
            <a:xfrm>
              <a:off x="6919278" y="2221399"/>
              <a:ext cx="161925" cy="161925"/>
            </a:xfrm>
            <a:prstGeom prst="ellipse">
              <a:avLst/>
            </a:prstGeom>
            <a:solidFill>
              <a:srgbClr val="015AB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18" name="Straight Connector 23"/>
            <p:cNvCxnSpPr/>
            <p:nvPr/>
          </p:nvCxnSpPr>
          <p:spPr>
            <a:xfrm>
              <a:off x="7000240" y="1946184"/>
              <a:ext cx="1371601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25"/>
          <p:cNvCxnSpPr/>
          <p:nvPr/>
        </p:nvCxnSpPr>
        <p:spPr>
          <a:xfrm flipH="1">
            <a:off x="7905113" y="3005754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37FC9CE-93D9-E608-D81F-35AB91B2455E}"/>
              </a:ext>
            </a:extLst>
          </p:cNvPr>
          <p:cNvGrpSpPr/>
          <p:nvPr/>
        </p:nvGrpSpPr>
        <p:grpSpPr>
          <a:xfrm>
            <a:off x="7833678" y="2991466"/>
            <a:ext cx="1452564" cy="433749"/>
            <a:chOff x="7833678" y="2989171"/>
            <a:chExt cx="1452564" cy="433749"/>
          </a:xfrm>
        </p:grpSpPr>
        <p:sp>
          <p:nvSpPr>
            <p:cNvPr id="15" name="Oval 20"/>
            <p:cNvSpPr/>
            <p:nvPr/>
          </p:nvSpPr>
          <p:spPr>
            <a:xfrm>
              <a:off x="7833678" y="3260995"/>
              <a:ext cx="161925" cy="161925"/>
            </a:xfrm>
            <a:prstGeom prst="ellipse">
              <a:avLst/>
            </a:prstGeom>
            <a:solidFill>
              <a:srgbClr val="015AB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22" name="Straight Connector 27"/>
            <p:cNvCxnSpPr/>
            <p:nvPr/>
          </p:nvCxnSpPr>
          <p:spPr>
            <a:xfrm>
              <a:off x="7914641" y="2989171"/>
              <a:ext cx="1371601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33C3AAD-15A8-2129-74DB-F90DCB301AA2}"/>
              </a:ext>
            </a:extLst>
          </p:cNvPr>
          <p:cNvGrpSpPr/>
          <p:nvPr/>
        </p:nvGrpSpPr>
        <p:grpSpPr>
          <a:xfrm>
            <a:off x="3799840" y="2462325"/>
            <a:ext cx="5486400" cy="2781300"/>
            <a:chOff x="3799840" y="2460030"/>
            <a:chExt cx="5486400" cy="2781300"/>
          </a:xfrm>
        </p:grpSpPr>
        <p:sp>
          <p:nvSpPr>
            <p:cNvPr id="6" name="Freeform: Shape 5"/>
            <p:cNvSpPr/>
            <p:nvPr/>
          </p:nvSpPr>
          <p:spPr>
            <a:xfrm>
              <a:off x="5628640" y="2460030"/>
              <a:ext cx="914400" cy="2781300"/>
            </a:xfrm>
            <a:custGeom>
              <a:avLst/>
              <a:gdLst>
                <a:gd name="connsiteX0" fmla="*/ 914400 w 914400"/>
                <a:gd name="connsiteY0" fmla="*/ 0 h 2781300"/>
                <a:gd name="connsiteX1" fmla="*/ 914400 w 914400"/>
                <a:gd name="connsiteY1" fmla="*/ 2781300 h 2781300"/>
                <a:gd name="connsiteX2" fmla="*/ 0 w 914400"/>
                <a:gd name="connsiteY2" fmla="*/ 2781300 h 2781300"/>
                <a:gd name="connsiteX3" fmla="*/ 0 w 914400"/>
                <a:gd name="connsiteY3" fmla="*/ 777656 h 2781300"/>
                <a:gd name="connsiteX4" fmla="*/ 93241 w 914400"/>
                <a:gd name="connsiteY4" fmla="*/ 631646 h 2781300"/>
                <a:gd name="connsiteX5" fmla="*/ 914400 w 914400"/>
                <a:gd name="connsiteY5" fmla="*/ 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781300">
                  <a:moveTo>
                    <a:pt x="914400" y="0"/>
                  </a:moveTo>
                  <a:lnTo>
                    <a:pt x="914400" y="2781300"/>
                  </a:lnTo>
                  <a:lnTo>
                    <a:pt x="0" y="2781300"/>
                  </a:lnTo>
                  <a:lnTo>
                    <a:pt x="0" y="777656"/>
                  </a:lnTo>
                  <a:lnTo>
                    <a:pt x="93241" y="631646"/>
                  </a:lnTo>
                  <a:cubicBezTo>
                    <a:pt x="339289" y="258654"/>
                    <a:pt x="571500" y="0"/>
                    <a:pt x="914400" y="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4714240" y="3237686"/>
              <a:ext cx="914400" cy="2003644"/>
            </a:xfrm>
            <a:custGeom>
              <a:avLst/>
              <a:gdLst>
                <a:gd name="connsiteX0" fmla="*/ 914400 w 914400"/>
                <a:gd name="connsiteY0" fmla="*/ 0 h 2003644"/>
                <a:gd name="connsiteX1" fmla="*/ 914400 w 914400"/>
                <a:gd name="connsiteY1" fmla="*/ 2003644 h 2003644"/>
                <a:gd name="connsiteX2" fmla="*/ 0 w 914400"/>
                <a:gd name="connsiteY2" fmla="*/ 2003644 h 2003644"/>
                <a:gd name="connsiteX3" fmla="*/ 0 w 914400"/>
                <a:gd name="connsiteY3" fmla="*/ 1282128 h 2003644"/>
                <a:gd name="connsiteX4" fmla="*/ 103466 w 914400"/>
                <a:gd name="connsiteY4" fmla="*/ 1171666 h 2003644"/>
                <a:gd name="connsiteX5" fmla="*/ 882888 w 914400"/>
                <a:gd name="connsiteY5" fmla="*/ 49346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3">
                  <a:moveTo>
                    <a:pt x="914400" y="0"/>
                  </a:moveTo>
                  <a:lnTo>
                    <a:pt x="914400" y="2003644"/>
                  </a:lnTo>
                  <a:lnTo>
                    <a:pt x="0" y="2003644"/>
                  </a:lnTo>
                  <a:lnTo>
                    <a:pt x="0" y="1282128"/>
                  </a:lnTo>
                  <a:lnTo>
                    <a:pt x="103466" y="1171666"/>
                  </a:lnTo>
                  <a:cubicBezTo>
                    <a:pt x="435336" y="790538"/>
                    <a:pt x="671123" y="388593"/>
                    <a:pt x="882888" y="49346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" name="Freeform: Shape 3"/>
            <p:cNvSpPr/>
            <p:nvPr/>
          </p:nvSpPr>
          <p:spPr>
            <a:xfrm>
              <a:off x="3799840" y="4519814"/>
              <a:ext cx="914400" cy="721516"/>
            </a:xfrm>
            <a:custGeom>
              <a:avLst/>
              <a:gdLst>
                <a:gd name="connsiteX0" fmla="*/ 914400 w 914400"/>
                <a:gd name="connsiteY0" fmla="*/ 0 h 721516"/>
                <a:gd name="connsiteX1" fmla="*/ 914400 w 914400"/>
                <a:gd name="connsiteY1" fmla="*/ 721516 h 721516"/>
                <a:gd name="connsiteX2" fmla="*/ 0 w 914400"/>
                <a:gd name="connsiteY2" fmla="*/ 721516 h 721516"/>
                <a:gd name="connsiteX3" fmla="*/ 806637 w 914400"/>
                <a:gd name="connsiteY3" fmla="*/ 115049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914400" y="0"/>
                  </a:moveTo>
                  <a:lnTo>
                    <a:pt x="914400" y="721516"/>
                  </a:lnTo>
                  <a:lnTo>
                    <a:pt x="0" y="721516"/>
                  </a:lnTo>
                  <a:cubicBezTo>
                    <a:pt x="319035" y="544894"/>
                    <a:pt x="582726" y="336725"/>
                    <a:pt x="806637" y="11504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6543040" y="2460030"/>
              <a:ext cx="914400" cy="2781300"/>
            </a:xfrm>
            <a:custGeom>
              <a:avLst/>
              <a:gdLst>
                <a:gd name="connsiteX0" fmla="*/ 0 w 914400"/>
                <a:gd name="connsiteY0" fmla="*/ 0 h 2781300"/>
                <a:gd name="connsiteX1" fmla="*/ 821159 w 914400"/>
                <a:gd name="connsiteY1" fmla="*/ 631646 h 2781300"/>
                <a:gd name="connsiteX2" fmla="*/ 914400 w 914400"/>
                <a:gd name="connsiteY2" fmla="*/ 777656 h 2781300"/>
                <a:gd name="connsiteX3" fmla="*/ 914400 w 914400"/>
                <a:gd name="connsiteY3" fmla="*/ 2781300 h 2781300"/>
                <a:gd name="connsiteX4" fmla="*/ 0 w 914400"/>
                <a:gd name="connsiteY4" fmla="*/ 2781300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2781300">
                  <a:moveTo>
                    <a:pt x="0" y="0"/>
                  </a:moveTo>
                  <a:cubicBezTo>
                    <a:pt x="342900" y="0"/>
                    <a:pt x="575112" y="258654"/>
                    <a:pt x="821159" y="631646"/>
                  </a:cubicBezTo>
                  <a:lnTo>
                    <a:pt x="914400" y="777656"/>
                  </a:lnTo>
                  <a:lnTo>
                    <a:pt x="914400" y="2781300"/>
                  </a:lnTo>
                  <a:lnTo>
                    <a:pt x="0" y="2781300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>
              <a:off x="7457440" y="3237686"/>
              <a:ext cx="914400" cy="2003644"/>
            </a:xfrm>
            <a:custGeom>
              <a:avLst/>
              <a:gdLst>
                <a:gd name="connsiteX0" fmla="*/ 0 w 914400"/>
                <a:gd name="connsiteY0" fmla="*/ 0 h 2003644"/>
                <a:gd name="connsiteX1" fmla="*/ 31512 w 914400"/>
                <a:gd name="connsiteY1" fmla="*/ 49346 h 2003644"/>
                <a:gd name="connsiteX2" fmla="*/ 810934 w 914400"/>
                <a:gd name="connsiteY2" fmla="*/ 1171666 h 2003644"/>
                <a:gd name="connsiteX3" fmla="*/ 914400 w 914400"/>
                <a:gd name="connsiteY3" fmla="*/ 1282128 h 2003644"/>
                <a:gd name="connsiteX4" fmla="*/ 914400 w 914400"/>
                <a:gd name="connsiteY4" fmla="*/ 2003644 h 2003644"/>
                <a:gd name="connsiteX5" fmla="*/ 0 w 914400"/>
                <a:gd name="connsiteY5" fmla="*/ 2003644 h 2003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2003643">
                  <a:moveTo>
                    <a:pt x="0" y="0"/>
                  </a:moveTo>
                  <a:lnTo>
                    <a:pt x="31512" y="49346"/>
                  </a:lnTo>
                  <a:cubicBezTo>
                    <a:pt x="243278" y="388593"/>
                    <a:pt x="479064" y="790538"/>
                    <a:pt x="810934" y="1171666"/>
                  </a:cubicBezTo>
                  <a:lnTo>
                    <a:pt x="914400" y="1282128"/>
                  </a:lnTo>
                  <a:lnTo>
                    <a:pt x="914400" y="2003644"/>
                  </a:lnTo>
                  <a:lnTo>
                    <a:pt x="0" y="2003644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>
              <a:off x="8371840" y="4519814"/>
              <a:ext cx="914400" cy="721516"/>
            </a:xfrm>
            <a:custGeom>
              <a:avLst/>
              <a:gdLst>
                <a:gd name="connsiteX0" fmla="*/ 0 w 914400"/>
                <a:gd name="connsiteY0" fmla="*/ 0 h 721516"/>
                <a:gd name="connsiteX1" fmla="*/ 107763 w 914400"/>
                <a:gd name="connsiteY1" fmla="*/ 115049 h 721516"/>
                <a:gd name="connsiteX2" fmla="*/ 914400 w 914400"/>
                <a:gd name="connsiteY2" fmla="*/ 721516 h 721516"/>
                <a:gd name="connsiteX3" fmla="*/ 0 w 914400"/>
                <a:gd name="connsiteY3" fmla="*/ 721516 h 7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721516">
                  <a:moveTo>
                    <a:pt x="0" y="0"/>
                  </a:moveTo>
                  <a:lnTo>
                    <a:pt x="107763" y="115049"/>
                  </a:lnTo>
                  <a:cubicBezTo>
                    <a:pt x="331675" y="336725"/>
                    <a:pt x="595365" y="544894"/>
                    <a:pt x="914400" y="721516"/>
                  </a:cubicBezTo>
                  <a:lnTo>
                    <a:pt x="0" y="721516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cxnSp>
        <p:nvCxnSpPr>
          <p:cNvPr id="24" name="Straight Connector 29"/>
          <p:cNvCxnSpPr/>
          <p:nvPr/>
        </p:nvCxnSpPr>
        <p:spPr>
          <a:xfrm flipH="1">
            <a:off x="8829040" y="4194178"/>
            <a:ext cx="0" cy="18288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C67FC14-9463-90FB-8DA1-E0D96702A633}"/>
              </a:ext>
            </a:extLst>
          </p:cNvPr>
          <p:cNvGrpSpPr/>
          <p:nvPr/>
        </p:nvGrpSpPr>
        <p:grpSpPr>
          <a:xfrm>
            <a:off x="8752840" y="4178788"/>
            <a:ext cx="990600" cy="424283"/>
            <a:chOff x="8752840" y="4176493"/>
            <a:chExt cx="990600" cy="424283"/>
          </a:xfrm>
        </p:grpSpPr>
        <p:sp>
          <p:nvSpPr>
            <p:cNvPr id="10" name="Oval 15"/>
            <p:cNvSpPr/>
            <p:nvPr/>
          </p:nvSpPr>
          <p:spPr>
            <a:xfrm>
              <a:off x="8752840" y="4438851"/>
              <a:ext cx="161925" cy="161925"/>
            </a:xfrm>
            <a:prstGeom prst="ellipse">
              <a:avLst/>
            </a:prstGeom>
            <a:solidFill>
              <a:srgbClr val="015AB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26" name="Straight Connector 31"/>
            <p:cNvCxnSpPr/>
            <p:nvPr/>
          </p:nvCxnSpPr>
          <p:spPr>
            <a:xfrm>
              <a:off x="8829040" y="4176493"/>
              <a:ext cx="9144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C2E27D3-5EF7-630B-17C8-D9C6DE3E6CD3}"/>
              </a:ext>
            </a:extLst>
          </p:cNvPr>
          <p:cNvSpPr txBox="1"/>
          <p:nvPr/>
        </p:nvSpPr>
        <p:spPr>
          <a:xfrm>
            <a:off x="0" y="167920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CF21F2-14AB-DB84-80B8-5EB41FDD753C}"/>
              </a:ext>
            </a:extLst>
          </p:cNvPr>
          <p:cNvSpPr txBox="1"/>
          <p:nvPr/>
        </p:nvSpPr>
        <p:spPr>
          <a:xfrm>
            <a:off x="7055806" y="862240"/>
            <a:ext cx="25812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357CB3-06EC-0B5C-F38C-9A4F864C3E9F}"/>
              </a:ext>
            </a:extLst>
          </p:cNvPr>
          <p:cNvSpPr txBox="1"/>
          <p:nvPr/>
        </p:nvSpPr>
        <p:spPr>
          <a:xfrm>
            <a:off x="8589651" y="2036311"/>
            <a:ext cx="25812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77032B8-C0A3-7694-4BE4-5D271005CD87}"/>
              </a:ext>
            </a:extLst>
          </p:cNvPr>
          <p:cNvSpPr txBox="1"/>
          <p:nvPr/>
        </p:nvSpPr>
        <p:spPr>
          <a:xfrm>
            <a:off x="9127818" y="3208087"/>
            <a:ext cx="25812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D5B246-B252-2E18-835A-57E5F86DC623}"/>
              </a:ext>
            </a:extLst>
          </p:cNvPr>
          <p:cNvSpPr txBox="1"/>
          <p:nvPr/>
        </p:nvSpPr>
        <p:spPr>
          <a:xfrm>
            <a:off x="2169479" y="943659"/>
            <a:ext cx="3947474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170DFA5-AE60-DC2C-759B-8140140B0831}"/>
              </a:ext>
            </a:extLst>
          </p:cNvPr>
          <p:cNvSpPr txBox="1"/>
          <p:nvPr/>
        </p:nvSpPr>
        <p:spPr>
          <a:xfrm>
            <a:off x="1219362" y="1993393"/>
            <a:ext cx="3947474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2D43B8-2AB8-FC5D-4ECC-3E958E3D02CD}"/>
              </a:ext>
            </a:extLst>
          </p:cNvPr>
          <p:cNvSpPr txBox="1"/>
          <p:nvPr/>
        </p:nvSpPr>
        <p:spPr>
          <a:xfrm>
            <a:off x="395290" y="3043127"/>
            <a:ext cx="3947474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717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1" grpId="0" animBg="1"/>
      <p:bldP spid="2" grpId="0"/>
      <p:bldP spid="3" grpId="0"/>
      <p:bldP spid="31" grpId="0"/>
      <p:bldP spid="32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6492241" y="2230252"/>
            <a:ext cx="5527040" cy="4627748"/>
            <a:chOff x="4711483" y="653160"/>
            <a:chExt cx="7406816" cy="6201666"/>
          </a:xfrm>
        </p:grpSpPr>
        <p:sp>
          <p:nvSpPr>
            <p:cNvPr id="19" name="Freeform: Shape 2"/>
            <p:cNvSpPr/>
            <p:nvPr/>
          </p:nvSpPr>
          <p:spPr bwMode="auto">
            <a:xfrm>
              <a:off x="7529225" y="2847975"/>
              <a:ext cx="1361091" cy="4006851"/>
            </a:xfrm>
            <a:custGeom>
              <a:avLst/>
              <a:gdLst>
                <a:gd name="T0" fmla="*/ 0 w 407"/>
                <a:gd name="T1" fmla="*/ 33 h 1302"/>
                <a:gd name="T2" fmla="*/ 77 w 407"/>
                <a:gd name="T3" fmla="*/ 1302 h 1302"/>
                <a:gd name="T4" fmla="*/ 368 w 407"/>
                <a:gd name="T5" fmla="*/ 1302 h 1302"/>
                <a:gd name="T6" fmla="*/ 354 w 407"/>
                <a:gd name="T7" fmla="*/ 656 h 1302"/>
                <a:gd name="T8" fmla="*/ 49 w 407"/>
                <a:gd name="T9" fmla="*/ 0 h 1302"/>
                <a:gd name="T10" fmla="*/ 0 w 407"/>
                <a:gd name="T11" fmla="*/ 33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302">
                  <a:moveTo>
                    <a:pt x="0" y="33"/>
                  </a:moveTo>
                  <a:cubicBezTo>
                    <a:pt x="228" y="442"/>
                    <a:pt x="210" y="885"/>
                    <a:pt x="77" y="1302"/>
                  </a:cubicBezTo>
                  <a:cubicBezTo>
                    <a:pt x="368" y="1302"/>
                    <a:pt x="368" y="1302"/>
                    <a:pt x="368" y="1302"/>
                  </a:cubicBezTo>
                  <a:cubicBezTo>
                    <a:pt x="402" y="1058"/>
                    <a:pt x="407" y="897"/>
                    <a:pt x="354" y="656"/>
                  </a:cubicBezTo>
                  <a:cubicBezTo>
                    <a:pt x="302" y="416"/>
                    <a:pt x="196" y="189"/>
                    <a:pt x="49" y="0"/>
                  </a:cubicBezTo>
                  <a:lnTo>
                    <a:pt x="0" y="33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0" name="Freeform: Shape 3"/>
            <p:cNvSpPr/>
            <p:nvPr/>
          </p:nvSpPr>
          <p:spPr bwMode="auto">
            <a:xfrm>
              <a:off x="6560850" y="3962401"/>
              <a:ext cx="1798637" cy="944563"/>
            </a:xfrm>
            <a:custGeom>
              <a:avLst/>
              <a:gdLst>
                <a:gd name="T0" fmla="*/ 127 w 585"/>
                <a:gd name="T1" fmla="*/ 29 h 307"/>
                <a:gd name="T2" fmla="*/ 82 w 585"/>
                <a:gd name="T3" fmla="*/ 0 h 307"/>
                <a:gd name="T4" fmla="*/ 0 w 585"/>
                <a:gd name="T5" fmla="*/ 18 h 307"/>
                <a:gd name="T6" fmla="*/ 102 w 585"/>
                <a:gd name="T7" fmla="*/ 106 h 307"/>
                <a:gd name="T8" fmla="*/ 581 w 585"/>
                <a:gd name="T9" fmla="*/ 307 h 307"/>
                <a:gd name="T10" fmla="*/ 585 w 585"/>
                <a:gd name="T11" fmla="*/ 168 h 307"/>
                <a:gd name="T12" fmla="*/ 127 w 585"/>
                <a:gd name="T13" fmla="*/ 2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5" h="307">
                  <a:moveTo>
                    <a:pt x="127" y="29"/>
                  </a:moveTo>
                  <a:cubicBezTo>
                    <a:pt x="112" y="20"/>
                    <a:pt x="97" y="11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3" y="50"/>
                    <a:pt x="67" y="79"/>
                    <a:pt x="102" y="106"/>
                  </a:cubicBezTo>
                  <a:cubicBezTo>
                    <a:pt x="251" y="215"/>
                    <a:pt x="411" y="279"/>
                    <a:pt x="581" y="307"/>
                  </a:cubicBezTo>
                  <a:cubicBezTo>
                    <a:pt x="585" y="168"/>
                    <a:pt x="585" y="168"/>
                    <a:pt x="585" y="168"/>
                  </a:cubicBezTo>
                  <a:cubicBezTo>
                    <a:pt x="432" y="161"/>
                    <a:pt x="271" y="116"/>
                    <a:pt x="127" y="29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1" name="Freeform: Shape 4"/>
            <p:cNvSpPr/>
            <p:nvPr/>
          </p:nvSpPr>
          <p:spPr bwMode="auto">
            <a:xfrm>
              <a:off x="8305511" y="2722173"/>
              <a:ext cx="1124935" cy="2118256"/>
            </a:xfrm>
            <a:custGeom>
              <a:avLst/>
              <a:gdLst>
                <a:gd name="T0" fmla="*/ 234 w 266"/>
                <a:gd name="T1" fmla="*/ 0 h 614"/>
                <a:gd name="T2" fmla="*/ 193 w 266"/>
                <a:gd name="T3" fmla="*/ 156 h 614"/>
                <a:gd name="T4" fmla="*/ 50 w 266"/>
                <a:gd name="T5" fmla="*/ 429 h 614"/>
                <a:gd name="T6" fmla="*/ 0 w 266"/>
                <a:gd name="T7" fmla="*/ 489 h 614"/>
                <a:gd name="T8" fmla="*/ 36 w 266"/>
                <a:gd name="T9" fmla="*/ 614 h 614"/>
                <a:gd name="T10" fmla="*/ 102 w 266"/>
                <a:gd name="T11" fmla="*/ 517 h 614"/>
                <a:gd name="T12" fmla="*/ 235 w 266"/>
                <a:gd name="T13" fmla="*/ 202 h 614"/>
                <a:gd name="T14" fmla="*/ 266 w 266"/>
                <a:gd name="T15" fmla="*/ 49 h 614"/>
                <a:gd name="T16" fmla="*/ 234 w 266"/>
                <a:gd name="T17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6" h="614">
                  <a:moveTo>
                    <a:pt x="234" y="0"/>
                  </a:moveTo>
                  <a:cubicBezTo>
                    <a:pt x="224" y="55"/>
                    <a:pt x="210" y="108"/>
                    <a:pt x="193" y="156"/>
                  </a:cubicBezTo>
                  <a:cubicBezTo>
                    <a:pt x="157" y="262"/>
                    <a:pt x="107" y="353"/>
                    <a:pt x="50" y="429"/>
                  </a:cubicBezTo>
                  <a:cubicBezTo>
                    <a:pt x="34" y="450"/>
                    <a:pt x="17" y="470"/>
                    <a:pt x="0" y="489"/>
                  </a:cubicBezTo>
                  <a:cubicBezTo>
                    <a:pt x="36" y="614"/>
                    <a:pt x="36" y="614"/>
                    <a:pt x="36" y="614"/>
                  </a:cubicBezTo>
                  <a:cubicBezTo>
                    <a:pt x="59" y="583"/>
                    <a:pt x="81" y="551"/>
                    <a:pt x="102" y="517"/>
                  </a:cubicBezTo>
                  <a:cubicBezTo>
                    <a:pt x="157" y="426"/>
                    <a:pt x="203" y="321"/>
                    <a:pt x="235" y="202"/>
                  </a:cubicBezTo>
                  <a:cubicBezTo>
                    <a:pt x="247" y="153"/>
                    <a:pt x="258" y="102"/>
                    <a:pt x="266" y="49"/>
                  </a:cubicBezTo>
                  <a:lnTo>
                    <a:pt x="234" y="0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5" name="Freeform: Shape 8"/>
            <p:cNvSpPr/>
            <p:nvPr/>
          </p:nvSpPr>
          <p:spPr bwMode="auto">
            <a:xfrm rot="4500000">
              <a:off x="9766417" y="2289417"/>
              <a:ext cx="1706563" cy="2997200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6" name="Freeform: Shape 9"/>
            <p:cNvSpPr/>
            <p:nvPr/>
          </p:nvSpPr>
          <p:spPr bwMode="auto">
            <a:xfrm>
              <a:off x="8179526" y="2176029"/>
              <a:ext cx="861125" cy="151237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7" name="Freeform: Shape 10"/>
            <p:cNvSpPr/>
            <p:nvPr/>
          </p:nvSpPr>
          <p:spPr bwMode="auto">
            <a:xfrm rot="1034185">
              <a:off x="9254180" y="653160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8" name="Freeform: Shape 11"/>
            <p:cNvSpPr/>
            <p:nvPr/>
          </p:nvSpPr>
          <p:spPr bwMode="auto">
            <a:xfrm rot="18372114">
              <a:off x="5210156" y="2030235"/>
              <a:ext cx="1318753" cy="231609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9" name="Freeform: Shape 12"/>
            <p:cNvSpPr/>
            <p:nvPr/>
          </p:nvSpPr>
          <p:spPr bwMode="auto">
            <a:xfrm rot="19386348">
              <a:off x="7118909" y="3187239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0" name="Freeform: Shape 13"/>
            <p:cNvSpPr/>
            <p:nvPr/>
          </p:nvSpPr>
          <p:spPr bwMode="auto">
            <a:xfrm rot="8899099">
              <a:off x="8945094" y="4344303"/>
              <a:ext cx="646103" cy="1134736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1" name="Freeform: Shape 14"/>
            <p:cNvSpPr/>
            <p:nvPr/>
          </p:nvSpPr>
          <p:spPr bwMode="auto">
            <a:xfrm rot="14235448">
              <a:off x="5841078" y="4043924"/>
              <a:ext cx="678703" cy="1191992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2" name="Freeform: Shape 15"/>
            <p:cNvSpPr/>
            <p:nvPr/>
          </p:nvSpPr>
          <p:spPr bwMode="auto">
            <a:xfrm rot="19765408">
              <a:off x="6422390" y="858042"/>
              <a:ext cx="1202479" cy="2111889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blipFill dpi="0" rotWithShape="1"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3" name="Freeform: Shape 16"/>
            <p:cNvSpPr/>
            <p:nvPr/>
          </p:nvSpPr>
          <p:spPr bwMode="auto">
            <a:xfrm rot="14235448">
              <a:off x="7585773" y="4857255"/>
              <a:ext cx="292603" cy="513893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4" name="Freeform: Shape 17"/>
            <p:cNvSpPr/>
            <p:nvPr/>
          </p:nvSpPr>
          <p:spPr bwMode="auto">
            <a:xfrm rot="10800000">
              <a:off x="6704262" y="4479826"/>
              <a:ext cx="351047" cy="616535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5" name="Freeform: Shape 18"/>
            <p:cNvSpPr/>
            <p:nvPr/>
          </p:nvSpPr>
          <p:spPr bwMode="auto">
            <a:xfrm rot="829878">
              <a:off x="7801869" y="2175347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6" name="Freeform: Shape 19"/>
            <p:cNvSpPr/>
            <p:nvPr/>
          </p:nvSpPr>
          <p:spPr bwMode="auto">
            <a:xfrm rot="17678962">
              <a:off x="7080688" y="2794874"/>
              <a:ext cx="313088" cy="54987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1" name="Freeform: Shape 24"/>
            <p:cNvSpPr/>
            <p:nvPr/>
          </p:nvSpPr>
          <p:spPr bwMode="auto">
            <a:xfrm rot="829878">
              <a:off x="8191357" y="1845295"/>
              <a:ext cx="326321" cy="573111"/>
            </a:xfrm>
            <a:custGeom>
              <a:avLst/>
              <a:gdLst>
                <a:gd name="T0" fmla="*/ 222 w 452"/>
                <a:gd name="T1" fmla="*/ 0 h 796"/>
                <a:gd name="T2" fmla="*/ 450 w 452"/>
                <a:gd name="T3" fmla="*/ 475 h 796"/>
                <a:gd name="T4" fmla="*/ 234 w 452"/>
                <a:gd name="T5" fmla="*/ 796 h 796"/>
                <a:gd name="T6" fmla="*/ 9 w 452"/>
                <a:gd name="T7" fmla="*/ 482 h 796"/>
                <a:gd name="T8" fmla="*/ 222 w 452"/>
                <a:gd name="T9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796">
                  <a:moveTo>
                    <a:pt x="222" y="0"/>
                  </a:moveTo>
                  <a:cubicBezTo>
                    <a:pt x="222" y="0"/>
                    <a:pt x="452" y="265"/>
                    <a:pt x="450" y="475"/>
                  </a:cubicBezTo>
                  <a:cubicBezTo>
                    <a:pt x="448" y="685"/>
                    <a:pt x="234" y="796"/>
                    <a:pt x="234" y="796"/>
                  </a:cubicBezTo>
                  <a:cubicBezTo>
                    <a:pt x="234" y="796"/>
                    <a:pt x="18" y="692"/>
                    <a:pt x="9" y="482"/>
                  </a:cubicBezTo>
                  <a:cubicBezTo>
                    <a:pt x="0" y="272"/>
                    <a:pt x="222" y="0"/>
                    <a:pt x="2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5EC0833-3E06-F938-48BC-CD9A83FA106A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7F115-6356-1833-50FF-0201C1F7FFE4}"/>
              </a:ext>
            </a:extLst>
          </p:cNvPr>
          <p:cNvSpPr txBox="1"/>
          <p:nvPr/>
        </p:nvSpPr>
        <p:spPr>
          <a:xfrm>
            <a:off x="1390816" y="1166030"/>
            <a:ext cx="476439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.</a:t>
            </a:r>
            <a:endParaRPr lang="fa-IR" sz="16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6642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864" y="-715638"/>
            <a:ext cx="8220565" cy="80810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2" t="28634" b="21534"/>
          <a:stretch>
            <a:fillRect/>
          </a:stretch>
        </p:blipFill>
        <p:spPr>
          <a:xfrm>
            <a:off x="582349" y="-309487"/>
            <a:ext cx="12144672" cy="6816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C3D143-92B5-221D-5928-03BFC4ACB7B9}"/>
              </a:ext>
            </a:extLst>
          </p:cNvPr>
          <p:cNvSpPr txBox="1"/>
          <p:nvPr/>
        </p:nvSpPr>
        <p:spPr>
          <a:xfrm>
            <a:off x="3026758" y="2943640"/>
            <a:ext cx="6138481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عنوان موضوع را بنویسید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979FAD-72DE-9CB5-D692-0B571ECF2D93}"/>
              </a:ext>
            </a:extLst>
          </p:cNvPr>
          <p:cNvSpPr txBox="1"/>
          <p:nvPr/>
        </p:nvSpPr>
        <p:spPr>
          <a:xfrm>
            <a:off x="5305395" y="1441561"/>
            <a:ext cx="158120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80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7FC4074-4B82-F481-8DE0-169DDB7D2062}"/>
              </a:ext>
            </a:extLst>
          </p:cNvPr>
          <p:cNvGrpSpPr/>
          <p:nvPr/>
        </p:nvGrpSpPr>
        <p:grpSpPr>
          <a:xfrm>
            <a:off x="0" y="1817332"/>
            <a:ext cx="10227811" cy="3259057"/>
            <a:chOff x="0" y="1817332"/>
            <a:chExt cx="10227811" cy="3259057"/>
          </a:xfrm>
        </p:grpSpPr>
        <p:sp>
          <p:nvSpPr>
            <p:cNvPr id="17" name="Freeform: Shape 19"/>
            <p:cNvSpPr/>
            <p:nvPr/>
          </p:nvSpPr>
          <p:spPr>
            <a:xfrm>
              <a:off x="5532019" y="1824259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8" name="Rectangle 20"/>
            <p:cNvSpPr/>
            <p:nvPr/>
          </p:nvSpPr>
          <p:spPr>
            <a:xfrm rot="18000000">
              <a:off x="5425649" y="2511035"/>
              <a:ext cx="1340952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a14="http://schemas.microsoft.com/office/drawing/2010/main" xmlns:p15="http://schemas.microsoft.com/office/powerpoint/2012/main" xmlns:p159="http://schemas.microsoft.com/office/powerpoint/2015/09/main"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字魂59号-创粗黑" panose="00000500000000000000" pitchFamily="2" charset="-122"/>
              </a:endParaRPr>
            </a:p>
          </p:txBody>
        </p:sp>
        <p:sp>
          <p:nvSpPr>
            <p:cNvPr id="19" name="Freeform: Shape 17"/>
            <p:cNvSpPr/>
            <p:nvPr/>
          </p:nvSpPr>
          <p:spPr>
            <a:xfrm>
              <a:off x="2428985" y="1817332"/>
              <a:ext cx="1117040" cy="1610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164" y="11117"/>
                    <a:pt x="-760" y="15289"/>
                    <a:pt x="670" y="19391"/>
                  </a:cubicBezTo>
                  <a:cubicBezTo>
                    <a:pt x="937" y="20158"/>
                    <a:pt x="1275" y="20895"/>
                    <a:pt x="1681" y="21600"/>
                  </a:cubicBezTo>
                  <a:cubicBezTo>
                    <a:pt x="2702" y="21510"/>
                    <a:pt x="3727" y="21360"/>
                    <a:pt x="4751" y="21149"/>
                  </a:cubicBezTo>
                  <a:cubicBezTo>
                    <a:pt x="10229" y="20021"/>
                    <a:pt x="14610" y="17338"/>
                    <a:pt x="17263" y="13911"/>
                  </a:cubicBezTo>
                  <a:cubicBezTo>
                    <a:pt x="19916" y="10483"/>
                    <a:pt x="20840" y="6311"/>
                    <a:pt x="19410" y="2209"/>
                  </a:cubicBezTo>
                  <a:cubicBezTo>
                    <a:pt x="19143" y="1442"/>
                    <a:pt x="18805" y="705"/>
                    <a:pt x="18399" y="0"/>
                  </a:cubicBezTo>
                  <a:cubicBezTo>
                    <a:pt x="17378" y="90"/>
                    <a:pt x="16353" y="240"/>
                    <a:pt x="15329" y="451"/>
                  </a:cubicBezTo>
                  <a:cubicBezTo>
                    <a:pt x="9851" y="1579"/>
                    <a:pt x="5470" y="4262"/>
                    <a:pt x="2817" y="7689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0" name="Rectangle 18"/>
            <p:cNvSpPr/>
            <p:nvPr/>
          </p:nvSpPr>
          <p:spPr>
            <a:xfrm rot="18000000">
              <a:off x="2316641" y="2511035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a14="http://schemas.microsoft.com/office/drawing/2010/main" xmlns:p15="http://schemas.microsoft.com/office/powerpoint/2012/main" xmlns:p159="http://schemas.microsoft.com/office/powerpoint/2015/09/main"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字魂59号-创粗黑" panose="00000500000000000000" pitchFamily="2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0" y="2768945"/>
              <a:ext cx="10227811" cy="1801899"/>
              <a:chOff x="0" y="2076709"/>
              <a:chExt cx="7670858" cy="1351424"/>
            </a:xfr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16" name="Freeform: Shape 23"/>
              <p:cNvSpPr/>
              <p:nvPr/>
            </p:nvSpPr>
            <p:spPr>
              <a:xfrm rot="10800000" flipH="1">
                <a:off x="4596910" y="2220279"/>
                <a:ext cx="1466029" cy="4156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3946" y="0"/>
                    </a:moveTo>
                    <a:lnTo>
                      <a:pt x="0" y="3319"/>
                    </a:lnTo>
                    <a:cubicBezTo>
                      <a:pt x="1053" y="6000"/>
                      <a:pt x="2601" y="9469"/>
                      <a:pt x="4417" y="12351"/>
                    </a:cubicBezTo>
                    <a:cubicBezTo>
                      <a:pt x="7113" y="16632"/>
                      <a:pt x="9944" y="18906"/>
                      <a:pt x="12783" y="20223"/>
                    </a:cubicBezTo>
                    <a:cubicBezTo>
                      <a:pt x="14166" y="20865"/>
                      <a:pt x="15556" y="21284"/>
                      <a:pt x="16951" y="21434"/>
                    </a:cubicBezTo>
                    <a:cubicBezTo>
                      <a:pt x="18502" y="21600"/>
                      <a:pt x="20053" y="21443"/>
                      <a:pt x="21600" y="20959"/>
                    </a:cubicBezTo>
                    <a:lnTo>
                      <a:pt x="21568" y="20547"/>
                    </a:lnTo>
                    <a:cubicBezTo>
                      <a:pt x="20119" y="20362"/>
                      <a:pt x="16673" y="19195"/>
                      <a:pt x="12893" y="15491"/>
                    </a:cubicBezTo>
                    <a:cubicBezTo>
                      <a:pt x="9808" y="12469"/>
                      <a:pt x="6568" y="7945"/>
                      <a:pt x="394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14" name="Freeform: Shape 21"/>
              <p:cNvSpPr/>
              <p:nvPr/>
            </p:nvSpPr>
            <p:spPr>
              <a:xfrm>
                <a:off x="0" y="2076709"/>
                <a:ext cx="7670858" cy="1351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4" extrusionOk="0">
                    <a:moveTo>
                      <a:pt x="4816" y="1"/>
                    </a:moveTo>
                    <a:cubicBezTo>
                      <a:pt x="3131" y="-46"/>
                      <a:pt x="1481" y="1187"/>
                      <a:pt x="5" y="3399"/>
                    </a:cubicBezTo>
                    <a:lnTo>
                      <a:pt x="0" y="21554"/>
                    </a:lnTo>
                    <a:cubicBezTo>
                      <a:pt x="1109" y="15102"/>
                      <a:pt x="2649" y="10604"/>
                      <a:pt x="4369" y="8786"/>
                    </a:cubicBezTo>
                    <a:cubicBezTo>
                      <a:pt x="6694" y="6332"/>
                      <a:pt x="9069" y="8974"/>
                      <a:pt x="11416" y="10696"/>
                    </a:cubicBezTo>
                    <a:cubicBezTo>
                      <a:pt x="12629" y="11585"/>
                      <a:pt x="13851" y="12212"/>
                      <a:pt x="15078" y="12231"/>
                    </a:cubicBezTo>
                    <a:cubicBezTo>
                      <a:pt x="17128" y="12264"/>
                      <a:pt x="19207" y="10216"/>
                      <a:pt x="20976" y="5372"/>
                    </a:cubicBezTo>
                    <a:cubicBezTo>
                      <a:pt x="21195" y="4774"/>
                      <a:pt x="21393" y="4037"/>
                      <a:pt x="21600" y="3376"/>
                    </a:cubicBezTo>
                    <a:lnTo>
                      <a:pt x="21600" y="3296"/>
                    </a:lnTo>
                    <a:cubicBezTo>
                      <a:pt x="21303" y="3964"/>
                      <a:pt x="20992" y="4545"/>
                      <a:pt x="20680" y="5071"/>
                    </a:cubicBezTo>
                    <a:cubicBezTo>
                      <a:pt x="19230" y="7511"/>
                      <a:pt x="17709" y="9115"/>
                      <a:pt x="16147" y="9417"/>
                    </a:cubicBezTo>
                    <a:cubicBezTo>
                      <a:pt x="14053" y="9823"/>
                      <a:pt x="12715" y="7258"/>
                      <a:pt x="11190" y="5181"/>
                    </a:cubicBezTo>
                    <a:cubicBezTo>
                      <a:pt x="9396" y="2740"/>
                      <a:pt x="7477" y="581"/>
                      <a:pt x="5539" y="101"/>
                    </a:cubicBezTo>
                    <a:cubicBezTo>
                      <a:pt x="5298" y="41"/>
                      <a:pt x="5056" y="8"/>
                      <a:pt x="4816" y="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15" name="Freeform: Shape 22"/>
              <p:cNvSpPr/>
              <p:nvPr/>
            </p:nvSpPr>
            <p:spPr>
              <a:xfrm>
                <a:off x="5932132" y="2794214"/>
                <a:ext cx="1738726" cy="4756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75" extrusionOk="0">
                    <a:moveTo>
                      <a:pt x="3081" y="0"/>
                    </a:moveTo>
                    <a:lnTo>
                      <a:pt x="0" y="1084"/>
                    </a:lnTo>
                    <a:cubicBezTo>
                      <a:pt x="1009" y="3651"/>
                      <a:pt x="3269" y="9083"/>
                      <a:pt x="6411" y="13330"/>
                    </a:cubicBezTo>
                    <a:cubicBezTo>
                      <a:pt x="11171" y="19763"/>
                      <a:pt x="16496" y="21600"/>
                      <a:pt x="21600" y="18190"/>
                    </a:cubicBezTo>
                    <a:lnTo>
                      <a:pt x="21600" y="18076"/>
                    </a:lnTo>
                    <a:cubicBezTo>
                      <a:pt x="20877" y="18184"/>
                      <a:pt x="17615" y="18411"/>
                      <a:pt x="13876" y="16276"/>
                    </a:cubicBezTo>
                    <a:cubicBezTo>
                      <a:pt x="10044" y="14088"/>
                      <a:pt x="5727" y="9423"/>
                      <a:pt x="3081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</p:grpSp>
        <p:sp>
          <p:nvSpPr>
            <p:cNvPr id="21" name="Freeform: Shape 15"/>
            <p:cNvSpPr/>
            <p:nvPr/>
          </p:nvSpPr>
          <p:spPr>
            <a:xfrm>
              <a:off x="8318491" y="1980699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2817" y="7689"/>
                  </a:moveTo>
                  <a:cubicBezTo>
                    <a:pt x="5470" y="4262"/>
                    <a:pt x="9851" y="1579"/>
                    <a:pt x="15329" y="451"/>
                  </a:cubicBezTo>
                  <a:cubicBezTo>
                    <a:pt x="16353" y="240"/>
                    <a:pt x="17378" y="90"/>
                    <a:pt x="18399" y="0"/>
                  </a:cubicBezTo>
                  <a:cubicBezTo>
                    <a:pt x="18805" y="705"/>
                    <a:pt x="19143" y="1442"/>
                    <a:pt x="19410" y="2209"/>
                  </a:cubicBezTo>
                  <a:cubicBezTo>
                    <a:pt x="20840" y="6312"/>
                    <a:pt x="19916" y="10483"/>
                    <a:pt x="17263" y="13911"/>
                  </a:cubicBezTo>
                  <a:cubicBezTo>
                    <a:pt x="14610" y="17338"/>
                    <a:pt x="10229" y="20021"/>
                    <a:pt x="4751" y="21149"/>
                  </a:cubicBezTo>
                  <a:cubicBezTo>
                    <a:pt x="3727" y="21360"/>
                    <a:pt x="2702" y="21510"/>
                    <a:pt x="1681" y="21600"/>
                  </a:cubicBezTo>
                  <a:cubicBezTo>
                    <a:pt x="1275" y="20895"/>
                    <a:pt x="937" y="20158"/>
                    <a:pt x="670" y="19391"/>
                  </a:cubicBezTo>
                  <a:cubicBezTo>
                    <a:pt x="-760" y="15289"/>
                    <a:pt x="164" y="11117"/>
                    <a:pt x="2817" y="7689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3" name="Freeform: Shape 13"/>
            <p:cNvSpPr/>
            <p:nvPr/>
          </p:nvSpPr>
          <p:spPr>
            <a:xfrm>
              <a:off x="6901362" y="3552806"/>
              <a:ext cx="1182556" cy="1523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47" h="21600" extrusionOk="0">
                  <a:moveTo>
                    <a:pt x="16713" y="7027"/>
                  </a:moveTo>
                  <a:cubicBezTo>
                    <a:pt x="13800" y="3600"/>
                    <a:pt x="9323" y="1075"/>
                    <a:pt x="3973" y="264"/>
                  </a:cubicBezTo>
                  <a:cubicBezTo>
                    <a:pt x="2973" y="112"/>
                    <a:pt x="1980" y="25"/>
                    <a:pt x="996" y="0"/>
                  </a:cubicBezTo>
                  <a:cubicBezTo>
                    <a:pt x="688" y="770"/>
                    <a:pt x="448" y="1569"/>
                    <a:pt x="279" y="2396"/>
                  </a:cubicBezTo>
                  <a:cubicBezTo>
                    <a:pt x="-626" y="6815"/>
                    <a:pt x="722" y="11145"/>
                    <a:pt x="3635" y="14573"/>
                  </a:cubicBezTo>
                  <a:cubicBezTo>
                    <a:pt x="6548" y="18000"/>
                    <a:pt x="11025" y="20525"/>
                    <a:pt x="16375" y="21336"/>
                  </a:cubicBezTo>
                  <a:cubicBezTo>
                    <a:pt x="17375" y="21488"/>
                    <a:pt x="18368" y="21575"/>
                    <a:pt x="19352" y="21600"/>
                  </a:cubicBezTo>
                  <a:cubicBezTo>
                    <a:pt x="19660" y="20830"/>
                    <a:pt x="19900" y="20031"/>
                    <a:pt x="20069" y="19204"/>
                  </a:cubicBezTo>
                  <a:cubicBezTo>
                    <a:pt x="20974" y="14785"/>
                    <a:pt x="19626" y="10455"/>
                    <a:pt x="16713" y="7027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4" name="Rectangle 14"/>
            <p:cNvSpPr/>
            <p:nvPr/>
          </p:nvSpPr>
          <p:spPr>
            <a:xfrm rot="3300000">
              <a:off x="6789242" y="4158919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a14="http://schemas.microsoft.com/office/drawing/2010/main" xmlns:p15="http://schemas.microsoft.com/office/powerpoint/2012/main" xmlns:p159="http://schemas.microsoft.com/office/powerpoint/2015/09/main"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字魂59号-创粗黑" panose="00000500000000000000" pitchFamily="2" charset="-122"/>
              </a:endParaRPr>
            </a:p>
          </p:txBody>
        </p:sp>
        <p:sp>
          <p:nvSpPr>
            <p:cNvPr id="25" name="Freeform: Shape 11"/>
            <p:cNvSpPr/>
            <p:nvPr/>
          </p:nvSpPr>
          <p:spPr>
            <a:xfrm>
              <a:off x="4060148" y="3110585"/>
              <a:ext cx="1117040" cy="1610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80" h="21600" extrusionOk="0">
                  <a:moveTo>
                    <a:pt x="17263" y="7689"/>
                  </a:moveTo>
                  <a:cubicBezTo>
                    <a:pt x="14610" y="4262"/>
                    <a:pt x="10229" y="1579"/>
                    <a:pt x="4751" y="451"/>
                  </a:cubicBezTo>
                  <a:cubicBezTo>
                    <a:pt x="3727" y="240"/>
                    <a:pt x="2702" y="90"/>
                    <a:pt x="1681" y="0"/>
                  </a:cubicBezTo>
                  <a:cubicBezTo>
                    <a:pt x="1275" y="705"/>
                    <a:pt x="937" y="1442"/>
                    <a:pt x="670" y="2209"/>
                  </a:cubicBezTo>
                  <a:cubicBezTo>
                    <a:pt x="-760" y="6312"/>
                    <a:pt x="164" y="10483"/>
                    <a:pt x="2817" y="13911"/>
                  </a:cubicBezTo>
                  <a:cubicBezTo>
                    <a:pt x="5470" y="17338"/>
                    <a:pt x="9851" y="20021"/>
                    <a:pt x="15329" y="21149"/>
                  </a:cubicBezTo>
                  <a:cubicBezTo>
                    <a:pt x="16353" y="21360"/>
                    <a:pt x="17378" y="21510"/>
                    <a:pt x="18399" y="21600"/>
                  </a:cubicBezTo>
                  <a:cubicBezTo>
                    <a:pt x="18805" y="20895"/>
                    <a:pt x="19143" y="20158"/>
                    <a:pt x="19410" y="19391"/>
                  </a:cubicBezTo>
                  <a:cubicBezTo>
                    <a:pt x="20840" y="15289"/>
                    <a:pt x="19916" y="11117"/>
                    <a:pt x="17263" y="768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 dirty="0">
                <a:latin typeface="字魂59号-创粗黑" panose="00000500000000000000" pitchFamily="2" charset="-122"/>
              </a:endParaRPr>
            </a:p>
          </p:txBody>
        </p:sp>
        <p:sp>
          <p:nvSpPr>
            <p:cNvPr id="26" name="Rectangle 12"/>
            <p:cNvSpPr/>
            <p:nvPr/>
          </p:nvSpPr>
          <p:spPr>
            <a:xfrm rot="3600000">
              <a:off x="3912474" y="3792083"/>
              <a:ext cx="1340951" cy="2232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a14="http://schemas.microsoft.com/office/drawing/2010/main" xmlns:p15="http://schemas.microsoft.com/office/powerpoint/2012/main" xmlns:p159="http://schemas.microsoft.com/office/powerpoint/2015/09/main"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lnSpcReduction="10000"/>
            </a:bodyPr>
            <a:lstStyle/>
            <a:p>
              <a:pPr algn="ctr"/>
              <a:endParaRPr lang="zh-CN" altLang="en-US" sz="1600" b="1" dirty="0">
                <a:solidFill>
                  <a:schemeClr val="bg1"/>
                </a:solidFill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394320A3-F2CA-48EF-088A-D8C8E185F378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087C47-3E02-D898-6D45-284F381E9B69}"/>
              </a:ext>
            </a:extLst>
          </p:cNvPr>
          <p:cNvSpPr txBox="1"/>
          <p:nvPr/>
        </p:nvSpPr>
        <p:spPr>
          <a:xfrm>
            <a:off x="1727200" y="5147346"/>
            <a:ext cx="1014526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278015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5155CE-6E07-2924-AF10-56FA7A217DA8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6241CC-9A9D-996B-1EF6-4CA973E2CDDC}"/>
              </a:ext>
            </a:extLst>
          </p:cNvPr>
          <p:cNvSpPr txBox="1"/>
          <p:nvPr/>
        </p:nvSpPr>
        <p:spPr>
          <a:xfrm>
            <a:off x="7749393" y="1235985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C1AA88-3BBE-FD10-3B52-4E653C2F688A}"/>
              </a:ext>
            </a:extLst>
          </p:cNvPr>
          <p:cNvSpPr txBox="1"/>
          <p:nvPr/>
        </p:nvSpPr>
        <p:spPr>
          <a:xfrm>
            <a:off x="7749392" y="2988762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0A699-9C11-8BE6-4769-50304652A0A5}"/>
              </a:ext>
            </a:extLst>
          </p:cNvPr>
          <p:cNvSpPr txBox="1"/>
          <p:nvPr/>
        </p:nvSpPr>
        <p:spPr>
          <a:xfrm>
            <a:off x="7749392" y="4741538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E30A06-EE7C-DBA9-AA34-105E08913DA8}"/>
              </a:ext>
            </a:extLst>
          </p:cNvPr>
          <p:cNvSpPr txBox="1"/>
          <p:nvPr/>
        </p:nvSpPr>
        <p:spPr>
          <a:xfrm>
            <a:off x="2059793" y="1304765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FA9E94-0D3D-970B-32D8-CE43CDEAB122}"/>
              </a:ext>
            </a:extLst>
          </p:cNvPr>
          <p:cNvSpPr txBox="1"/>
          <p:nvPr/>
        </p:nvSpPr>
        <p:spPr>
          <a:xfrm>
            <a:off x="2059792" y="3057542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610501-059B-040F-7A6A-800F93D9BAF0}"/>
              </a:ext>
            </a:extLst>
          </p:cNvPr>
          <p:cNvSpPr txBox="1"/>
          <p:nvPr/>
        </p:nvSpPr>
        <p:spPr>
          <a:xfrm>
            <a:off x="2059792" y="4810318"/>
            <a:ext cx="4158127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6126F49-FD0F-E95F-F618-BF2FE8C1638E}"/>
              </a:ext>
            </a:extLst>
          </p:cNvPr>
          <p:cNvGrpSpPr/>
          <p:nvPr/>
        </p:nvGrpSpPr>
        <p:grpSpPr>
          <a:xfrm>
            <a:off x="6780077" y="1304765"/>
            <a:ext cx="1144462" cy="1152128"/>
            <a:chOff x="6780077" y="1304765"/>
            <a:chExt cx="1144462" cy="1152128"/>
          </a:xfrm>
        </p:grpSpPr>
        <p:sp>
          <p:nvSpPr>
            <p:cNvPr id="34" name="Freeform: Shape 15"/>
            <p:cNvSpPr/>
            <p:nvPr/>
          </p:nvSpPr>
          <p:spPr bwMode="auto">
            <a:xfrm flipH="1">
              <a:off x="6780077" y="1304765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35" name="Straight Connector 16"/>
            <p:cNvCxnSpPr/>
            <p:nvPr/>
          </p:nvCxnSpPr>
          <p:spPr>
            <a:xfrm flipH="1">
              <a:off x="7024439" y="1556793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314157-D70E-9E86-C46C-6CC05F7196AC}"/>
                </a:ext>
              </a:extLst>
            </p:cNvPr>
            <p:cNvSpPr txBox="1"/>
            <p:nvPr/>
          </p:nvSpPr>
          <p:spPr>
            <a:xfrm>
              <a:off x="6842547" y="1352737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01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6B81FF-C951-9DDB-B25F-0C8A3AE66FB0}"/>
              </a:ext>
            </a:extLst>
          </p:cNvPr>
          <p:cNvGrpSpPr/>
          <p:nvPr/>
        </p:nvGrpSpPr>
        <p:grpSpPr>
          <a:xfrm>
            <a:off x="1163453" y="1304765"/>
            <a:ext cx="1144462" cy="1152128"/>
            <a:chOff x="1163453" y="1304765"/>
            <a:chExt cx="1144462" cy="1152128"/>
          </a:xfrm>
        </p:grpSpPr>
        <p:sp>
          <p:nvSpPr>
            <p:cNvPr id="40" name="Freeform: Shape 6"/>
            <p:cNvSpPr/>
            <p:nvPr/>
          </p:nvSpPr>
          <p:spPr bwMode="auto">
            <a:xfrm flipH="1">
              <a:off x="1163453" y="1304765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41" name="Straight Connector 2"/>
            <p:cNvCxnSpPr/>
            <p:nvPr/>
          </p:nvCxnSpPr>
          <p:spPr>
            <a:xfrm flipH="1">
              <a:off x="1407815" y="1556793"/>
              <a:ext cx="900100" cy="900100"/>
            </a:xfrm>
            <a:prstGeom prst="line">
              <a:avLst/>
            </a:prstGeom>
            <a:ln w="38100">
              <a:solidFill>
                <a:srgbClr val="9CCB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A10E528-B882-62B9-FDFE-2181B01D3271}"/>
                </a:ext>
              </a:extLst>
            </p:cNvPr>
            <p:cNvSpPr txBox="1"/>
            <p:nvPr/>
          </p:nvSpPr>
          <p:spPr>
            <a:xfrm>
              <a:off x="1212693" y="1352737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DF7ACC4-2FBC-0612-7C81-D8A49CA604F6}"/>
              </a:ext>
            </a:extLst>
          </p:cNvPr>
          <p:cNvGrpSpPr/>
          <p:nvPr/>
        </p:nvGrpSpPr>
        <p:grpSpPr>
          <a:xfrm>
            <a:off x="6780077" y="3009021"/>
            <a:ext cx="1144462" cy="1152128"/>
            <a:chOff x="6780077" y="3009021"/>
            <a:chExt cx="1144462" cy="1152128"/>
          </a:xfrm>
        </p:grpSpPr>
        <p:sp>
          <p:nvSpPr>
            <p:cNvPr id="22" name="Freeform: Shape 29"/>
            <p:cNvSpPr/>
            <p:nvPr/>
          </p:nvSpPr>
          <p:spPr bwMode="auto">
            <a:xfrm flipH="1">
              <a:off x="6780077" y="3009021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23" name="Straight Connector 30"/>
            <p:cNvCxnSpPr/>
            <p:nvPr/>
          </p:nvCxnSpPr>
          <p:spPr>
            <a:xfrm flipH="1">
              <a:off x="7024439" y="3261049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72EAC0-58B7-E64D-3E2B-B7BC389AAF16}"/>
                </a:ext>
              </a:extLst>
            </p:cNvPr>
            <p:cNvSpPr txBox="1"/>
            <p:nvPr/>
          </p:nvSpPr>
          <p:spPr>
            <a:xfrm>
              <a:off x="6875003" y="3069082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03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A75963-A378-FD26-B138-5C44F74E7D64}"/>
              </a:ext>
            </a:extLst>
          </p:cNvPr>
          <p:cNvGrpSpPr/>
          <p:nvPr/>
        </p:nvGrpSpPr>
        <p:grpSpPr>
          <a:xfrm>
            <a:off x="1163453" y="3009021"/>
            <a:ext cx="1144462" cy="1152128"/>
            <a:chOff x="1163453" y="3009021"/>
            <a:chExt cx="1144462" cy="1152128"/>
          </a:xfrm>
        </p:grpSpPr>
        <p:sp>
          <p:nvSpPr>
            <p:cNvPr id="28" name="Freeform: Shape 22"/>
            <p:cNvSpPr/>
            <p:nvPr/>
          </p:nvSpPr>
          <p:spPr bwMode="auto">
            <a:xfrm flipH="1">
              <a:off x="1163453" y="3009021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29" name="Straight Connector 23"/>
            <p:cNvCxnSpPr/>
            <p:nvPr/>
          </p:nvCxnSpPr>
          <p:spPr>
            <a:xfrm flipH="1">
              <a:off x="1407815" y="3261049"/>
              <a:ext cx="900100" cy="900100"/>
            </a:xfrm>
            <a:prstGeom prst="line">
              <a:avLst/>
            </a:prstGeom>
            <a:ln w="38100">
              <a:solidFill>
                <a:srgbClr val="9CCB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E926333-FB7F-0CF5-55BF-B2113E367241}"/>
                </a:ext>
              </a:extLst>
            </p:cNvPr>
            <p:cNvSpPr txBox="1"/>
            <p:nvPr/>
          </p:nvSpPr>
          <p:spPr>
            <a:xfrm>
              <a:off x="1245149" y="3069082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04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B915942-B388-124A-102E-8FB6E2E505BC}"/>
              </a:ext>
            </a:extLst>
          </p:cNvPr>
          <p:cNvGrpSpPr/>
          <p:nvPr/>
        </p:nvGrpSpPr>
        <p:grpSpPr>
          <a:xfrm>
            <a:off x="6780077" y="4713277"/>
            <a:ext cx="1144462" cy="1152128"/>
            <a:chOff x="6780077" y="4713277"/>
            <a:chExt cx="1144462" cy="1152128"/>
          </a:xfrm>
        </p:grpSpPr>
        <p:sp>
          <p:nvSpPr>
            <p:cNvPr id="10" name="Freeform: Shape 43"/>
            <p:cNvSpPr/>
            <p:nvPr/>
          </p:nvSpPr>
          <p:spPr bwMode="auto">
            <a:xfrm flipH="1">
              <a:off x="6780077" y="4713277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11" name="Straight Connector 44"/>
            <p:cNvCxnSpPr/>
            <p:nvPr/>
          </p:nvCxnSpPr>
          <p:spPr>
            <a:xfrm flipH="1">
              <a:off x="7024439" y="4965305"/>
              <a:ext cx="900100" cy="9001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29D29D9-BEBA-569C-0B78-60928500092A}"/>
                </a:ext>
              </a:extLst>
            </p:cNvPr>
            <p:cNvSpPr txBox="1"/>
            <p:nvPr/>
          </p:nvSpPr>
          <p:spPr>
            <a:xfrm>
              <a:off x="6816619" y="4780430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05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4C9B61-8447-6260-4D8E-9B51F56EA769}"/>
              </a:ext>
            </a:extLst>
          </p:cNvPr>
          <p:cNvGrpSpPr/>
          <p:nvPr/>
        </p:nvGrpSpPr>
        <p:grpSpPr>
          <a:xfrm>
            <a:off x="1163453" y="4713277"/>
            <a:ext cx="1144462" cy="1152128"/>
            <a:chOff x="1163453" y="4713277"/>
            <a:chExt cx="1144462" cy="1152128"/>
          </a:xfrm>
        </p:grpSpPr>
        <p:sp>
          <p:nvSpPr>
            <p:cNvPr id="16" name="Freeform: Shape 36"/>
            <p:cNvSpPr/>
            <p:nvPr/>
          </p:nvSpPr>
          <p:spPr bwMode="auto">
            <a:xfrm flipH="1">
              <a:off x="1163453" y="4713277"/>
              <a:ext cx="1084975" cy="1084975"/>
            </a:xfrm>
            <a:custGeom>
              <a:avLst/>
              <a:gdLst>
                <a:gd name="connsiteX0" fmla="*/ 508910 w 1084974"/>
                <a:gd name="connsiteY0" fmla="*/ 0 h 1084975"/>
                <a:gd name="connsiteX1" fmla="*/ 31229 w 1084974"/>
                <a:gd name="connsiteY1" fmla="*/ 253981 h 1084975"/>
                <a:gd name="connsiteX2" fmla="*/ 0 w 1084974"/>
                <a:gd name="connsiteY2" fmla="*/ 311517 h 1084975"/>
                <a:gd name="connsiteX3" fmla="*/ 773457 w 1084974"/>
                <a:gd name="connsiteY3" fmla="*/ 1084975 h 1084975"/>
                <a:gd name="connsiteX4" fmla="*/ 830993 w 1084974"/>
                <a:gd name="connsiteY4" fmla="*/ 1053745 h 1084975"/>
                <a:gd name="connsiteX5" fmla="*/ 1084974 w 1084974"/>
                <a:gd name="connsiteY5" fmla="*/ 576064 h 1084975"/>
                <a:gd name="connsiteX6" fmla="*/ 508910 w 1084974"/>
                <a:gd name="connsiteY6" fmla="*/ 0 h 108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4974" h="1084975">
                  <a:moveTo>
                    <a:pt x="508910" y="0"/>
                  </a:moveTo>
                  <a:cubicBezTo>
                    <a:pt x="310066" y="0"/>
                    <a:pt x="134752" y="100747"/>
                    <a:pt x="31229" y="253981"/>
                  </a:cubicBezTo>
                  <a:lnTo>
                    <a:pt x="0" y="311517"/>
                  </a:lnTo>
                  <a:lnTo>
                    <a:pt x="773457" y="1084975"/>
                  </a:lnTo>
                  <a:lnTo>
                    <a:pt x="830993" y="1053745"/>
                  </a:lnTo>
                  <a:cubicBezTo>
                    <a:pt x="984227" y="950222"/>
                    <a:pt x="1084974" y="774908"/>
                    <a:pt x="1084974" y="576064"/>
                  </a:cubicBezTo>
                  <a:cubicBezTo>
                    <a:pt x="1084974" y="257913"/>
                    <a:pt x="827061" y="0"/>
                    <a:pt x="508910" y="0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cxnSp>
          <p:nvCxnSpPr>
            <p:cNvPr id="17" name="Straight Connector 37"/>
            <p:cNvCxnSpPr/>
            <p:nvPr/>
          </p:nvCxnSpPr>
          <p:spPr>
            <a:xfrm flipH="1">
              <a:off x="1407815" y="4965305"/>
              <a:ext cx="900100" cy="900100"/>
            </a:xfrm>
            <a:prstGeom prst="line">
              <a:avLst/>
            </a:prstGeom>
            <a:ln w="38100">
              <a:solidFill>
                <a:srgbClr val="9CCB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439FCE-9BB9-8C8A-DD44-B0642F09C89B}"/>
                </a:ext>
              </a:extLst>
            </p:cNvPr>
            <p:cNvSpPr txBox="1"/>
            <p:nvPr/>
          </p:nvSpPr>
          <p:spPr>
            <a:xfrm>
              <a:off x="1186765" y="4780430"/>
              <a:ext cx="790605" cy="684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150000"/>
                </a:lnSpc>
                <a:spcBef>
                  <a:spcPct val="0"/>
                </a:spcBef>
              </a:pPr>
              <a:r>
                <a:rPr lang="fa-IR" altLang="en-US" sz="2800" b="1" dirty="0">
                  <a:solidFill>
                    <a:schemeClr val="bg1"/>
                  </a:solidFill>
                  <a:latin typeface="Damavand ExtraBold" panose="00000900000000000000" pitchFamily="2" charset="-78"/>
                  <a:cs typeface="B Titr" panose="00000700000000000000" pitchFamily="2" charset="-78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077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48829" y="1743637"/>
            <a:ext cx="3362048" cy="330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9AA832-FF9E-6232-C098-4B194C68FF1D}"/>
              </a:ext>
            </a:extLst>
          </p:cNvPr>
          <p:cNvSpPr txBox="1"/>
          <p:nvPr/>
        </p:nvSpPr>
        <p:spPr>
          <a:xfrm>
            <a:off x="6473758" y="989584"/>
            <a:ext cx="41783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8E1A1B-024B-7024-5258-32A7F26B45ED}"/>
              </a:ext>
            </a:extLst>
          </p:cNvPr>
          <p:cNvSpPr txBox="1"/>
          <p:nvPr/>
        </p:nvSpPr>
        <p:spPr>
          <a:xfrm>
            <a:off x="5475072" y="2618717"/>
            <a:ext cx="5177043" cy="32778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CF6F442-7B79-40FB-A8C0-EEA10B3F8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0333" y="3740645"/>
            <a:ext cx="13672665" cy="3117356"/>
          </a:xfrm>
          <a:prstGeom prst="rect">
            <a:avLst/>
          </a:prstGeom>
        </p:spPr>
      </p:pic>
      <p:pic>
        <p:nvPicPr>
          <p:cNvPr id="35" name="图片 9">
            <a:extLst>
              <a:ext uri="{FF2B5EF4-FFF2-40B4-BE49-F238E27FC236}">
                <a16:creationId xmlns:a16="http://schemas.microsoft.com/office/drawing/2014/main" id="{F1C6D49F-225E-4BFF-95FF-FE52A957F3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52695" y="274376"/>
            <a:ext cx="2892052" cy="28429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E658BC8-3E2F-D542-A80C-DB8EAF05543C}"/>
              </a:ext>
            </a:extLst>
          </p:cNvPr>
          <p:cNvSpPr txBox="1"/>
          <p:nvPr/>
        </p:nvSpPr>
        <p:spPr>
          <a:xfrm>
            <a:off x="0" y="2971438"/>
            <a:ext cx="1219200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4800" b="1" dirty="0">
                <a:solidFill>
                  <a:srgbClr val="015AB5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با تشکر از توجه شما عزیزان</a:t>
            </a:r>
          </a:p>
        </p:txBody>
      </p:sp>
    </p:spTree>
    <p:extLst>
      <p:ext uri="{BB962C8B-B14F-4D97-AF65-F5344CB8AC3E}">
        <p14:creationId xmlns:p14="http://schemas.microsoft.com/office/powerpoint/2010/main" val="322486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9FF5CBCE-D0A6-AC11-801B-B4CD9D7D0D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C361143D-B058-DC0C-DF35-AA5295241F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5FBD172C-4E36-32DA-3F43-57FF067B4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6363E507-961D-00AC-9746-43F4D05814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8D90CA0B-DEF4-1A27-D76A-1D94DD0AF74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13F60AD9-300E-F42F-7DBB-8EEBADA5A4E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22292CA9-A116-F446-3013-535D10350F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200227DC-2BBD-BAEE-8DB0-4B1183EC388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0CCEA3A9-4D25-458E-1637-68E6593C0EF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50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9FF5CBCE-D0A6-AC11-801B-B4CD9D7D0D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C361143D-B058-DC0C-DF35-AA5295241F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5FBD172C-4E36-32DA-3F43-57FF067B4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6363E507-961D-00AC-9746-43F4D05814B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8D90CA0B-DEF4-1A27-D76A-1D94DD0AF74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13F60AD9-300E-F42F-7DBB-8EEBADA5A4EA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22292CA9-A116-F446-3013-535D10350F4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200227DC-2BBD-BAEE-8DB0-4B1183EC388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0CCEA3A9-4D25-458E-1637-68E6593C0EF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611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864" y="-715638"/>
            <a:ext cx="8220565" cy="80810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2" t="28634" b="21534"/>
          <a:stretch>
            <a:fillRect/>
          </a:stretch>
        </p:blipFill>
        <p:spPr>
          <a:xfrm>
            <a:off x="143339" y="260649"/>
            <a:ext cx="12144672" cy="6816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34315D-32F4-CC40-C341-BEC66F2CBAAC}"/>
              </a:ext>
            </a:extLst>
          </p:cNvPr>
          <p:cNvSpPr txBox="1"/>
          <p:nvPr/>
        </p:nvSpPr>
        <p:spPr>
          <a:xfrm>
            <a:off x="3026757" y="2953368"/>
            <a:ext cx="6138481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عنوان موضوع را بنویسید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C2D73B-9BD6-A363-7AD2-80C1813520CF}"/>
              </a:ext>
            </a:extLst>
          </p:cNvPr>
          <p:cNvSpPr txBox="1"/>
          <p:nvPr/>
        </p:nvSpPr>
        <p:spPr>
          <a:xfrm>
            <a:off x="5305394" y="1451289"/>
            <a:ext cx="158120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80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id="{AA33634F-AB13-4766-BE4C-24F36F097BB1}"/>
              </a:ext>
            </a:extLst>
          </p:cNvPr>
          <p:cNvGrpSpPr/>
          <p:nvPr/>
        </p:nvGrpSpPr>
        <p:grpSpPr>
          <a:xfrm>
            <a:off x="8584707" y="1877109"/>
            <a:ext cx="517936" cy="517935"/>
            <a:chOff x="1363763" y="1653267"/>
            <a:chExt cx="489858" cy="489858"/>
          </a:xfrm>
          <a:solidFill>
            <a:srgbClr val="015AB5"/>
          </a:solidFill>
        </p:grpSpPr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CDD55546-5271-4F5E-B365-1EBEDDB220DE}"/>
                </a:ext>
              </a:extLst>
            </p:cNvPr>
            <p:cNvSpPr/>
            <p:nvPr/>
          </p:nvSpPr>
          <p:spPr>
            <a:xfrm>
              <a:off x="1363763" y="1653267"/>
              <a:ext cx="489858" cy="48985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6" name="任意多边形: 形状 35">
              <a:extLst>
                <a:ext uri="{FF2B5EF4-FFF2-40B4-BE49-F238E27FC236}">
                  <a16:creationId xmlns:a16="http://schemas.microsoft.com/office/drawing/2014/main" id="{6867E936-10A2-4E3B-A74F-1F5DE66C48B3}"/>
                </a:ext>
              </a:extLst>
            </p:cNvPr>
            <p:cNvSpPr/>
            <p:nvPr/>
          </p:nvSpPr>
          <p:spPr bwMode="auto">
            <a:xfrm>
              <a:off x="1518705" y="1804342"/>
              <a:ext cx="179973" cy="179973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DB77DD49-ADF1-4093-8602-05658DFD97CD}"/>
              </a:ext>
            </a:extLst>
          </p:cNvPr>
          <p:cNvGrpSpPr/>
          <p:nvPr/>
        </p:nvGrpSpPr>
        <p:grpSpPr>
          <a:xfrm>
            <a:off x="6157391" y="2353527"/>
            <a:ext cx="1740571" cy="1740564"/>
            <a:chOff x="4618043" y="1765145"/>
            <a:chExt cx="1305428" cy="1305423"/>
          </a:xfrm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E285D464-D239-466F-9553-CC75BD52A309}"/>
                </a:ext>
              </a:extLst>
            </p:cNvPr>
            <p:cNvSpPr/>
            <p:nvPr/>
          </p:nvSpPr>
          <p:spPr>
            <a:xfrm rot="20156592">
              <a:off x="4618043" y="1765145"/>
              <a:ext cx="1305428" cy="1305423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88BBCE4C-5E72-4CFA-AF8C-C97C89F4F183}"/>
                </a:ext>
              </a:extLst>
            </p:cNvPr>
            <p:cNvSpPr/>
            <p:nvPr/>
          </p:nvSpPr>
          <p:spPr>
            <a:xfrm>
              <a:off x="5000248" y="2147348"/>
              <a:ext cx="541017" cy="5410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zh-CN" altLang="en-US" sz="1867" dirty="0">
                <a:solidFill>
                  <a:sysClr val="windowText" lastClr="000000"/>
                </a:solidFill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4781F553-1ECC-4DEA-A2A9-CEFACBF849D2}"/>
              </a:ext>
            </a:extLst>
          </p:cNvPr>
          <p:cNvGrpSpPr/>
          <p:nvPr/>
        </p:nvGrpSpPr>
        <p:grpSpPr>
          <a:xfrm>
            <a:off x="4294043" y="2708919"/>
            <a:ext cx="2107120" cy="2107119"/>
            <a:chOff x="3220532" y="2031689"/>
            <a:chExt cx="1580340" cy="1580339"/>
          </a:xfrm>
        </p:grpSpPr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2A1D619D-4B4F-4BF2-9DD4-0A8B42C6BA9A}"/>
                </a:ext>
              </a:extLst>
            </p:cNvPr>
            <p:cNvSpPr/>
            <p:nvPr/>
          </p:nvSpPr>
          <p:spPr>
            <a:xfrm>
              <a:off x="3220532" y="2031689"/>
              <a:ext cx="1580340" cy="1580339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7ECE3EFB-E280-4B24-B8D0-1FE80D92D296}"/>
                </a:ext>
              </a:extLst>
            </p:cNvPr>
            <p:cNvSpPr/>
            <p:nvPr/>
          </p:nvSpPr>
          <p:spPr>
            <a:xfrm>
              <a:off x="3597993" y="2409149"/>
              <a:ext cx="825419" cy="825419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endParaRPr lang="zh-CN" altLang="en-US" sz="2400" b="1" dirty="0">
                <a:solidFill>
                  <a:sysClr val="windowText" lastClr="000000"/>
                </a:solidFill>
                <a:latin typeface="字魂59号-创粗黑" panose="00000500000000000000" pitchFamily="2" charset="-122"/>
              </a:endParaRPr>
            </a:p>
          </p:txBody>
        </p:sp>
      </p:grp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D9FBE027-4550-474E-BA0C-1DC85ACC9927}"/>
              </a:ext>
            </a:extLst>
          </p:cNvPr>
          <p:cNvCxnSpPr/>
          <p:nvPr/>
        </p:nvCxnSpPr>
        <p:spPr>
          <a:xfrm>
            <a:off x="8772946" y="2896612"/>
            <a:ext cx="2524647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E9DBC012-6C70-4DB0-B024-0A20DB1EF56C}"/>
              </a:ext>
            </a:extLst>
          </p:cNvPr>
          <p:cNvCxnSpPr/>
          <p:nvPr/>
        </p:nvCxnSpPr>
        <p:spPr>
          <a:xfrm>
            <a:off x="8772946" y="4214905"/>
            <a:ext cx="2524647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>
            <a:extLst>
              <a:ext uri="{FF2B5EF4-FFF2-40B4-BE49-F238E27FC236}">
                <a16:creationId xmlns:a16="http://schemas.microsoft.com/office/drawing/2014/main" id="{043EF085-DF15-4925-AFA7-D1CCB0965703}"/>
              </a:ext>
            </a:extLst>
          </p:cNvPr>
          <p:cNvSpPr/>
          <p:nvPr/>
        </p:nvSpPr>
        <p:spPr>
          <a:xfrm>
            <a:off x="8584707" y="3195921"/>
            <a:ext cx="517936" cy="517935"/>
          </a:xfrm>
          <a:prstGeom prst="ellipse">
            <a:avLst/>
          </a:prstGeom>
          <a:solidFill>
            <a:srgbClr val="015A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id="{5B687F0C-9A46-457A-8510-74AA235240A3}"/>
              </a:ext>
            </a:extLst>
          </p:cNvPr>
          <p:cNvSpPr/>
          <p:nvPr/>
        </p:nvSpPr>
        <p:spPr bwMode="auto">
          <a:xfrm>
            <a:off x="8748530" y="3360061"/>
            <a:ext cx="190289" cy="181476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B398D089-F0F2-4F25-AA64-ADE2629C6844}"/>
              </a:ext>
            </a:extLst>
          </p:cNvPr>
          <p:cNvSpPr/>
          <p:nvPr/>
        </p:nvSpPr>
        <p:spPr>
          <a:xfrm>
            <a:off x="8584707" y="4532433"/>
            <a:ext cx="517936" cy="517935"/>
          </a:xfrm>
          <a:prstGeom prst="ellipse">
            <a:avLst/>
          </a:prstGeom>
          <a:solidFill>
            <a:srgbClr val="015A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5B26D012-10C7-49BF-8771-D00AF45B67BC}"/>
              </a:ext>
            </a:extLst>
          </p:cNvPr>
          <p:cNvSpPr/>
          <p:nvPr/>
        </p:nvSpPr>
        <p:spPr bwMode="auto">
          <a:xfrm>
            <a:off x="8759759" y="4692165"/>
            <a:ext cx="167831" cy="190288"/>
          </a:xfrm>
          <a:custGeom>
            <a:avLst/>
            <a:gdLst>
              <a:gd name="T0" fmla="*/ 2125 w 2288"/>
              <a:gd name="T1" fmla="*/ 924 h 2598"/>
              <a:gd name="T2" fmla="*/ 1863 w 2288"/>
              <a:gd name="T3" fmla="*/ 1258 h 2598"/>
              <a:gd name="T4" fmla="*/ 1848 w 2288"/>
              <a:gd name="T5" fmla="*/ 1586 h 2598"/>
              <a:gd name="T6" fmla="*/ 1899 w 2288"/>
              <a:gd name="T7" fmla="*/ 1716 h 2598"/>
              <a:gd name="T8" fmla="*/ 1211 w 2288"/>
              <a:gd name="T9" fmla="*/ 2079 h 2598"/>
              <a:gd name="T10" fmla="*/ 1176 w 2288"/>
              <a:gd name="T11" fmla="*/ 2038 h 2598"/>
              <a:gd name="T12" fmla="*/ 1200 w 2288"/>
              <a:gd name="T13" fmla="*/ 965 h 2598"/>
              <a:gd name="T14" fmla="*/ 1409 w 2288"/>
              <a:gd name="T15" fmla="*/ 1012 h 2598"/>
              <a:gd name="T16" fmla="*/ 1522 w 2288"/>
              <a:gd name="T17" fmla="*/ 978 h 2598"/>
              <a:gd name="T18" fmla="*/ 1526 w 2288"/>
              <a:gd name="T19" fmla="*/ 847 h 2598"/>
              <a:gd name="T20" fmla="*/ 1387 w 2288"/>
              <a:gd name="T21" fmla="*/ 828 h 2598"/>
              <a:gd name="T22" fmla="*/ 1193 w 2288"/>
              <a:gd name="T23" fmla="*/ 584 h 2598"/>
              <a:gd name="T24" fmla="*/ 1375 w 2288"/>
              <a:gd name="T25" fmla="*/ 124 h 2598"/>
              <a:gd name="T26" fmla="*/ 1109 w 2288"/>
              <a:gd name="T27" fmla="*/ 37 h 2598"/>
              <a:gd name="T28" fmla="*/ 1013 w 2288"/>
              <a:gd name="T29" fmla="*/ 570 h 2598"/>
              <a:gd name="T30" fmla="*/ 1056 w 2288"/>
              <a:gd name="T31" fmla="*/ 808 h 2598"/>
              <a:gd name="T32" fmla="*/ 891 w 2288"/>
              <a:gd name="T33" fmla="*/ 784 h 2598"/>
              <a:gd name="T34" fmla="*/ 748 w 2288"/>
              <a:gd name="T35" fmla="*/ 921 h 2598"/>
              <a:gd name="T36" fmla="*/ 899 w 2288"/>
              <a:gd name="T37" fmla="*/ 946 h 2598"/>
              <a:gd name="T38" fmla="*/ 1024 w 2288"/>
              <a:gd name="T39" fmla="*/ 1479 h 2598"/>
              <a:gd name="T40" fmla="*/ 1022 w 2288"/>
              <a:gd name="T41" fmla="*/ 2081 h 2598"/>
              <a:gd name="T42" fmla="*/ 434 w 2288"/>
              <a:gd name="T43" fmla="*/ 1569 h 2598"/>
              <a:gd name="T44" fmla="*/ 395 w 2288"/>
              <a:gd name="T45" fmla="*/ 1470 h 2598"/>
              <a:gd name="T46" fmla="*/ 88 w 2288"/>
              <a:gd name="T47" fmla="*/ 1148 h 2598"/>
              <a:gd name="T48" fmla="*/ 101 w 2288"/>
              <a:gd name="T49" fmla="*/ 1658 h 2598"/>
              <a:gd name="T50" fmla="*/ 906 w 2288"/>
              <a:gd name="T51" fmla="*/ 2228 h 2598"/>
              <a:gd name="T52" fmla="*/ 1177 w 2288"/>
              <a:gd name="T53" fmla="*/ 2500 h 2598"/>
              <a:gd name="T54" fmla="*/ 1223 w 2288"/>
              <a:gd name="T55" fmla="*/ 2405 h 2598"/>
              <a:gd name="T56" fmla="*/ 1273 w 2288"/>
              <a:gd name="T57" fmla="*/ 2328 h 2598"/>
              <a:gd name="T58" fmla="*/ 1280 w 2288"/>
              <a:gd name="T59" fmla="*/ 2234 h 2598"/>
              <a:gd name="T60" fmla="*/ 2094 w 2288"/>
              <a:gd name="T61" fmla="*/ 1624 h 2598"/>
              <a:gd name="T62" fmla="*/ 2274 w 2288"/>
              <a:gd name="T63" fmla="*/ 1517 h 2598"/>
              <a:gd name="T64" fmla="*/ 1065 w 2288"/>
              <a:gd name="T65" fmla="*/ 420 h 2598"/>
              <a:gd name="T66" fmla="*/ 1131 w 2288"/>
              <a:gd name="T67" fmla="*/ 148 h 2598"/>
              <a:gd name="T68" fmla="*/ 1165 w 2288"/>
              <a:gd name="T69" fmla="*/ 430 h 2598"/>
              <a:gd name="T70" fmla="*/ 1065 w 2288"/>
              <a:gd name="T71" fmla="*/ 420 h 2598"/>
              <a:gd name="T72" fmla="*/ 1040 w 2288"/>
              <a:gd name="T73" fmla="*/ 2287 h 2598"/>
              <a:gd name="T74" fmla="*/ 1032 w 2288"/>
              <a:gd name="T75" fmla="*/ 2241 h 2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88" h="2598">
                <a:moveTo>
                  <a:pt x="2281" y="1465"/>
                </a:moveTo>
                <a:cubicBezTo>
                  <a:pt x="2220" y="1286"/>
                  <a:pt x="2159" y="1111"/>
                  <a:pt x="2125" y="924"/>
                </a:cubicBezTo>
                <a:cubicBezTo>
                  <a:pt x="2112" y="850"/>
                  <a:pt x="2015" y="868"/>
                  <a:pt x="1992" y="924"/>
                </a:cubicBezTo>
                <a:cubicBezTo>
                  <a:pt x="1948" y="1035"/>
                  <a:pt x="1904" y="1146"/>
                  <a:pt x="1863" y="1258"/>
                </a:cubicBezTo>
                <a:cubicBezTo>
                  <a:pt x="1840" y="1319"/>
                  <a:pt x="1790" y="1411"/>
                  <a:pt x="1809" y="1480"/>
                </a:cubicBezTo>
                <a:cubicBezTo>
                  <a:pt x="1783" y="1516"/>
                  <a:pt x="1783" y="1565"/>
                  <a:pt x="1848" y="1586"/>
                </a:cubicBezTo>
                <a:cubicBezTo>
                  <a:pt x="1878" y="1596"/>
                  <a:pt x="1908" y="1602"/>
                  <a:pt x="1938" y="1607"/>
                </a:cubicBezTo>
                <a:cubicBezTo>
                  <a:pt x="1927" y="1644"/>
                  <a:pt x="1916" y="1681"/>
                  <a:pt x="1899" y="1716"/>
                </a:cubicBezTo>
                <a:cubicBezTo>
                  <a:pt x="1861" y="1789"/>
                  <a:pt x="1799" y="1850"/>
                  <a:pt x="1734" y="1899"/>
                </a:cubicBezTo>
                <a:cubicBezTo>
                  <a:pt x="1586" y="2012"/>
                  <a:pt x="1393" y="2062"/>
                  <a:pt x="1211" y="2079"/>
                </a:cubicBezTo>
                <a:cubicBezTo>
                  <a:pt x="1201" y="2080"/>
                  <a:pt x="1190" y="2080"/>
                  <a:pt x="1180" y="2081"/>
                </a:cubicBezTo>
                <a:cubicBezTo>
                  <a:pt x="1178" y="2066"/>
                  <a:pt x="1177" y="2052"/>
                  <a:pt x="1176" y="2038"/>
                </a:cubicBezTo>
                <a:cubicBezTo>
                  <a:pt x="1167" y="1852"/>
                  <a:pt x="1173" y="1665"/>
                  <a:pt x="1178" y="1479"/>
                </a:cubicBezTo>
                <a:cubicBezTo>
                  <a:pt x="1183" y="1309"/>
                  <a:pt x="1195" y="1137"/>
                  <a:pt x="1200" y="965"/>
                </a:cubicBezTo>
                <a:cubicBezTo>
                  <a:pt x="1262" y="972"/>
                  <a:pt x="1326" y="981"/>
                  <a:pt x="1388" y="979"/>
                </a:cubicBezTo>
                <a:cubicBezTo>
                  <a:pt x="1391" y="992"/>
                  <a:pt x="1399" y="1003"/>
                  <a:pt x="1409" y="1012"/>
                </a:cubicBezTo>
                <a:cubicBezTo>
                  <a:pt x="1434" y="1041"/>
                  <a:pt x="1476" y="1041"/>
                  <a:pt x="1501" y="1012"/>
                </a:cubicBezTo>
                <a:cubicBezTo>
                  <a:pt x="1511" y="1003"/>
                  <a:pt x="1519" y="991"/>
                  <a:pt x="1522" y="978"/>
                </a:cubicBezTo>
                <a:cubicBezTo>
                  <a:pt x="1528" y="956"/>
                  <a:pt x="1526" y="931"/>
                  <a:pt x="1526" y="908"/>
                </a:cubicBezTo>
                <a:lnTo>
                  <a:pt x="1526" y="847"/>
                </a:lnTo>
                <a:cubicBezTo>
                  <a:pt x="1526" y="809"/>
                  <a:pt x="1493" y="776"/>
                  <a:pt x="1455" y="776"/>
                </a:cubicBezTo>
                <a:cubicBezTo>
                  <a:pt x="1423" y="776"/>
                  <a:pt x="1395" y="799"/>
                  <a:pt x="1387" y="828"/>
                </a:cubicBezTo>
                <a:cubicBezTo>
                  <a:pt x="1327" y="813"/>
                  <a:pt x="1264" y="812"/>
                  <a:pt x="1202" y="810"/>
                </a:cubicBezTo>
                <a:cubicBezTo>
                  <a:pt x="1202" y="735"/>
                  <a:pt x="1199" y="659"/>
                  <a:pt x="1193" y="584"/>
                </a:cubicBezTo>
                <a:cubicBezTo>
                  <a:pt x="1297" y="558"/>
                  <a:pt x="1391" y="480"/>
                  <a:pt x="1431" y="385"/>
                </a:cubicBezTo>
                <a:cubicBezTo>
                  <a:pt x="1470" y="292"/>
                  <a:pt x="1441" y="197"/>
                  <a:pt x="1375" y="124"/>
                </a:cubicBezTo>
                <a:cubicBezTo>
                  <a:pt x="1315" y="57"/>
                  <a:pt x="1196" y="0"/>
                  <a:pt x="1109" y="37"/>
                </a:cubicBezTo>
                <a:cubicBezTo>
                  <a:pt x="1109" y="37"/>
                  <a:pt x="1109" y="37"/>
                  <a:pt x="1109" y="37"/>
                </a:cubicBezTo>
                <a:cubicBezTo>
                  <a:pt x="988" y="48"/>
                  <a:pt x="885" y="127"/>
                  <a:pt x="860" y="255"/>
                </a:cubicBezTo>
                <a:cubicBezTo>
                  <a:pt x="837" y="376"/>
                  <a:pt x="900" y="516"/>
                  <a:pt x="1013" y="570"/>
                </a:cubicBezTo>
                <a:cubicBezTo>
                  <a:pt x="1033" y="580"/>
                  <a:pt x="1055" y="586"/>
                  <a:pt x="1077" y="590"/>
                </a:cubicBezTo>
                <a:cubicBezTo>
                  <a:pt x="1068" y="662"/>
                  <a:pt x="1062" y="735"/>
                  <a:pt x="1056" y="808"/>
                </a:cubicBezTo>
                <a:cubicBezTo>
                  <a:pt x="1001" y="808"/>
                  <a:pt x="947" y="810"/>
                  <a:pt x="892" y="813"/>
                </a:cubicBezTo>
                <a:cubicBezTo>
                  <a:pt x="892" y="803"/>
                  <a:pt x="891" y="793"/>
                  <a:pt x="891" y="784"/>
                </a:cubicBezTo>
                <a:cubicBezTo>
                  <a:pt x="896" y="691"/>
                  <a:pt x="748" y="690"/>
                  <a:pt x="747" y="784"/>
                </a:cubicBezTo>
                <a:cubicBezTo>
                  <a:pt x="747" y="829"/>
                  <a:pt x="742" y="876"/>
                  <a:pt x="748" y="921"/>
                </a:cubicBezTo>
                <a:cubicBezTo>
                  <a:pt x="756" y="983"/>
                  <a:pt x="811" y="1002"/>
                  <a:pt x="851" y="981"/>
                </a:cubicBezTo>
                <a:cubicBezTo>
                  <a:pt x="872" y="980"/>
                  <a:pt x="891" y="967"/>
                  <a:pt x="899" y="946"/>
                </a:cubicBezTo>
                <a:cubicBezTo>
                  <a:pt x="948" y="949"/>
                  <a:pt x="998" y="951"/>
                  <a:pt x="1047" y="954"/>
                </a:cubicBezTo>
                <a:cubicBezTo>
                  <a:pt x="1037" y="1129"/>
                  <a:pt x="1031" y="1305"/>
                  <a:pt x="1024" y="1479"/>
                </a:cubicBezTo>
                <a:cubicBezTo>
                  <a:pt x="1017" y="1665"/>
                  <a:pt x="1014" y="1851"/>
                  <a:pt x="1021" y="2038"/>
                </a:cubicBezTo>
                <a:cubicBezTo>
                  <a:pt x="1022" y="2051"/>
                  <a:pt x="1022" y="2066"/>
                  <a:pt x="1022" y="2081"/>
                </a:cubicBezTo>
                <a:cubicBezTo>
                  <a:pt x="722" y="2061"/>
                  <a:pt x="421" y="1927"/>
                  <a:pt x="289" y="1649"/>
                </a:cubicBezTo>
                <a:cubicBezTo>
                  <a:pt x="342" y="1639"/>
                  <a:pt x="422" y="1633"/>
                  <a:pt x="434" y="1569"/>
                </a:cubicBezTo>
                <a:cubicBezTo>
                  <a:pt x="439" y="1539"/>
                  <a:pt x="429" y="1506"/>
                  <a:pt x="402" y="1492"/>
                </a:cubicBezTo>
                <a:cubicBezTo>
                  <a:pt x="401" y="1485"/>
                  <a:pt x="399" y="1478"/>
                  <a:pt x="395" y="1470"/>
                </a:cubicBezTo>
                <a:cubicBezTo>
                  <a:pt x="338" y="1362"/>
                  <a:pt x="258" y="1263"/>
                  <a:pt x="215" y="1148"/>
                </a:cubicBezTo>
                <a:cubicBezTo>
                  <a:pt x="192" y="1085"/>
                  <a:pt x="111" y="1085"/>
                  <a:pt x="88" y="1148"/>
                </a:cubicBezTo>
                <a:cubicBezTo>
                  <a:pt x="29" y="1306"/>
                  <a:pt x="0" y="1457"/>
                  <a:pt x="39" y="1624"/>
                </a:cubicBezTo>
                <a:cubicBezTo>
                  <a:pt x="45" y="1653"/>
                  <a:pt x="75" y="1663"/>
                  <a:pt x="101" y="1658"/>
                </a:cubicBezTo>
                <a:cubicBezTo>
                  <a:pt x="125" y="1661"/>
                  <a:pt x="149" y="1661"/>
                  <a:pt x="172" y="1661"/>
                </a:cubicBezTo>
                <a:cubicBezTo>
                  <a:pt x="253" y="2008"/>
                  <a:pt x="572" y="2179"/>
                  <a:pt x="906" y="2228"/>
                </a:cubicBezTo>
                <a:cubicBezTo>
                  <a:pt x="931" y="2337"/>
                  <a:pt x="982" y="2443"/>
                  <a:pt x="1043" y="2536"/>
                </a:cubicBezTo>
                <a:cubicBezTo>
                  <a:pt x="1083" y="2598"/>
                  <a:pt x="1172" y="2572"/>
                  <a:pt x="1177" y="2500"/>
                </a:cubicBezTo>
                <a:cubicBezTo>
                  <a:pt x="1177" y="2509"/>
                  <a:pt x="1185" y="2477"/>
                  <a:pt x="1189" y="2468"/>
                </a:cubicBezTo>
                <a:cubicBezTo>
                  <a:pt x="1199" y="2446"/>
                  <a:pt x="1211" y="2426"/>
                  <a:pt x="1223" y="2405"/>
                </a:cubicBezTo>
                <a:cubicBezTo>
                  <a:pt x="1234" y="2386"/>
                  <a:pt x="1247" y="2368"/>
                  <a:pt x="1259" y="2349"/>
                </a:cubicBezTo>
                <a:cubicBezTo>
                  <a:pt x="1264" y="2342"/>
                  <a:pt x="1268" y="2335"/>
                  <a:pt x="1273" y="2328"/>
                </a:cubicBezTo>
                <a:cubicBezTo>
                  <a:pt x="1277" y="2322"/>
                  <a:pt x="1293" y="2305"/>
                  <a:pt x="1277" y="2322"/>
                </a:cubicBezTo>
                <a:cubicBezTo>
                  <a:pt x="1304" y="2294"/>
                  <a:pt x="1300" y="2258"/>
                  <a:pt x="1280" y="2234"/>
                </a:cubicBezTo>
                <a:cubicBezTo>
                  <a:pt x="1483" y="2210"/>
                  <a:pt x="1683" y="2139"/>
                  <a:pt x="1845" y="2015"/>
                </a:cubicBezTo>
                <a:cubicBezTo>
                  <a:pt x="1948" y="1936"/>
                  <a:pt x="2086" y="1773"/>
                  <a:pt x="2094" y="1624"/>
                </a:cubicBezTo>
                <a:cubicBezTo>
                  <a:pt x="2146" y="1628"/>
                  <a:pt x="2201" y="1630"/>
                  <a:pt x="2245" y="1609"/>
                </a:cubicBezTo>
                <a:cubicBezTo>
                  <a:pt x="2278" y="1594"/>
                  <a:pt x="2287" y="1550"/>
                  <a:pt x="2274" y="1517"/>
                </a:cubicBezTo>
                <a:cubicBezTo>
                  <a:pt x="2284" y="1503"/>
                  <a:pt x="2288" y="1485"/>
                  <a:pt x="2281" y="1465"/>
                </a:cubicBezTo>
                <a:close/>
                <a:moveTo>
                  <a:pt x="1065" y="420"/>
                </a:moveTo>
                <a:cubicBezTo>
                  <a:pt x="1019" y="392"/>
                  <a:pt x="1002" y="323"/>
                  <a:pt x="1010" y="274"/>
                </a:cubicBezTo>
                <a:cubicBezTo>
                  <a:pt x="1021" y="207"/>
                  <a:pt x="1073" y="171"/>
                  <a:pt x="1131" y="148"/>
                </a:cubicBezTo>
                <a:cubicBezTo>
                  <a:pt x="1208" y="195"/>
                  <a:pt x="1340" y="234"/>
                  <a:pt x="1280" y="343"/>
                </a:cubicBezTo>
                <a:cubicBezTo>
                  <a:pt x="1258" y="383"/>
                  <a:pt x="1213" y="417"/>
                  <a:pt x="1165" y="430"/>
                </a:cubicBezTo>
                <a:cubicBezTo>
                  <a:pt x="1148" y="418"/>
                  <a:pt x="1121" y="420"/>
                  <a:pt x="1105" y="434"/>
                </a:cubicBezTo>
                <a:cubicBezTo>
                  <a:pt x="1091" y="432"/>
                  <a:pt x="1077" y="428"/>
                  <a:pt x="1065" y="420"/>
                </a:cubicBezTo>
                <a:close/>
                <a:moveTo>
                  <a:pt x="1032" y="2241"/>
                </a:moveTo>
                <a:cubicBezTo>
                  <a:pt x="1034" y="2257"/>
                  <a:pt x="1037" y="2272"/>
                  <a:pt x="1040" y="2287"/>
                </a:cubicBezTo>
                <a:cubicBezTo>
                  <a:pt x="1029" y="2271"/>
                  <a:pt x="1019" y="2255"/>
                  <a:pt x="1010" y="2239"/>
                </a:cubicBezTo>
                <a:cubicBezTo>
                  <a:pt x="1017" y="2240"/>
                  <a:pt x="1025" y="2241"/>
                  <a:pt x="1032" y="22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7" name="椭圆 26">
            <a:extLst>
              <a:ext uri="{FF2B5EF4-FFF2-40B4-BE49-F238E27FC236}">
                <a16:creationId xmlns:a16="http://schemas.microsoft.com/office/drawing/2014/main" id="{EA81445B-706C-430A-AB06-54A8444A51E5}"/>
              </a:ext>
            </a:extLst>
          </p:cNvPr>
          <p:cNvSpPr/>
          <p:nvPr/>
        </p:nvSpPr>
        <p:spPr>
          <a:xfrm>
            <a:off x="3089360" y="1877109"/>
            <a:ext cx="517936" cy="517935"/>
          </a:xfrm>
          <a:prstGeom prst="ellipse">
            <a:avLst/>
          </a:prstGeom>
          <a:solidFill>
            <a:srgbClr val="015A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id="{FB257321-4B7F-41E1-ACAB-31A6A52DE412}"/>
              </a:ext>
            </a:extLst>
          </p:cNvPr>
          <p:cNvSpPr/>
          <p:nvPr/>
        </p:nvSpPr>
        <p:spPr bwMode="auto">
          <a:xfrm>
            <a:off x="3253184" y="2036843"/>
            <a:ext cx="190289" cy="190288"/>
          </a:xfrm>
          <a:custGeom>
            <a:avLst/>
            <a:gdLst>
              <a:gd name="connsiteX0" fmla="*/ 221853 w 338138"/>
              <a:gd name="connsiteY0" fmla="*/ 169862 h 338138"/>
              <a:gd name="connsiteX1" fmla="*/ 243284 w 338138"/>
              <a:gd name="connsiteY1" fmla="*/ 169862 h 338138"/>
              <a:gd name="connsiteX2" fmla="*/ 254000 w 338138"/>
              <a:gd name="connsiteY2" fmla="*/ 180379 h 338138"/>
              <a:gd name="connsiteX3" fmla="*/ 254000 w 338138"/>
              <a:gd name="connsiteY3" fmla="*/ 243483 h 338138"/>
              <a:gd name="connsiteX4" fmla="*/ 243284 w 338138"/>
              <a:gd name="connsiteY4" fmla="*/ 254000 h 338138"/>
              <a:gd name="connsiteX5" fmla="*/ 221853 w 338138"/>
              <a:gd name="connsiteY5" fmla="*/ 254000 h 338138"/>
              <a:gd name="connsiteX6" fmla="*/ 211137 w 338138"/>
              <a:gd name="connsiteY6" fmla="*/ 243483 h 338138"/>
              <a:gd name="connsiteX7" fmla="*/ 211137 w 338138"/>
              <a:gd name="connsiteY7" fmla="*/ 180379 h 338138"/>
              <a:gd name="connsiteX8" fmla="*/ 221853 w 338138"/>
              <a:gd name="connsiteY8" fmla="*/ 169862 h 338138"/>
              <a:gd name="connsiteX9" fmla="*/ 94853 w 338138"/>
              <a:gd name="connsiteY9" fmla="*/ 127000 h 338138"/>
              <a:gd name="connsiteX10" fmla="*/ 116284 w 338138"/>
              <a:gd name="connsiteY10" fmla="*/ 127000 h 338138"/>
              <a:gd name="connsiteX11" fmla="*/ 127000 w 338138"/>
              <a:gd name="connsiteY11" fmla="*/ 137583 h 338138"/>
              <a:gd name="connsiteX12" fmla="*/ 127000 w 338138"/>
              <a:gd name="connsiteY12" fmla="*/ 243417 h 338138"/>
              <a:gd name="connsiteX13" fmla="*/ 116284 w 338138"/>
              <a:gd name="connsiteY13" fmla="*/ 254000 h 338138"/>
              <a:gd name="connsiteX14" fmla="*/ 94853 w 338138"/>
              <a:gd name="connsiteY14" fmla="*/ 254000 h 338138"/>
              <a:gd name="connsiteX15" fmla="*/ 84137 w 338138"/>
              <a:gd name="connsiteY15" fmla="*/ 243417 h 338138"/>
              <a:gd name="connsiteX16" fmla="*/ 84137 w 338138"/>
              <a:gd name="connsiteY16" fmla="*/ 137583 h 338138"/>
              <a:gd name="connsiteX17" fmla="*/ 94853 w 338138"/>
              <a:gd name="connsiteY17" fmla="*/ 127000 h 338138"/>
              <a:gd name="connsiteX18" fmla="*/ 285353 w 338138"/>
              <a:gd name="connsiteY18" fmla="*/ 85725 h 338138"/>
              <a:gd name="connsiteX19" fmla="*/ 306784 w 338138"/>
              <a:gd name="connsiteY19" fmla="*/ 85725 h 338138"/>
              <a:gd name="connsiteX20" fmla="*/ 317500 w 338138"/>
              <a:gd name="connsiteY20" fmla="*/ 96242 h 338138"/>
              <a:gd name="connsiteX21" fmla="*/ 317500 w 338138"/>
              <a:gd name="connsiteY21" fmla="*/ 243483 h 338138"/>
              <a:gd name="connsiteX22" fmla="*/ 306784 w 338138"/>
              <a:gd name="connsiteY22" fmla="*/ 254000 h 338138"/>
              <a:gd name="connsiteX23" fmla="*/ 285353 w 338138"/>
              <a:gd name="connsiteY23" fmla="*/ 254000 h 338138"/>
              <a:gd name="connsiteX24" fmla="*/ 274637 w 338138"/>
              <a:gd name="connsiteY24" fmla="*/ 243483 h 338138"/>
              <a:gd name="connsiteX25" fmla="*/ 274637 w 338138"/>
              <a:gd name="connsiteY25" fmla="*/ 96242 h 338138"/>
              <a:gd name="connsiteX26" fmla="*/ 285353 w 338138"/>
              <a:gd name="connsiteY26" fmla="*/ 85725 h 338138"/>
              <a:gd name="connsiteX27" fmla="*/ 158353 w 338138"/>
              <a:gd name="connsiteY27" fmla="*/ 42862 h 338138"/>
              <a:gd name="connsiteX28" fmla="*/ 179784 w 338138"/>
              <a:gd name="connsiteY28" fmla="*/ 42862 h 338138"/>
              <a:gd name="connsiteX29" fmla="*/ 190500 w 338138"/>
              <a:gd name="connsiteY29" fmla="*/ 53419 h 338138"/>
              <a:gd name="connsiteX30" fmla="*/ 190500 w 338138"/>
              <a:gd name="connsiteY30" fmla="*/ 243443 h 338138"/>
              <a:gd name="connsiteX31" fmla="*/ 179784 w 338138"/>
              <a:gd name="connsiteY31" fmla="*/ 254000 h 338138"/>
              <a:gd name="connsiteX32" fmla="*/ 158353 w 338138"/>
              <a:gd name="connsiteY32" fmla="*/ 254000 h 338138"/>
              <a:gd name="connsiteX33" fmla="*/ 147637 w 338138"/>
              <a:gd name="connsiteY33" fmla="*/ 243443 h 338138"/>
              <a:gd name="connsiteX34" fmla="*/ 147637 w 338138"/>
              <a:gd name="connsiteY34" fmla="*/ 53419 h 338138"/>
              <a:gd name="connsiteX35" fmla="*/ 158353 w 338138"/>
              <a:gd name="connsiteY35" fmla="*/ 42862 h 338138"/>
              <a:gd name="connsiteX36" fmla="*/ 0 w 338138"/>
              <a:gd name="connsiteY36" fmla="*/ 0 h 338138"/>
              <a:gd name="connsiteX37" fmla="*/ 42267 w 338138"/>
              <a:gd name="connsiteY37" fmla="*/ 0 h 338138"/>
              <a:gd name="connsiteX38" fmla="*/ 42267 w 338138"/>
              <a:gd name="connsiteY38" fmla="*/ 295871 h 338138"/>
              <a:gd name="connsiteX39" fmla="*/ 338138 w 338138"/>
              <a:gd name="connsiteY39" fmla="*/ 295871 h 338138"/>
              <a:gd name="connsiteX40" fmla="*/ 338138 w 338138"/>
              <a:gd name="connsiteY40" fmla="*/ 338138 h 338138"/>
              <a:gd name="connsiteX41" fmla="*/ 21133 w 338138"/>
              <a:gd name="connsiteY41" fmla="*/ 338138 h 338138"/>
              <a:gd name="connsiteX42" fmla="*/ 0 w 338138"/>
              <a:gd name="connsiteY42" fmla="*/ 317005 h 338138"/>
              <a:gd name="connsiteX43" fmla="*/ 0 w 338138"/>
              <a:gd name="connsiteY43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338138" h="338138">
                <a:moveTo>
                  <a:pt x="221853" y="169862"/>
                </a:moveTo>
                <a:cubicBezTo>
                  <a:pt x="221853" y="169862"/>
                  <a:pt x="221853" y="169862"/>
                  <a:pt x="243284" y="169862"/>
                </a:cubicBezTo>
                <a:cubicBezTo>
                  <a:pt x="248642" y="169862"/>
                  <a:pt x="254000" y="175121"/>
                  <a:pt x="254000" y="180379"/>
                </a:cubicBezTo>
                <a:cubicBezTo>
                  <a:pt x="254000" y="180379"/>
                  <a:pt x="254000" y="180379"/>
                  <a:pt x="254000" y="243483"/>
                </a:cubicBezTo>
                <a:cubicBezTo>
                  <a:pt x="254000" y="248742"/>
                  <a:pt x="248642" y="254000"/>
                  <a:pt x="243284" y="254000"/>
                </a:cubicBezTo>
                <a:cubicBezTo>
                  <a:pt x="243284" y="254000"/>
                  <a:pt x="243284" y="254000"/>
                  <a:pt x="221853" y="254000"/>
                </a:cubicBezTo>
                <a:cubicBezTo>
                  <a:pt x="216495" y="254000"/>
                  <a:pt x="211137" y="248742"/>
                  <a:pt x="211137" y="243483"/>
                </a:cubicBezTo>
                <a:cubicBezTo>
                  <a:pt x="211137" y="243483"/>
                  <a:pt x="211137" y="243483"/>
                  <a:pt x="211137" y="180379"/>
                </a:cubicBezTo>
                <a:cubicBezTo>
                  <a:pt x="211137" y="175121"/>
                  <a:pt x="216495" y="169862"/>
                  <a:pt x="221853" y="169862"/>
                </a:cubicBezTo>
                <a:close/>
                <a:moveTo>
                  <a:pt x="94853" y="127000"/>
                </a:moveTo>
                <a:cubicBezTo>
                  <a:pt x="94853" y="127000"/>
                  <a:pt x="94853" y="127000"/>
                  <a:pt x="116284" y="127000"/>
                </a:cubicBezTo>
                <a:cubicBezTo>
                  <a:pt x="121642" y="127000"/>
                  <a:pt x="127000" y="132292"/>
                  <a:pt x="127000" y="137583"/>
                </a:cubicBezTo>
                <a:cubicBezTo>
                  <a:pt x="127000" y="137583"/>
                  <a:pt x="127000" y="137583"/>
                  <a:pt x="127000" y="243417"/>
                </a:cubicBezTo>
                <a:cubicBezTo>
                  <a:pt x="127000" y="248708"/>
                  <a:pt x="121642" y="254000"/>
                  <a:pt x="116284" y="254000"/>
                </a:cubicBezTo>
                <a:cubicBezTo>
                  <a:pt x="116284" y="254000"/>
                  <a:pt x="116284" y="254000"/>
                  <a:pt x="94853" y="254000"/>
                </a:cubicBezTo>
                <a:cubicBezTo>
                  <a:pt x="89495" y="254000"/>
                  <a:pt x="84137" y="248708"/>
                  <a:pt x="84137" y="243417"/>
                </a:cubicBezTo>
                <a:cubicBezTo>
                  <a:pt x="84137" y="243417"/>
                  <a:pt x="84137" y="243417"/>
                  <a:pt x="84137" y="137583"/>
                </a:cubicBezTo>
                <a:cubicBezTo>
                  <a:pt x="84137" y="132292"/>
                  <a:pt x="89495" y="127000"/>
                  <a:pt x="94853" y="127000"/>
                </a:cubicBezTo>
                <a:close/>
                <a:moveTo>
                  <a:pt x="285353" y="85725"/>
                </a:moveTo>
                <a:cubicBezTo>
                  <a:pt x="285353" y="85725"/>
                  <a:pt x="285353" y="85725"/>
                  <a:pt x="306784" y="85725"/>
                </a:cubicBezTo>
                <a:cubicBezTo>
                  <a:pt x="312142" y="85725"/>
                  <a:pt x="317500" y="90984"/>
                  <a:pt x="317500" y="96242"/>
                </a:cubicBezTo>
                <a:cubicBezTo>
                  <a:pt x="317500" y="96242"/>
                  <a:pt x="317500" y="96242"/>
                  <a:pt x="317500" y="243483"/>
                </a:cubicBezTo>
                <a:cubicBezTo>
                  <a:pt x="317500" y="248742"/>
                  <a:pt x="312142" y="254000"/>
                  <a:pt x="306784" y="254000"/>
                </a:cubicBezTo>
                <a:cubicBezTo>
                  <a:pt x="306784" y="254000"/>
                  <a:pt x="306784" y="254000"/>
                  <a:pt x="285353" y="254000"/>
                </a:cubicBezTo>
                <a:cubicBezTo>
                  <a:pt x="279995" y="254000"/>
                  <a:pt x="274637" y="248742"/>
                  <a:pt x="274637" y="243483"/>
                </a:cubicBezTo>
                <a:cubicBezTo>
                  <a:pt x="274637" y="243483"/>
                  <a:pt x="274637" y="243483"/>
                  <a:pt x="274637" y="96242"/>
                </a:cubicBezTo>
                <a:cubicBezTo>
                  <a:pt x="274637" y="90984"/>
                  <a:pt x="279995" y="85725"/>
                  <a:pt x="285353" y="85725"/>
                </a:cubicBezTo>
                <a:close/>
                <a:moveTo>
                  <a:pt x="158353" y="42862"/>
                </a:moveTo>
                <a:cubicBezTo>
                  <a:pt x="158353" y="42862"/>
                  <a:pt x="158353" y="42862"/>
                  <a:pt x="179784" y="42862"/>
                </a:cubicBezTo>
                <a:cubicBezTo>
                  <a:pt x="185142" y="42862"/>
                  <a:pt x="190500" y="48140"/>
                  <a:pt x="190500" y="53419"/>
                </a:cubicBezTo>
                <a:cubicBezTo>
                  <a:pt x="190500" y="53419"/>
                  <a:pt x="190500" y="53419"/>
                  <a:pt x="190500" y="243443"/>
                </a:cubicBezTo>
                <a:cubicBezTo>
                  <a:pt x="190500" y="248722"/>
                  <a:pt x="185142" y="254000"/>
                  <a:pt x="179784" y="254000"/>
                </a:cubicBezTo>
                <a:cubicBezTo>
                  <a:pt x="179784" y="254000"/>
                  <a:pt x="179784" y="254000"/>
                  <a:pt x="158353" y="254000"/>
                </a:cubicBezTo>
                <a:cubicBezTo>
                  <a:pt x="152995" y="254000"/>
                  <a:pt x="147637" y="248722"/>
                  <a:pt x="147637" y="243443"/>
                </a:cubicBezTo>
                <a:cubicBezTo>
                  <a:pt x="147637" y="243443"/>
                  <a:pt x="147637" y="243443"/>
                  <a:pt x="147637" y="53419"/>
                </a:cubicBezTo>
                <a:cubicBezTo>
                  <a:pt x="147637" y="48140"/>
                  <a:pt x="152995" y="42862"/>
                  <a:pt x="158353" y="42862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42267" y="0"/>
                </a:cubicBezTo>
                <a:cubicBezTo>
                  <a:pt x="42267" y="0"/>
                  <a:pt x="42267" y="0"/>
                  <a:pt x="42267" y="295871"/>
                </a:cubicBezTo>
                <a:lnTo>
                  <a:pt x="338138" y="295871"/>
                </a:lnTo>
                <a:cubicBezTo>
                  <a:pt x="338138" y="295871"/>
                  <a:pt x="338138" y="295871"/>
                  <a:pt x="338138" y="338138"/>
                </a:cubicBezTo>
                <a:cubicBezTo>
                  <a:pt x="338138" y="338138"/>
                  <a:pt x="338138" y="338138"/>
                  <a:pt x="21133" y="338138"/>
                </a:cubicBezTo>
                <a:cubicBezTo>
                  <a:pt x="9246" y="338138"/>
                  <a:pt x="0" y="328892"/>
                  <a:pt x="0" y="317005"/>
                </a:cubicBezTo>
                <a:cubicBezTo>
                  <a:pt x="0" y="317005"/>
                  <a:pt x="0" y="317005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8955BAB9-E699-4CDA-B8BC-122E56418B66}"/>
              </a:ext>
            </a:extLst>
          </p:cNvPr>
          <p:cNvSpPr/>
          <p:nvPr/>
        </p:nvSpPr>
        <p:spPr>
          <a:xfrm>
            <a:off x="3089360" y="3195921"/>
            <a:ext cx="517936" cy="517935"/>
          </a:xfrm>
          <a:prstGeom prst="ellipse">
            <a:avLst/>
          </a:prstGeom>
          <a:solidFill>
            <a:srgbClr val="015A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id="{1CDA462C-8DB2-4FEB-BAA7-8E79E84CB11D}"/>
              </a:ext>
            </a:extLst>
          </p:cNvPr>
          <p:cNvSpPr/>
          <p:nvPr/>
        </p:nvSpPr>
        <p:spPr bwMode="auto">
          <a:xfrm>
            <a:off x="3253184" y="3360061"/>
            <a:ext cx="190289" cy="181476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:a16="http://schemas.microsoft.com/office/drawing/2014/main" id="{5DA431B3-0458-47F0-8558-3AE6512B3B98}"/>
              </a:ext>
            </a:extLst>
          </p:cNvPr>
          <p:cNvSpPr/>
          <p:nvPr/>
        </p:nvSpPr>
        <p:spPr>
          <a:xfrm>
            <a:off x="3089360" y="4532433"/>
            <a:ext cx="517936" cy="517935"/>
          </a:xfrm>
          <a:prstGeom prst="ellipse">
            <a:avLst/>
          </a:prstGeom>
          <a:solidFill>
            <a:srgbClr val="015AB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id="{3D1F7568-8260-47D0-B1B0-AF7527116353}"/>
              </a:ext>
            </a:extLst>
          </p:cNvPr>
          <p:cNvSpPr/>
          <p:nvPr/>
        </p:nvSpPr>
        <p:spPr bwMode="auto">
          <a:xfrm>
            <a:off x="3264413" y="4692165"/>
            <a:ext cx="167831" cy="190288"/>
          </a:xfrm>
          <a:custGeom>
            <a:avLst/>
            <a:gdLst>
              <a:gd name="T0" fmla="*/ 2125 w 2288"/>
              <a:gd name="T1" fmla="*/ 924 h 2598"/>
              <a:gd name="T2" fmla="*/ 1863 w 2288"/>
              <a:gd name="T3" fmla="*/ 1258 h 2598"/>
              <a:gd name="T4" fmla="*/ 1848 w 2288"/>
              <a:gd name="T5" fmla="*/ 1586 h 2598"/>
              <a:gd name="T6" fmla="*/ 1899 w 2288"/>
              <a:gd name="T7" fmla="*/ 1716 h 2598"/>
              <a:gd name="T8" fmla="*/ 1211 w 2288"/>
              <a:gd name="T9" fmla="*/ 2079 h 2598"/>
              <a:gd name="T10" fmla="*/ 1176 w 2288"/>
              <a:gd name="T11" fmla="*/ 2038 h 2598"/>
              <a:gd name="T12" fmla="*/ 1200 w 2288"/>
              <a:gd name="T13" fmla="*/ 965 h 2598"/>
              <a:gd name="T14" fmla="*/ 1409 w 2288"/>
              <a:gd name="T15" fmla="*/ 1012 h 2598"/>
              <a:gd name="T16" fmla="*/ 1522 w 2288"/>
              <a:gd name="T17" fmla="*/ 978 h 2598"/>
              <a:gd name="T18" fmla="*/ 1526 w 2288"/>
              <a:gd name="T19" fmla="*/ 847 h 2598"/>
              <a:gd name="T20" fmla="*/ 1387 w 2288"/>
              <a:gd name="T21" fmla="*/ 828 h 2598"/>
              <a:gd name="T22" fmla="*/ 1193 w 2288"/>
              <a:gd name="T23" fmla="*/ 584 h 2598"/>
              <a:gd name="T24" fmla="*/ 1375 w 2288"/>
              <a:gd name="T25" fmla="*/ 124 h 2598"/>
              <a:gd name="T26" fmla="*/ 1109 w 2288"/>
              <a:gd name="T27" fmla="*/ 37 h 2598"/>
              <a:gd name="T28" fmla="*/ 1013 w 2288"/>
              <a:gd name="T29" fmla="*/ 570 h 2598"/>
              <a:gd name="T30" fmla="*/ 1056 w 2288"/>
              <a:gd name="T31" fmla="*/ 808 h 2598"/>
              <a:gd name="T32" fmla="*/ 891 w 2288"/>
              <a:gd name="T33" fmla="*/ 784 h 2598"/>
              <a:gd name="T34" fmla="*/ 748 w 2288"/>
              <a:gd name="T35" fmla="*/ 921 h 2598"/>
              <a:gd name="T36" fmla="*/ 899 w 2288"/>
              <a:gd name="T37" fmla="*/ 946 h 2598"/>
              <a:gd name="T38" fmla="*/ 1024 w 2288"/>
              <a:gd name="T39" fmla="*/ 1479 h 2598"/>
              <a:gd name="T40" fmla="*/ 1022 w 2288"/>
              <a:gd name="T41" fmla="*/ 2081 h 2598"/>
              <a:gd name="T42" fmla="*/ 434 w 2288"/>
              <a:gd name="T43" fmla="*/ 1569 h 2598"/>
              <a:gd name="T44" fmla="*/ 395 w 2288"/>
              <a:gd name="T45" fmla="*/ 1470 h 2598"/>
              <a:gd name="T46" fmla="*/ 88 w 2288"/>
              <a:gd name="T47" fmla="*/ 1148 h 2598"/>
              <a:gd name="T48" fmla="*/ 101 w 2288"/>
              <a:gd name="T49" fmla="*/ 1658 h 2598"/>
              <a:gd name="T50" fmla="*/ 906 w 2288"/>
              <a:gd name="T51" fmla="*/ 2228 h 2598"/>
              <a:gd name="T52" fmla="*/ 1177 w 2288"/>
              <a:gd name="T53" fmla="*/ 2500 h 2598"/>
              <a:gd name="T54" fmla="*/ 1223 w 2288"/>
              <a:gd name="T55" fmla="*/ 2405 h 2598"/>
              <a:gd name="T56" fmla="*/ 1273 w 2288"/>
              <a:gd name="T57" fmla="*/ 2328 h 2598"/>
              <a:gd name="T58" fmla="*/ 1280 w 2288"/>
              <a:gd name="T59" fmla="*/ 2234 h 2598"/>
              <a:gd name="T60" fmla="*/ 2094 w 2288"/>
              <a:gd name="T61" fmla="*/ 1624 h 2598"/>
              <a:gd name="T62" fmla="*/ 2274 w 2288"/>
              <a:gd name="T63" fmla="*/ 1517 h 2598"/>
              <a:gd name="T64" fmla="*/ 1065 w 2288"/>
              <a:gd name="T65" fmla="*/ 420 h 2598"/>
              <a:gd name="T66" fmla="*/ 1131 w 2288"/>
              <a:gd name="T67" fmla="*/ 148 h 2598"/>
              <a:gd name="T68" fmla="*/ 1165 w 2288"/>
              <a:gd name="T69" fmla="*/ 430 h 2598"/>
              <a:gd name="T70" fmla="*/ 1065 w 2288"/>
              <a:gd name="T71" fmla="*/ 420 h 2598"/>
              <a:gd name="T72" fmla="*/ 1040 w 2288"/>
              <a:gd name="T73" fmla="*/ 2287 h 2598"/>
              <a:gd name="T74" fmla="*/ 1032 w 2288"/>
              <a:gd name="T75" fmla="*/ 2241 h 2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88" h="2598">
                <a:moveTo>
                  <a:pt x="2281" y="1465"/>
                </a:moveTo>
                <a:cubicBezTo>
                  <a:pt x="2220" y="1286"/>
                  <a:pt x="2159" y="1111"/>
                  <a:pt x="2125" y="924"/>
                </a:cubicBezTo>
                <a:cubicBezTo>
                  <a:pt x="2112" y="850"/>
                  <a:pt x="2015" y="868"/>
                  <a:pt x="1992" y="924"/>
                </a:cubicBezTo>
                <a:cubicBezTo>
                  <a:pt x="1948" y="1035"/>
                  <a:pt x="1904" y="1146"/>
                  <a:pt x="1863" y="1258"/>
                </a:cubicBezTo>
                <a:cubicBezTo>
                  <a:pt x="1840" y="1319"/>
                  <a:pt x="1790" y="1411"/>
                  <a:pt x="1809" y="1480"/>
                </a:cubicBezTo>
                <a:cubicBezTo>
                  <a:pt x="1783" y="1516"/>
                  <a:pt x="1783" y="1565"/>
                  <a:pt x="1848" y="1586"/>
                </a:cubicBezTo>
                <a:cubicBezTo>
                  <a:pt x="1878" y="1596"/>
                  <a:pt x="1908" y="1602"/>
                  <a:pt x="1938" y="1607"/>
                </a:cubicBezTo>
                <a:cubicBezTo>
                  <a:pt x="1927" y="1644"/>
                  <a:pt x="1916" y="1681"/>
                  <a:pt x="1899" y="1716"/>
                </a:cubicBezTo>
                <a:cubicBezTo>
                  <a:pt x="1861" y="1789"/>
                  <a:pt x="1799" y="1850"/>
                  <a:pt x="1734" y="1899"/>
                </a:cubicBezTo>
                <a:cubicBezTo>
                  <a:pt x="1586" y="2012"/>
                  <a:pt x="1393" y="2062"/>
                  <a:pt x="1211" y="2079"/>
                </a:cubicBezTo>
                <a:cubicBezTo>
                  <a:pt x="1201" y="2080"/>
                  <a:pt x="1190" y="2080"/>
                  <a:pt x="1180" y="2081"/>
                </a:cubicBezTo>
                <a:cubicBezTo>
                  <a:pt x="1178" y="2066"/>
                  <a:pt x="1177" y="2052"/>
                  <a:pt x="1176" y="2038"/>
                </a:cubicBezTo>
                <a:cubicBezTo>
                  <a:pt x="1167" y="1852"/>
                  <a:pt x="1173" y="1665"/>
                  <a:pt x="1178" y="1479"/>
                </a:cubicBezTo>
                <a:cubicBezTo>
                  <a:pt x="1183" y="1309"/>
                  <a:pt x="1195" y="1137"/>
                  <a:pt x="1200" y="965"/>
                </a:cubicBezTo>
                <a:cubicBezTo>
                  <a:pt x="1262" y="972"/>
                  <a:pt x="1326" y="981"/>
                  <a:pt x="1388" y="979"/>
                </a:cubicBezTo>
                <a:cubicBezTo>
                  <a:pt x="1391" y="992"/>
                  <a:pt x="1399" y="1003"/>
                  <a:pt x="1409" y="1012"/>
                </a:cubicBezTo>
                <a:cubicBezTo>
                  <a:pt x="1434" y="1041"/>
                  <a:pt x="1476" y="1041"/>
                  <a:pt x="1501" y="1012"/>
                </a:cubicBezTo>
                <a:cubicBezTo>
                  <a:pt x="1511" y="1003"/>
                  <a:pt x="1519" y="991"/>
                  <a:pt x="1522" y="978"/>
                </a:cubicBezTo>
                <a:cubicBezTo>
                  <a:pt x="1528" y="956"/>
                  <a:pt x="1526" y="931"/>
                  <a:pt x="1526" y="908"/>
                </a:cubicBezTo>
                <a:lnTo>
                  <a:pt x="1526" y="847"/>
                </a:lnTo>
                <a:cubicBezTo>
                  <a:pt x="1526" y="809"/>
                  <a:pt x="1493" y="776"/>
                  <a:pt x="1455" y="776"/>
                </a:cubicBezTo>
                <a:cubicBezTo>
                  <a:pt x="1423" y="776"/>
                  <a:pt x="1395" y="799"/>
                  <a:pt x="1387" y="828"/>
                </a:cubicBezTo>
                <a:cubicBezTo>
                  <a:pt x="1327" y="813"/>
                  <a:pt x="1264" y="812"/>
                  <a:pt x="1202" y="810"/>
                </a:cubicBezTo>
                <a:cubicBezTo>
                  <a:pt x="1202" y="735"/>
                  <a:pt x="1199" y="659"/>
                  <a:pt x="1193" y="584"/>
                </a:cubicBezTo>
                <a:cubicBezTo>
                  <a:pt x="1297" y="558"/>
                  <a:pt x="1391" y="480"/>
                  <a:pt x="1431" y="385"/>
                </a:cubicBezTo>
                <a:cubicBezTo>
                  <a:pt x="1470" y="292"/>
                  <a:pt x="1441" y="197"/>
                  <a:pt x="1375" y="124"/>
                </a:cubicBezTo>
                <a:cubicBezTo>
                  <a:pt x="1315" y="57"/>
                  <a:pt x="1196" y="0"/>
                  <a:pt x="1109" y="37"/>
                </a:cubicBezTo>
                <a:cubicBezTo>
                  <a:pt x="1109" y="37"/>
                  <a:pt x="1109" y="37"/>
                  <a:pt x="1109" y="37"/>
                </a:cubicBezTo>
                <a:cubicBezTo>
                  <a:pt x="988" y="48"/>
                  <a:pt x="885" y="127"/>
                  <a:pt x="860" y="255"/>
                </a:cubicBezTo>
                <a:cubicBezTo>
                  <a:pt x="837" y="376"/>
                  <a:pt x="900" y="516"/>
                  <a:pt x="1013" y="570"/>
                </a:cubicBezTo>
                <a:cubicBezTo>
                  <a:pt x="1033" y="580"/>
                  <a:pt x="1055" y="586"/>
                  <a:pt x="1077" y="590"/>
                </a:cubicBezTo>
                <a:cubicBezTo>
                  <a:pt x="1068" y="662"/>
                  <a:pt x="1062" y="735"/>
                  <a:pt x="1056" y="808"/>
                </a:cubicBezTo>
                <a:cubicBezTo>
                  <a:pt x="1001" y="808"/>
                  <a:pt x="947" y="810"/>
                  <a:pt x="892" y="813"/>
                </a:cubicBezTo>
                <a:cubicBezTo>
                  <a:pt x="892" y="803"/>
                  <a:pt x="891" y="793"/>
                  <a:pt x="891" y="784"/>
                </a:cubicBezTo>
                <a:cubicBezTo>
                  <a:pt x="896" y="691"/>
                  <a:pt x="748" y="690"/>
                  <a:pt x="747" y="784"/>
                </a:cubicBezTo>
                <a:cubicBezTo>
                  <a:pt x="747" y="829"/>
                  <a:pt x="742" y="876"/>
                  <a:pt x="748" y="921"/>
                </a:cubicBezTo>
                <a:cubicBezTo>
                  <a:pt x="756" y="983"/>
                  <a:pt x="811" y="1002"/>
                  <a:pt x="851" y="981"/>
                </a:cubicBezTo>
                <a:cubicBezTo>
                  <a:pt x="872" y="980"/>
                  <a:pt x="891" y="967"/>
                  <a:pt x="899" y="946"/>
                </a:cubicBezTo>
                <a:cubicBezTo>
                  <a:pt x="948" y="949"/>
                  <a:pt x="998" y="951"/>
                  <a:pt x="1047" y="954"/>
                </a:cubicBezTo>
                <a:cubicBezTo>
                  <a:pt x="1037" y="1129"/>
                  <a:pt x="1031" y="1305"/>
                  <a:pt x="1024" y="1479"/>
                </a:cubicBezTo>
                <a:cubicBezTo>
                  <a:pt x="1017" y="1665"/>
                  <a:pt x="1014" y="1851"/>
                  <a:pt x="1021" y="2038"/>
                </a:cubicBezTo>
                <a:cubicBezTo>
                  <a:pt x="1022" y="2051"/>
                  <a:pt x="1022" y="2066"/>
                  <a:pt x="1022" y="2081"/>
                </a:cubicBezTo>
                <a:cubicBezTo>
                  <a:pt x="722" y="2061"/>
                  <a:pt x="421" y="1927"/>
                  <a:pt x="289" y="1649"/>
                </a:cubicBezTo>
                <a:cubicBezTo>
                  <a:pt x="342" y="1639"/>
                  <a:pt x="422" y="1633"/>
                  <a:pt x="434" y="1569"/>
                </a:cubicBezTo>
                <a:cubicBezTo>
                  <a:pt x="439" y="1539"/>
                  <a:pt x="429" y="1506"/>
                  <a:pt x="402" y="1492"/>
                </a:cubicBezTo>
                <a:cubicBezTo>
                  <a:pt x="401" y="1485"/>
                  <a:pt x="399" y="1478"/>
                  <a:pt x="395" y="1470"/>
                </a:cubicBezTo>
                <a:cubicBezTo>
                  <a:pt x="338" y="1362"/>
                  <a:pt x="258" y="1263"/>
                  <a:pt x="215" y="1148"/>
                </a:cubicBezTo>
                <a:cubicBezTo>
                  <a:pt x="192" y="1085"/>
                  <a:pt x="111" y="1085"/>
                  <a:pt x="88" y="1148"/>
                </a:cubicBezTo>
                <a:cubicBezTo>
                  <a:pt x="29" y="1306"/>
                  <a:pt x="0" y="1457"/>
                  <a:pt x="39" y="1624"/>
                </a:cubicBezTo>
                <a:cubicBezTo>
                  <a:pt x="45" y="1653"/>
                  <a:pt x="75" y="1663"/>
                  <a:pt x="101" y="1658"/>
                </a:cubicBezTo>
                <a:cubicBezTo>
                  <a:pt x="125" y="1661"/>
                  <a:pt x="149" y="1661"/>
                  <a:pt x="172" y="1661"/>
                </a:cubicBezTo>
                <a:cubicBezTo>
                  <a:pt x="253" y="2008"/>
                  <a:pt x="572" y="2179"/>
                  <a:pt x="906" y="2228"/>
                </a:cubicBezTo>
                <a:cubicBezTo>
                  <a:pt x="931" y="2337"/>
                  <a:pt x="982" y="2443"/>
                  <a:pt x="1043" y="2536"/>
                </a:cubicBezTo>
                <a:cubicBezTo>
                  <a:pt x="1083" y="2598"/>
                  <a:pt x="1172" y="2572"/>
                  <a:pt x="1177" y="2500"/>
                </a:cubicBezTo>
                <a:cubicBezTo>
                  <a:pt x="1177" y="2509"/>
                  <a:pt x="1185" y="2477"/>
                  <a:pt x="1189" y="2468"/>
                </a:cubicBezTo>
                <a:cubicBezTo>
                  <a:pt x="1199" y="2446"/>
                  <a:pt x="1211" y="2426"/>
                  <a:pt x="1223" y="2405"/>
                </a:cubicBezTo>
                <a:cubicBezTo>
                  <a:pt x="1234" y="2386"/>
                  <a:pt x="1247" y="2368"/>
                  <a:pt x="1259" y="2349"/>
                </a:cubicBezTo>
                <a:cubicBezTo>
                  <a:pt x="1264" y="2342"/>
                  <a:pt x="1268" y="2335"/>
                  <a:pt x="1273" y="2328"/>
                </a:cubicBezTo>
                <a:cubicBezTo>
                  <a:pt x="1277" y="2322"/>
                  <a:pt x="1293" y="2305"/>
                  <a:pt x="1277" y="2322"/>
                </a:cubicBezTo>
                <a:cubicBezTo>
                  <a:pt x="1304" y="2294"/>
                  <a:pt x="1300" y="2258"/>
                  <a:pt x="1280" y="2234"/>
                </a:cubicBezTo>
                <a:cubicBezTo>
                  <a:pt x="1483" y="2210"/>
                  <a:pt x="1683" y="2139"/>
                  <a:pt x="1845" y="2015"/>
                </a:cubicBezTo>
                <a:cubicBezTo>
                  <a:pt x="1948" y="1936"/>
                  <a:pt x="2086" y="1773"/>
                  <a:pt x="2094" y="1624"/>
                </a:cubicBezTo>
                <a:cubicBezTo>
                  <a:pt x="2146" y="1628"/>
                  <a:pt x="2201" y="1630"/>
                  <a:pt x="2245" y="1609"/>
                </a:cubicBezTo>
                <a:cubicBezTo>
                  <a:pt x="2278" y="1594"/>
                  <a:pt x="2287" y="1550"/>
                  <a:pt x="2274" y="1517"/>
                </a:cubicBezTo>
                <a:cubicBezTo>
                  <a:pt x="2284" y="1503"/>
                  <a:pt x="2288" y="1485"/>
                  <a:pt x="2281" y="1465"/>
                </a:cubicBezTo>
                <a:close/>
                <a:moveTo>
                  <a:pt x="1065" y="420"/>
                </a:moveTo>
                <a:cubicBezTo>
                  <a:pt x="1019" y="392"/>
                  <a:pt x="1002" y="323"/>
                  <a:pt x="1010" y="274"/>
                </a:cubicBezTo>
                <a:cubicBezTo>
                  <a:pt x="1021" y="207"/>
                  <a:pt x="1073" y="171"/>
                  <a:pt x="1131" y="148"/>
                </a:cubicBezTo>
                <a:cubicBezTo>
                  <a:pt x="1208" y="195"/>
                  <a:pt x="1340" y="234"/>
                  <a:pt x="1280" y="343"/>
                </a:cubicBezTo>
                <a:cubicBezTo>
                  <a:pt x="1258" y="383"/>
                  <a:pt x="1213" y="417"/>
                  <a:pt x="1165" y="430"/>
                </a:cubicBezTo>
                <a:cubicBezTo>
                  <a:pt x="1148" y="418"/>
                  <a:pt x="1121" y="420"/>
                  <a:pt x="1105" y="434"/>
                </a:cubicBezTo>
                <a:cubicBezTo>
                  <a:pt x="1091" y="432"/>
                  <a:pt x="1077" y="428"/>
                  <a:pt x="1065" y="420"/>
                </a:cubicBezTo>
                <a:close/>
                <a:moveTo>
                  <a:pt x="1032" y="2241"/>
                </a:moveTo>
                <a:cubicBezTo>
                  <a:pt x="1034" y="2257"/>
                  <a:pt x="1037" y="2272"/>
                  <a:pt x="1040" y="2287"/>
                </a:cubicBezTo>
                <a:cubicBezTo>
                  <a:pt x="1029" y="2271"/>
                  <a:pt x="1019" y="2255"/>
                  <a:pt x="1010" y="2239"/>
                </a:cubicBezTo>
                <a:cubicBezTo>
                  <a:pt x="1017" y="2240"/>
                  <a:pt x="1025" y="2241"/>
                  <a:pt x="1032" y="22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CCA108CF-1027-4DC7-B751-14DC0375A361}"/>
              </a:ext>
            </a:extLst>
          </p:cNvPr>
          <p:cNvCxnSpPr/>
          <p:nvPr/>
        </p:nvCxnSpPr>
        <p:spPr>
          <a:xfrm>
            <a:off x="1023826" y="2896612"/>
            <a:ext cx="269371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8F864B2B-CB08-4246-9D25-D16957D0B07D}"/>
              </a:ext>
            </a:extLst>
          </p:cNvPr>
          <p:cNvCxnSpPr/>
          <p:nvPr/>
        </p:nvCxnSpPr>
        <p:spPr>
          <a:xfrm>
            <a:off x="1023826" y="4214905"/>
            <a:ext cx="2693716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D21D7DB-A034-BBE8-B639-C9303C959E1D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090FE-C2F9-8594-B1D9-004BB4CD25D2}"/>
              </a:ext>
            </a:extLst>
          </p:cNvPr>
          <p:cNvSpPr txBox="1"/>
          <p:nvPr/>
        </p:nvSpPr>
        <p:spPr>
          <a:xfrm>
            <a:off x="9258029" y="1398866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B6F401-222E-6830-B2AC-3FE9D1C02441}"/>
              </a:ext>
            </a:extLst>
          </p:cNvPr>
          <p:cNvSpPr txBox="1"/>
          <p:nvPr/>
        </p:nvSpPr>
        <p:spPr>
          <a:xfrm>
            <a:off x="9258029" y="2746342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07EC73-A124-FB23-1D5C-E462AA17A7BB}"/>
              </a:ext>
            </a:extLst>
          </p:cNvPr>
          <p:cNvSpPr txBox="1"/>
          <p:nvPr/>
        </p:nvSpPr>
        <p:spPr>
          <a:xfrm>
            <a:off x="9258029" y="4119693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B51C75-3412-9000-816A-9C0CD7BE441A}"/>
              </a:ext>
            </a:extLst>
          </p:cNvPr>
          <p:cNvSpPr txBox="1"/>
          <p:nvPr/>
        </p:nvSpPr>
        <p:spPr>
          <a:xfrm>
            <a:off x="464075" y="1460714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29ED21-D8E4-4D2A-CEB1-3B1C30855CF2}"/>
              </a:ext>
            </a:extLst>
          </p:cNvPr>
          <p:cNvSpPr txBox="1"/>
          <p:nvPr/>
        </p:nvSpPr>
        <p:spPr>
          <a:xfrm>
            <a:off x="464075" y="2808190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1A68E4-FDC1-B4D4-4370-E6C602995AC5}"/>
              </a:ext>
            </a:extLst>
          </p:cNvPr>
          <p:cNvSpPr txBox="1"/>
          <p:nvPr/>
        </p:nvSpPr>
        <p:spPr>
          <a:xfrm>
            <a:off x="464075" y="4181541"/>
            <a:ext cx="2531715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15AB5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15AB5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DEA5C3-DA93-1606-8FC3-E185FE74C1AC}"/>
              </a:ext>
            </a:extLst>
          </p:cNvPr>
          <p:cNvSpPr txBox="1"/>
          <p:nvPr/>
        </p:nvSpPr>
        <p:spPr>
          <a:xfrm>
            <a:off x="6599970" y="2767287"/>
            <a:ext cx="79060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B97D38-38C5-9837-21BD-F9540787D8BD}"/>
              </a:ext>
            </a:extLst>
          </p:cNvPr>
          <p:cNvSpPr txBox="1"/>
          <p:nvPr/>
        </p:nvSpPr>
        <p:spPr>
          <a:xfrm>
            <a:off x="4923789" y="3329135"/>
            <a:ext cx="79060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2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17263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2" grpId="0"/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5BB61221-CB45-4E93-9EAE-B033A24D1809}"/>
              </a:ext>
            </a:extLst>
          </p:cNvPr>
          <p:cNvSpPr/>
          <p:nvPr/>
        </p:nvSpPr>
        <p:spPr bwMode="auto">
          <a:xfrm>
            <a:off x="1021488" y="1112155"/>
            <a:ext cx="9394992" cy="5060045"/>
          </a:xfrm>
          <a:custGeom>
            <a:avLst/>
            <a:gdLst>
              <a:gd name="T0" fmla="*/ 4807 w 4807"/>
              <a:gd name="T1" fmla="*/ 0 h 2589"/>
              <a:gd name="T2" fmla="*/ 0 w 4807"/>
              <a:gd name="T3" fmla="*/ 2589 h 258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07" h="2589">
                <a:moveTo>
                  <a:pt x="4807" y="0"/>
                </a:moveTo>
                <a:cubicBezTo>
                  <a:pt x="3648" y="1357"/>
                  <a:pt x="1543" y="2491"/>
                  <a:pt x="0" y="2589"/>
                </a:cubicBezTo>
              </a:path>
            </a:pathLst>
          </a:custGeom>
          <a:noFill/>
          <a:ln w="76200" cap="rnd">
            <a:solidFill>
              <a:srgbClr val="015AB5"/>
            </a:solidFill>
            <a:prstDash val="solid"/>
            <a:round/>
            <a:headEnd type="arrow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3BA0423F-03EB-478E-9EAE-D5E353684733}"/>
              </a:ext>
            </a:extLst>
          </p:cNvPr>
          <p:cNvGrpSpPr/>
          <p:nvPr/>
        </p:nvGrpSpPr>
        <p:grpSpPr>
          <a:xfrm>
            <a:off x="9134912" y="1819593"/>
            <a:ext cx="517936" cy="517935"/>
            <a:chOff x="1363763" y="1653267"/>
            <a:chExt cx="489858" cy="489858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F599E5F8-692E-42ED-9200-016AD8782ECF}"/>
                </a:ext>
              </a:extLst>
            </p:cNvPr>
            <p:cNvSpPr/>
            <p:nvPr/>
          </p:nvSpPr>
          <p:spPr>
            <a:xfrm>
              <a:off x="1363763" y="1653267"/>
              <a:ext cx="489858" cy="48985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id="{CDF8E8EC-C5BB-4606-8E27-E453460FB424}"/>
                </a:ext>
              </a:extLst>
            </p:cNvPr>
            <p:cNvSpPr/>
            <p:nvPr/>
          </p:nvSpPr>
          <p:spPr bwMode="auto">
            <a:xfrm>
              <a:off x="1518705" y="1804342"/>
              <a:ext cx="179973" cy="179973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04808C5-8940-4D00-857C-003A8BE1ACC7}"/>
              </a:ext>
            </a:extLst>
          </p:cNvPr>
          <p:cNvGrpSpPr/>
          <p:nvPr/>
        </p:nvGrpSpPr>
        <p:grpSpPr>
          <a:xfrm>
            <a:off x="8027816" y="2826994"/>
            <a:ext cx="517936" cy="517935"/>
            <a:chOff x="1363763" y="1653267"/>
            <a:chExt cx="489858" cy="489858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539312AD-52E9-4190-96B9-05E54E16F7B1}"/>
                </a:ext>
              </a:extLst>
            </p:cNvPr>
            <p:cNvSpPr/>
            <p:nvPr/>
          </p:nvSpPr>
          <p:spPr>
            <a:xfrm>
              <a:off x="1363763" y="1653267"/>
              <a:ext cx="489858" cy="48985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id="{E185E289-1AED-4A08-9CE0-2659FCA0B9D2}"/>
                </a:ext>
              </a:extLst>
            </p:cNvPr>
            <p:cNvSpPr/>
            <p:nvPr/>
          </p:nvSpPr>
          <p:spPr bwMode="auto">
            <a:xfrm>
              <a:off x="1518705" y="1808509"/>
              <a:ext cx="179973" cy="171639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0219E59-9BFE-4905-88B0-072AB9C95680}"/>
              </a:ext>
            </a:extLst>
          </p:cNvPr>
          <p:cNvGrpSpPr/>
          <p:nvPr/>
        </p:nvGrpSpPr>
        <p:grpSpPr>
          <a:xfrm>
            <a:off x="6635083" y="3834397"/>
            <a:ext cx="517936" cy="517935"/>
            <a:chOff x="1363763" y="1653267"/>
            <a:chExt cx="489858" cy="489858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F81B22EA-AE19-4EAA-B8A3-4BE406E5573E}"/>
                </a:ext>
              </a:extLst>
            </p:cNvPr>
            <p:cNvSpPr/>
            <p:nvPr/>
          </p:nvSpPr>
          <p:spPr>
            <a:xfrm>
              <a:off x="1363763" y="1653267"/>
              <a:ext cx="489858" cy="48985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21" name="任意多边形: 形状 20">
              <a:extLst>
                <a:ext uri="{FF2B5EF4-FFF2-40B4-BE49-F238E27FC236}">
                  <a16:creationId xmlns:a16="http://schemas.microsoft.com/office/drawing/2014/main" id="{3757CA64-0BE8-43DF-AC2D-594078BF1BF1}"/>
                </a:ext>
              </a:extLst>
            </p:cNvPr>
            <p:cNvSpPr/>
            <p:nvPr/>
          </p:nvSpPr>
          <p:spPr bwMode="auto">
            <a:xfrm>
              <a:off x="1529325" y="1804342"/>
              <a:ext cx="158733" cy="179973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5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5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4488646-8D26-41E2-B808-A36ABBAF4026}"/>
              </a:ext>
            </a:extLst>
          </p:cNvPr>
          <p:cNvGrpSpPr/>
          <p:nvPr/>
        </p:nvGrpSpPr>
        <p:grpSpPr>
          <a:xfrm>
            <a:off x="4715453" y="4841795"/>
            <a:ext cx="517937" cy="517933"/>
            <a:chOff x="1363763" y="1653267"/>
            <a:chExt cx="489858" cy="489858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FBA91A1B-0929-4BED-A32A-8A3DDB4EAAD9}"/>
                </a:ext>
              </a:extLst>
            </p:cNvPr>
            <p:cNvSpPr/>
            <p:nvPr/>
          </p:nvSpPr>
          <p:spPr>
            <a:xfrm>
              <a:off x="1363763" y="1653267"/>
              <a:ext cx="489858" cy="489858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id="{5527A751-13BB-4FDA-9094-FE09F8337073}"/>
                </a:ext>
              </a:extLst>
            </p:cNvPr>
            <p:cNvSpPr/>
            <p:nvPr/>
          </p:nvSpPr>
          <p:spPr bwMode="auto">
            <a:xfrm>
              <a:off x="1518705" y="1812943"/>
              <a:ext cx="179973" cy="162770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69F9F6C-6418-116A-126D-15E66D476493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A165E6-F9C7-0B0E-34E0-1874A6B7DE84}"/>
              </a:ext>
            </a:extLst>
          </p:cNvPr>
          <p:cNvSpPr txBox="1"/>
          <p:nvPr/>
        </p:nvSpPr>
        <p:spPr>
          <a:xfrm>
            <a:off x="3278221" y="1569842"/>
            <a:ext cx="5692867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ED54CC-78B8-D4A0-7BEC-C3379DDC9606}"/>
              </a:ext>
            </a:extLst>
          </p:cNvPr>
          <p:cNvSpPr txBox="1"/>
          <p:nvPr/>
        </p:nvSpPr>
        <p:spPr>
          <a:xfrm>
            <a:off x="2947481" y="2537216"/>
            <a:ext cx="4778228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7D8BD7-E3E0-C5D9-39A0-D80142AD01BB}"/>
              </a:ext>
            </a:extLst>
          </p:cNvPr>
          <p:cNvSpPr txBox="1"/>
          <p:nvPr/>
        </p:nvSpPr>
        <p:spPr>
          <a:xfrm>
            <a:off x="6241915" y="3779695"/>
            <a:ext cx="4778228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4209-526A-BDDA-1B2E-D87D8722C6F8}"/>
              </a:ext>
            </a:extLst>
          </p:cNvPr>
          <p:cNvSpPr txBox="1"/>
          <p:nvPr/>
        </p:nvSpPr>
        <p:spPr>
          <a:xfrm>
            <a:off x="4504936" y="4784043"/>
            <a:ext cx="4778228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5338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">
            <a:extLst>
              <a:ext uri="{FF2B5EF4-FFF2-40B4-BE49-F238E27FC236}">
                <a16:creationId xmlns:a16="http://schemas.microsoft.com/office/drawing/2014/main" id="{B59F5D28-F509-41F6-9603-0A1C6A6A7BBB}"/>
              </a:ext>
            </a:extLst>
          </p:cNvPr>
          <p:cNvSpPr/>
          <p:nvPr/>
        </p:nvSpPr>
        <p:spPr>
          <a:xfrm>
            <a:off x="4211276" y="1559252"/>
            <a:ext cx="1731569" cy="1731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116" y="17950"/>
                </a:moveTo>
                <a:cubicBezTo>
                  <a:pt x="7440" y="18021"/>
                  <a:pt x="7670" y="18307"/>
                  <a:pt x="7670" y="18638"/>
                </a:cubicBezTo>
                <a:cubicBezTo>
                  <a:pt x="7670" y="19492"/>
                  <a:pt x="7670" y="20546"/>
                  <a:pt x="7670" y="21600"/>
                </a:cubicBezTo>
                <a:lnTo>
                  <a:pt x="10492" y="21600"/>
                </a:lnTo>
                <a:lnTo>
                  <a:pt x="10491" y="16860"/>
                </a:lnTo>
                <a:cubicBezTo>
                  <a:pt x="10491" y="15613"/>
                  <a:pt x="9473" y="15341"/>
                  <a:pt x="9081" y="15341"/>
                </a:cubicBezTo>
                <a:cubicBezTo>
                  <a:pt x="7409" y="15341"/>
                  <a:pt x="5837" y="14689"/>
                  <a:pt x="4655" y="13507"/>
                </a:cubicBezTo>
                <a:cubicBezTo>
                  <a:pt x="3472" y="12325"/>
                  <a:pt x="2821" y="10753"/>
                  <a:pt x="2821" y="9081"/>
                </a:cubicBezTo>
                <a:cubicBezTo>
                  <a:pt x="2821" y="5630"/>
                  <a:pt x="5629" y="2821"/>
                  <a:pt x="9081" y="2821"/>
                </a:cubicBezTo>
                <a:cubicBezTo>
                  <a:pt x="10753" y="2821"/>
                  <a:pt x="12325" y="3473"/>
                  <a:pt x="13507" y="4655"/>
                </a:cubicBezTo>
                <a:cubicBezTo>
                  <a:pt x="14690" y="5837"/>
                  <a:pt x="15341" y="7409"/>
                  <a:pt x="15341" y="9081"/>
                </a:cubicBezTo>
                <a:cubicBezTo>
                  <a:pt x="15341" y="9455"/>
                  <a:pt x="15489" y="9814"/>
                  <a:pt x="15754" y="10078"/>
                </a:cubicBezTo>
                <a:cubicBezTo>
                  <a:pt x="16018" y="10343"/>
                  <a:pt x="16377" y="10492"/>
                  <a:pt x="16751" y="10492"/>
                </a:cubicBezTo>
                <a:lnTo>
                  <a:pt x="21600" y="10492"/>
                </a:lnTo>
                <a:lnTo>
                  <a:pt x="21600" y="7670"/>
                </a:lnTo>
                <a:lnTo>
                  <a:pt x="18639" y="7670"/>
                </a:lnTo>
                <a:cubicBezTo>
                  <a:pt x="18308" y="7670"/>
                  <a:pt x="18021" y="7439"/>
                  <a:pt x="17950" y="7116"/>
                </a:cubicBezTo>
                <a:cubicBezTo>
                  <a:pt x="17582" y="5441"/>
                  <a:pt x="16745" y="3902"/>
                  <a:pt x="15502" y="2660"/>
                </a:cubicBezTo>
                <a:cubicBezTo>
                  <a:pt x="13787" y="945"/>
                  <a:pt x="11507" y="0"/>
                  <a:pt x="9081" y="0"/>
                </a:cubicBezTo>
                <a:cubicBezTo>
                  <a:pt x="4074" y="0"/>
                  <a:pt x="0" y="4074"/>
                  <a:pt x="0" y="9081"/>
                </a:cubicBezTo>
                <a:cubicBezTo>
                  <a:pt x="0" y="11506"/>
                  <a:pt x="944" y="13787"/>
                  <a:pt x="2660" y="15502"/>
                </a:cubicBezTo>
                <a:cubicBezTo>
                  <a:pt x="3902" y="16744"/>
                  <a:pt x="5440" y="17582"/>
                  <a:pt x="7116" y="17950"/>
                </a:cubicBezTo>
                <a:close/>
              </a:path>
            </a:pathLst>
          </a:custGeom>
          <a:solidFill>
            <a:srgbClr val="015AB5">
              <a:alpha val="90000"/>
            </a:srgb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7" name="Freeform: Shape 2">
            <a:extLst>
              <a:ext uri="{FF2B5EF4-FFF2-40B4-BE49-F238E27FC236}">
                <a16:creationId xmlns:a16="http://schemas.microsoft.com/office/drawing/2014/main" id="{E1B2176D-A92D-4EEF-9E94-EE668C0D9BF7}"/>
              </a:ext>
            </a:extLst>
          </p:cNvPr>
          <p:cNvSpPr/>
          <p:nvPr/>
        </p:nvSpPr>
        <p:spPr>
          <a:xfrm>
            <a:off x="4211276" y="3567152"/>
            <a:ext cx="1731569" cy="1731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08"/>
                </a:moveTo>
                <a:lnTo>
                  <a:pt x="16860" y="11108"/>
                </a:lnTo>
                <a:cubicBezTo>
                  <a:pt x="15613" y="11108"/>
                  <a:pt x="15341" y="12127"/>
                  <a:pt x="15341" y="12519"/>
                </a:cubicBezTo>
                <a:cubicBezTo>
                  <a:pt x="15341" y="14191"/>
                  <a:pt x="14690" y="15763"/>
                  <a:pt x="13507" y="16945"/>
                </a:cubicBezTo>
                <a:cubicBezTo>
                  <a:pt x="12325" y="18127"/>
                  <a:pt x="10753" y="18779"/>
                  <a:pt x="9081" y="18779"/>
                </a:cubicBezTo>
                <a:lnTo>
                  <a:pt x="9081" y="18779"/>
                </a:lnTo>
                <a:cubicBezTo>
                  <a:pt x="7409" y="18779"/>
                  <a:pt x="5837" y="18127"/>
                  <a:pt x="4655" y="16945"/>
                </a:cubicBezTo>
                <a:cubicBezTo>
                  <a:pt x="3472" y="15763"/>
                  <a:pt x="2821" y="14191"/>
                  <a:pt x="2821" y="12519"/>
                </a:cubicBezTo>
                <a:cubicBezTo>
                  <a:pt x="2821" y="9068"/>
                  <a:pt x="5629" y="6259"/>
                  <a:pt x="9081" y="6259"/>
                </a:cubicBezTo>
                <a:cubicBezTo>
                  <a:pt x="9455" y="6259"/>
                  <a:pt x="9814" y="6111"/>
                  <a:pt x="10079" y="5846"/>
                </a:cubicBezTo>
                <a:cubicBezTo>
                  <a:pt x="10343" y="5582"/>
                  <a:pt x="10492" y="5223"/>
                  <a:pt x="10492" y="4849"/>
                </a:cubicBezTo>
                <a:lnTo>
                  <a:pt x="10492" y="0"/>
                </a:lnTo>
                <a:lnTo>
                  <a:pt x="7670" y="0"/>
                </a:lnTo>
                <a:cubicBezTo>
                  <a:pt x="7670" y="1054"/>
                  <a:pt x="7670" y="2109"/>
                  <a:pt x="7670" y="2964"/>
                </a:cubicBezTo>
                <a:cubicBezTo>
                  <a:pt x="7670" y="3294"/>
                  <a:pt x="7440" y="3581"/>
                  <a:pt x="7117" y="3652"/>
                </a:cubicBezTo>
                <a:cubicBezTo>
                  <a:pt x="3051" y="4552"/>
                  <a:pt x="0" y="8186"/>
                  <a:pt x="0" y="12519"/>
                </a:cubicBezTo>
                <a:cubicBezTo>
                  <a:pt x="0" y="14944"/>
                  <a:pt x="944" y="17225"/>
                  <a:pt x="2660" y="18940"/>
                </a:cubicBezTo>
                <a:cubicBezTo>
                  <a:pt x="4375" y="20655"/>
                  <a:pt x="6655" y="21600"/>
                  <a:pt x="9081" y="21600"/>
                </a:cubicBezTo>
                <a:cubicBezTo>
                  <a:pt x="9081" y="21600"/>
                  <a:pt x="9081" y="21600"/>
                  <a:pt x="9081" y="21600"/>
                </a:cubicBezTo>
                <a:cubicBezTo>
                  <a:pt x="11507" y="21600"/>
                  <a:pt x="13787" y="20655"/>
                  <a:pt x="15502" y="18940"/>
                </a:cubicBezTo>
                <a:cubicBezTo>
                  <a:pt x="16745" y="17698"/>
                  <a:pt x="17582" y="16160"/>
                  <a:pt x="17950" y="14484"/>
                </a:cubicBezTo>
                <a:cubicBezTo>
                  <a:pt x="18021" y="14160"/>
                  <a:pt x="18307" y="13930"/>
                  <a:pt x="18639" y="13930"/>
                </a:cubicBezTo>
                <a:cubicBezTo>
                  <a:pt x="19493" y="13930"/>
                  <a:pt x="20546" y="13930"/>
                  <a:pt x="21600" y="13930"/>
                </a:cubicBezTo>
                <a:cubicBezTo>
                  <a:pt x="21600" y="13930"/>
                  <a:pt x="21600" y="11108"/>
                  <a:pt x="21600" y="11108"/>
                </a:cubicBezTo>
                <a:close/>
              </a:path>
            </a:pathLst>
          </a:custGeom>
          <a:solidFill>
            <a:srgbClr val="015AB5">
              <a:alpha val="90000"/>
            </a:srgb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8" name="Freeform: Shape 3">
            <a:extLst>
              <a:ext uri="{FF2B5EF4-FFF2-40B4-BE49-F238E27FC236}">
                <a16:creationId xmlns:a16="http://schemas.microsoft.com/office/drawing/2014/main" id="{E6FBB5AC-E28D-497B-88C6-A8A6CF53B128}"/>
              </a:ext>
            </a:extLst>
          </p:cNvPr>
          <p:cNvSpPr/>
          <p:nvPr/>
        </p:nvSpPr>
        <p:spPr>
          <a:xfrm>
            <a:off x="6249143" y="1559252"/>
            <a:ext cx="1731584" cy="1731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84" y="17950"/>
                </a:moveTo>
                <a:cubicBezTo>
                  <a:pt x="14160" y="18021"/>
                  <a:pt x="13930" y="18307"/>
                  <a:pt x="13930" y="18638"/>
                </a:cubicBezTo>
                <a:cubicBezTo>
                  <a:pt x="13930" y="19492"/>
                  <a:pt x="13930" y="20546"/>
                  <a:pt x="13930" y="21600"/>
                </a:cubicBezTo>
                <a:lnTo>
                  <a:pt x="11108" y="21600"/>
                </a:lnTo>
                <a:lnTo>
                  <a:pt x="11109" y="16860"/>
                </a:lnTo>
                <a:cubicBezTo>
                  <a:pt x="11109" y="15613"/>
                  <a:pt x="12127" y="15341"/>
                  <a:pt x="12519" y="15341"/>
                </a:cubicBezTo>
                <a:cubicBezTo>
                  <a:pt x="14191" y="15341"/>
                  <a:pt x="15763" y="14689"/>
                  <a:pt x="16945" y="13507"/>
                </a:cubicBezTo>
                <a:cubicBezTo>
                  <a:pt x="18127" y="12325"/>
                  <a:pt x="18779" y="10753"/>
                  <a:pt x="18778" y="9081"/>
                </a:cubicBezTo>
                <a:cubicBezTo>
                  <a:pt x="18778" y="5630"/>
                  <a:pt x="15970" y="2821"/>
                  <a:pt x="12519" y="2821"/>
                </a:cubicBezTo>
                <a:cubicBezTo>
                  <a:pt x="10847" y="2821"/>
                  <a:pt x="9275" y="3473"/>
                  <a:pt x="8093" y="4655"/>
                </a:cubicBezTo>
                <a:cubicBezTo>
                  <a:pt x="6910" y="5837"/>
                  <a:pt x="6259" y="7409"/>
                  <a:pt x="6260" y="9081"/>
                </a:cubicBezTo>
                <a:cubicBezTo>
                  <a:pt x="6260" y="9455"/>
                  <a:pt x="6111" y="9814"/>
                  <a:pt x="5846" y="10078"/>
                </a:cubicBezTo>
                <a:cubicBezTo>
                  <a:pt x="5582" y="10343"/>
                  <a:pt x="5223" y="10492"/>
                  <a:pt x="4849" y="10492"/>
                </a:cubicBezTo>
                <a:lnTo>
                  <a:pt x="0" y="10492"/>
                </a:lnTo>
                <a:lnTo>
                  <a:pt x="0" y="7670"/>
                </a:lnTo>
                <a:lnTo>
                  <a:pt x="2962" y="7670"/>
                </a:lnTo>
                <a:cubicBezTo>
                  <a:pt x="3293" y="7670"/>
                  <a:pt x="3579" y="7439"/>
                  <a:pt x="3650" y="7116"/>
                </a:cubicBezTo>
                <a:cubicBezTo>
                  <a:pt x="4018" y="5441"/>
                  <a:pt x="4856" y="3902"/>
                  <a:pt x="6098" y="2660"/>
                </a:cubicBezTo>
                <a:cubicBezTo>
                  <a:pt x="7813" y="945"/>
                  <a:pt x="10093" y="0"/>
                  <a:pt x="12519" y="0"/>
                </a:cubicBezTo>
                <a:cubicBezTo>
                  <a:pt x="17526" y="0"/>
                  <a:pt x="21600" y="4074"/>
                  <a:pt x="21600" y="9081"/>
                </a:cubicBezTo>
                <a:cubicBezTo>
                  <a:pt x="21600" y="11506"/>
                  <a:pt x="20656" y="13787"/>
                  <a:pt x="18940" y="15502"/>
                </a:cubicBezTo>
                <a:cubicBezTo>
                  <a:pt x="17698" y="16744"/>
                  <a:pt x="16159" y="17582"/>
                  <a:pt x="14484" y="17950"/>
                </a:cubicBezTo>
                <a:close/>
              </a:path>
            </a:pathLst>
          </a:custGeom>
          <a:solidFill>
            <a:srgbClr val="015AB5">
              <a:alpha val="90000"/>
            </a:srgb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9" name="Freeform: Shape 4">
            <a:extLst>
              <a:ext uri="{FF2B5EF4-FFF2-40B4-BE49-F238E27FC236}">
                <a16:creationId xmlns:a16="http://schemas.microsoft.com/office/drawing/2014/main" id="{F42F381C-9059-4320-B682-08AF83C77F52}"/>
              </a:ext>
            </a:extLst>
          </p:cNvPr>
          <p:cNvSpPr/>
          <p:nvPr/>
        </p:nvSpPr>
        <p:spPr>
          <a:xfrm>
            <a:off x="6249143" y="3567152"/>
            <a:ext cx="1731584" cy="17315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1108"/>
                </a:moveTo>
                <a:lnTo>
                  <a:pt x="4740" y="11108"/>
                </a:lnTo>
                <a:cubicBezTo>
                  <a:pt x="5987" y="11108"/>
                  <a:pt x="6260" y="12127"/>
                  <a:pt x="6260" y="12519"/>
                </a:cubicBezTo>
                <a:cubicBezTo>
                  <a:pt x="6260" y="14191"/>
                  <a:pt x="6911" y="15763"/>
                  <a:pt x="8093" y="16945"/>
                </a:cubicBezTo>
                <a:cubicBezTo>
                  <a:pt x="9275" y="18127"/>
                  <a:pt x="10847" y="18779"/>
                  <a:pt x="12519" y="18779"/>
                </a:cubicBezTo>
                <a:lnTo>
                  <a:pt x="12519" y="18779"/>
                </a:lnTo>
                <a:cubicBezTo>
                  <a:pt x="14191" y="18779"/>
                  <a:pt x="15763" y="18127"/>
                  <a:pt x="16945" y="16945"/>
                </a:cubicBezTo>
                <a:cubicBezTo>
                  <a:pt x="18127" y="15763"/>
                  <a:pt x="18779" y="14191"/>
                  <a:pt x="18778" y="12519"/>
                </a:cubicBezTo>
                <a:cubicBezTo>
                  <a:pt x="18778" y="9068"/>
                  <a:pt x="15970" y="6259"/>
                  <a:pt x="12519" y="6259"/>
                </a:cubicBezTo>
                <a:cubicBezTo>
                  <a:pt x="12145" y="6259"/>
                  <a:pt x="11786" y="6111"/>
                  <a:pt x="11521" y="5846"/>
                </a:cubicBezTo>
                <a:cubicBezTo>
                  <a:pt x="11257" y="5582"/>
                  <a:pt x="11108" y="5223"/>
                  <a:pt x="11108" y="4849"/>
                </a:cubicBezTo>
                <a:lnTo>
                  <a:pt x="11108" y="0"/>
                </a:lnTo>
                <a:lnTo>
                  <a:pt x="13930" y="0"/>
                </a:lnTo>
                <a:cubicBezTo>
                  <a:pt x="13930" y="1054"/>
                  <a:pt x="13930" y="2109"/>
                  <a:pt x="13930" y="2964"/>
                </a:cubicBezTo>
                <a:cubicBezTo>
                  <a:pt x="13930" y="3294"/>
                  <a:pt x="14160" y="3581"/>
                  <a:pt x="14483" y="3652"/>
                </a:cubicBezTo>
                <a:cubicBezTo>
                  <a:pt x="18549" y="4552"/>
                  <a:pt x="21600" y="8186"/>
                  <a:pt x="21600" y="12519"/>
                </a:cubicBezTo>
                <a:cubicBezTo>
                  <a:pt x="21600" y="14944"/>
                  <a:pt x="20656" y="17225"/>
                  <a:pt x="18940" y="18940"/>
                </a:cubicBezTo>
                <a:cubicBezTo>
                  <a:pt x="17225" y="20655"/>
                  <a:pt x="14945" y="21600"/>
                  <a:pt x="12519" y="21600"/>
                </a:cubicBezTo>
                <a:lnTo>
                  <a:pt x="12519" y="21600"/>
                </a:lnTo>
                <a:cubicBezTo>
                  <a:pt x="10094" y="21600"/>
                  <a:pt x="7813" y="20655"/>
                  <a:pt x="6098" y="18940"/>
                </a:cubicBezTo>
                <a:cubicBezTo>
                  <a:pt x="4856" y="17698"/>
                  <a:pt x="4018" y="16160"/>
                  <a:pt x="3650" y="14484"/>
                </a:cubicBezTo>
                <a:cubicBezTo>
                  <a:pt x="3579" y="14160"/>
                  <a:pt x="3293" y="13930"/>
                  <a:pt x="2962" y="13930"/>
                </a:cubicBezTo>
                <a:cubicBezTo>
                  <a:pt x="2108" y="13930"/>
                  <a:pt x="1054" y="13930"/>
                  <a:pt x="0" y="13930"/>
                </a:cubicBezTo>
                <a:cubicBezTo>
                  <a:pt x="0" y="13930"/>
                  <a:pt x="0" y="11108"/>
                  <a:pt x="0" y="11108"/>
                </a:cubicBezTo>
                <a:close/>
              </a:path>
            </a:pathLst>
          </a:custGeom>
          <a:solidFill>
            <a:srgbClr val="015AB5">
              <a:alpha val="90000"/>
            </a:srgb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1" name="Oval 6">
            <a:extLst>
              <a:ext uri="{FF2B5EF4-FFF2-40B4-BE49-F238E27FC236}">
                <a16:creationId xmlns:a16="http://schemas.microsoft.com/office/drawing/2014/main" id="{799A1116-F745-4029-BBAD-0FEFF13D20B5}"/>
              </a:ext>
            </a:extLst>
          </p:cNvPr>
          <p:cNvSpPr/>
          <p:nvPr/>
        </p:nvSpPr>
        <p:spPr>
          <a:xfrm>
            <a:off x="4280255" y="1628232"/>
            <a:ext cx="1314963" cy="1314963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2" name="Freeform: Shape 7">
            <a:extLst>
              <a:ext uri="{FF2B5EF4-FFF2-40B4-BE49-F238E27FC236}">
                <a16:creationId xmlns:a16="http://schemas.microsoft.com/office/drawing/2014/main" id="{11722B88-CC3B-48CB-B5F5-041A69E8B068}"/>
              </a:ext>
            </a:extLst>
          </p:cNvPr>
          <p:cNvSpPr/>
          <p:nvPr/>
        </p:nvSpPr>
        <p:spPr>
          <a:xfrm>
            <a:off x="4747362" y="2086490"/>
            <a:ext cx="380748" cy="398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9" name="Oval 9">
            <a:extLst>
              <a:ext uri="{FF2B5EF4-FFF2-40B4-BE49-F238E27FC236}">
                <a16:creationId xmlns:a16="http://schemas.microsoft.com/office/drawing/2014/main" id="{716E3C1D-CBB8-44C7-A711-A0F63A380980}"/>
              </a:ext>
            </a:extLst>
          </p:cNvPr>
          <p:cNvSpPr/>
          <p:nvPr/>
        </p:nvSpPr>
        <p:spPr>
          <a:xfrm>
            <a:off x="4280255" y="3920835"/>
            <a:ext cx="1314963" cy="1314963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30" name="Freeform: Shape 10">
            <a:extLst>
              <a:ext uri="{FF2B5EF4-FFF2-40B4-BE49-F238E27FC236}">
                <a16:creationId xmlns:a16="http://schemas.microsoft.com/office/drawing/2014/main" id="{6FF77380-0C4F-4A8A-9E7A-6AEED032E7C6}"/>
              </a:ext>
            </a:extLst>
          </p:cNvPr>
          <p:cNvSpPr/>
          <p:nvPr/>
        </p:nvSpPr>
        <p:spPr>
          <a:xfrm>
            <a:off x="4685259" y="4338445"/>
            <a:ext cx="504955" cy="479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486" extrusionOk="0">
                <a:moveTo>
                  <a:pt x="19343" y="19224"/>
                </a:moveTo>
                <a:lnTo>
                  <a:pt x="6448" y="19224"/>
                </a:lnTo>
                <a:lnTo>
                  <a:pt x="6448" y="16963"/>
                </a:lnTo>
                <a:lnTo>
                  <a:pt x="8580" y="12419"/>
                </a:lnTo>
                <a:lnTo>
                  <a:pt x="11554" y="16305"/>
                </a:lnTo>
                <a:lnTo>
                  <a:pt x="14346" y="13295"/>
                </a:lnTo>
                <a:lnTo>
                  <a:pt x="17933" y="11932"/>
                </a:lnTo>
                <a:lnTo>
                  <a:pt x="19343" y="15832"/>
                </a:lnTo>
                <a:cubicBezTo>
                  <a:pt x="19343" y="15832"/>
                  <a:pt x="19343" y="19224"/>
                  <a:pt x="19343" y="19224"/>
                </a:cubicBezTo>
                <a:close/>
                <a:moveTo>
                  <a:pt x="20673" y="9047"/>
                </a:moveTo>
                <a:lnTo>
                  <a:pt x="5123" y="9047"/>
                </a:lnTo>
                <a:cubicBezTo>
                  <a:pt x="4672" y="9047"/>
                  <a:pt x="4304" y="9425"/>
                  <a:pt x="4304" y="9926"/>
                </a:cubicBezTo>
                <a:lnTo>
                  <a:pt x="4304" y="20578"/>
                </a:lnTo>
                <a:cubicBezTo>
                  <a:pt x="4305" y="21080"/>
                  <a:pt x="4673" y="21486"/>
                  <a:pt x="5123" y="21486"/>
                </a:cubicBezTo>
                <a:lnTo>
                  <a:pt x="20673" y="21486"/>
                </a:lnTo>
                <a:cubicBezTo>
                  <a:pt x="21125" y="21486"/>
                  <a:pt x="21492" y="21080"/>
                  <a:pt x="21492" y="20578"/>
                </a:cubicBezTo>
                <a:lnTo>
                  <a:pt x="21492" y="9926"/>
                </a:lnTo>
                <a:cubicBezTo>
                  <a:pt x="21492" y="9425"/>
                  <a:pt x="21125" y="9047"/>
                  <a:pt x="20673" y="9047"/>
                </a:cubicBezTo>
                <a:close/>
                <a:moveTo>
                  <a:pt x="18403" y="6978"/>
                </a:moveTo>
                <a:lnTo>
                  <a:pt x="16204" y="606"/>
                </a:lnTo>
                <a:cubicBezTo>
                  <a:pt x="16042" y="136"/>
                  <a:pt x="15565" y="-114"/>
                  <a:pt x="15141" y="50"/>
                </a:cubicBezTo>
                <a:lnTo>
                  <a:pt x="529" y="5662"/>
                </a:lnTo>
                <a:cubicBezTo>
                  <a:pt x="106" y="5825"/>
                  <a:pt x="-108" y="6337"/>
                  <a:pt x="55" y="6807"/>
                </a:cubicBezTo>
                <a:lnTo>
                  <a:pt x="2372" y="13525"/>
                </a:lnTo>
                <a:lnTo>
                  <a:pt x="2372" y="9926"/>
                </a:lnTo>
                <a:cubicBezTo>
                  <a:pt x="2372" y="8300"/>
                  <a:pt x="3606" y="6978"/>
                  <a:pt x="5123" y="6978"/>
                </a:cubicBezTo>
                <a:lnTo>
                  <a:pt x="8984" y="6978"/>
                </a:lnTo>
                <a:lnTo>
                  <a:pt x="13588" y="3577"/>
                </a:lnTo>
                <a:lnTo>
                  <a:pt x="16252" y="6978"/>
                </a:lnTo>
                <a:cubicBezTo>
                  <a:pt x="16252" y="6978"/>
                  <a:pt x="18403" y="6978"/>
                  <a:pt x="18403" y="69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7" name="Oval 12">
            <a:extLst>
              <a:ext uri="{FF2B5EF4-FFF2-40B4-BE49-F238E27FC236}">
                <a16:creationId xmlns:a16="http://schemas.microsoft.com/office/drawing/2014/main" id="{6C0E89FE-9BB3-4F2A-80B9-177247A899EE}"/>
              </a:ext>
            </a:extLst>
          </p:cNvPr>
          <p:cNvSpPr/>
          <p:nvPr/>
        </p:nvSpPr>
        <p:spPr>
          <a:xfrm>
            <a:off x="6601514" y="3921807"/>
            <a:ext cx="1313020" cy="1313020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8" name="Freeform: Shape 13">
            <a:extLst>
              <a:ext uri="{FF2B5EF4-FFF2-40B4-BE49-F238E27FC236}">
                <a16:creationId xmlns:a16="http://schemas.microsoft.com/office/drawing/2014/main" id="{CC552C2B-514E-4487-8714-A11ABCD238F1}"/>
              </a:ext>
            </a:extLst>
          </p:cNvPr>
          <p:cNvSpPr/>
          <p:nvPr/>
        </p:nvSpPr>
        <p:spPr>
          <a:xfrm>
            <a:off x="7038081" y="4385869"/>
            <a:ext cx="439883" cy="3848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962" y="2057"/>
                </a:moveTo>
                <a:cubicBezTo>
                  <a:pt x="14484" y="2057"/>
                  <a:pt x="14147" y="2346"/>
                  <a:pt x="13992" y="2555"/>
                </a:cubicBezTo>
                <a:lnTo>
                  <a:pt x="12234" y="5143"/>
                </a:lnTo>
                <a:lnTo>
                  <a:pt x="14962" y="5143"/>
                </a:lnTo>
                <a:cubicBezTo>
                  <a:pt x="15708" y="5143"/>
                  <a:pt x="16312" y="4452"/>
                  <a:pt x="16312" y="3600"/>
                </a:cubicBezTo>
                <a:cubicBezTo>
                  <a:pt x="16312" y="2748"/>
                  <a:pt x="15708" y="2057"/>
                  <a:pt x="14962" y="2057"/>
                </a:cubicBezTo>
                <a:close/>
                <a:moveTo>
                  <a:pt x="13050" y="17807"/>
                </a:moveTo>
                <a:lnTo>
                  <a:pt x="13050" y="10286"/>
                </a:lnTo>
                <a:lnTo>
                  <a:pt x="13050" y="7200"/>
                </a:lnTo>
                <a:lnTo>
                  <a:pt x="8550" y="7200"/>
                </a:lnTo>
                <a:lnTo>
                  <a:pt x="8550" y="10286"/>
                </a:lnTo>
                <a:lnTo>
                  <a:pt x="8550" y="17807"/>
                </a:lnTo>
                <a:lnTo>
                  <a:pt x="8550" y="18707"/>
                </a:lnTo>
                <a:cubicBezTo>
                  <a:pt x="8550" y="19270"/>
                  <a:pt x="8958" y="19543"/>
                  <a:pt x="9450" y="19543"/>
                </a:cubicBezTo>
                <a:lnTo>
                  <a:pt x="12150" y="19543"/>
                </a:lnTo>
                <a:cubicBezTo>
                  <a:pt x="12642" y="19543"/>
                  <a:pt x="13050" y="19270"/>
                  <a:pt x="13050" y="18707"/>
                </a:cubicBezTo>
                <a:cubicBezTo>
                  <a:pt x="13050" y="18707"/>
                  <a:pt x="13050" y="17807"/>
                  <a:pt x="13050" y="17807"/>
                </a:cubicBezTo>
                <a:close/>
                <a:moveTo>
                  <a:pt x="9380" y="5143"/>
                </a:moveTo>
                <a:lnTo>
                  <a:pt x="7608" y="2555"/>
                </a:lnTo>
                <a:cubicBezTo>
                  <a:pt x="7453" y="2346"/>
                  <a:pt x="7116" y="2057"/>
                  <a:pt x="6638" y="2057"/>
                </a:cubicBezTo>
                <a:cubicBezTo>
                  <a:pt x="5892" y="2057"/>
                  <a:pt x="5288" y="2748"/>
                  <a:pt x="5288" y="3600"/>
                </a:cubicBezTo>
                <a:cubicBezTo>
                  <a:pt x="5288" y="4452"/>
                  <a:pt x="5892" y="5143"/>
                  <a:pt x="6638" y="5143"/>
                </a:cubicBezTo>
                <a:cubicBezTo>
                  <a:pt x="6638" y="5143"/>
                  <a:pt x="9380" y="5143"/>
                  <a:pt x="9380" y="5143"/>
                </a:cubicBezTo>
                <a:close/>
                <a:moveTo>
                  <a:pt x="21600" y="12857"/>
                </a:moveTo>
                <a:cubicBezTo>
                  <a:pt x="21600" y="13146"/>
                  <a:pt x="21403" y="13371"/>
                  <a:pt x="21150" y="13371"/>
                </a:cubicBezTo>
                <a:lnTo>
                  <a:pt x="19800" y="13371"/>
                </a:lnTo>
                <a:lnTo>
                  <a:pt x="19800" y="20057"/>
                </a:lnTo>
                <a:cubicBezTo>
                  <a:pt x="19800" y="20909"/>
                  <a:pt x="19195" y="21600"/>
                  <a:pt x="18450" y="21600"/>
                </a:cubicBezTo>
                <a:lnTo>
                  <a:pt x="3150" y="21600"/>
                </a:lnTo>
                <a:cubicBezTo>
                  <a:pt x="2405" y="21600"/>
                  <a:pt x="1800" y="20909"/>
                  <a:pt x="1800" y="20057"/>
                </a:cubicBezTo>
                <a:lnTo>
                  <a:pt x="1800" y="13371"/>
                </a:lnTo>
                <a:lnTo>
                  <a:pt x="450" y="13371"/>
                </a:lnTo>
                <a:cubicBezTo>
                  <a:pt x="197" y="13371"/>
                  <a:pt x="0" y="13146"/>
                  <a:pt x="0" y="12857"/>
                </a:cubicBezTo>
                <a:lnTo>
                  <a:pt x="0" y="7714"/>
                </a:lnTo>
                <a:cubicBezTo>
                  <a:pt x="0" y="7425"/>
                  <a:pt x="197" y="7200"/>
                  <a:pt x="450" y="7200"/>
                </a:cubicBezTo>
                <a:lnTo>
                  <a:pt x="6638" y="7200"/>
                </a:lnTo>
                <a:cubicBezTo>
                  <a:pt x="4894" y="7200"/>
                  <a:pt x="3488" y="5593"/>
                  <a:pt x="3488" y="3600"/>
                </a:cubicBezTo>
                <a:cubicBezTo>
                  <a:pt x="3488" y="1607"/>
                  <a:pt x="4894" y="0"/>
                  <a:pt x="6638" y="0"/>
                </a:cubicBezTo>
                <a:cubicBezTo>
                  <a:pt x="7580" y="0"/>
                  <a:pt x="8452" y="450"/>
                  <a:pt x="9000" y="1238"/>
                </a:cubicBezTo>
                <a:lnTo>
                  <a:pt x="10800" y="3889"/>
                </a:lnTo>
                <a:lnTo>
                  <a:pt x="12600" y="1238"/>
                </a:lnTo>
                <a:cubicBezTo>
                  <a:pt x="13148" y="450"/>
                  <a:pt x="14020" y="0"/>
                  <a:pt x="14962" y="0"/>
                </a:cubicBezTo>
                <a:cubicBezTo>
                  <a:pt x="16706" y="0"/>
                  <a:pt x="18112" y="1607"/>
                  <a:pt x="18112" y="3600"/>
                </a:cubicBezTo>
                <a:cubicBezTo>
                  <a:pt x="18112" y="5593"/>
                  <a:pt x="16706" y="7200"/>
                  <a:pt x="14962" y="7200"/>
                </a:cubicBezTo>
                <a:lnTo>
                  <a:pt x="21150" y="7200"/>
                </a:lnTo>
                <a:cubicBezTo>
                  <a:pt x="21403" y="7200"/>
                  <a:pt x="21600" y="7425"/>
                  <a:pt x="21600" y="7714"/>
                </a:cubicBezTo>
                <a:cubicBezTo>
                  <a:pt x="21600" y="7714"/>
                  <a:pt x="21600" y="12857"/>
                  <a:pt x="21600" y="1285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5" name="Oval 15">
            <a:extLst>
              <a:ext uri="{FF2B5EF4-FFF2-40B4-BE49-F238E27FC236}">
                <a16:creationId xmlns:a16="http://schemas.microsoft.com/office/drawing/2014/main" id="{34383F49-DB73-4D05-A2D7-8511CCD89B53}"/>
              </a:ext>
            </a:extLst>
          </p:cNvPr>
          <p:cNvSpPr/>
          <p:nvPr/>
        </p:nvSpPr>
        <p:spPr>
          <a:xfrm>
            <a:off x="6600542" y="1628232"/>
            <a:ext cx="1314964" cy="1314963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6" name="Freeform: Shape 16">
            <a:extLst>
              <a:ext uri="{FF2B5EF4-FFF2-40B4-BE49-F238E27FC236}">
                <a16:creationId xmlns:a16="http://schemas.microsoft.com/office/drawing/2014/main" id="{891A1829-F9BA-4039-9365-64860887A35F}"/>
              </a:ext>
            </a:extLst>
          </p:cNvPr>
          <p:cNvSpPr/>
          <p:nvPr/>
        </p:nvSpPr>
        <p:spPr>
          <a:xfrm>
            <a:off x="7037756" y="2112621"/>
            <a:ext cx="440533" cy="3461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2" extrusionOk="0">
                <a:moveTo>
                  <a:pt x="18394" y="17908"/>
                </a:moveTo>
                <a:cubicBezTo>
                  <a:pt x="18804" y="19180"/>
                  <a:pt x="19334" y="19777"/>
                  <a:pt x="19804" y="20451"/>
                </a:cubicBezTo>
                <a:cubicBezTo>
                  <a:pt x="19937" y="20650"/>
                  <a:pt x="20093" y="20834"/>
                  <a:pt x="20045" y="21125"/>
                </a:cubicBezTo>
                <a:cubicBezTo>
                  <a:pt x="19997" y="21401"/>
                  <a:pt x="19816" y="21600"/>
                  <a:pt x="19623" y="21569"/>
                </a:cubicBezTo>
                <a:cubicBezTo>
                  <a:pt x="19262" y="21508"/>
                  <a:pt x="18912" y="21431"/>
                  <a:pt x="18587" y="21324"/>
                </a:cubicBezTo>
                <a:cubicBezTo>
                  <a:pt x="17369" y="20926"/>
                  <a:pt x="16236" y="20267"/>
                  <a:pt x="15236" y="19363"/>
                </a:cubicBezTo>
                <a:cubicBezTo>
                  <a:pt x="14561" y="19517"/>
                  <a:pt x="13850" y="19609"/>
                  <a:pt x="13114" y="19609"/>
                </a:cubicBezTo>
                <a:cubicBezTo>
                  <a:pt x="10933" y="19609"/>
                  <a:pt x="8932" y="18843"/>
                  <a:pt x="7425" y="17586"/>
                </a:cubicBezTo>
                <a:cubicBezTo>
                  <a:pt x="7775" y="17617"/>
                  <a:pt x="8136" y="17648"/>
                  <a:pt x="8486" y="17648"/>
                </a:cubicBezTo>
                <a:cubicBezTo>
                  <a:pt x="11077" y="17648"/>
                  <a:pt x="13524" y="16698"/>
                  <a:pt x="15392" y="14982"/>
                </a:cubicBezTo>
                <a:cubicBezTo>
                  <a:pt x="17405" y="13113"/>
                  <a:pt x="18514" y="10586"/>
                  <a:pt x="18514" y="7843"/>
                </a:cubicBezTo>
                <a:cubicBezTo>
                  <a:pt x="18514" y="7047"/>
                  <a:pt x="18418" y="6266"/>
                  <a:pt x="18237" y="5515"/>
                </a:cubicBezTo>
                <a:cubicBezTo>
                  <a:pt x="20274" y="6940"/>
                  <a:pt x="21600" y="9207"/>
                  <a:pt x="21600" y="11765"/>
                </a:cubicBezTo>
                <a:cubicBezTo>
                  <a:pt x="21600" y="14262"/>
                  <a:pt x="20346" y="16468"/>
                  <a:pt x="18394" y="17908"/>
                </a:cubicBezTo>
                <a:close/>
                <a:moveTo>
                  <a:pt x="8486" y="15687"/>
                </a:moveTo>
                <a:cubicBezTo>
                  <a:pt x="7750" y="15687"/>
                  <a:pt x="7039" y="15595"/>
                  <a:pt x="6364" y="15442"/>
                </a:cubicBezTo>
                <a:cubicBezTo>
                  <a:pt x="5364" y="16346"/>
                  <a:pt x="4231" y="17004"/>
                  <a:pt x="3013" y="17403"/>
                </a:cubicBezTo>
                <a:cubicBezTo>
                  <a:pt x="2688" y="17510"/>
                  <a:pt x="2338" y="17586"/>
                  <a:pt x="1977" y="17648"/>
                </a:cubicBezTo>
                <a:cubicBezTo>
                  <a:pt x="1965" y="17648"/>
                  <a:pt x="1953" y="17648"/>
                  <a:pt x="1941" y="17648"/>
                </a:cubicBezTo>
                <a:cubicBezTo>
                  <a:pt x="1760" y="17648"/>
                  <a:pt x="1591" y="17464"/>
                  <a:pt x="1555" y="17203"/>
                </a:cubicBezTo>
                <a:cubicBezTo>
                  <a:pt x="1507" y="16912"/>
                  <a:pt x="1663" y="16729"/>
                  <a:pt x="1796" y="16529"/>
                </a:cubicBezTo>
                <a:cubicBezTo>
                  <a:pt x="2266" y="15855"/>
                  <a:pt x="2796" y="15258"/>
                  <a:pt x="3206" y="13986"/>
                </a:cubicBezTo>
                <a:cubicBezTo>
                  <a:pt x="1254" y="12546"/>
                  <a:pt x="0" y="10325"/>
                  <a:pt x="0" y="7843"/>
                </a:cubicBezTo>
                <a:cubicBezTo>
                  <a:pt x="0" y="3508"/>
                  <a:pt x="3797" y="0"/>
                  <a:pt x="8486" y="0"/>
                </a:cubicBezTo>
                <a:cubicBezTo>
                  <a:pt x="13175" y="0"/>
                  <a:pt x="16971" y="3508"/>
                  <a:pt x="16971" y="7843"/>
                </a:cubicBezTo>
                <a:cubicBezTo>
                  <a:pt x="16971" y="12179"/>
                  <a:pt x="13175" y="15687"/>
                  <a:pt x="8486" y="156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4" name="Freeform: Shape 17">
            <a:extLst>
              <a:ext uri="{FF2B5EF4-FFF2-40B4-BE49-F238E27FC236}">
                <a16:creationId xmlns:a16="http://schemas.microsoft.com/office/drawing/2014/main" id="{07961A59-C0C2-466B-8CB5-57942AA28B2A}"/>
              </a:ext>
            </a:extLst>
          </p:cNvPr>
          <p:cNvSpPr/>
          <p:nvPr/>
        </p:nvSpPr>
        <p:spPr>
          <a:xfrm>
            <a:off x="5634325" y="2998264"/>
            <a:ext cx="923336" cy="865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1" y="1728"/>
                </a:moveTo>
                <a:cubicBezTo>
                  <a:pt x="16811" y="-576"/>
                  <a:pt x="13583" y="-576"/>
                  <a:pt x="11592" y="1728"/>
                </a:cubicBezTo>
                <a:lnTo>
                  <a:pt x="10241" y="3294"/>
                </a:lnTo>
                <a:lnTo>
                  <a:pt x="8888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3"/>
                  <a:pt x="-560" y="8518"/>
                  <a:pt x="1680" y="11111"/>
                </a:cubicBezTo>
                <a:lnTo>
                  <a:pt x="10241" y="21024"/>
                </a:lnTo>
                <a:lnTo>
                  <a:pt x="18801" y="11111"/>
                </a:lnTo>
                <a:cubicBezTo>
                  <a:pt x="21040" y="8518"/>
                  <a:pt x="21040" y="4321"/>
                  <a:pt x="18801" y="1728"/>
                </a:cubicBezTo>
                <a:close/>
              </a:path>
            </a:pathLst>
          </a:custGeom>
          <a:solidFill>
            <a:srgbClr val="C5E2FF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03DC3C-D985-24CD-F171-D2CEB97A6683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509D4C-9611-B0DE-EB56-02F99DEB939A}"/>
              </a:ext>
            </a:extLst>
          </p:cNvPr>
          <p:cNvSpPr txBox="1"/>
          <p:nvPr/>
        </p:nvSpPr>
        <p:spPr>
          <a:xfrm>
            <a:off x="8071254" y="1390869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C0CEDF-D5F8-9AC1-611F-2324C11F1889}"/>
              </a:ext>
            </a:extLst>
          </p:cNvPr>
          <p:cNvSpPr txBox="1"/>
          <p:nvPr/>
        </p:nvSpPr>
        <p:spPr>
          <a:xfrm>
            <a:off x="1549146" y="1390869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70589-E828-415A-9007-2F1367138976}"/>
              </a:ext>
            </a:extLst>
          </p:cNvPr>
          <p:cNvSpPr txBox="1"/>
          <p:nvPr/>
        </p:nvSpPr>
        <p:spPr>
          <a:xfrm>
            <a:off x="8071254" y="3643555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487782-7E91-3484-DDDE-219870673F08}"/>
              </a:ext>
            </a:extLst>
          </p:cNvPr>
          <p:cNvSpPr txBox="1"/>
          <p:nvPr/>
        </p:nvSpPr>
        <p:spPr>
          <a:xfrm>
            <a:off x="1549146" y="3643555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623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31" grpId="0" animBg="1"/>
      <p:bldP spid="32" grpId="0" animBg="1"/>
      <p:bldP spid="29" grpId="0" animBg="1"/>
      <p:bldP spid="30" grpId="0" animBg="1"/>
      <p:bldP spid="27" grpId="0" animBg="1"/>
      <p:bldP spid="28" grpId="0" animBg="1"/>
      <p:bldP spid="25" grpId="0" animBg="1"/>
      <p:bldP spid="26" grpId="0" animBg="1"/>
      <p:bldP spid="24" grpId="0" animBg="1"/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A278CBE-5E82-4C4E-864C-112DD1EAF306}"/>
              </a:ext>
            </a:extLst>
          </p:cNvPr>
          <p:cNvGrpSpPr/>
          <p:nvPr/>
        </p:nvGrpSpPr>
        <p:grpSpPr>
          <a:xfrm>
            <a:off x="1164608" y="1417349"/>
            <a:ext cx="2309147" cy="2806859"/>
            <a:chOff x="1208671" y="1659213"/>
            <a:chExt cx="2151201" cy="2614869"/>
          </a:xfrm>
          <a:solidFill>
            <a:schemeClr val="accent1"/>
          </a:solidFill>
        </p:grpSpPr>
        <p:sp>
          <p:nvSpPr>
            <p:cNvPr id="42" name="Oval 4">
              <a:extLst>
                <a:ext uri="{FF2B5EF4-FFF2-40B4-BE49-F238E27FC236}">
                  <a16:creationId xmlns:a16="http://schemas.microsoft.com/office/drawing/2014/main" id="{0AC13CCC-3736-4404-9BC8-5A31E61DCEAD}"/>
                </a:ext>
              </a:extLst>
            </p:cNvPr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43" name="Isosceles Triangle 5">
              <a:extLst>
                <a:ext uri="{FF2B5EF4-FFF2-40B4-BE49-F238E27FC236}">
                  <a16:creationId xmlns:a16="http://schemas.microsoft.com/office/drawing/2014/main" id="{25D33B8B-E8FB-4CEE-AC64-FCD0EB5482EA}"/>
                </a:ext>
              </a:extLst>
            </p:cNvPr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>
                <a:gd name="adj" fmla="val 50000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12" name="Freeform: Shape 27">
            <a:extLst>
              <a:ext uri="{FF2B5EF4-FFF2-40B4-BE49-F238E27FC236}">
                <a16:creationId xmlns:a16="http://schemas.microsoft.com/office/drawing/2014/main" id="{E64378FF-869F-45E1-86FD-BAC3E7E74368}"/>
              </a:ext>
            </a:extLst>
          </p:cNvPr>
          <p:cNvSpPr/>
          <p:nvPr/>
        </p:nvSpPr>
        <p:spPr bwMode="auto">
          <a:xfrm>
            <a:off x="1950652" y="1588237"/>
            <a:ext cx="586601" cy="58660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E1B54CB3-90C2-472F-951F-4127B9CE61DE}"/>
              </a:ext>
            </a:extLst>
          </p:cNvPr>
          <p:cNvGrpSpPr/>
          <p:nvPr/>
        </p:nvGrpSpPr>
        <p:grpSpPr>
          <a:xfrm>
            <a:off x="3691262" y="1409864"/>
            <a:ext cx="2309148" cy="2745024"/>
            <a:chOff x="1208671" y="1659213"/>
            <a:chExt cx="2151201" cy="2557262"/>
          </a:xfrm>
          <a:solidFill>
            <a:schemeClr val="accent2"/>
          </a:solidFill>
        </p:grpSpPr>
        <p:sp>
          <p:nvSpPr>
            <p:cNvPr id="38" name="Oval 10">
              <a:extLst>
                <a:ext uri="{FF2B5EF4-FFF2-40B4-BE49-F238E27FC236}">
                  <a16:creationId xmlns:a16="http://schemas.microsoft.com/office/drawing/2014/main" id="{320743E3-A421-4DEF-BE77-EC5D73891B99}"/>
                </a:ext>
              </a:extLst>
            </p:cNvPr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9" name="Isosceles Triangle 11">
              <a:extLst>
                <a:ext uri="{FF2B5EF4-FFF2-40B4-BE49-F238E27FC236}">
                  <a16:creationId xmlns:a16="http://schemas.microsoft.com/office/drawing/2014/main" id="{A57A8824-1F03-4E46-B211-959D20F4E2FD}"/>
                </a:ext>
              </a:extLst>
            </p:cNvPr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14" name="Freeform: Shape 29">
            <a:extLst>
              <a:ext uri="{FF2B5EF4-FFF2-40B4-BE49-F238E27FC236}">
                <a16:creationId xmlns:a16="http://schemas.microsoft.com/office/drawing/2014/main" id="{31EBB876-F9BB-49DF-A2B6-9D513147B857}"/>
              </a:ext>
            </a:extLst>
          </p:cNvPr>
          <p:cNvSpPr/>
          <p:nvPr/>
        </p:nvSpPr>
        <p:spPr bwMode="auto">
          <a:xfrm>
            <a:off x="4585837" y="1579230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2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grpSp>
        <p:nvGrpSpPr>
          <p:cNvPr id="10" name="Group 21">
            <a:extLst>
              <a:ext uri="{FF2B5EF4-FFF2-40B4-BE49-F238E27FC236}">
                <a16:creationId xmlns:a16="http://schemas.microsoft.com/office/drawing/2014/main" id="{4D3B7D35-400C-443B-82BF-E9EB6AEA2BA8}"/>
              </a:ext>
            </a:extLst>
          </p:cNvPr>
          <p:cNvGrpSpPr/>
          <p:nvPr/>
        </p:nvGrpSpPr>
        <p:grpSpPr>
          <a:xfrm>
            <a:off x="8718246" y="1417351"/>
            <a:ext cx="2309148" cy="2806860"/>
            <a:chOff x="1208671" y="1659213"/>
            <a:chExt cx="2151201" cy="2614869"/>
          </a:xfrm>
          <a:solidFill>
            <a:schemeClr val="accent4"/>
          </a:solidFill>
        </p:grpSpPr>
        <p:sp>
          <p:nvSpPr>
            <p:cNvPr id="30" name="Oval 22">
              <a:extLst>
                <a:ext uri="{FF2B5EF4-FFF2-40B4-BE49-F238E27FC236}">
                  <a16:creationId xmlns:a16="http://schemas.microsoft.com/office/drawing/2014/main" id="{EC56DE04-29C2-43E7-B9C7-E725F45F0295}"/>
                </a:ext>
              </a:extLst>
            </p:cNvPr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1" name="Isosceles Triangle 23">
              <a:extLst>
                <a:ext uri="{FF2B5EF4-FFF2-40B4-BE49-F238E27FC236}">
                  <a16:creationId xmlns:a16="http://schemas.microsoft.com/office/drawing/2014/main" id="{9A78FAF2-7FF0-4FE9-B078-89B6A9835504}"/>
                </a:ext>
              </a:extLst>
            </p:cNvPr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15" name="Freeform: Shape 30">
            <a:extLst>
              <a:ext uri="{FF2B5EF4-FFF2-40B4-BE49-F238E27FC236}">
                <a16:creationId xmlns:a16="http://schemas.microsoft.com/office/drawing/2014/main" id="{4138ED18-94AA-4464-920F-1353BAA74679}"/>
              </a:ext>
            </a:extLst>
          </p:cNvPr>
          <p:cNvSpPr/>
          <p:nvPr/>
        </p:nvSpPr>
        <p:spPr bwMode="auto">
          <a:xfrm>
            <a:off x="9651115" y="1588234"/>
            <a:ext cx="441083" cy="4410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grpSp>
        <p:nvGrpSpPr>
          <p:cNvPr id="8" name="Group 15">
            <a:extLst>
              <a:ext uri="{FF2B5EF4-FFF2-40B4-BE49-F238E27FC236}">
                <a16:creationId xmlns:a16="http://schemas.microsoft.com/office/drawing/2014/main" id="{9C42BE83-8B0F-41E6-897B-26D513A0F9BE}"/>
              </a:ext>
            </a:extLst>
          </p:cNvPr>
          <p:cNvGrpSpPr/>
          <p:nvPr/>
        </p:nvGrpSpPr>
        <p:grpSpPr>
          <a:xfrm>
            <a:off x="6183538" y="1409864"/>
            <a:ext cx="2309148" cy="2745024"/>
            <a:chOff x="1208671" y="1659213"/>
            <a:chExt cx="2151201" cy="2557262"/>
          </a:xfrm>
          <a:solidFill>
            <a:schemeClr val="accent3"/>
          </a:solidFill>
        </p:grpSpPr>
        <p:sp>
          <p:nvSpPr>
            <p:cNvPr id="34" name="Oval 16">
              <a:extLst>
                <a:ext uri="{FF2B5EF4-FFF2-40B4-BE49-F238E27FC236}">
                  <a16:creationId xmlns:a16="http://schemas.microsoft.com/office/drawing/2014/main" id="{CCBEC7E5-8B24-48A5-B7DB-8D5FA7DFD896}"/>
                </a:ext>
              </a:extLst>
            </p:cNvPr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  <p:sp>
          <p:nvSpPr>
            <p:cNvPr id="35" name="Isosceles Triangle 17">
              <a:extLst>
                <a:ext uri="{FF2B5EF4-FFF2-40B4-BE49-F238E27FC236}">
                  <a16:creationId xmlns:a16="http://schemas.microsoft.com/office/drawing/2014/main" id="{4D91AD5F-2EB4-485B-A939-8A0DBD3C064B}"/>
                </a:ext>
              </a:extLst>
            </p:cNvPr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13" name="Freeform: Shape 28">
            <a:extLst>
              <a:ext uri="{FF2B5EF4-FFF2-40B4-BE49-F238E27FC236}">
                <a16:creationId xmlns:a16="http://schemas.microsoft.com/office/drawing/2014/main" id="{3475B4C6-0BD0-4FD8-8E81-761997FA885D}"/>
              </a:ext>
            </a:extLst>
          </p:cNvPr>
          <p:cNvSpPr/>
          <p:nvPr/>
        </p:nvSpPr>
        <p:spPr bwMode="auto">
          <a:xfrm>
            <a:off x="7073976" y="1570889"/>
            <a:ext cx="537665" cy="40135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8287F1-4780-BE74-5247-41AA78BCF2C4}"/>
              </a:ext>
            </a:extLst>
          </p:cNvPr>
          <p:cNvSpPr txBox="1"/>
          <p:nvPr/>
        </p:nvSpPr>
        <p:spPr>
          <a:xfrm>
            <a:off x="1043594" y="4145336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099F2A-D0A1-0E9C-B804-781A016EBB46}"/>
              </a:ext>
            </a:extLst>
          </p:cNvPr>
          <p:cNvSpPr txBox="1"/>
          <p:nvPr/>
        </p:nvSpPr>
        <p:spPr>
          <a:xfrm>
            <a:off x="3568562" y="4145336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9F377D-2B45-5CB7-8664-69AC8C21B096}"/>
              </a:ext>
            </a:extLst>
          </p:cNvPr>
          <p:cNvSpPr txBox="1"/>
          <p:nvPr/>
        </p:nvSpPr>
        <p:spPr>
          <a:xfrm>
            <a:off x="6093530" y="4145336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3FF170-D3B4-B8C1-7D55-0EE32E7B26F7}"/>
              </a:ext>
            </a:extLst>
          </p:cNvPr>
          <p:cNvSpPr txBox="1"/>
          <p:nvPr/>
        </p:nvSpPr>
        <p:spPr>
          <a:xfrm>
            <a:off x="8618497" y="4145336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FE4775-6D7A-7271-3555-56D87D801C9B}"/>
              </a:ext>
            </a:extLst>
          </p:cNvPr>
          <p:cNvSpPr txBox="1"/>
          <p:nvPr/>
        </p:nvSpPr>
        <p:spPr>
          <a:xfrm>
            <a:off x="0" y="136442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101444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3" grpId="0" animBg="1"/>
      <p:bldP spid="2" grpId="0"/>
      <p:bldP spid="5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251A9C8F-3A2A-4BE4-8A59-199604021540}"/>
              </a:ext>
            </a:extLst>
          </p:cNvPr>
          <p:cNvGrpSpPr/>
          <p:nvPr/>
        </p:nvGrpSpPr>
        <p:grpSpPr>
          <a:xfrm>
            <a:off x="481" y="1781913"/>
            <a:ext cx="12191521" cy="3885667"/>
            <a:chOff x="360" y="1336435"/>
            <a:chExt cx="9143641" cy="2914250"/>
          </a:xfrm>
        </p:grpSpPr>
        <p:grpSp>
          <p:nvGrpSpPr>
            <p:cNvPr id="4" name="Group 32">
              <a:extLst>
                <a:ext uri="{FF2B5EF4-FFF2-40B4-BE49-F238E27FC236}">
                  <a16:creationId xmlns:a16="http://schemas.microsoft.com/office/drawing/2014/main" id="{E4A9AC40-896A-48E0-891F-E053F07EDAE0}"/>
                </a:ext>
              </a:extLst>
            </p:cNvPr>
            <p:cNvGrpSpPr/>
            <p:nvPr/>
          </p:nvGrpSpPr>
          <p:grpSpPr>
            <a:xfrm>
              <a:off x="360" y="1336435"/>
              <a:ext cx="9143641" cy="2914250"/>
              <a:chOff x="359" y="1659836"/>
              <a:chExt cx="9143641" cy="2914250"/>
            </a:xfrm>
          </p:grpSpPr>
          <p:sp>
            <p:nvSpPr>
              <p:cNvPr id="21" name="Freeform: Shape 33">
                <a:extLst>
                  <a:ext uri="{FF2B5EF4-FFF2-40B4-BE49-F238E27FC236}">
                    <a16:creationId xmlns:a16="http://schemas.microsoft.com/office/drawing/2014/main" id="{2472B03B-BAFB-49B0-ABF7-749ED79EDBAD}"/>
                  </a:ext>
                </a:extLst>
              </p:cNvPr>
              <p:cNvSpPr/>
              <p:nvPr/>
            </p:nvSpPr>
            <p:spPr bwMode="auto">
              <a:xfrm flipH="1" flipV="1">
                <a:off x="5649774" y="3497190"/>
                <a:ext cx="2155364" cy="1076895"/>
              </a:xfrm>
              <a:custGeom>
                <a:avLst/>
                <a:gdLst>
                  <a:gd name="T0" fmla="*/ 2734 w 2734"/>
                  <a:gd name="T1" fmla="*/ 1366 h 1366"/>
                  <a:gd name="T2" fmla="*/ 2726 w 2734"/>
                  <a:gd name="T3" fmla="*/ 1226 h 1366"/>
                  <a:gd name="T4" fmla="*/ 2706 w 2734"/>
                  <a:gd name="T5" fmla="*/ 1091 h 1366"/>
                  <a:gd name="T6" fmla="*/ 2672 w 2734"/>
                  <a:gd name="T7" fmla="*/ 959 h 1366"/>
                  <a:gd name="T8" fmla="*/ 2626 w 2734"/>
                  <a:gd name="T9" fmla="*/ 835 h 1366"/>
                  <a:gd name="T10" fmla="*/ 2568 w 2734"/>
                  <a:gd name="T11" fmla="*/ 715 h 1366"/>
                  <a:gd name="T12" fmla="*/ 2501 w 2734"/>
                  <a:gd name="T13" fmla="*/ 601 h 1366"/>
                  <a:gd name="T14" fmla="*/ 2423 w 2734"/>
                  <a:gd name="T15" fmla="*/ 497 h 1366"/>
                  <a:gd name="T16" fmla="*/ 2335 w 2734"/>
                  <a:gd name="T17" fmla="*/ 400 h 1366"/>
                  <a:gd name="T18" fmla="*/ 2237 w 2734"/>
                  <a:gd name="T19" fmla="*/ 312 h 1366"/>
                  <a:gd name="T20" fmla="*/ 2131 w 2734"/>
                  <a:gd name="T21" fmla="*/ 232 h 1366"/>
                  <a:gd name="T22" fmla="*/ 2019 w 2734"/>
                  <a:gd name="T23" fmla="*/ 164 h 1366"/>
                  <a:gd name="T24" fmla="*/ 1899 w 2734"/>
                  <a:gd name="T25" fmla="*/ 106 h 1366"/>
                  <a:gd name="T26" fmla="*/ 1774 w 2734"/>
                  <a:gd name="T27" fmla="*/ 60 h 1366"/>
                  <a:gd name="T28" fmla="*/ 1642 w 2734"/>
                  <a:gd name="T29" fmla="*/ 26 h 1366"/>
                  <a:gd name="T30" fmla="*/ 1508 w 2734"/>
                  <a:gd name="T31" fmla="*/ 6 h 1366"/>
                  <a:gd name="T32" fmla="*/ 1368 w 2734"/>
                  <a:gd name="T33" fmla="*/ 0 h 1366"/>
                  <a:gd name="T34" fmla="*/ 1296 w 2734"/>
                  <a:gd name="T35" fmla="*/ 0 h 1366"/>
                  <a:gd name="T36" fmla="*/ 1159 w 2734"/>
                  <a:gd name="T37" fmla="*/ 14 h 1366"/>
                  <a:gd name="T38" fmla="*/ 1025 w 2734"/>
                  <a:gd name="T39" fmla="*/ 42 h 1366"/>
                  <a:gd name="T40" fmla="*/ 897 w 2734"/>
                  <a:gd name="T41" fmla="*/ 82 h 1366"/>
                  <a:gd name="T42" fmla="*/ 775 w 2734"/>
                  <a:gd name="T43" fmla="*/ 134 h 1366"/>
                  <a:gd name="T44" fmla="*/ 659 w 2734"/>
                  <a:gd name="T45" fmla="*/ 198 h 1366"/>
                  <a:gd name="T46" fmla="*/ 550 w 2734"/>
                  <a:gd name="T47" fmla="*/ 272 h 1366"/>
                  <a:gd name="T48" fmla="*/ 448 w 2734"/>
                  <a:gd name="T49" fmla="*/ 354 h 1366"/>
                  <a:gd name="T50" fmla="*/ 356 w 2734"/>
                  <a:gd name="T51" fmla="*/ 447 h 1366"/>
                  <a:gd name="T52" fmla="*/ 272 w 2734"/>
                  <a:gd name="T53" fmla="*/ 547 h 1366"/>
                  <a:gd name="T54" fmla="*/ 198 w 2734"/>
                  <a:gd name="T55" fmla="*/ 657 h 1366"/>
                  <a:gd name="T56" fmla="*/ 136 w 2734"/>
                  <a:gd name="T57" fmla="*/ 773 h 1366"/>
                  <a:gd name="T58" fmla="*/ 84 w 2734"/>
                  <a:gd name="T59" fmla="*/ 897 h 1366"/>
                  <a:gd name="T60" fmla="*/ 44 w 2734"/>
                  <a:gd name="T61" fmla="*/ 1025 h 1366"/>
                  <a:gd name="T62" fmla="*/ 16 w 2734"/>
                  <a:gd name="T63" fmla="*/ 1159 h 1366"/>
                  <a:gd name="T64" fmla="*/ 2 w 2734"/>
                  <a:gd name="T65" fmla="*/ 129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4" h="1366">
                    <a:moveTo>
                      <a:pt x="2734" y="1366"/>
                    </a:moveTo>
                    <a:lnTo>
                      <a:pt x="2734" y="1366"/>
                    </a:lnTo>
                    <a:lnTo>
                      <a:pt x="2732" y="1296"/>
                    </a:lnTo>
                    <a:lnTo>
                      <a:pt x="2726" y="1226"/>
                    </a:lnTo>
                    <a:lnTo>
                      <a:pt x="2718" y="1159"/>
                    </a:lnTo>
                    <a:lnTo>
                      <a:pt x="2706" y="1091"/>
                    </a:lnTo>
                    <a:lnTo>
                      <a:pt x="2690" y="1025"/>
                    </a:lnTo>
                    <a:lnTo>
                      <a:pt x="2672" y="959"/>
                    </a:lnTo>
                    <a:lnTo>
                      <a:pt x="2650" y="897"/>
                    </a:lnTo>
                    <a:lnTo>
                      <a:pt x="2626" y="835"/>
                    </a:lnTo>
                    <a:lnTo>
                      <a:pt x="2600" y="773"/>
                    </a:lnTo>
                    <a:lnTo>
                      <a:pt x="2568" y="715"/>
                    </a:lnTo>
                    <a:lnTo>
                      <a:pt x="2536" y="657"/>
                    </a:lnTo>
                    <a:lnTo>
                      <a:pt x="2501" y="601"/>
                    </a:lnTo>
                    <a:lnTo>
                      <a:pt x="2463" y="547"/>
                    </a:lnTo>
                    <a:lnTo>
                      <a:pt x="2423" y="497"/>
                    </a:lnTo>
                    <a:lnTo>
                      <a:pt x="2379" y="447"/>
                    </a:lnTo>
                    <a:lnTo>
                      <a:pt x="2335" y="400"/>
                    </a:lnTo>
                    <a:lnTo>
                      <a:pt x="2287" y="354"/>
                    </a:lnTo>
                    <a:lnTo>
                      <a:pt x="2237" y="312"/>
                    </a:lnTo>
                    <a:lnTo>
                      <a:pt x="2185" y="272"/>
                    </a:lnTo>
                    <a:lnTo>
                      <a:pt x="2131" y="232"/>
                    </a:lnTo>
                    <a:lnTo>
                      <a:pt x="2075" y="198"/>
                    </a:lnTo>
                    <a:lnTo>
                      <a:pt x="2019" y="164"/>
                    </a:lnTo>
                    <a:lnTo>
                      <a:pt x="1959" y="134"/>
                    </a:lnTo>
                    <a:lnTo>
                      <a:pt x="1899" y="106"/>
                    </a:lnTo>
                    <a:lnTo>
                      <a:pt x="1838" y="82"/>
                    </a:lnTo>
                    <a:lnTo>
                      <a:pt x="1774" y="60"/>
                    </a:lnTo>
                    <a:lnTo>
                      <a:pt x="1710" y="42"/>
                    </a:lnTo>
                    <a:lnTo>
                      <a:pt x="1642" y="26"/>
                    </a:lnTo>
                    <a:lnTo>
                      <a:pt x="1576" y="14"/>
                    </a:lnTo>
                    <a:lnTo>
                      <a:pt x="1508" y="6"/>
                    </a:lnTo>
                    <a:lnTo>
                      <a:pt x="1438" y="0"/>
                    </a:lnTo>
                    <a:lnTo>
                      <a:pt x="1368" y="0"/>
                    </a:lnTo>
                    <a:lnTo>
                      <a:pt x="1368" y="0"/>
                    </a:lnTo>
                    <a:lnTo>
                      <a:pt x="1296" y="0"/>
                    </a:lnTo>
                    <a:lnTo>
                      <a:pt x="1228" y="6"/>
                    </a:lnTo>
                    <a:lnTo>
                      <a:pt x="1159" y="14"/>
                    </a:lnTo>
                    <a:lnTo>
                      <a:pt x="1093" y="26"/>
                    </a:lnTo>
                    <a:lnTo>
                      <a:pt x="1025" y="42"/>
                    </a:lnTo>
                    <a:lnTo>
                      <a:pt x="961" y="60"/>
                    </a:lnTo>
                    <a:lnTo>
                      <a:pt x="897" y="82"/>
                    </a:lnTo>
                    <a:lnTo>
                      <a:pt x="835" y="106"/>
                    </a:lnTo>
                    <a:lnTo>
                      <a:pt x="775" y="134"/>
                    </a:lnTo>
                    <a:lnTo>
                      <a:pt x="715" y="164"/>
                    </a:lnTo>
                    <a:lnTo>
                      <a:pt x="659" y="198"/>
                    </a:lnTo>
                    <a:lnTo>
                      <a:pt x="603" y="232"/>
                    </a:lnTo>
                    <a:lnTo>
                      <a:pt x="550" y="272"/>
                    </a:lnTo>
                    <a:lnTo>
                      <a:pt x="498" y="312"/>
                    </a:lnTo>
                    <a:lnTo>
                      <a:pt x="448" y="354"/>
                    </a:lnTo>
                    <a:lnTo>
                      <a:pt x="402" y="400"/>
                    </a:lnTo>
                    <a:lnTo>
                      <a:pt x="356" y="447"/>
                    </a:lnTo>
                    <a:lnTo>
                      <a:pt x="312" y="497"/>
                    </a:lnTo>
                    <a:lnTo>
                      <a:pt x="272" y="547"/>
                    </a:lnTo>
                    <a:lnTo>
                      <a:pt x="234" y="601"/>
                    </a:lnTo>
                    <a:lnTo>
                      <a:pt x="198" y="657"/>
                    </a:lnTo>
                    <a:lnTo>
                      <a:pt x="166" y="715"/>
                    </a:lnTo>
                    <a:lnTo>
                      <a:pt x="136" y="773"/>
                    </a:lnTo>
                    <a:lnTo>
                      <a:pt x="108" y="835"/>
                    </a:lnTo>
                    <a:lnTo>
                      <a:pt x="84" y="897"/>
                    </a:lnTo>
                    <a:lnTo>
                      <a:pt x="62" y="959"/>
                    </a:lnTo>
                    <a:lnTo>
                      <a:pt x="44" y="1025"/>
                    </a:lnTo>
                    <a:lnTo>
                      <a:pt x="28" y="1091"/>
                    </a:lnTo>
                    <a:lnTo>
                      <a:pt x="16" y="1159"/>
                    </a:lnTo>
                    <a:lnTo>
                      <a:pt x="8" y="1226"/>
                    </a:lnTo>
                    <a:lnTo>
                      <a:pt x="2" y="1296"/>
                    </a:lnTo>
                    <a:lnTo>
                      <a:pt x="0" y="1366"/>
                    </a:lnTo>
                  </a:path>
                </a:pathLst>
              </a:cu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2" name="Straight Connector 34">
                <a:extLst>
                  <a:ext uri="{FF2B5EF4-FFF2-40B4-BE49-F238E27FC236}">
                    <a16:creationId xmlns:a16="http://schemas.microsoft.com/office/drawing/2014/main" id="{D6D1E41D-CA62-41A1-A50A-03A8BF3F56A0}"/>
                  </a:ext>
                </a:extLst>
              </p:cNvPr>
              <p:cNvSpPr/>
              <p:nvPr/>
            </p:nvSpPr>
            <p:spPr bwMode="auto">
              <a:xfrm flipH="1" flipV="1">
                <a:off x="5649774" y="2736730"/>
                <a:ext cx="0" cy="78481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3" name="Straight Connector 35">
                <a:extLst>
                  <a:ext uri="{FF2B5EF4-FFF2-40B4-BE49-F238E27FC236}">
                    <a16:creationId xmlns:a16="http://schemas.microsoft.com/office/drawing/2014/main" id="{92D64341-316E-4695-A736-F5903103210E}"/>
                  </a:ext>
                </a:extLst>
              </p:cNvPr>
              <p:cNvSpPr/>
              <p:nvPr/>
            </p:nvSpPr>
            <p:spPr bwMode="auto">
              <a:xfrm flipH="1">
                <a:off x="7805138" y="2716769"/>
                <a:ext cx="0" cy="791062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4" name="Freeform: Shape 36">
                <a:extLst>
                  <a:ext uri="{FF2B5EF4-FFF2-40B4-BE49-F238E27FC236}">
                    <a16:creationId xmlns:a16="http://schemas.microsoft.com/office/drawing/2014/main" id="{BF4C1775-0CD2-44A1-9995-54F771482F35}"/>
                  </a:ext>
                </a:extLst>
              </p:cNvPr>
              <p:cNvSpPr/>
              <p:nvPr/>
            </p:nvSpPr>
            <p:spPr bwMode="auto">
              <a:xfrm>
                <a:off x="3494410" y="1659836"/>
                <a:ext cx="2155364" cy="1076895"/>
              </a:xfrm>
              <a:custGeom>
                <a:avLst/>
                <a:gdLst>
                  <a:gd name="T0" fmla="*/ 2734 w 2734"/>
                  <a:gd name="T1" fmla="*/ 1366 h 1366"/>
                  <a:gd name="T2" fmla="*/ 2726 w 2734"/>
                  <a:gd name="T3" fmla="*/ 1226 h 1366"/>
                  <a:gd name="T4" fmla="*/ 2706 w 2734"/>
                  <a:gd name="T5" fmla="*/ 1091 h 1366"/>
                  <a:gd name="T6" fmla="*/ 2672 w 2734"/>
                  <a:gd name="T7" fmla="*/ 959 h 1366"/>
                  <a:gd name="T8" fmla="*/ 2626 w 2734"/>
                  <a:gd name="T9" fmla="*/ 835 h 1366"/>
                  <a:gd name="T10" fmla="*/ 2568 w 2734"/>
                  <a:gd name="T11" fmla="*/ 715 h 1366"/>
                  <a:gd name="T12" fmla="*/ 2501 w 2734"/>
                  <a:gd name="T13" fmla="*/ 601 h 1366"/>
                  <a:gd name="T14" fmla="*/ 2423 w 2734"/>
                  <a:gd name="T15" fmla="*/ 497 h 1366"/>
                  <a:gd name="T16" fmla="*/ 2335 w 2734"/>
                  <a:gd name="T17" fmla="*/ 400 h 1366"/>
                  <a:gd name="T18" fmla="*/ 2237 w 2734"/>
                  <a:gd name="T19" fmla="*/ 312 h 1366"/>
                  <a:gd name="T20" fmla="*/ 2131 w 2734"/>
                  <a:gd name="T21" fmla="*/ 232 h 1366"/>
                  <a:gd name="T22" fmla="*/ 2019 w 2734"/>
                  <a:gd name="T23" fmla="*/ 164 h 1366"/>
                  <a:gd name="T24" fmla="*/ 1899 w 2734"/>
                  <a:gd name="T25" fmla="*/ 106 h 1366"/>
                  <a:gd name="T26" fmla="*/ 1774 w 2734"/>
                  <a:gd name="T27" fmla="*/ 60 h 1366"/>
                  <a:gd name="T28" fmla="*/ 1642 w 2734"/>
                  <a:gd name="T29" fmla="*/ 26 h 1366"/>
                  <a:gd name="T30" fmla="*/ 1508 w 2734"/>
                  <a:gd name="T31" fmla="*/ 6 h 1366"/>
                  <a:gd name="T32" fmla="*/ 1368 w 2734"/>
                  <a:gd name="T33" fmla="*/ 0 h 1366"/>
                  <a:gd name="T34" fmla="*/ 1296 w 2734"/>
                  <a:gd name="T35" fmla="*/ 0 h 1366"/>
                  <a:gd name="T36" fmla="*/ 1159 w 2734"/>
                  <a:gd name="T37" fmla="*/ 14 h 1366"/>
                  <a:gd name="T38" fmla="*/ 1025 w 2734"/>
                  <a:gd name="T39" fmla="*/ 42 h 1366"/>
                  <a:gd name="T40" fmla="*/ 897 w 2734"/>
                  <a:gd name="T41" fmla="*/ 82 h 1366"/>
                  <a:gd name="T42" fmla="*/ 775 w 2734"/>
                  <a:gd name="T43" fmla="*/ 134 h 1366"/>
                  <a:gd name="T44" fmla="*/ 659 w 2734"/>
                  <a:gd name="T45" fmla="*/ 198 h 1366"/>
                  <a:gd name="T46" fmla="*/ 550 w 2734"/>
                  <a:gd name="T47" fmla="*/ 272 h 1366"/>
                  <a:gd name="T48" fmla="*/ 448 w 2734"/>
                  <a:gd name="T49" fmla="*/ 354 h 1366"/>
                  <a:gd name="T50" fmla="*/ 356 w 2734"/>
                  <a:gd name="T51" fmla="*/ 447 h 1366"/>
                  <a:gd name="T52" fmla="*/ 272 w 2734"/>
                  <a:gd name="T53" fmla="*/ 547 h 1366"/>
                  <a:gd name="T54" fmla="*/ 198 w 2734"/>
                  <a:gd name="T55" fmla="*/ 657 h 1366"/>
                  <a:gd name="T56" fmla="*/ 136 w 2734"/>
                  <a:gd name="T57" fmla="*/ 773 h 1366"/>
                  <a:gd name="T58" fmla="*/ 84 w 2734"/>
                  <a:gd name="T59" fmla="*/ 897 h 1366"/>
                  <a:gd name="T60" fmla="*/ 44 w 2734"/>
                  <a:gd name="T61" fmla="*/ 1025 h 1366"/>
                  <a:gd name="T62" fmla="*/ 16 w 2734"/>
                  <a:gd name="T63" fmla="*/ 1159 h 1366"/>
                  <a:gd name="T64" fmla="*/ 2 w 2734"/>
                  <a:gd name="T65" fmla="*/ 129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4" h="1366">
                    <a:moveTo>
                      <a:pt x="2734" y="1366"/>
                    </a:moveTo>
                    <a:lnTo>
                      <a:pt x="2734" y="1366"/>
                    </a:lnTo>
                    <a:lnTo>
                      <a:pt x="2732" y="1296"/>
                    </a:lnTo>
                    <a:lnTo>
                      <a:pt x="2726" y="1226"/>
                    </a:lnTo>
                    <a:lnTo>
                      <a:pt x="2718" y="1159"/>
                    </a:lnTo>
                    <a:lnTo>
                      <a:pt x="2706" y="1091"/>
                    </a:lnTo>
                    <a:lnTo>
                      <a:pt x="2690" y="1025"/>
                    </a:lnTo>
                    <a:lnTo>
                      <a:pt x="2672" y="959"/>
                    </a:lnTo>
                    <a:lnTo>
                      <a:pt x="2650" y="897"/>
                    </a:lnTo>
                    <a:lnTo>
                      <a:pt x="2626" y="835"/>
                    </a:lnTo>
                    <a:lnTo>
                      <a:pt x="2600" y="773"/>
                    </a:lnTo>
                    <a:lnTo>
                      <a:pt x="2568" y="715"/>
                    </a:lnTo>
                    <a:lnTo>
                      <a:pt x="2536" y="657"/>
                    </a:lnTo>
                    <a:lnTo>
                      <a:pt x="2501" y="601"/>
                    </a:lnTo>
                    <a:lnTo>
                      <a:pt x="2463" y="547"/>
                    </a:lnTo>
                    <a:lnTo>
                      <a:pt x="2423" y="497"/>
                    </a:lnTo>
                    <a:lnTo>
                      <a:pt x="2379" y="447"/>
                    </a:lnTo>
                    <a:lnTo>
                      <a:pt x="2335" y="400"/>
                    </a:lnTo>
                    <a:lnTo>
                      <a:pt x="2287" y="354"/>
                    </a:lnTo>
                    <a:lnTo>
                      <a:pt x="2237" y="312"/>
                    </a:lnTo>
                    <a:lnTo>
                      <a:pt x="2185" y="272"/>
                    </a:lnTo>
                    <a:lnTo>
                      <a:pt x="2131" y="232"/>
                    </a:lnTo>
                    <a:lnTo>
                      <a:pt x="2075" y="198"/>
                    </a:lnTo>
                    <a:lnTo>
                      <a:pt x="2019" y="164"/>
                    </a:lnTo>
                    <a:lnTo>
                      <a:pt x="1959" y="134"/>
                    </a:lnTo>
                    <a:lnTo>
                      <a:pt x="1899" y="106"/>
                    </a:lnTo>
                    <a:lnTo>
                      <a:pt x="1838" y="82"/>
                    </a:lnTo>
                    <a:lnTo>
                      <a:pt x="1774" y="60"/>
                    </a:lnTo>
                    <a:lnTo>
                      <a:pt x="1710" y="42"/>
                    </a:lnTo>
                    <a:lnTo>
                      <a:pt x="1642" y="26"/>
                    </a:lnTo>
                    <a:lnTo>
                      <a:pt x="1576" y="14"/>
                    </a:lnTo>
                    <a:lnTo>
                      <a:pt x="1508" y="6"/>
                    </a:lnTo>
                    <a:lnTo>
                      <a:pt x="1438" y="0"/>
                    </a:lnTo>
                    <a:lnTo>
                      <a:pt x="1368" y="0"/>
                    </a:lnTo>
                    <a:lnTo>
                      <a:pt x="1368" y="0"/>
                    </a:lnTo>
                    <a:lnTo>
                      <a:pt x="1296" y="0"/>
                    </a:lnTo>
                    <a:lnTo>
                      <a:pt x="1228" y="6"/>
                    </a:lnTo>
                    <a:lnTo>
                      <a:pt x="1159" y="14"/>
                    </a:lnTo>
                    <a:lnTo>
                      <a:pt x="1093" y="26"/>
                    </a:lnTo>
                    <a:lnTo>
                      <a:pt x="1025" y="42"/>
                    </a:lnTo>
                    <a:lnTo>
                      <a:pt x="961" y="60"/>
                    </a:lnTo>
                    <a:lnTo>
                      <a:pt x="897" y="82"/>
                    </a:lnTo>
                    <a:lnTo>
                      <a:pt x="835" y="106"/>
                    </a:lnTo>
                    <a:lnTo>
                      <a:pt x="775" y="134"/>
                    </a:lnTo>
                    <a:lnTo>
                      <a:pt x="715" y="164"/>
                    </a:lnTo>
                    <a:lnTo>
                      <a:pt x="659" y="198"/>
                    </a:lnTo>
                    <a:lnTo>
                      <a:pt x="603" y="232"/>
                    </a:lnTo>
                    <a:lnTo>
                      <a:pt x="550" y="272"/>
                    </a:lnTo>
                    <a:lnTo>
                      <a:pt x="498" y="312"/>
                    </a:lnTo>
                    <a:lnTo>
                      <a:pt x="448" y="354"/>
                    </a:lnTo>
                    <a:lnTo>
                      <a:pt x="402" y="400"/>
                    </a:lnTo>
                    <a:lnTo>
                      <a:pt x="356" y="447"/>
                    </a:lnTo>
                    <a:lnTo>
                      <a:pt x="312" y="497"/>
                    </a:lnTo>
                    <a:lnTo>
                      <a:pt x="272" y="547"/>
                    </a:lnTo>
                    <a:lnTo>
                      <a:pt x="234" y="601"/>
                    </a:lnTo>
                    <a:lnTo>
                      <a:pt x="198" y="657"/>
                    </a:lnTo>
                    <a:lnTo>
                      <a:pt x="166" y="715"/>
                    </a:lnTo>
                    <a:lnTo>
                      <a:pt x="136" y="773"/>
                    </a:lnTo>
                    <a:lnTo>
                      <a:pt x="108" y="835"/>
                    </a:lnTo>
                    <a:lnTo>
                      <a:pt x="84" y="897"/>
                    </a:lnTo>
                    <a:lnTo>
                      <a:pt x="62" y="959"/>
                    </a:lnTo>
                    <a:lnTo>
                      <a:pt x="44" y="1025"/>
                    </a:lnTo>
                    <a:lnTo>
                      <a:pt x="28" y="1091"/>
                    </a:lnTo>
                    <a:lnTo>
                      <a:pt x="16" y="1159"/>
                    </a:lnTo>
                    <a:lnTo>
                      <a:pt x="8" y="1226"/>
                    </a:lnTo>
                    <a:lnTo>
                      <a:pt x="2" y="1296"/>
                    </a:lnTo>
                    <a:lnTo>
                      <a:pt x="0" y="1366"/>
                    </a:lnTo>
                  </a:path>
                </a:pathLst>
              </a:cu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5" name="Freeform: Shape 37">
                <a:extLst>
                  <a:ext uri="{FF2B5EF4-FFF2-40B4-BE49-F238E27FC236}">
                    <a16:creationId xmlns:a16="http://schemas.microsoft.com/office/drawing/2014/main" id="{78626507-A6D2-4020-A606-CED747B5DD93}"/>
                  </a:ext>
                </a:extLst>
              </p:cNvPr>
              <p:cNvSpPr/>
              <p:nvPr/>
            </p:nvSpPr>
            <p:spPr bwMode="auto">
              <a:xfrm flipH="1" flipV="1">
                <a:off x="1339046" y="3497191"/>
                <a:ext cx="2155364" cy="1076895"/>
              </a:xfrm>
              <a:custGeom>
                <a:avLst/>
                <a:gdLst>
                  <a:gd name="T0" fmla="*/ 2734 w 2734"/>
                  <a:gd name="T1" fmla="*/ 1366 h 1366"/>
                  <a:gd name="T2" fmla="*/ 2726 w 2734"/>
                  <a:gd name="T3" fmla="*/ 1226 h 1366"/>
                  <a:gd name="T4" fmla="*/ 2706 w 2734"/>
                  <a:gd name="T5" fmla="*/ 1091 h 1366"/>
                  <a:gd name="T6" fmla="*/ 2672 w 2734"/>
                  <a:gd name="T7" fmla="*/ 959 h 1366"/>
                  <a:gd name="T8" fmla="*/ 2626 w 2734"/>
                  <a:gd name="T9" fmla="*/ 835 h 1366"/>
                  <a:gd name="T10" fmla="*/ 2568 w 2734"/>
                  <a:gd name="T11" fmla="*/ 715 h 1366"/>
                  <a:gd name="T12" fmla="*/ 2501 w 2734"/>
                  <a:gd name="T13" fmla="*/ 601 h 1366"/>
                  <a:gd name="T14" fmla="*/ 2423 w 2734"/>
                  <a:gd name="T15" fmla="*/ 497 h 1366"/>
                  <a:gd name="T16" fmla="*/ 2335 w 2734"/>
                  <a:gd name="T17" fmla="*/ 400 h 1366"/>
                  <a:gd name="T18" fmla="*/ 2237 w 2734"/>
                  <a:gd name="T19" fmla="*/ 312 h 1366"/>
                  <a:gd name="T20" fmla="*/ 2131 w 2734"/>
                  <a:gd name="T21" fmla="*/ 232 h 1366"/>
                  <a:gd name="T22" fmla="*/ 2019 w 2734"/>
                  <a:gd name="T23" fmla="*/ 164 h 1366"/>
                  <a:gd name="T24" fmla="*/ 1899 w 2734"/>
                  <a:gd name="T25" fmla="*/ 106 h 1366"/>
                  <a:gd name="T26" fmla="*/ 1774 w 2734"/>
                  <a:gd name="T27" fmla="*/ 60 h 1366"/>
                  <a:gd name="T28" fmla="*/ 1642 w 2734"/>
                  <a:gd name="T29" fmla="*/ 26 h 1366"/>
                  <a:gd name="T30" fmla="*/ 1508 w 2734"/>
                  <a:gd name="T31" fmla="*/ 6 h 1366"/>
                  <a:gd name="T32" fmla="*/ 1368 w 2734"/>
                  <a:gd name="T33" fmla="*/ 0 h 1366"/>
                  <a:gd name="T34" fmla="*/ 1296 w 2734"/>
                  <a:gd name="T35" fmla="*/ 0 h 1366"/>
                  <a:gd name="T36" fmla="*/ 1159 w 2734"/>
                  <a:gd name="T37" fmla="*/ 14 h 1366"/>
                  <a:gd name="T38" fmla="*/ 1025 w 2734"/>
                  <a:gd name="T39" fmla="*/ 42 h 1366"/>
                  <a:gd name="T40" fmla="*/ 897 w 2734"/>
                  <a:gd name="T41" fmla="*/ 82 h 1366"/>
                  <a:gd name="T42" fmla="*/ 775 w 2734"/>
                  <a:gd name="T43" fmla="*/ 134 h 1366"/>
                  <a:gd name="T44" fmla="*/ 659 w 2734"/>
                  <a:gd name="T45" fmla="*/ 198 h 1366"/>
                  <a:gd name="T46" fmla="*/ 550 w 2734"/>
                  <a:gd name="T47" fmla="*/ 272 h 1366"/>
                  <a:gd name="T48" fmla="*/ 448 w 2734"/>
                  <a:gd name="T49" fmla="*/ 354 h 1366"/>
                  <a:gd name="T50" fmla="*/ 356 w 2734"/>
                  <a:gd name="T51" fmla="*/ 447 h 1366"/>
                  <a:gd name="T52" fmla="*/ 272 w 2734"/>
                  <a:gd name="T53" fmla="*/ 547 h 1366"/>
                  <a:gd name="T54" fmla="*/ 198 w 2734"/>
                  <a:gd name="T55" fmla="*/ 657 h 1366"/>
                  <a:gd name="T56" fmla="*/ 136 w 2734"/>
                  <a:gd name="T57" fmla="*/ 773 h 1366"/>
                  <a:gd name="T58" fmla="*/ 84 w 2734"/>
                  <a:gd name="T59" fmla="*/ 897 h 1366"/>
                  <a:gd name="T60" fmla="*/ 44 w 2734"/>
                  <a:gd name="T61" fmla="*/ 1025 h 1366"/>
                  <a:gd name="T62" fmla="*/ 16 w 2734"/>
                  <a:gd name="T63" fmla="*/ 1159 h 1366"/>
                  <a:gd name="T64" fmla="*/ 2 w 2734"/>
                  <a:gd name="T65" fmla="*/ 129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4" h="1366">
                    <a:moveTo>
                      <a:pt x="2734" y="1366"/>
                    </a:moveTo>
                    <a:lnTo>
                      <a:pt x="2734" y="1366"/>
                    </a:lnTo>
                    <a:lnTo>
                      <a:pt x="2732" y="1296"/>
                    </a:lnTo>
                    <a:lnTo>
                      <a:pt x="2726" y="1226"/>
                    </a:lnTo>
                    <a:lnTo>
                      <a:pt x="2718" y="1159"/>
                    </a:lnTo>
                    <a:lnTo>
                      <a:pt x="2706" y="1091"/>
                    </a:lnTo>
                    <a:lnTo>
                      <a:pt x="2690" y="1025"/>
                    </a:lnTo>
                    <a:lnTo>
                      <a:pt x="2672" y="959"/>
                    </a:lnTo>
                    <a:lnTo>
                      <a:pt x="2650" y="897"/>
                    </a:lnTo>
                    <a:lnTo>
                      <a:pt x="2626" y="835"/>
                    </a:lnTo>
                    <a:lnTo>
                      <a:pt x="2600" y="773"/>
                    </a:lnTo>
                    <a:lnTo>
                      <a:pt x="2568" y="715"/>
                    </a:lnTo>
                    <a:lnTo>
                      <a:pt x="2536" y="657"/>
                    </a:lnTo>
                    <a:lnTo>
                      <a:pt x="2501" y="601"/>
                    </a:lnTo>
                    <a:lnTo>
                      <a:pt x="2463" y="547"/>
                    </a:lnTo>
                    <a:lnTo>
                      <a:pt x="2423" y="497"/>
                    </a:lnTo>
                    <a:lnTo>
                      <a:pt x="2379" y="447"/>
                    </a:lnTo>
                    <a:lnTo>
                      <a:pt x="2335" y="400"/>
                    </a:lnTo>
                    <a:lnTo>
                      <a:pt x="2287" y="354"/>
                    </a:lnTo>
                    <a:lnTo>
                      <a:pt x="2237" y="312"/>
                    </a:lnTo>
                    <a:lnTo>
                      <a:pt x="2185" y="272"/>
                    </a:lnTo>
                    <a:lnTo>
                      <a:pt x="2131" y="232"/>
                    </a:lnTo>
                    <a:lnTo>
                      <a:pt x="2075" y="198"/>
                    </a:lnTo>
                    <a:lnTo>
                      <a:pt x="2019" y="164"/>
                    </a:lnTo>
                    <a:lnTo>
                      <a:pt x="1959" y="134"/>
                    </a:lnTo>
                    <a:lnTo>
                      <a:pt x="1899" y="106"/>
                    </a:lnTo>
                    <a:lnTo>
                      <a:pt x="1838" y="82"/>
                    </a:lnTo>
                    <a:lnTo>
                      <a:pt x="1774" y="60"/>
                    </a:lnTo>
                    <a:lnTo>
                      <a:pt x="1710" y="42"/>
                    </a:lnTo>
                    <a:lnTo>
                      <a:pt x="1642" y="26"/>
                    </a:lnTo>
                    <a:lnTo>
                      <a:pt x="1576" y="14"/>
                    </a:lnTo>
                    <a:lnTo>
                      <a:pt x="1508" y="6"/>
                    </a:lnTo>
                    <a:lnTo>
                      <a:pt x="1438" y="0"/>
                    </a:lnTo>
                    <a:lnTo>
                      <a:pt x="1368" y="0"/>
                    </a:lnTo>
                    <a:lnTo>
                      <a:pt x="1368" y="0"/>
                    </a:lnTo>
                    <a:lnTo>
                      <a:pt x="1296" y="0"/>
                    </a:lnTo>
                    <a:lnTo>
                      <a:pt x="1228" y="6"/>
                    </a:lnTo>
                    <a:lnTo>
                      <a:pt x="1159" y="14"/>
                    </a:lnTo>
                    <a:lnTo>
                      <a:pt x="1093" y="26"/>
                    </a:lnTo>
                    <a:lnTo>
                      <a:pt x="1025" y="42"/>
                    </a:lnTo>
                    <a:lnTo>
                      <a:pt x="961" y="60"/>
                    </a:lnTo>
                    <a:lnTo>
                      <a:pt x="897" y="82"/>
                    </a:lnTo>
                    <a:lnTo>
                      <a:pt x="835" y="106"/>
                    </a:lnTo>
                    <a:lnTo>
                      <a:pt x="775" y="134"/>
                    </a:lnTo>
                    <a:lnTo>
                      <a:pt x="715" y="164"/>
                    </a:lnTo>
                    <a:lnTo>
                      <a:pt x="659" y="198"/>
                    </a:lnTo>
                    <a:lnTo>
                      <a:pt x="603" y="232"/>
                    </a:lnTo>
                    <a:lnTo>
                      <a:pt x="550" y="272"/>
                    </a:lnTo>
                    <a:lnTo>
                      <a:pt x="498" y="312"/>
                    </a:lnTo>
                    <a:lnTo>
                      <a:pt x="448" y="354"/>
                    </a:lnTo>
                    <a:lnTo>
                      <a:pt x="402" y="400"/>
                    </a:lnTo>
                    <a:lnTo>
                      <a:pt x="356" y="447"/>
                    </a:lnTo>
                    <a:lnTo>
                      <a:pt x="312" y="497"/>
                    </a:lnTo>
                    <a:lnTo>
                      <a:pt x="272" y="547"/>
                    </a:lnTo>
                    <a:lnTo>
                      <a:pt x="234" y="601"/>
                    </a:lnTo>
                    <a:lnTo>
                      <a:pt x="198" y="657"/>
                    </a:lnTo>
                    <a:lnTo>
                      <a:pt x="166" y="715"/>
                    </a:lnTo>
                    <a:lnTo>
                      <a:pt x="136" y="773"/>
                    </a:lnTo>
                    <a:lnTo>
                      <a:pt x="108" y="835"/>
                    </a:lnTo>
                    <a:lnTo>
                      <a:pt x="84" y="897"/>
                    </a:lnTo>
                    <a:lnTo>
                      <a:pt x="62" y="959"/>
                    </a:lnTo>
                    <a:lnTo>
                      <a:pt x="44" y="1025"/>
                    </a:lnTo>
                    <a:lnTo>
                      <a:pt x="28" y="1091"/>
                    </a:lnTo>
                    <a:lnTo>
                      <a:pt x="16" y="1159"/>
                    </a:lnTo>
                    <a:lnTo>
                      <a:pt x="8" y="1226"/>
                    </a:lnTo>
                    <a:lnTo>
                      <a:pt x="2" y="1296"/>
                    </a:lnTo>
                    <a:lnTo>
                      <a:pt x="0" y="1366"/>
                    </a:lnTo>
                  </a:path>
                </a:pathLst>
              </a:cu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6" name="Straight Connector 38">
                <a:extLst>
                  <a:ext uri="{FF2B5EF4-FFF2-40B4-BE49-F238E27FC236}">
                    <a16:creationId xmlns:a16="http://schemas.microsoft.com/office/drawing/2014/main" id="{CA63E1DE-196D-4B39-A53C-879E1FBEC2DC}"/>
                  </a:ext>
                </a:extLst>
              </p:cNvPr>
              <p:cNvSpPr/>
              <p:nvPr/>
            </p:nvSpPr>
            <p:spPr bwMode="auto">
              <a:xfrm flipH="1">
                <a:off x="3494410" y="2716772"/>
                <a:ext cx="0" cy="791062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7" name="Freeform: Shape 39">
                <a:extLst>
                  <a:ext uri="{FF2B5EF4-FFF2-40B4-BE49-F238E27FC236}">
                    <a16:creationId xmlns:a16="http://schemas.microsoft.com/office/drawing/2014/main" id="{4125A238-9D61-4049-BE59-1D89F26EDE96}"/>
                  </a:ext>
                </a:extLst>
              </p:cNvPr>
              <p:cNvSpPr/>
              <p:nvPr/>
            </p:nvSpPr>
            <p:spPr>
              <a:xfrm>
                <a:off x="7805313" y="1661133"/>
                <a:ext cx="1338687" cy="1074214"/>
              </a:xfrm>
              <a:custGeom>
                <a:avLst/>
                <a:gdLst>
                  <a:gd name="connsiteX0" fmla="*/ 0 w 1338687"/>
                  <a:gd name="connsiteY0" fmla="*/ 1074214 h 1074214"/>
                  <a:gd name="connsiteX1" fmla="*/ 1077507 w 1338687"/>
                  <a:gd name="connsiteY1" fmla="*/ 0 h 1074214"/>
                  <a:gd name="connsiteX2" fmla="*/ 1338687 w 1338687"/>
                  <a:gd name="connsiteY2" fmla="*/ 33206 h 1074214"/>
                  <a:gd name="connsiteX3" fmla="*/ 1338687 w 1338687"/>
                  <a:gd name="connsiteY3" fmla="*/ 1074214 h 1074214"/>
                  <a:gd name="connsiteX4" fmla="*/ 91440 w 1338687"/>
                  <a:gd name="connsiteY4" fmla="*/ 1165654 h 116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8687" h="1074214">
                    <a:moveTo>
                      <a:pt x="0" y="1074214"/>
                    </a:moveTo>
                    <a:cubicBezTo>
                      <a:pt x="1701" y="480622"/>
                      <a:pt x="483477" y="0"/>
                      <a:pt x="1077507" y="0"/>
                    </a:cubicBezTo>
                    <a:cubicBezTo>
                      <a:pt x="1167688" y="0"/>
                      <a:pt x="1255281" y="11077"/>
                      <a:pt x="1338687" y="33206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  <p:sp>
            <p:nvSpPr>
              <p:cNvPr id="28" name="Freeform: Shape 40">
                <a:extLst>
                  <a:ext uri="{FF2B5EF4-FFF2-40B4-BE49-F238E27FC236}">
                    <a16:creationId xmlns:a16="http://schemas.microsoft.com/office/drawing/2014/main" id="{6BDBA6EB-DEE3-4946-80F6-5B1FB3600574}"/>
                  </a:ext>
                </a:extLst>
              </p:cNvPr>
              <p:cNvSpPr/>
              <p:nvPr/>
            </p:nvSpPr>
            <p:spPr>
              <a:xfrm flipH="1">
                <a:off x="359" y="1661133"/>
                <a:ext cx="1338687" cy="1074214"/>
              </a:xfrm>
              <a:custGeom>
                <a:avLst/>
                <a:gdLst>
                  <a:gd name="connsiteX0" fmla="*/ 0 w 1338687"/>
                  <a:gd name="connsiteY0" fmla="*/ 1074214 h 1074214"/>
                  <a:gd name="connsiteX1" fmla="*/ 1077507 w 1338687"/>
                  <a:gd name="connsiteY1" fmla="*/ 0 h 1074214"/>
                  <a:gd name="connsiteX2" fmla="*/ 1338687 w 1338687"/>
                  <a:gd name="connsiteY2" fmla="*/ 33206 h 1074214"/>
                  <a:gd name="connsiteX3" fmla="*/ 1338687 w 1338687"/>
                  <a:gd name="connsiteY3" fmla="*/ 1074214 h 1074214"/>
                  <a:gd name="connsiteX4" fmla="*/ 91440 w 1338687"/>
                  <a:gd name="connsiteY4" fmla="*/ 1165654 h 116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38687" h="1074214">
                    <a:moveTo>
                      <a:pt x="0" y="1074214"/>
                    </a:moveTo>
                    <a:cubicBezTo>
                      <a:pt x="1701" y="480622"/>
                      <a:pt x="483477" y="0"/>
                      <a:pt x="1077507" y="0"/>
                    </a:cubicBezTo>
                    <a:cubicBezTo>
                      <a:pt x="1167688" y="0"/>
                      <a:pt x="1255281" y="11077"/>
                      <a:pt x="1338687" y="33206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字魂59号-创粗黑" panose="00000500000000000000" pitchFamily="2" charset="-122"/>
                </a:endParaRPr>
              </a:p>
            </p:txBody>
          </p:sp>
        </p:grpSp>
        <p:sp>
          <p:nvSpPr>
            <p:cNvPr id="5" name="Straight Connector 41">
              <a:extLst>
                <a:ext uri="{FF2B5EF4-FFF2-40B4-BE49-F238E27FC236}">
                  <a16:creationId xmlns:a16="http://schemas.microsoft.com/office/drawing/2014/main" id="{9D8532A8-4498-4695-9362-80C69B32D6C0}"/>
                </a:ext>
              </a:extLst>
            </p:cNvPr>
            <p:cNvSpPr/>
            <p:nvPr/>
          </p:nvSpPr>
          <p:spPr bwMode="auto">
            <a:xfrm flipH="1" flipV="1">
              <a:off x="1339046" y="2413331"/>
              <a:ext cx="0" cy="784815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字魂59号-创粗黑" panose="00000500000000000000" pitchFamily="2" charset="-122"/>
              </a:endParaRPr>
            </a:p>
          </p:txBody>
        </p:sp>
      </p:grpSp>
      <p:sp>
        <p:nvSpPr>
          <p:cNvPr id="7" name="Oval 60">
            <a:extLst>
              <a:ext uri="{FF2B5EF4-FFF2-40B4-BE49-F238E27FC236}">
                <a16:creationId xmlns:a16="http://schemas.microsoft.com/office/drawing/2014/main" id="{395ED105-6EAC-4199-9325-D23B0ED096E6}"/>
              </a:ext>
            </a:extLst>
          </p:cNvPr>
          <p:cNvSpPr/>
          <p:nvPr/>
        </p:nvSpPr>
        <p:spPr>
          <a:xfrm>
            <a:off x="7896181" y="3184072"/>
            <a:ext cx="2160240" cy="216024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9" name="Freeform: Shape 64">
            <a:extLst>
              <a:ext uri="{FF2B5EF4-FFF2-40B4-BE49-F238E27FC236}">
                <a16:creationId xmlns:a16="http://schemas.microsoft.com/office/drawing/2014/main" id="{088AECB2-647D-42A3-98C0-67AEF3F1C4A8}"/>
              </a:ext>
            </a:extLst>
          </p:cNvPr>
          <p:cNvSpPr/>
          <p:nvPr/>
        </p:nvSpPr>
        <p:spPr bwMode="auto">
          <a:xfrm>
            <a:off x="8578737" y="3872988"/>
            <a:ext cx="782408" cy="782408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6" name="Oval 59">
            <a:extLst>
              <a:ext uri="{FF2B5EF4-FFF2-40B4-BE49-F238E27FC236}">
                <a16:creationId xmlns:a16="http://schemas.microsoft.com/office/drawing/2014/main" id="{35D62B64-29F7-472F-AEEB-B6153EAD702D}"/>
              </a:ext>
            </a:extLst>
          </p:cNvPr>
          <p:cNvSpPr/>
          <p:nvPr/>
        </p:nvSpPr>
        <p:spPr>
          <a:xfrm>
            <a:off x="2142185" y="3176972"/>
            <a:ext cx="2160240" cy="216024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0" name="Freeform: Shape 65">
            <a:extLst>
              <a:ext uri="{FF2B5EF4-FFF2-40B4-BE49-F238E27FC236}">
                <a16:creationId xmlns:a16="http://schemas.microsoft.com/office/drawing/2014/main" id="{B31CA5F7-9C8A-4392-A229-9EF3D7826EE6}"/>
              </a:ext>
            </a:extLst>
          </p:cNvPr>
          <p:cNvSpPr/>
          <p:nvPr/>
        </p:nvSpPr>
        <p:spPr bwMode="auto">
          <a:xfrm>
            <a:off x="2836331" y="3811112"/>
            <a:ext cx="782408" cy="782408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8" name="Oval 61">
            <a:extLst>
              <a:ext uri="{FF2B5EF4-FFF2-40B4-BE49-F238E27FC236}">
                <a16:creationId xmlns:a16="http://schemas.microsoft.com/office/drawing/2014/main" id="{4EAA0173-8AED-4537-A0F7-7E7A2E10283F}"/>
              </a:ext>
            </a:extLst>
          </p:cNvPr>
          <p:cNvSpPr/>
          <p:nvPr/>
        </p:nvSpPr>
        <p:spPr>
          <a:xfrm>
            <a:off x="5049912" y="2080332"/>
            <a:ext cx="2160240" cy="216024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11" name="Freeform: Shape 66">
            <a:extLst>
              <a:ext uri="{FF2B5EF4-FFF2-40B4-BE49-F238E27FC236}">
                <a16:creationId xmlns:a16="http://schemas.microsoft.com/office/drawing/2014/main" id="{14B7CD61-19A3-45A4-8974-F63097ECE122}"/>
              </a:ext>
            </a:extLst>
          </p:cNvPr>
          <p:cNvSpPr/>
          <p:nvPr/>
        </p:nvSpPr>
        <p:spPr bwMode="auto">
          <a:xfrm>
            <a:off x="5733935" y="2769248"/>
            <a:ext cx="782408" cy="782408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sz="2400">
              <a:latin typeface="字魂59号-创粗黑" panose="00000500000000000000" pitchFamily="2" charset="-12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5721A3-D4B0-FAC2-8732-80EBA5746CAB}"/>
              </a:ext>
            </a:extLst>
          </p:cNvPr>
          <p:cNvSpPr txBox="1"/>
          <p:nvPr/>
        </p:nvSpPr>
        <p:spPr>
          <a:xfrm>
            <a:off x="0" y="165625"/>
            <a:ext cx="1219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2400" b="1" dirty="0">
                <a:solidFill>
                  <a:srgbClr val="02208E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اصلی 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81FE3B-9925-E89B-518E-F17F62E87BC2}"/>
              </a:ext>
            </a:extLst>
          </p:cNvPr>
          <p:cNvSpPr txBox="1"/>
          <p:nvPr/>
        </p:nvSpPr>
        <p:spPr>
          <a:xfrm>
            <a:off x="1956447" y="1315469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47EF34-E601-BDB4-3BC3-B20782366885}"/>
              </a:ext>
            </a:extLst>
          </p:cNvPr>
          <p:cNvSpPr txBox="1"/>
          <p:nvPr/>
        </p:nvSpPr>
        <p:spPr>
          <a:xfrm>
            <a:off x="4859281" y="4152824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D7C6BF-94BB-1D0E-C49B-465C4DB7CBA1}"/>
              </a:ext>
            </a:extLst>
          </p:cNvPr>
          <p:cNvSpPr txBox="1"/>
          <p:nvPr/>
        </p:nvSpPr>
        <p:spPr>
          <a:xfrm>
            <a:off x="7698593" y="1315469"/>
            <a:ext cx="2531715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2208E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2208E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547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6" grpId="0" animBg="1"/>
      <p:bldP spid="10" grpId="0" animBg="1"/>
      <p:bldP spid="8" grpId="0" animBg="1"/>
      <p:bldP spid="11" grpId="0" animBg="1"/>
      <p:bldP spid="2" grpId="0"/>
      <p:bldP spid="3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864" y="-715638"/>
            <a:ext cx="8220565" cy="80810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62" t="28634" b="21534"/>
          <a:stretch>
            <a:fillRect/>
          </a:stretch>
        </p:blipFill>
        <p:spPr>
          <a:xfrm>
            <a:off x="47328" y="-27385"/>
            <a:ext cx="12144672" cy="68167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7E5841-B462-E712-47A8-788929E3BFA5}"/>
              </a:ext>
            </a:extLst>
          </p:cNvPr>
          <p:cNvSpPr txBox="1"/>
          <p:nvPr/>
        </p:nvSpPr>
        <p:spPr>
          <a:xfrm>
            <a:off x="3026758" y="2943640"/>
            <a:ext cx="6138481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36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تیتر عنوان موضوع را بنویسید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B2A5A-6332-26D2-DE05-CB3A7C9DDD8C}"/>
              </a:ext>
            </a:extLst>
          </p:cNvPr>
          <p:cNvSpPr txBox="1"/>
          <p:nvPr/>
        </p:nvSpPr>
        <p:spPr>
          <a:xfrm>
            <a:off x="5305395" y="1441561"/>
            <a:ext cx="158120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</a:pPr>
            <a:r>
              <a:rPr lang="fa-IR" altLang="en-US" sz="8000" b="1" dirty="0">
                <a:solidFill>
                  <a:schemeClr val="bg1"/>
                </a:solidFill>
                <a:latin typeface="Damavand ExtraBold" panose="00000900000000000000" pitchFamily="2" charset="-78"/>
                <a:cs typeface="B Titr" panose="00000700000000000000" pitchFamily="2" charset="-78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999</Words>
  <Application>Microsoft Office PowerPoint</Application>
  <PresentationFormat>Widescreen</PresentationFormat>
  <Paragraphs>133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Damavand ExtraBold</vt:lpstr>
      <vt:lpstr>Kalameh</vt:lpstr>
      <vt:lpstr>Kalameh Black</vt:lpstr>
      <vt:lpstr>字魂59号-创粗黑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22</cp:revision>
  <dcterms:created xsi:type="dcterms:W3CDTF">2023-06-19T06:19:05Z</dcterms:created>
  <dcterms:modified xsi:type="dcterms:W3CDTF">2023-06-24T08:34:08Z</dcterms:modified>
</cp:coreProperties>
</file>