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8" r:id="rId2"/>
    <p:sldId id="439" r:id="rId3"/>
    <p:sldId id="279" r:id="rId4"/>
    <p:sldId id="281" r:id="rId5"/>
    <p:sldId id="270" r:id="rId6"/>
    <p:sldId id="271" r:id="rId7"/>
    <p:sldId id="272" r:id="rId8"/>
    <p:sldId id="257" r:id="rId9"/>
    <p:sldId id="285" r:id="rId10"/>
    <p:sldId id="289" r:id="rId11"/>
    <p:sldId id="266" r:id="rId12"/>
    <p:sldId id="284" r:id="rId13"/>
    <p:sldId id="261" r:id="rId14"/>
    <p:sldId id="268" r:id="rId15"/>
    <p:sldId id="277" r:id="rId16"/>
    <p:sldId id="438" r:id="rId17"/>
    <p:sldId id="44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57B5EE"/>
    <a:srgbClr val="9626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26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541B9-6F75-4295-8293-6E300DE4CE2F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F5A65E-B2D4-4C14-B275-F637F6BF6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5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j-ea"/>
              </a:rPr>
              <a:t>slidesppt.net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1774F-305C-4079-9ED3-AB4BD24C00C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9613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9ACD5-4993-490D-9F63-8857A175D726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709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j-ea"/>
              </a:rPr>
              <a:t>slidesppt.net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1774F-305C-4079-9ED3-AB4BD24C00C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3507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7C920-FAF1-4735-A148-C9BEEFCD3BF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7156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j-ea"/>
              </a:rPr>
              <a:t>slidesppt.net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9ACD5-4993-490D-9F63-8857A175D726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9969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j-ea"/>
              </a:rPr>
              <a:t>slidesppt.net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C6A3E7-7B0A-43E6-AF50-B970C3A8BCF7}" type="slidenum">
              <a:rPr lang="id-ID" smtClean="0"/>
              <a:t>15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466451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altLang="ko-KR" sz="1100" dirty="0">
                <a:solidFill>
                  <a:srgbClr val="143A78"/>
                </a:solidFill>
                <a:latin typeface="Arial" pitchFamily="34" charset="0"/>
                <a:cs typeface="Arial" pitchFamily="34" charset="0"/>
              </a:rPr>
              <a:t>slidesppt.net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850567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1774F-305C-4079-9ED3-AB4BD24C00C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3155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j-ea"/>
              </a:rPr>
              <a:t>slidesppt.net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1774F-305C-4079-9ED3-AB4BD24C00C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1756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C4872-3FEE-47F7-8706-972E2208B56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83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j-ea"/>
              </a:rPr>
              <a:t>slidesppt.net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C4872-3FEE-47F7-8706-972E2208B56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041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j-ea"/>
              </a:rPr>
              <a:t>slidesppt.net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5A010-B84F-4EB0-AA38-4049044F4E5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423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j-ea"/>
              </a:rPr>
              <a:t>slidesppt.net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1774F-305C-4079-9ED3-AB4BD24C00C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411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1774F-305C-4079-9ED3-AB4BD24C00C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1469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j-ea"/>
              </a:rPr>
              <a:t>slidesppt.net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1774F-305C-4079-9ED3-AB4BD24C00C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800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6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8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4.png"/><Relationship Id="rId14" Type="http://schemas.openxmlformats.org/officeDocument/2006/relationships/hyperlink" Target="https://minaro.ir/product/shahid-motavaslian-powerpoint-template/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082ED-DEBD-8F66-C896-99FB4CD760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621AB-3205-9CA6-C7AC-D8BB076186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B509E-B9AE-3A4F-C071-02FBE1DAC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DFFD-3D99-4A3E-B7F3-CA5B75A5931C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4CCC3-4552-1F68-F765-D5576526A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F3BF24-D9CF-54D6-AD99-C974E0038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6EF-050B-45CC-B73F-8959002E4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434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77E61-9167-0F4A-793A-5B98CACDA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F54C56-F51C-B506-3E6C-533427781F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79F43D-FA32-17E2-685A-E59AEAD9E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DFFD-3D99-4A3E-B7F3-CA5B75A5931C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5158A-DCDD-50B0-C673-FB46308D0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5C9F3-A743-E03B-2635-412B32620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6EF-050B-45CC-B73F-8959002E4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201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F1A81C-4EFF-6632-ED97-22D3C9254C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A21F57-C2E0-6CCD-3F21-5A5EC01B16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8DE97-265E-B12B-3D2B-CA6170ADD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DFFD-3D99-4A3E-B7F3-CA5B75A5931C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16DA7-0C16-88FD-5F45-72E3C27B5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51E112-A018-8D25-7AD0-39DD6D1F1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6EF-050B-45CC-B73F-8959002E4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853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59072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4175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2474141" y="2893119"/>
            <a:ext cx="1853594" cy="1852976"/>
          </a:xfrm>
          <a:custGeom>
            <a:avLst/>
            <a:gdLst>
              <a:gd name="connsiteX0" fmla="*/ 926797 w 1853594"/>
              <a:gd name="connsiteY0" fmla="*/ 0 h 1852976"/>
              <a:gd name="connsiteX1" fmla="*/ 1853594 w 1853594"/>
              <a:gd name="connsiteY1" fmla="*/ 926488 h 1852976"/>
              <a:gd name="connsiteX2" fmla="*/ 926797 w 1853594"/>
              <a:gd name="connsiteY2" fmla="*/ 1852976 h 1852976"/>
              <a:gd name="connsiteX3" fmla="*/ 0 w 1853594"/>
              <a:gd name="connsiteY3" fmla="*/ 926488 h 1852976"/>
              <a:gd name="connsiteX4" fmla="*/ 926797 w 1853594"/>
              <a:gd name="connsiteY4" fmla="*/ 0 h 185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3594" h="1852976">
                <a:moveTo>
                  <a:pt x="926797" y="0"/>
                </a:moveTo>
                <a:cubicBezTo>
                  <a:pt x="1438653" y="0"/>
                  <a:pt x="1853594" y="414803"/>
                  <a:pt x="1853594" y="926488"/>
                </a:cubicBezTo>
                <a:cubicBezTo>
                  <a:pt x="1853594" y="1438173"/>
                  <a:pt x="1438653" y="1852976"/>
                  <a:pt x="926797" y="1852976"/>
                </a:cubicBezTo>
                <a:cubicBezTo>
                  <a:pt x="414941" y="1852976"/>
                  <a:pt x="0" y="1438173"/>
                  <a:pt x="0" y="926488"/>
                </a:cubicBezTo>
                <a:cubicBezTo>
                  <a:pt x="0" y="414803"/>
                  <a:pt x="414941" y="0"/>
                  <a:pt x="926797" y="0"/>
                </a:cubicBezTo>
                <a:close/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5182945" y="2893119"/>
            <a:ext cx="1853594" cy="1852976"/>
          </a:xfrm>
          <a:custGeom>
            <a:avLst/>
            <a:gdLst>
              <a:gd name="connsiteX0" fmla="*/ 926797 w 1853594"/>
              <a:gd name="connsiteY0" fmla="*/ 0 h 1852976"/>
              <a:gd name="connsiteX1" fmla="*/ 1853594 w 1853594"/>
              <a:gd name="connsiteY1" fmla="*/ 926488 h 1852976"/>
              <a:gd name="connsiteX2" fmla="*/ 926797 w 1853594"/>
              <a:gd name="connsiteY2" fmla="*/ 1852976 h 1852976"/>
              <a:gd name="connsiteX3" fmla="*/ 0 w 1853594"/>
              <a:gd name="connsiteY3" fmla="*/ 926488 h 1852976"/>
              <a:gd name="connsiteX4" fmla="*/ 926797 w 1853594"/>
              <a:gd name="connsiteY4" fmla="*/ 0 h 185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3594" h="1852976">
                <a:moveTo>
                  <a:pt x="926797" y="0"/>
                </a:moveTo>
                <a:cubicBezTo>
                  <a:pt x="1438653" y="0"/>
                  <a:pt x="1853594" y="414803"/>
                  <a:pt x="1853594" y="926488"/>
                </a:cubicBezTo>
                <a:cubicBezTo>
                  <a:pt x="1853594" y="1438173"/>
                  <a:pt x="1438653" y="1852976"/>
                  <a:pt x="926797" y="1852976"/>
                </a:cubicBezTo>
                <a:cubicBezTo>
                  <a:pt x="414941" y="1852976"/>
                  <a:pt x="0" y="1438173"/>
                  <a:pt x="0" y="926488"/>
                </a:cubicBezTo>
                <a:cubicBezTo>
                  <a:pt x="0" y="414803"/>
                  <a:pt x="414941" y="0"/>
                  <a:pt x="926797" y="0"/>
                </a:cubicBezTo>
                <a:close/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7898855" y="2891298"/>
            <a:ext cx="1853594" cy="1852976"/>
          </a:xfrm>
          <a:custGeom>
            <a:avLst/>
            <a:gdLst>
              <a:gd name="connsiteX0" fmla="*/ 926797 w 1853594"/>
              <a:gd name="connsiteY0" fmla="*/ 0 h 1852976"/>
              <a:gd name="connsiteX1" fmla="*/ 1853594 w 1853594"/>
              <a:gd name="connsiteY1" fmla="*/ 926488 h 1852976"/>
              <a:gd name="connsiteX2" fmla="*/ 926797 w 1853594"/>
              <a:gd name="connsiteY2" fmla="*/ 1852976 h 1852976"/>
              <a:gd name="connsiteX3" fmla="*/ 0 w 1853594"/>
              <a:gd name="connsiteY3" fmla="*/ 926488 h 1852976"/>
              <a:gd name="connsiteX4" fmla="*/ 926797 w 1853594"/>
              <a:gd name="connsiteY4" fmla="*/ 0 h 185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3594" h="1852976">
                <a:moveTo>
                  <a:pt x="926797" y="0"/>
                </a:moveTo>
                <a:cubicBezTo>
                  <a:pt x="1438653" y="0"/>
                  <a:pt x="1853594" y="414803"/>
                  <a:pt x="1853594" y="926488"/>
                </a:cubicBezTo>
                <a:cubicBezTo>
                  <a:pt x="1853594" y="1438173"/>
                  <a:pt x="1438653" y="1852976"/>
                  <a:pt x="926797" y="1852976"/>
                </a:cubicBezTo>
                <a:cubicBezTo>
                  <a:pt x="414941" y="1852976"/>
                  <a:pt x="0" y="1438173"/>
                  <a:pt x="0" y="926488"/>
                </a:cubicBezTo>
                <a:cubicBezTo>
                  <a:pt x="0" y="414803"/>
                  <a:pt x="414941" y="0"/>
                  <a:pt x="926797" y="0"/>
                </a:cubicBezTo>
                <a:close/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9528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997339" y="1930400"/>
            <a:ext cx="3251200" cy="4089400"/>
          </a:xfrm>
          <a:custGeom>
            <a:avLst/>
            <a:gdLst>
              <a:gd name="connsiteX0" fmla="*/ 0 w 3251200"/>
              <a:gd name="connsiteY0" fmla="*/ 0 h 4089400"/>
              <a:gd name="connsiteX1" fmla="*/ 3251200 w 3251200"/>
              <a:gd name="connsiteY1" fmla="*/ 0 h 4089400"/>
              <a:gd name="connsiteX2" fmla="*/ 3251200 w 3251200"/>
              <a:gd name="connsiteY2" fmla="*/ 4089400 h 4089400"/>
              <a:gd name="connsiteX3" fmla="*/ 0 w 3251200"/>
              <a:gd name="connsiteY3" fmla="*/ 4089400 h 408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1200" h="4089400">
                <a:moveTo>
                  <a:pt x="0" y="0"/>
                </a:moveTo>
                <a:lnTo>
                  <a:pt x="3251200" y="0"/>
                </a:lnTo>
                <a:lnTo>
                  <a:pt x="3251200" y="4089400"/>
                </a:lnTo>
                <a:lnTo>
                  <a:pt x="0" y="40894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1"/>
          </p:nvPr>
        </p:nvSpPr>
        <p:spPr>
          <a:xfrm>
            <a:off x="7943461" y="1930400"/>
            <a:ext cx="3251200" cy="4089400"/>
          </a:xfrm>
          <a:custGeom>
            <a:avLst/>
            <a:gdLst>
              <a:gd name="connsiteX0" fmla="*/ 0 w 3251200"/>
              <a:gd name="connsiteY0" fmla="*/ 0 h 4089400"/>
              <a:gd name="connsiteX1" fmla="*/ 3251200 w 3251200"/>
              <a:gd name="connsiteY1" fmla="*/ 0 h 4089400"/>
              <a:gd name="connsiteX2" fmla="*/ 3251200 w 3251200"/>
              <a:gd name="connsiteY2" fmla="*/ 4089400 h 4089400"/>
              <a:gd name="connsiteX3" fmla="*/ 0 w 3251200"/>
              <a:gd name="connsiteY3" fmla="*/ 4089400 h 408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1200" h="4089400">
                <a:moveTo>
                  <a:pt x="0" y="0"/>
                </a:moveTo>
                <a:lnTo>
                  <a:pt x="3251200" y="0"/>
                </a:lnTo>
                <a:lnTo>
                  <a:pt x="3251200" y="4089400"/>
                </a:lnTo>
                <a:lnTo>
                  <a:pt x="0" y="40894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4794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4215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6706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47579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DF708CA3-9BC1-96CF-86B3-FB922BE5F587}"/>
              </a:ext>
            </a:extLst>
          </p:cNvPr>
          <p:cNvSpPr/>
          <p:nvPr userDrawn="1"/>
        </p:nvSpPr>
        <p:spPr>
          <a:xfrm>
            <a:off x="11269129" y="3746802"/>
            <a:ext cx="289560" cy="2098639"/>
          </a:xfrm>
          <a:prstGeom prst="roundRect">
            <a:avLst/>
          </a:prstGeom>
          <a:solidFill>
            <a:srgbClr val="FFC3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hlinkClick r:id="rId2"/>
            <a:extLst>
              <a:ext uri="{FF2B5EF4-FFF2-40B4-BE49-F238E27FC236}">
                <a16:creationId xmlns:a16="http://schemas.microsoft.com/office/drawing/2014/main" id="{294E72BC-AA34-287C-DAD1-F8F15D47D3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10" name="Picture 9">
            <a:hlinkClick r:id="rId4"/>
            <a:extLst>
              <a:ext uri="{FF2B5EF4-FFF2-40B4-BE49-F238E27FC236}">
                <a16:creationId xmlns:a16="http://schemas.microsoft.com/office/drawing/2014/main" id="{1F55AF0C-387E-C191-FD2E-1796EA88CD6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11" name="Picture 10">
            <a:hlinkClick r:id="rId6"/>
            <a:extLst>
              <a:ext uri="{FF2B5EF4-FFF2-40B4-BE49-F238E27FC236}">
                <a16:creationId xmlns:a16="http://schemas.microsoft.com/office/drawing/2014/main" id="{02FE626C-6D88-F0B4-DAE2-999ED17A18C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28" name="Picture 27">
            <a:hlinkClick r:id="rId8"/>
            <a:extLst>
              <a:ext uri="{FF2B5EF4-FFF2-40B4-BE49-F238E27FC236}">
                <a16:creationId xmlns:a16="http://schemas.microsoft.com/office/drawing/2014/main" id="{00F42CD4-5ECA-3B07-8C53-87C886B0A292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29" name="Picture 28">
            <a:hlinkClick r:id="rId10"/>
            <a:extLst>
              <a:ext uri="{FF2B5EF4-FFF2-40B4-BE49-F238E27FC236}">
                <a16:creationId xmlns:a16="http://schemas.microsoft.com/office/drawing/2014/main" id="{1A1C4830-AA84-420E-C311-80E01609272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30" name="Picture 29">
            <a:hlinkClick r:id="rId12"/>
            <a:extLst>
              <a:ext uri="{FF2B5EF4-FFF2-40B4-BE49-F238E27FC236}">
                <a16:creationId xmlns:a16="http://schemas.microsoft.com/office/drawing/2014/main" id="{517ED2C9-41CE-75EA-071F-7DEAC89A764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37" name="Picture 36">
            <a:hlinkClick r:id="rId14"/>
            <a:extLst>
              <a:ext uri="{FF2B5EF4-FFF2-40B4-BE49-F238E27FC236}">
                <a16:creationId xmlns:a16="http://schemas.microsoft.com/office/drawing/2014/main" id="{69CB841E-F7DF-A886-C368-14C743E3B8BF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38" name="Picture 37">
            <a:hlinkClick r:id="rId16"/>
            <a:extLst>
              <a:ext uri="{FF2B5EF4-FFF2-40B4-BE49-F238E27FC236}">
                <a16:creationId xmlns:a16="http://schemas.microsoft.com/office/drawing/2014/main" id="{2FF9CB82-7CB1-0D0F-96BB-2EC3BAB7DBBF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39" name="Picture 38">
            <a:hlinkClick r:id="rId18"/>
            <a:extLst>
              <a:ext uri="{FF2B5EF4-FFF2-40B4-BE49-F238E27FC236}">
                <a16:creationId xmlns:a16="http://schemas.microsoft.com/office/drawing/2014/main" id="{D516CC24-995D-75D2-631A-73B014CFF277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BE2B8195-8C02-192A-A0BE-4218B18E6DF2}"/>
              </a:ext>
            </a:extLst>
          </p:cNvPr>
          <p:cNvSpPr txBox="1"/>
          <p:nvPr userDrawn="1"/>
        </p:nvSpPr>
        <p:spPr>
          <a:xfrm rot="16200000">
            <a:off x="6202680" y="3136611"/>
            <a:ext cx="8778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b="1" dirty="0">
                <a:solidFill>
                  <a:srgbClr val="FFC300"/>
                </a:solidFill>
                <a:latin typeface="Kalameh Black" pitchFamily="2" charset="-78"/>
                <a:cs typeface="Kalameh Black" pitchFamily="2" charset="-78"/>
              </a:rPr>
              <a:t>حرفه ای ترین قالب ها</a:t>
            </a:r>
            <a:r>
              <a:rPr lang="fa-IR" sz="3200" b="1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را از تیم مینارو تهیه کنید</a:t>
            </a:r>
            <a:endParaRPr lang="en-US" sz="3200" b="1" dirty="0">
              <a:solidFill>
                <a:srgbClr val="202542"/>
              </a:solidFill>
              <a:latin typeface="Kalameh Black" pitchFamily="2" charset="-78"/>
              <a:cs typeface="Kalameh Black" pitchFamily="2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8C487A-D1F0-ADBC-E640-6D0E80268E23}"/>
              </a:ext>
            </a:extLst>
          </p:cNvPr>
          <p:cNvSpPr txBox="1"/>
          <p:nvPr userDrawn="1"/>
        </p:nvSpPr>
        <p:spPr>
          <a:xfrm rot="16200000">
            <a:off x="7028615" y="3631911"/>
            <a:ext cx="8778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برای</a:t>
            </a:r>
            <a:r>
              <a:rPr lang="fa-IR" sz="3200" b="1" baseline="0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باز کردن لینک </a:t>
            </a:r>
            <a:r>
              <a:rPr lang="en-US" sz="3200" b="1" baseline="0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  </a:t>
            </a:r>
            <a:r>
              <a:rPr lang="en-US" sz="3200" b="1" baseline="0" dirty="0" err="1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ctrl+cilk</a:t>
            </a:r>
            <a:endParaRPr lang="en-US" sz="3200" b="1" dirty="0">
              <a:solidFill>
                <a:srgbClr val="202542"/>
              </a:solidFill>
              <a:latin typeface="Kalameh Black" pitchFamily="2" charset="-78"/>
              <a:cs typeface="Kalameh Black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7027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520EF-D44B-F2AB-6F0C-3DCECF13C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DCFCB0-67F4-3D8A-023E-1D26C37C84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5415B-8FB3-E87E-138A-AC728FCC1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DFFD-3D99-4A3E-B7F3-CA5B75A5931C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3F893-0A8A-117A-23A8-0454A60FC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AFAD6-16B7-C17E-3D09-11E42FBB5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6EF-050B-45CC-B73F-8959002E4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730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B7C6B-C6C2-9BBD-171D-8F1018D8E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579C7-619C-A616-26EF-C8732AFA06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014A9-F47C-9092-A125-37ED6141B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DFFD-3D99-4A3E-B7F3-CA5B75A5931C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C44CA1-589A-8AB9-425F-183B1DA2B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70A09-D7F9-B9ED-34CF-8BA3DA152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6EF-050B-45CC-B73F-8959002E4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451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89444-7260-1F1D-6643-E425E1215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4C7929-55BD-0049-D399-C24E79DA73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87DFA-C0DA-4728-6FBF-FA87E4C483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6EFA73-2A22-AA98-B8AA-DEB702C3A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DFFD-3D99-4A3E-B7F3-CA5B75A5931C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7AE48-6D44-A7AE-BCE8-2F3ECC267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2D551B-DC2E-EB8F-2FBF-FC5441CD5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6EF-050B-45CC-B73F-8959002E4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2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E7A32-A3A3-876D-131A-9D6378C14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43B964-C703-2CCE-91ED-58335B1E97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EFD2DD-02A6-2254-D323-35546D7E56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C45AA0-7175-1370-D73E-FA1DD5F3DF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99B626-7F6C-CDD7-528D-9C78CB67F8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C83C6E-9718-15AF-9646-D19BD5E6C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DFFD-3D99-4A3E-B7F3-CA5B75A5931C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99F991-FCF6-4F3D-D881-B81327E9D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D97733-A6DF-C14F-BB6E-BB1F589B1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6EF-050B-45CC-B73F-8959002E4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071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3C5DE-4E3B-A2C0-596C-7EAB5E206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DA7047-29D0-6844-FD41-15EBBF66C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DFFD-3D99-4A3E-B7F3-CA5B75A5931C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20CEF5-CDBA-EE6A-A2DC-CF47E2EDA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0A7D2-2632-5211-DF0E-78DA02C5F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6EF-050B-45CC-B73F-8959002E4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64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40443F-F524-33DA-450A-E397F1B24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DFFD-3D99-4A3E-B7F3-CA5B75A5931C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AB41AA-79CD-68EB-1F96-A6D6DB86E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B3414-7A08-CCE9-E99D-C6331E05B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6EF-050B-45CC-B73F-8959002E4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85A4A-F22F-084B-0BA0-3B6A8644D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6B04B3-C0AE-1486-0EAD-84EB058E1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97C87D-CD41-02D0-5893-5EB574F8D8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935ABD-FBB9-CA60-2088-1FD33214E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DFFD-3D99-4A3E-B7F3-CA5B75A5931C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093136-BAFF-9F36-E748-27FCE9ED9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2D1C5B-CBB8-3C66-D8AB-20BBC227C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6EF-050B-45CC-B73F-8959002E4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111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D4805-7CB8-D744-3515-5CC8E675E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6C05E0-1AC4-0FC0-9E31-0DF7790ECA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1F3F54-3C93-BA66-22CE-492384087B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210AA7-D675-9B63-D2F9-75CC1C608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DFFD-3D99-4A3E-B7F3-CA5B75A5931C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F1850D-FEB2-5F27-9B57-C0FCCA3D7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307C61-8F4A-F4E3-3B77-6842CDC96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76EF-050B-45CC-B73F-8959002E4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848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BEB18B-F53A-5756-8B50-0DAF48FB3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25820B-04D7-135D-9515-574DAC8360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5967D-F6BA-E4FC-6A6A-F902C3EAA7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3DFFD-3D99-4A3E-B7F3-CA5B75A5931C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578A3-59D5-EF55-270C-B93EA5471D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CE416-EA0B-E4CF-8E76-7B407A2D95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676EF-050B-45CC-B73F-8959002E4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15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8" r:id="rId13"/>
    <p:sldLayoutId id="2147483661" r:id="rId14"/>
    <p:sldLayoutId id="2147483662" r:id="rId15"/>
    <p:sldLayoutId id="2147483664" r:id="rId16"/>
    <p:sldLayoutId id="2147483665" r:id="rId17"/>
    <p:sldLayoutId id="2147483669" r:id="rId18"/>
    <p:sldLayoutId id="2147483670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6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8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4.png"/><Relationship Id="rId14" Type="http://schemas.openxmlformats.org/officeDocument/2006/relationships/hyperlink" Target="https://minaro.ir/product/shahid-motavaslian-powerpoint-template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6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8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4.png"/><Relationship Id="rId14" Type="http://schemas.openxmlformats.org/officeDocument/2006/relationships/hyperlink" Target="https://minaro.ir/product/shahid-motavaslian-powerpoint-template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ángulo 24">
            <a:extLst>
              <a:ext uri="{FF2B5EF4-FFF2-40B4-BE49-F238E27FC236}">
                <a16:creationId xmlns:a16="http://schemas.microsoft.com/office/drawing/2014/main" id="{00925394-376B-4C9F-A5D0-AA394D8E28EC}"/>
              </a:ext>
            </a:extLst>
          </p:cNvPr>
          <p:cNvSpPr/>
          <p:nvPr/>
        </p:nvSpPr>
        <p:spPr>
          <a:xfrm rot="20242450">
            <a:off x="9459363" y="426050"/>
            <a:ext cx="2364509" cy="23645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6324BEC5-EBD0-4FF7-85FF-F8A1EAD6E534}"/>
              </a:ext>
            </a:extLst>
          </p:cNvPr>
          <p:cNvSpPr/>
          <p:nvPr/>
        </p:nvSpPr>
        <p:spPr>
          <a:xfrm rot="20242450">
            <a:off x="445888" y="4176240"/>
            <a:ext cx="2364509" cy="23645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1" name="Triángulo isósceles 20">
            <a:extLst>
              <a:ext uri="{FF2B5EF4-FFF2-40B4-BE49-F238E27FC236}">
                <a16:creationId xmlns:a16="http://schemas.microsoft.com/office/drawing/2014/main" id="{02B9100A-4C5F-463F-856C-C0455FB3C2D8}"/>
              </a:ext>
            </a:extLst>
          </p:cNvPr>
          <p:cNvSpPr/>
          <p:nvPr/>
        </p:nvSpPr>
        <p:spPr>
          <a:xfrm rot="17100000">
            <a:off x="10570263" y="5318073"/>
            <a:ext cx="1368493" cy="1179735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0" name="Triángulo isósceles 19">
            <a:extLst>
              <a:ext uri="{FF2B5EF4-FFF2-40B4-BE49-F238E27FC236}">
                <a16:creationId xmlns:a16="http://schemas.microsoft.com/office/drawing/2014/main" id="{7B57EB6D-EADE-4EC6-AF36-330600964047}"/>
              </a:ext>
            </a:extLst>
          </p:cNvPr>
          <p:cNvSpPr/>
          <p:nvPr/>
        </p:nvSpPr>
        <p:spPr>
          <a:xfrm rot="3167650">
            <a:off x="357153" y="-31106"/>
            <a:ext cx="1368493" cy="1179735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2235200" cy="12237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17018" y="5675885"/>
            <a:ext cx="1874982" cy="118211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369D3EBC-0010-4BBA-9AAF-6AF539956D3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575713"/>
            <a:ext cx="3195782" cy="3309439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DB7F0B72-D4D7-4188-B3E3-BB8C7014A09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996218" y="0"/>
            <a:ext cx="3195782" cy="33094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DF3F63-A567-65CA-713D-DD173E70D379}"/>
              </a:ext>
            </a:extLst>
          </p:cNvPr>
          <p:cNvSpPr txBox="1"/>
          <p:nvPr/>
        </p:nvSpPr>
        <p:spPr>
          <a:xfrm>
            <a:off x="2404868" y="1911686"/>
            <a:ext cx="697370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4000" dirty="0">
                <a:solidFill>
                  <a:srgbClr val="FFC000"/>
                </a:solidFill>
                <a:cs typeface="B Titr" panose="00000700000000000000" pitchFamily="2" charset="-78"/>
              </a:rPr>
              <a:t>قالب پاورپوینت </a:t>
            </a:r>
            <a:r>
              <a:rPr lang="fa-IR" sz="4000" dirty="0">
                <a:cs typeface="B Titr" panose="00000700000000000000" pitchFamily="2" charset="-78"/>
              </a:rPr>
              <a:t>اشکال رنگی </a:t>
            </a:r>
            <a:r>
              <a:rPr lang="fa-IR" sz="4000" dirty="0">
                <a:solidFill>
                  <a:srgbClr val="FFC000"/>
                </a:solidFill>
                <a:cs typeface="B Titr" panose="00000700000000000000" pitchFamily="2" charset="-78"/>
              </a:rPr>
              <a:t>| مینارو</a:t>
            </a:r>
            <a:endParaRPr lang="en-US" sz="4000" dirty="0">
              <a:solidFill>
                <a:srgbClr val="FFC000"/>
              </a:solidFill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677907-CF3E-1CC2-FCD9-B701509BCBED}"/>
              </a:ext>
            </a:extLst>
          </p:cNvPr>
          <p:cNvSpPr txBox="1"/>
          <p:nvPr/>
        </p:nvSpPr>
        <p:spPr>
          <a:xfrm>
            <a:off x="2748771" y="3291142"/>
            <a:ext cx="6285896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  <p:extLst>
      <p:ext uri="{BB962C8B-B14F-4D97-AF65-F5344CB8AC3E}">
        <p14:creationId xmlns:p14="http://schemas.microsoft.com/office/powerpoint/2010/main" val="1993098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4524992" y="2227900"/>
            <a:ext cx="3086307" cy="3434876"/>
            <a:chOff x="4524992" y="1906382"/>
            <a:chExt cx="3086307" cy="3434876"/>
          </a:xfrm>
        </p:grpSpPr>
        <p:sp>
          <p:nvSpPr>
            <p:cNvPr id="48" name="空心弧 47"/>
            <p:cNvSpPr/>
            <p:nvPr/>
          </p:nvSpPr>
          <p:spPr>
            <a:xfrm>
              <a:off x="4737276" y="2292950"/>
              <a:ext cx="2661740" cy="2661740"/>
            </a:xfrm>
            <a:prstGeom prst="blockArc">
              <a:avLst>
                <a:gd name="adj1" fmla="val 12600000"/>
                <a:gd name="adj2" fmla="val 16200000"/>
                <a:gd name="adj3" fmla="val 4507"/>
              </a:avLst>
            </a:prstGeom>
            <a:solidFill>
              <a:schemeClr val="bg2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空心弧 48"/>
            <p:cNvSpPr/>
            <p:nvPr/>
          </p:nvSpPr>
          <p:spPr>
            <a:xfrm>
              <a:off x="4737276" y="2292950"/>
              <a:ext cx="2661740" cy="2661740"/>
            </a:xfrm>
            <a:prstGeom prst="blockArc">
              <a:avLst>
                <a:gd name="adj1" fmla="val 9000000"/>
                <a:gd name="adj2" fmla="val 12600000"/>
                <a:gd name="adj3" fmla="val 4507"/>
              </a:avLst>
            </a:prstGeom>
            <a:solidFill>
              <a:schemeClr val="bg2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空心弧 49"/>
            <p:cNvSpPr/>
            <p:nvPr/>
          </p:nvSpPr>
          <p:spPr>
            <a:xfrm>
              <a:off x="4737276" y="2292950"/>
              <a:ext cx="2661740" cy="2661740"/>
            </a:xfrm>
            <a:prstGeom prst="blockArc">
              <a:avLst>
                <a:gd name="adj1" fmla="val 5400000"/>
                <a:gd name="adj2" fmla="val 9000000"/>
                <a:gd name="adj3" fmla="val 4507"/>
              </a:avLst>
            </a:prstGeom>
            <a:solidFill>
              <a:schemeClr val="bg2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空心弧 50"/>
            <p:cNvSpPr/>
            <p:nvPr/>
          </p:nvSpPr>
          <p:spPr>
            <a:xfrm>
              <a:off x="4737276" y="2292950"/>
              <a:ext cx="2661740" cy="2661740"/>
            </a:xfrm>
            <a:prstGeom prst="blockArc">
              <a:avLst>
                <a:gd name="adj1" fmla="val 1800000"/>
                <a:gd name="adj2" fmla="val 5400000"/>
                <a:gd name="adj3" fmla="val 4507"/>
              </a:avLst>
            </a:prstGeom>
            <a:solidFill>
              <a:schemeClr val="bg2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2" name="空心弧 51"/>
            <p:cNvSpPr/>
            <p:nvPr/>
          </p:nvSpPr>
          <p:spPr>
            <a:xfrm>
              <a:off x="4737276" y="2292950"/>
              <a:ext cx="2661740" cy="2661740"/>
            </a:xfrm>
            <a:prstGeom prst="blockArc">
              <a:avLst>
                <a:gd name="adj1" fmla="val 19800000"/>
                <a:gd name="adj2" fmla="val 1800000"/>
                <a:gd name="adj3" fmla="val 4507"/>
              </a:avLst>
            </a:prstGeom>
            <a:solidFill>
              <a:schemeClr val="bg2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空心弧 52"/>
            <p:cNvSpPr/>
            <p:nvPr/>
          </p:nvSpPr>
          <p:spPr>
            <a:xfrm>
              <a:off x="4737276" y="2292950"/>
              <a:ext cx="2661740" cy="2661740"/>
            </a:xfrm>
            <a:prstGeom prst="blockArc">
              <a:avLst>
                <a:gd name="adj1" fmla="val 16200000"/>
                <a:gd name="adj2" fmla="val 19800000"/>
                <a:gd name="adj3" fmla="val 4507"/>
              </a:avLst>
            </a:prstGeom>
            <a:solidFill>
              <a:schemeClr val="bg2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任意多边形 53"/>
            <p:cNvSpPr/>
            <p:nvPr/>
          </p:nvSpPr>
          <p:spPr>
            <a:xfrm>
              <a:off x="5473060" y="3028734"/>
              <a:ext cx="1190172" cy="1190172"/>
            </a:xfrm>
            <a:custGeom>
              <a:avLst/>
              <a:gdLst>
                <a:gd name="connsiteX0" fmla="*/ 0 w 1190172"/>
                <a:gd name="connsiteY0" fmla="*/ 595086 h 1190172"/>
                <a:gd name="connsiteX1" fmla="*/ 595086 w 1190172"/>
                <a:gd name="connsiteY1" fmla="*/ 0 h 1190172"/>
                <a:gd name="connsiteX2" fmla="*/ 1190172 w 1190172"/>
                <a:gd name="connsiteY2" fmla="*/ 595086 h 1190172"/>
                <a:gd name="connsiteX3" fmla="*/ 595086 w 1190172"/>
                <a:gd name="connsiteY3" fmla="*/ 1190172 h 1190172"/>
                <a:gd name="connsiteX4" fmla="*/ 0 w 1190172"/>
                <a:gd name="connsiteY4" fmla="*/ 595086 h 119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172" h="1190172">
                  <a:moveTo>
                    <a:pt x="0" y="595086"/>
                  </a:moveTo>
                  <a:cubicBezTo>
                    <a:pt x="0" y="266429"/>
                    <a:pt x="266429" y="0"/>
                    <a:pt x="595086" y="0"/>
                  </a:cubicBezTo>
                  <a:cubicBezTo>
                    <a:pt x="923743" y="0"/>
                    <a:pt x="1190172" y="266429"/>
                    <a:pt x="1190172" y="595086"/>
                  </a:cubicBezTo>
                  <a:cubicBezTo>
                    <a:pt x="1190172" y="923743"/>
                    <a:pt x="923743" y="1190172"/>
                    <a:pt x="595086" y="1190172"/>
                  </a:cubicBezTo>
                  <a:cubicBezTo>
                    <a:pt x="266429" y="1190172"/>
                    <a:pt x="0" y="923743"/>
                    <a:pt x="0" y="595086"/>
                  </a:cubicBezTo>
                  <a:close/>
                </a:path>
              </a:pathLst>
            </a:custGeom>
            <a:solidFill>
              <a:srgbClr val="57B5EE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4297" tIns="174297" rIns="174297" bIns="174297" numCol="1" spcCol="1270" anchor="ctr" anchorCtr="0">
              <a:no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8890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endParaRPr lang="en-US" sz="2000" kern="1200" dirty="0">
                <a:ea typeface="+mn-ea"/>
                <a:cs typeface="+mn-ea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5651586" y="1906382"/>
              <a:ext cx="833120" cy="833120"/>
            </a:xfrm>
            <a:custGeom>
              <a:avLst/>
              <a:gdLst>
                <a:gd name="connsiteX0" fmla="*/ 0 w 833120"/>
                <a:gd name="connsiteY0" fmla="*/ 416560 h 833120"/>
                <a:gd name="connsiteX1" fmla="*/ 416560 w 833120"/>
                <a:gd name="connsiteY1" fmla="*/ 0 h 833120"/>
                <a:gd name="connsiteX2" fmla="*/ 833120 w 833120"/>
                <a:gd name="connsiteY2" fmla="*/ 416560 h 833120"/>
                <a:gd name="connsiteX3" fmla="*/ 416560 w 833120"/>
                <a:gd name="connsiteY3" fmla="*/ 833120 h 833120"/>
                <a:gd name="connsiteX4" fmla="*/ 0 w 833120"/>
                <a:gd name="connsiteY4" fmla="*/ 416560 h 83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120" h="833120">
                  <a:moveTo>
                    <a:pt x="0" y="416560"/>
                  </a:moveTo>
                  <a:cubicBezTo>
                    <a:pt x="0" y="186500"/>
                    <a:pt x="186500" y="0"/>
                    <a:pt x="416560" y="0"/>
                  </a:cubicBezTo>
                  <a:cubicBezTo>
                    <a:pt x="646620" y="0"/>
                    <a:pt x="833120" y="186500"/>
                    <a:pt x="833120" y="416560"/>
                  </a:cubicBezTo>
                  <a:cubicBezTo>
                    <a:pt x="833120" y="646620"/>
                    <a:pt x="646620" y="833120"/>
                    <a:pt x="416560" y="833120"/>
                  </a:cubicBezTo>
                  <a:cubicBezTo>
                    <a:pt x="186500" y="833120"/>
                    <a:pt x="0" y="646620"/>
                    <a:pt x="0" y="416560"/>
                  </a:cubicBez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488" tIns="152488" rIns="152488" bIns="152488" numCol="1" spcCol="1270" anchor="ctr" anchorCtr="0">
              <a:no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>
                <a:ea typeface="+mn-ea"/>
                <a:cs typeface="+mn-ea"/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6778179" y="2556821"/>
              <a:ext cx="833120" cy="833120"/>
            </a:xfrm>
            <a:custGeom>
              <a:avLst/>
              <a:gdLst>
                <a:gd name="connsiteX0" fmla="*/ 0 w 833120"/>
                <a:gd name="connsiteY0" fmla="*/ 416560 h 833120"/>
                <a:gd name="connsiteX1" fmla="*/ 416560 w 833120"/>
                <a:gd name="connsiteY1" fmla="*/ 0 h 833120"/>
                <a:gd name="connsiteX2" fmla="*/ 833120 w 833120"/>
                <a:gd name="connsiteY2" fmla="*/ 416560 h 833120"/>
                <a:gd name="connsiteX3" fmla="*/ 416560 w 833120"/>
                <a:gd name="connsiteY3" fmla="*/ 833120 h 833120"/>
                <a:gd name="connsiteX4" fmla="*/ 0 w 833120"/>
                <a:gd name="connsiteY4" fmla="*/ 416560 h 83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120" h="833120">
                  <a:moveTo>
                    <a:pt x="0" y="416560"/>
                  </a:moveTo>
                  <a:cubicBezTo>
                    <a:pt x="0" y="186500"/>
                    <a:pt x="186500" y="0"/>
                    <a:pt x="416560" y="0"/>
                  </a:cubicBezTo>
                  <a:cubicBezTo>
                    <a:pt x="646620" y="0"/>
                    <a:pt x="833120" y="186500"/>
                    <a:pt x="833120" y="416560"/>
                  </a:cubicBezTo>
                  <a:cubicBezTo>
                    <a:pt x="833120" y="646620"/>
                    <a:pt x="646620" y="833120"/>
                    <a:pt x="416560" y="833120"/>
                  </a:cubicBezTo>
                  <a:cubicBezTo>
                    <a:pt x="186500" y="833120"/>
                    <a:pt x="0" y="646620"/>
                    <a:pt x="0" y="416560"/>
                  </a:cubicBezTo>
                  <a:close/>
                </a:path>
              </a:pathLst>
            </a:custGeom>
            <a:solidFill>
              <a:srgbClr val="57B5EE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488" tIns="152488" rIns="152488" bIns="152488" numCol="1" spcCol="1270" anchor="ctr" anchorCtr="0">
              <a:no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>
                <a:ea typeface="+mn-ea"/>
                <a:cs typeface="+mn-ea"/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6778179" y="3857699"/>
              <a:ext cx="833120" cy="833120"/>
            </a:xfrm>
            <a:custGeom>
              <a:avLst/>
              <a:gdLst>
                <a:gd name="connsiteX0" fmla="*/ 0 w 833120"/>
                <a:gd name="connsiteY0" fmla="*/ 416560 h 833120"/>
                <a:gd name="connsiteX1" fmla="*/ 416560 w 833120"/>
                <a:gd name="connsiteY1" fmla="*/ 0 h 833120"/>
                <a:gd name="connsiteX2" fmla="*/ 833120 w 833120"/>
                <a:gd name="connsiteY2" fmla="*/ 416560 h 833120"/>
                <a:gd name="connsiteX3" fmla="*/ 416560 w 833120"/>
                <a:gd name="connsiteY3" fmla="*/ 833120 h 833120"/>
                <a:gd name="connsiteX4" fmla="*/ 0 w 833120"/>
                <a:gd name="connsiteY4" fmla="*/ 416560 h 83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120" h="833120">
                  <a:moveTo>
                    <a:pt x="0" y="416560"/>
                  </a:moveTo>
                  <a:cubicBezTo>
                    <a:pt x="0" y="186500"/>
                    <a:pt x="186500" y="0"/>
                    <a:pt x="416560" y="0"/>
                  </a:cubicBezTo>
                  <a:cubicBezTo>
                    <a:pt x="646620" y="0"/>
                    <a:pt x="833120" y="186500"/>
                    <a:pt x="833120" y="416560"/>
                  </a:cubicBezTo>
                  <a:cubicBezTo>
                    <a:pt x="833120" y="646620"/>
                    <a:pt x="646620" y="833120"/>
                    <a:pt x="416560" y="833120"/>
                  </a:cubicBezTo>
                  <a:cubicBezTo>
                    <a:pt x="186500" y="833120"/>
                    <a:pt x="0" y="646620"/>
                    <a:pt x="0" y="416560"/>
                  </a:cubicBez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488" tIns="152488" rIns="152488" bIns="152488" numCol="1" spcCol="1270" anchor="ctr" anchorCtr="0">
              <a:no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>
                <a:ea typeface="+mn-ea"/>
                <a:cs typeface="+mn-ea"/>
              </a:endParaRPr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5651586" y="4508138"/>
              <a:ext cx="833120" cy="833120"/>
            </a:xfrm>
            <a:custGeom>
              <a:avLst/>
              <a:gdLst>
                <a:gd name="connsiteX0" fmla="*/ 0 w 833120"/>
                <a:gd name="connsiteY0" fmla="*/ 416560 h 833120"/>
                <a:gd name="connsiteX1" fmla="*/ 416560 w 833120"/>
                <a:gd name="connsiteY1" fmla="*/ 0 h 833120"/>
                <a:gd name="connsiteX2" fmla="*/ 833120 w 833120"/>
                <a:gd name="connsiteY2" fmla="*/ 416560 h 833120"/>
                <a:gd name="connsiteX3" fmla="*/ 416560 w 833120"/>
                <a:gd name="connsiteY3" fmla="*/ 833120 h 833120"/>
                <a:gd name="connsiteX4" fmla="*/ 0 w 833120"/>
                <a:gd name="connsiteY4" fmla="*/ 416560 h 83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120" h="833120">
                  <a:moveTo>
                    <a:pt x="0" y="416560"/>
                  </a:moveTo>
                  <a:cubicBezTo>
                    <a:pt x="0" y="186500"/>
                    <a:pt x="186500" y="0"/>
                    <a:pt x="416560" y="0"/>
                  </a:cubicBezTo>
                  <a:cubicBezTo>
                    <a:pt x="646620" y="0"/>
                    <a:pt x="833120" y="186500"/>
                    <a:pt x="833120" y="416560"/>
                  </a:cubicBezTo>
                  <a:cubicBezTo>
                    <a:pt x="833120" y="646620"/>
                    <a:pt x="646620" y="833120"/>
                    <a:pt x="416560" y="833120"/>
                  </a:cubicBezTo>
                  <a:cubicBezTo>
                    <a:pt x="186500" y="833120"/>
                    <a:pt x="0" y="646620"/>
                    <a:pt x="0" y="416560"/>
                  </a:cubicBezTo>
                  <a:close/>
                </a:path>
              </a:pathLst>
            </a:custGeom>
            <a:solidFill>
              <a:srgbClr val="57B5EE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488" tIns="152488" rIns="152488" bIns="152488" numCol="1" spcCol="1270" anchor="ctr" anchorCtr="0">
              <a:no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>
                <a:ea typeface="+mn-ea"/>
                <a:cs typeface="+mn-ea"/>
              </a:endParaRPr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4524992" y="3857699"/>
              <a:ext cx="833120" cy="833120"/>
            </a:xfrm>
            <a:custGeom>
              <a:avLst/>
              <a:gdLst>
                <a:gd name="connsiteX0" fmla="*/ 0 w 833120"/>
                <a:gd name="connsiteY0" fmla="*/ 416560 h 833120"/>
                <a:gd name="connsiteX1" fmla="*/ 416560 w 833120"/>
                <a:gd name="connsiteY1" fmla="*/ 0 h 833120"/>
                <a:gd name="connsiteX2" fmla="*/ 833120 w 833120"/>
                <a:gd name="connsiteY2" fmla="*/ 416560 h 833120"/>
                <a:gd name="connsiteX3" fmla="*/ 416560 w 833120"/>
                <a:gd name="connsiteY3" fmla="*/ 833120 h 833120"/>
                <a:gd name="connsiteX4" fmla="*/ 0 w 833120"/>
                <a:gd name="connsiteY4" fmla="*/ 416560 h 83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120" h="833120">
                  <a:moveTo>
                    <a:pt x="0" y="416560"/>
                  </a:moveTo>
                  <a:cubicBezTo>
                    <a:pt x="0" y="186500"/>
                    <a:pt x="186500" y="0"/>
                    <a:pt x="416560" y="0"/>
                  </a:cubicBezTo>
                  <a:cubicBezTo>
                    <a:pt x="646620" y="0"/>
                    <a:pt x="833120" y="186500"/>
                    <a:pt x="833120" y="416560"/>
                  </a:cubicBezTo>
                  <a:cubicBezTo>
                    <a:pt x="833120" y="646620"/>
                    <a:pt x="646620" y="833120"/>
                    <a:pt x="416560" y="833120"/>
                  </a:cubicBezTo>
                  <a:cubicBezTo>
                    <a:pt x="186500" y="833120"/>
                    <a:pt x="0" y="646620"/>
                    <a:pt x="0" y="416560"/>
                  </a:cubicBez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488" tIns="152488" rIns="152488" bIns="152488" numCol="1" spcCol="1270" anchor="ctr" anchorCtr="0">
              <a:no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>
                <a:ea typeface="+mn-ea"/>
                <a:cs typeface="+mn-ea"/>
              </a:endParaRPr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4524992" y="2556821"/>
              <a:ext cx="833120" cy="833120"/>
            </a:xfrm>
            <a:custGeom>
              <a:avLst/>
              <a:gdLst>
                <a:gd name="connsiteX0" fmla="*/ 0 w 833120"/>
                <a:gd name="connsiteY0" fmla="*/ 416560 h 833120"/>
                <a:gd name="connsiteX1" fmla="*/ 416560 w 833120"/>
                <a:gd name="connsiteY1" fmla="*/ 0 h 833120"/>
                <a:gd name="connsiteX2" fmla="*/ 833120 w 833120"/>
                <a:gd name="connsiteY2" fmla="*/ 416560 h 833120"/>
                <a:gd name="connsiteX3" fmla="*/ 416560 w 833120"/>
                <a:gd name="connsiteY3" fmla="*/ 833120 h 833120"/>
                <a:gd name="connsiteX4" fmla="*/ 0 w 833120"/>
                <a:gd name="connsiteY4" fmla="*/ 416560 h 83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120" h="833120">
                  <a:moveTo>
                    <a:pt x="0" y="416560"/>
                  </a:moveTo>
                  <a:cubicBezTo>
                    <a:pt x="0" y="186500"/>
                    <a:pt x="186500" y="0"/>
                    <a:pt x="416560" y="0"/>
                  </a:cubicBezTo>
                  <a:cubicBezTo>
                    <a:pt x="646620" y="0"/>
                    <a:pt x="833120" y="186500"/>
                    <a:pt x="833120" y="416560"/>
                  </a:cubicBezTo>
                  <a:cubicBezTo>
                    <a:pt x="833120" y="646620"/>
                    <a:pt x="646620" y="833120"/>
                    <a:pt x="416560" y="833120"/>
                  </a:cubicBezTo>
                  <a:cubicBezTo>
                    <a:pt x="186500" y="833120"/>
                    <a:pt x="0" y="646620"/>
                    <a:pt x="0" y="416560"/>
                  </a:cubicBezTo>
                  <a:close/>
                </a:path>
              </a:pathLst>
            </a:custGeom>
            <a:solidFill>
              <a:srgbClr val="57B5EE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488" tIns="152488" rIns="152488" bIns="152488" numCol="1" spcCol="1270" anchor="ctr" anchorCtr="0">
              <a:no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>
                <a:ea typeface="+mn-ea"/>
                <a:cs typeface="+mn-ea"/>
              </a:endParaRPr>
            </a:p>
          </p:txBody>
        </p:sp>
      </p:grpSp>
      <p:sp>
        <p:nvSpPr>
          <p:cNvPr id="15" name="Freeform 142"/>
          <p:cNvSpPr>
            <a:spLocks/>
          </p:cNvSpPr>
          <p:nvPr/>
        </p:nvSpPr>
        <p:spPr bwMode="auto">
          <a:xfrm>
            <a:off x="5913364" y="2501518"/>
            <a:ext cx="292261" cy="238612"/>
          </a:xfrm>
          <a:custGeom>
            <a:avLst/>
            <a:gdLst>
              <a:gd name="T0" fmla="*/ 135 w 135"/>
              <a:gd name="T1" fmla="*/ 49 h 110"/>
              <a:gd name="T2" fmla="*/ 68 w 135"/>
              <a:gd name="T3" fmla="*/ 0 h 110"/>
              <a:gd name="T4" fmla="*/ 0 w 135"/>
              <a:gd name="T5" fmla="*/ 49 h 110"/>
              <a:gd name="T6" fmla="*/ 68 w 135"/>
              <a:gd name="T7" fmla="*/ 99 h 110"/>
              <a:gd name="T8" fmla="*/ 93 w 135"/>
              <a:gd name="T9" fmla="*/ 96 h 110"/>
              <a:gd name="T10" fmla="*/ 121 w 135"/>
              <a:gd name="T11" fmla="*/ 110 h 110"/>
              <a:gd name="T12" fmla="*/ 113 w 135"/>
              <a:gd name="T13" fmla="*/ 86 h 110"/>
              <a:gd name="T14" fmla="*/ 135 w 135"/>
              <a:gd name="T15" fmla="*/ 4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110">
                <a:moveTo>
                  <a:pt x="135" y="49"/>
                </a:moveTo>
                <a:cubicBezTo>
                  <a:pt x="135" y="22"/>
                  <a:pt x="105" y="0"/>
                  <a:pt x="68" y="0"/>
                </a:cubicBezTo>
                <a:cubicBezTo>
                  <a:pt x="30" y="0"/>
                  <a:pt x="0" y="22"/>
                  <a:pt x="0" y="49"/>
                </a:cubicBezTo>
                <a:cubicBezTo>
                  <a:pt x="0" y="77"/>
                  <a:pt x="30" y="99"/>
                  <a:pt x="68" y="99"/>
                </a:cubicBezTo>
                <a:cubicBezTo>
                  <a:pt x="76" y="99"/>
                  <a:pt x="85" y="98"/>
                  <a:pt x="93" y="96"/>
                </a:cubicBezTo>
                <a:cubicBezTo>
                  <a:pt x="95" y="95"/>
                  <a:pt x="121" y="110"/>
                  <a:pt x="121" y="110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126" y="77"/>
                  <a:pt x="135" y="64"/>
                  <a:pt x="135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ea"/>
              <a:cs typeface="+mn-ea"/>
            </a:endParaRPr>
          </a:p>
        </p:txBody>
      </p:sp>
      <p:sp>
        <p:nvSpPr>
          <p:cNvPr id="16" name="Freeform 149"/>
          <p:cNvSpPr>
            <a:spLocks/>
          </p:cNvSpPr>
          <p:nvPr/>
        </p:nvSpPr>
        <p:spPr bwMode="auto">
          <a:xfrm>
            <a:off x="4782592" y="3134205"/>
            <a:ext cx="307172" cy="301247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ea"/>
              <a:cs typeface="+mn-ea"/>
            </a:endParaRPr>
          </a:p>
        </p:txBody>
      </p:sp>
      <p:sp>
        <p:nvSpPr>
          <p:cNvPr id="17" name="Freeform 116"/>
          <p:cNvSpPr>
            <a:spLocks noEditPoints="1"/>
          </p:cNvSpPr>
          <p:nvPr/>
        </p:nvSpPr>
        <p:spPr bwMode="auto">
          <a:xfrm>
            <a:off x="4782593" y="4442706"/>
            <a:ext cx="329540" cy="290808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ea"/>
              <a:cs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059945" y="4426302"/>
            <a:ext cx="307174" cy="307212"/>
            <a:chOff x="11121822" y="1145785"/>
            <a:chExt cx="307214" cy="307212"/>
          </a:xfrm>
          <a:solidFill>
            <a:schemeClr val="bg1"/>
          </a:solidFill>
        </p:grpSpPr>
        <p:sp>
          <p:nvSpPr>
            <p:cNvPr id="19" name="Freeform 140"/>
            <p:cNvSpPr>
              <a:spLocks noEditPoints="1"/>
            </p:cNvSpPr>
            <p:nvPr/>
          </p:nvSpPr>
          <p:spPr bwMode="auto">
            <a:xfrm>
              <a:off x="11121822" y="1211403"/>
              <a:ext cx="241594" cy="241594"/>
            </a:xfrm>
            <a:custGeom>
              <a:avLst/>
              <a:gdLst>
                <a:gd name="T0" fmla="*/ 103 w 112"/>
                <a:gd name="T1" fmla="*/ 47 h 112"/>
                <a:gd name="T2" fmla="*/ 106 w 112"/>
                <a:gd name="T3" fmla="*/ 36 h 112"/>
                <a:gd name="T4" fmla="*/ 102 w 112"/>
                <a:gd name="T5" fmla="*/ 22 h 112"/>
                <a:gd name="T6" fmla="*/ 92 w 112"/>
                <a:gd name="T7" fmla="*/ 25 h 112"/>
                <a:gd name="T8" fmla="*/ 90 w 112"/>
                <a:gd name="T9" fmla="*/ 14 h 112"/>
                <a:gd name="T10" fmla="*/ 79 w 112"/>
                <a:gd name="T11" fmla="*/ 4 h 112"/>
                <a:gd name="T12" fmla="*/ 71 w 112"/>
                <a:gd name="T13" fmla="*/ 11 h 112"/>
                <a:gd name="T14" fmla="*/ 64 w 112"/>
                <a:gd name="T15" fmla="*/ 3 h 112"/>
                <a:gd name="T16" fmla="*/ 50 w 112"/>
                <a:gd name="T17" fmla="*/ 0 h 112"/>
                <a:gd name="T18" fmla="*/ 47 w 112"/>
                <a:gd name="T19" fmla="*/ 10 h 112"/>
                <a:gd name="T20" fmla="*/ 37 w 112"/>
                <a:gd name="T21" fmla="*/ 6 h 112"/>
                <a:gd name="T22" fmla="*/ 23 w 112"/>
                <a:gd name="T23" fmla="*/ 11 h 112"/>
                <a:gd name="T24" fmla="*/ 25 w 112"/>
                <a:gd name="T25" fmla="*/ 20 h 112"/>
                <a:gd name="T26" fmla="*/ 14 w 112"/>
                <a:gd name="T27" fmla="*/ 22 h 112"/>
                <a:gd name="T28" fmla="*/ 5 w 112"/>
                <a:gd name="T29" fmla="*/ 33 h 112"/>
                <a:gd name="T30" fmla="*/ 12 w 112"/>
                <a:gd name="T31" fmla="*/ 41 h 112"/>
                <a:gd name="T32" fmla="*/ 3 w 112"/>
                <a:gd name="T33" fmla="*/ 48 h 112"/>
                <a:gd name="T34" fmla="*/ 0 w 112"/>
                <a:gd name="T35" fmla="*/ 62 h 112"/>
                <a:gd name="T36" fmla="*/ 10 w 112"/>
                <a:gd name="T37" fmla="*/ 65 h 112"/>
                <a:gd name="T38" fmla="*/ 6 w 112"/>
                <a:gd name="T39" fmla="*/ 75 h 112"/>
                <a:gd name="T40" fmla="*/ 11 w 112"/>
                <a:gd name="T41" fmla="*/ 89 h 112"/>
                <a:gd name="T42" fmla="*/ 21 w 112"/>
                <a:gd name="T43" fmla="*/ 87 h 112"/>
                <a:gd name="T44" fmla="*/ 23 w 112"/>
                <a:gd name="T45" fmla="*/ 98 h 112"/>
                <a:gd name="T46" fmla="*/ 34 w 112"/>
                <a:gd name="T47" fmla="*/ 108 h 112"/>
                <a:gd name="T48" fmla="*/ 41 w 112"/>
                <a:gd name="T49" fmla="*/ 101 h 112"/>
                <a:gd name="T50" fmla="*/ 48 w 112"/>
                <a:gd name="T51" fmla="*/ 109 h 112"/>
                <a:gd name="T52" fmla="*/ 63 w 112"/>
                <a:gd name="T53" fmla="*/ 112 h 112"/>
                <a:gd name="T54" fmla="*/ 66 w 112"/>
                <a:gd name="T55" fmla="*/ 102 h 112"/>
                <a:gd name="T56" fmla="*/ 76 w 112"/>
                <a:gd name="T57" fmla="*/ 106 h 112"/>
                <a:gd name="T58" fmla="*/ 90 w 112"/>
                <a:gd name="T59" fmla="*/ 101 h 112"/>
                <a:gd name="T60" fmla="*/ 88 w 112"/>
                <a:gd name="T61" fmla="*/ 91 h 112"/>
                <a:gd name="T62" fmla="*/ 98 w 112"/>
                <a:gd name="T63" fmla="*/ 89 h 112"/>
                <a:gd name="T64" fmla="*/ 108 w 112"/>
                <a:gd name="T65" fmla="*/ 78 h 112"/>
                <a:gd name="T66" fmla="*/ 101 w 112"/>
                <a:gd name="T67" fmla="*/ 71 h 112"/>
                <a:gd name="T68" fmla="*/ 110 w 112"/>
                <a:gd name="T69" fmla="*/ 64 h 112"/>
                <a:gd name="T70" fmla="*/ 112 w 112"/>
                <a:gd name="T71" fmla="*/ 49 h 112"/>
                <a:gd name="T72" fmla="*/ 56 w 112"/>
                <a:gd name="T73" fmla="*/ 86 h 112"/>
                <a:gd name="T74" fmla="*/ 56 w 112"/>
                <a:gd name="T75" fmla="*/ 26 h 112"/>
                <a:gd name="T76" fmla="*/ 56 w 112"/>
                <a:gd name="T77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12">
                  <a:moveTo>
                    <a:pt x="110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2" y="44"/>
                    <a:pt x="101" y="42"/>
                    <a:pt x="101" y="39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8" y="35"/>
                    <a:pt x="108" y="34"/>
                    <a:pt x="107" y="3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1"/>
                    <a:pt x="99" y="20"/>
                    <a:pt x="98" y="21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0" y="23"/>
                    <a:pt x="88" y="21"/>
                    <a:pt x="87" y="20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1" y="12"/>
                    <a:pt x="90" y="11"/>
                    <a:pt x="89" y="10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7" y="3"/>
                    <a:pt x="76" y="4"/>
                    <a:pt x="75" y="5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9" y="10"/>
                    <a:pt x="67" y="10"/>
                    <a:pt x="64" y="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10"/>
                    <a:pt x="42" y="11"/>
                    <a:pt x="40" y="1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4"/>
                    <a:pt x="34" y="4"/>
                    <a:pt x="33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1" y="11"/>
                    <a:pt x="21" y="13"/>
                    <a:pt x="2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22"/>
                    <a:pt x="22" y="24"/>
                    <a:pt x="20" y="26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2"/>
                    <a:pt x="11" y="22"/>
                    <a:pt x="10" y="2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5"/>
                    <a:pt x="4" y="36"/>
                    <a:pt x="6" y="3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3"/>
                    <a:pt x="10" y="45"/>
                    <a:pt x="10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2" y="65"/>
                    <a:pt x="3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8"/>
                    <a:pt x="11" y="70"/>
                    <a:pt x="12" y="72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6"/>
                    <a:pt x="5" y="78"/>
                    <a:pt x="5" y="7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2" y="91"/>
                    <a:pt x="14" y="91"/>
                    <a:pt x="15" y="90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3" y="89"/>
                    <a:pt x="24" y="91"/>
                    <a:pt x="26" y="92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9"/>
                    <a:pt x="23" y="101"/>
                    <a:pt x="24" y="102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5" y="108"/>
                    <a:pt x="37" y="108"/>
                    <a:pt x="38" y="106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4" y="101"/>
                    <a:pt x="46" y="102"/>
                    <a:pt x="48" y="102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48" y="111"/>
                    <a:pt x="50" y="112"/>
                    <a:pt x="51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4" y="112"/>
                    <a:pt x="66" y="111"/>
                    <a:pt x="66" y="109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8" y="102"/>
                    <a:pt x="70" y="101"/>
                    <a:pt x="73" y="100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7"/>
                    <a:pt x="79" y="108"/>
                    <a:pt x="80" y="107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0"/>
                    <a:pt x="92" y="99"/>
                    <a:pt x="91" y="97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9" y="90"/>
                    <a:pt x="91" y="88"/>
                    <a:pt x="93" y="86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0" y="90"/>
                    <a:pt x="102" y="90"/>
                    <a:pt x="102" y="8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8" y="75"/>
                    <a:pt x="107" y="74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2" y="69"/>
                    <a:pt x="102" y="66"/>
                    <a:pt x="103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1" y="64"/>
                    <a:pt x="112" y="63"/>
                    <a:pt x="112" y="61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8"/>
                    <a:pt x="111" y="47"/>
                    <a:pt x="110" y="47"/>
                  </a:cubicBezTo>
                  <a:close/>
                  <a:moveTo>
                    <a:pt x="56" y="86"/>
                  </a:moveTo>
                  <a:cubicBezTo>
                    <a:pt x="40" y="86"/>
                    <a:pt x="26" y="72"/>
                    <a:pt x="26" y="56"/>
                  </a:cubicBezTo>
                  <a:cubicBezTo>
                    <a:pt x="26" y="39"/>
                    <a:pt x="40" y="26"/>
                    <a:pt x="56" y="26"/>
                  </a:cubicBezTo>
                  <a:cubicBezTo>
                    <a:pt x="73" y="26"/>
                    <a:pt x="86" y="39"/>
                    <a:pt x="86" y="56"/>
                  </a:cubicBezTo>
                  <a:cubicBezTo>
                    <a:pt x="86" y="72"/>
                    <a:pt x="73" y="86"/>
                    <a:pt x="5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20" name="Freeform 141"/>
            <p:cNvSpPr>
              <a:spLocks noEditPoints="1"/>
            </p:cNvSpPr>
            <p:nvPr/>
          </p:nvSpPr>
          <p:spPr bwMode="auto">
            <a:xfrm>
              <a:off x="11317186" y="1145785"/>
              <a:ext cx="111850" cy="113341"/>
            </a:xfrm>
            <a:custGeom>
              <a:avLst/>
              <a:gdLst>
                <a:gd name="T0" fmla="*/ 48 w 52"/>
                <a:gd name="T1" fmla="*/ 23 h 52"/>
                <a:gd name="T2" fmla="*/ 50 w 52"/>
                <a:gd name="T3" fmla="*/ 17 h 52"/>
                <a:gd name="T4" fmla="*/ 48 w 52"/>
                <a:gd name="T5" fmla="*/ 11 h 52"/>
                <a:gd name="T6" fmla="*/ 44 w 52"/>
                <a:gd name="T7" fmla="*/ 12 h 52"/>
                <a:gd name="T8" fmla="*/ 42 w 52"/>
                <a:gd name="T9" fmla="*/ 6 h 52"/>
                <a:gd name="T10" fmla="*/ 38 w 52"/>
                <a:gd name="T11" fmla="*/ 2 h 52"/>
                <a:gd name="T12" fmla="*/ 34 w 52"/>
                <a:gd name="T13" fmla="*/ 5 h 52"/>
                <a:gd name="T14" fmla="*/ 30 w 52"/>
                <a:gd name="T15" fmla="*/ 1 h 52"/>
                <a:gd name="T16" fmla="*/ 24 w 52"/>
                <a:gd name="T17" fmla="*/ 0 h 52"/>
                <a:gd name="T18" fmla="*/ 23 w 52"/>
                <a:gd name="T19" fmla="*/ 4 h 52"/>
                <a:gd name="T20" fmla="*/ 17 w 52"/>
                <a:gd name="T21" fmla="*/ 2 h 52"/>
                <a:gd name="T22" fmla="*/ 11 w 52"/>
                <a:gd name="T23" fmla="*/ 4 h 52"/>
                <a:gd name="T24" fmla="*/ 12 w 52"/>
                <a:gd name="T25" fmla="*/ 8 h 52"/>
                <a:gd name="T26" fmla="*/ 6 w 52"/>
                <a:gd name="T27" fmla="*/ 10 h 52"/>
                <a:gd name="T28" fmla="*/ 2 w 52"/>
                <a:gd name="T29" fmla="*/ 14 h 52"/>
                <a:gd name="T30" fmla="*/ 6 w 52"/>
                <a:gd name="T31" fmla="*/ 18 h 52"/>
                <a:gd name="T32" fmla="*/ 1 w 52"/>
                <a:gd name="T33" fmla="*/ 22 h 52"/>
                <a:gd name="T34" fmla="*/ 0 w 52"/>
                <a:gd name="T35" fmla="*/ 28 h 52"/>
                <a:gd name="T36" fmla="*/ 4 w 52"/>
                <a:gd name="T37" fmla="*/ 29 h 52"/>
                <a:gd name="T38" fmla="*/ 2 w 52"/>
                <a:gd name="T39" fmla="*/ 35 h 52"/>
                <a:gd name="T40" fmla="*/ 4 w 52"/>
                <a:gd name="T41" fmla="*/ 41 h 52"/>
                <a:gd name="T42" fmla="*/ 9 w 52"/>
                <a:gd name="T43" fmla="*/ 40 h 52"/>
                <a:gd name="T44" fmla="*/ 10 w 52"/>
                <a:gd name="T45" fmla="*/ 46 h 52"/>
                <a:gd name="T46" fmla="*/ 15 w 52"/>
                <a:gd name="T47" fmla="*/ 50 h 52"/>
                <a:gd name="T48" fmla="*/ 18 w 52"/>
                <a:gd name="T49" fmla="*/ 47 h 52"/>
                <a:gd name="T50" fmla="*/ 22 w 52"/>
                <a:gd name="T51" fmla="*/ 51 h 52"/>
                <a:gd name="T52" fmla="*/ 28 w 52"/>
                <a:gd name="T53" fmla="*/ 52 h 52"/>
                <a:gd name="T54" fmla="*/ 29 w 52"/>
                <a:gd name="T55" fmla="*/ 48 h 52"/>
                <a:gd name="T56" fmla="*/ 35 w 52"/>
                <a:gd name="T57" fmla="*/ 50 h 52"/>
                <a:gd name="T58" fmla="*/ 41 w 52"/>
                <a:gd name="T59" fmla="*/ 48 h 52"/>
                <a:gd name="T60" fmla="*/ 40 w 52"/>
                <a:gd name="T61" fmla="*/ 43 h 52"/>
                <a:gd name="T62" fmla="*/ 46 w 52"/>
                <a:gd name="T63" fmla="*/ 42 h 52"/>
                <a:gd name="T64" fmla="*/ 50 w 52"/>
                <a:gd name="T65" fmla="*/ 37 h 52"/>
                <a:gd name="T66" fmla="*/ 47 w 52"/>
                <a:gd name="T67" fmla="*/ 34 h 52"/>
                <a:gd name="T68" fmla="*/ 51 w 52"/>
                <a:gd name="T69" fmla="*/ 30 h 52"/>
                <a:gd name="T70" fmla="*/ 52 w 52"/>
                <a:gd name="T71" fmla="*/ 24 h 52"/>
                <a:gd name="T72" fmla="*/ 26 w 52"/>
                <a:gd name="T73" fmla="*/ 40 h 52"/>
                <a:gd name="T74" fmla="*/ 26 w 52"/>
                <a:gd name="T75" fmla="*/ 12 h 52"/>
                <a:gd name="T76" fmla="*/ 26 w 52"/>
                <a:gd name="T7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52">
                  <a:moveTo>
                    <a:pt x="51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21"/>
                    <a:pt x="48" y="20"/>
                    <a:pt x="47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6"/>
                    <a:pt x="51" y="16"/>
                    <a:pt x="50" y="1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7" y="10"/>
                    <a:pt x="46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1"/>
                    <a:pt x="42" y="10"/>
                    <a:pt x="40" y="9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2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6" y="2"/>
                    <a:pt x="36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2" y="4"/>
                    <a:pt x="30" y="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4"/>
                    <a:pt x="20" y="5"/>
                    <a:pt x="19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1"/>
                    <a:pt x="15" y="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21"/>
                    <a:pt x="4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5" y="32"/>
                    <a:pt x="5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6"/>
                    <a:pt x="2" y="36"/>
                    <a:pt x="2" y="37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2"/>
                    <a:pt x="6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11" y="42"/>
                    <a:pt x="12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1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50"/>
                    <a:pt x="16" y="49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2"/>
                    <a:pt x="23" y="52"/>
                    <a:pt x="24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2" y="47"/>
                    <a:pt x="34" y="47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7"/>
                    <a:pt x="42" y="47"/>
                    <a:pt x="41" y="46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2"/>
                    <a:pt x="42" y="41"/>
                    <a:pt x="43" y="40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7" y="42"/>
                    <a:pt x="48" y="41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6"/>
                    <a:pt x="50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8" y="31"/>
                    <a:pt x="48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1" y="23"/>
                  </a:cubicBezTo>
                  <a:close/>
                  <a:moveTo>
                    <a:pt x="26" y="40"/>
                  </a:moveTo>
                  <a:cubicBezTo>
                    <a:pt x="18" y="40"/>
                    <a:pt x="12" y="34"/>
                    <a:pt x="12" y="26"/>
                  </a:cubicBezTo>
                  <a:cubicBezTo>
                    <a:pt x="12" y="18"/>
                    <a:pt x="18" y="12"/>
                    <a:pt x="26" y="12"/>
                  </a:cubicBezTo>
                  <a:cubicBezTo>
                    <a:pt x="34" y="12"/>
                    <a:pt x="40" y="18"/>
                    <a:pt x="40" y="26"/>
                  </a:cubicBezTo>
                  <a:cubicBezTo>
                    <a:pt x="40" y="34"/>
                    <a:pt x="34" y="40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040974" y="3211171"/>
            <a:ext cx="311646" cy="193872"/>
            <a:chOff x="8292784" y="1202455"/>
            <a:chExt cx="311687" cy="193872"/>
          </a:xfrm>
        </p:grpSpPr>
        <p:sp>
          <p:nvSpPr>
            <p:cNvPr id="22" name="Freeform 151"/>
            <p:cNvSpPr>
              <a:spLocks/>
            </p:cNvSpPr>
            <p:nvPr/>
          </p:nvSpPr>
          <p:spPr bwMode="auto">
            <a:xfrm>
              <a:off x="8297258" y="1202455"/>
              <a:ext cx="299756" cy="123780"/>
            </a:xfrm>
            <a:custGeom>
              <a:avLst/>
              <a:gdLst>
                <a:gd name="T0" fmla="*/ 135 w 139"/>
                <a:gd name="T1" fmla="*/ 0 h 57"/>
                <a:gd name="T2" fmla="*/ 4 w 139"/>
                <a:gd name="T3" fmla="*/ 0 h 57"/>
                <a:gd name="T4" fmla="*/ 0 w 139"/>
                <a:gd name="T5" fmla="*/ 1 h 57"/>
                <a:gd name="T6" fmla="*/ 65 w 139"/>
                <a:gd name="T7" fmla="*/ 55 h 57"/>
                <a:gd name="T8" fmla="*/ 74 w 139"/>
                <a:gd name="T9" fmla="*/ 55 h 57"/>
                <a:gd name="T10" fmla="*/ 139 w 139"/>
                <a:gd name="T11" fmla="*/ 1 h 57"/>
                <a:gd name="T12" fmla="*/ 135 w 139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57">
                  <a:moveTo>
                    <a:pt x="1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8" y="57"/>
                    <a:pt x="72" y="57"/>
                    <a:pt x="74" y="55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8" y="0"/>
                    <a:pt x="137" y="0"/>
                    <a:pt x="1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23" name="Freeform 152"/>
            <p:cNvSpPr>
              <a:spLocks noEditPoints="1"/>
            </p:cNvSpPr>
            <p:nvPr/>
          </p:nvSpPr>
          <p:spPr bwMode="auto">
            <a:xfrm>
              <a:off x="8292784" y="1221842"/>
              <a:ext cx="311687" cy="174485"/>
            </a:xfrm>
            <a:custGeom>
              <a:avLst/>
              <a:gdLst>
                <a:gd name="T0" fmla="*/ 77 w 144"/>
                <a:gd name="T1" fmla="*/ 55 h 81"/>
                <a:gd name="T2" fmla="*/ 67 w 144"/>
                <a:gd name="T3" fmla="*/ 55 h 81"/>
                <a:gd name="T4" fmla="*/ 0 w 144"/>
                <a:gd name="T5" fmla="*/ 0 h 81"/>
                <a:gd name="T6" fmla="*/ 0 w 144"/>
                <a:gd name="T7" fmla="*/ 74 h 81"/>
                <a:gd name="T8" fmla="*/ 6 w 144"/>
                <a:gd name="T9" fmla="*/ 81 h 81"/>
                <a:gd name="T10" fmla="*/ 137 w 144"/>
                <a:gd name="T11" fmla="*/ 81 h 81"/>
                <a:gd name="T12" fmla="*/ 144 w 144"/>
                <a:gd name="T13" fmla="*/ 74 h 81"/>
                <a:gd name="T14" fmla="*/ 144 w 144"/>
                <a:gd name="T15" fmla="*/ 0 h 81"/>
                <a:gd name="T16" fmla="*/ 77 w 144"/>
                <a:gd name="T17" fmla="*/ 55 h 81"/>
                <a:gd name="T18" fmla="*/ 41 w 144"/>
                <a:gd name="T19" fmla="*/ 45 h 81"/>
                <a:gd name="T20" fmla="*/ 10 w 144"/>
                <a:gd name="T21" fmla="*/ 75 h 81"/>
                <a:gd name="T22" fmla="*/ 8 w 144"/>
                <a:gd name="T23" fmla="*/ 76 h 81"/>
                <a:gd name="T24" fmla="*/ 6 w 144"/>
                <a:gd name="T25" fmla="*/ 75 h 81"/>
                <a:gd name="T26" fmla="*/ 6 w 144"/>
                <a:gd name="T27" fmla="*/ 71 h 81"/>
                <a:gd name="T28" fmla="*/ 37 w 144"/>
                <a:gd name="T29" fmla="*/ 41 h 81"/>
                <a:gd name="T30" fmla="*/ 41 w 144"/>
                <a:gd name="T31" fmla="*/ 41 h 81"/>
                <a:gd name="T32" fmla="*/ 41 w 144"/>
                <a:gd name="T33" fmla="*/ 45 h 81"/>
                <a:gd name="T34" fmla="*/ 138 w 144"/>
                <a:gd name="T35" fmla="*/ 75 h 81"/>
                <a:gd name="T36" fmla="*/ 136 w 144"/>
                <a:gd name="T37" fmla="*/ 76 h 81"/>
                <a:gd name="T38" fmla="*/ 134 w 144"/>
                <a:gd name="T39" fmla="*/ 75 h 81"/>
                <a:gd name="T40" fmla="*/ 102 w 144"/>
                <a:gd name="T41" fmla="*/ 45 h 81"/>
                <a:gd name="T42" fmla="*/ 102 w 144"/>
                <a:gd name="T43" fmla="*/ 41 h 81"/>
                <a:gd name="T44" fmla="*/ 106 w 144"/>
                <a:gd name="T45" fmla="*/ 41 h 81"/>
                <a:gd name="T46" fmla="*/ 138 w 144"/>
                <a:gd name="T47" fmla="*/ 71 h 81"/>
                <a:gd name="T48" fmla="*/ 138 w 144"/>
                <a:gd name="T4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81">
                  <a:moveTo>
                    <a:pt x="77" y="55"/>
                  </a:moveTo>
                  <a:cubicBezTo>
                    <a:pt x="74" y="57"/>
                    <a:pt x="69" y="57"/>
                    <a:pt x="67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1"/>
                    <a:pt x="6" y="81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41" y="81"/>
                    <a:pt x="144" y="78"/>
                    <a:pt x="144" y="74"/>
                  </a:cubicBezTo>
                  <a:cubicBezTo>
                    <a:pt x="144" y="0"/>
                    <a:pt x="144" y="0"/>
                    <a:pt x="144" y="0"/>
                  </a:cubicBezTo>
                  <a:lnTo>
                    <a:pt x="77" y="55"/>
                  </a:lnTo>
                  <a:close/>
                  <a:moveTo>
                    <a:pt x="41" y="4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9" y="75"/>
                    <a:pt x="8" y="76"/>
                    <a:pt x="8" y="76"/>
                  </a:cubicBezTo>
                  <a:cubicBezTo>
                    <a:pt x="7" y="76"/>
                    <a:pt x="6" y="75"/>
                    <a:pt x="6" y="75"/>
                  </a:cubicBezTo>
                  <a:cubicBezTo>
                    <a:pt x="5" y="74"/>
                    <a:pt x="5" y="72"/>
                    <a:pt x="6" y="7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40" y="40"/>
                    <a:pt x="41" y="41"/>
                  </a:cubicBezTo>
                  <a:cubicBezTo>
                    <a:pt x="42" y="42"/>
                    <a:pt x="42" y="44"/>
                    <a:pt x="41" y="45"/>
                  </a:cubicBezTo>
                  <a:close/>
                  <a:moveTo>
                    <a:pt x="138" y="75"/>
                  </a:moveTo>
                  <a:cubicBezTo>
                    <a:pt x="137" y="75"/>
                    <a:pt x="136" y="76"/>
                    <a:pt x="136" y="76"/>
                  </a:cubicBezTo>
                  <a:cubicBezTo>
                    <a:pt x="135" y="76"/>
                    <a:pt x="134" y="75"/>
                    <a:pt x="134" y="75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1" y="44"/>
                    <a:pt x="101" y="42"/>
                    <a:pt x="102" y="41"/>
                  </a:cubicBezTo>
                  <a:cubicBezTo>
                    <a:pt x="103" y="40"/>
                    <a:pt x="105" y="40"/>
                    <a:pt x="106" y="41"/>
                  </a:cubicBezTo>
                  <a:cubicBezTo>
                    <a:pt x="138" y="71"/>
                    <a:pt x="138" y="71"/>
                    <a:pt x="138" y="71"/>
                  </a:cubicBezTo>
                  <a:cubicBezTo>
                    <a:pt x="139" y="72"/>
                    <a:pt x="139" y="74"/>
                    <a:pt x="138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889200" y="5100580"/>
            <a:ext cx="402605" cy="331075"/>
            <a:chOff x="5108575" y="3992563"/>
            <a:chExt cx="428625" cy="352426"/>
          </a:xfrm>
          <a:solidFill>
            <a:schemeClr val="bg1"/>
          </a:solidFill>
        </p:grpSpPr>
        <p:sp>
          <p:nvSpPr>
            <p:cNvPr id="25" name="Freeform 223"/>
            <p:cNvSpPr>
              <a:spLocks/>
            </p:cNvSpPr>
            <p:nvPr/>
          </p:nvSpPr>
          <p:spPr bwMode="auto">
            <a:xfrm>
              <a:off x="5108575" y="3998913"/>
              <a:ext cx="201613" cy="106363"/>
            </a:xfrm>
            <a:custGeom>
              <a:avLst/>
              <a:gdLst>
                <a:gd name="T0" fmla="*/ 127 w 127"/>
                <a:gd name="T1" fmla="*/ 30 h 67"/>
                <a:gd name="T2" fmla="*/ 93 w 127"/>
                <a:gd name="T3" fmla="*/ 0 h 67"/>
                <a:gd name="T4" fmla="*/ 0 w 127"/>
                <a:gd name="T5" fmla="*/ 36 h 67"/>
                <a:gd name="T6" fmla="*/ 35 w 127"/>
                <a:gd name="T7" fmla="*/ 67 h 67"/>
                <a:gd name="T8" fmla="*/ 127 w 127"/>
                <a:gd name="T9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7">
                  <a:moveTo>
                    <a:pt x="127" y="30"/>
                  </a:moveTo>
                  <a:lnTo>
                    <a:pt x="93" y="0"/>
                  </a:lnTo>
                  <a:lnTo>
                    <a:pt x="0" y="36"/>
                  </a:lnTo>
                  <a:lnTo>
                    <a:pt x="35" y="67"/>
                  </a:lnTo>
                  <a:lnTo>
                    <a:pt x="127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26" name="Freeform 224"/>
            <p:cNvSpPr>
              <a:spLocks/>
            </p:cNvSpPr>
            <p:nvPr/>
          </p:nvSpPr>
          <p:spPr bwMode="auto">
            <a:xfrm>
              <a:off x="5324475" y="4168776"/>
              <a:ext cx="147638" cy="176213"/>
            </a:xfrm>
            <a:custGeom>
              <a:avLst/>
              <a:gdLst>
                <a:gd name="T0" fmla="*/ 0 w 93"/>
                <a:gd name="T1" fmla="*/ 0 h 111"/>
                <a:gd name="T2" fmla="*/ 0 w 93"/>
                <a:gd name="T3" fmla="*/ 111 h 111"/>
                <a:gd name="T4" fmla="*/ 93 w 93"/>
                <a:gd name="T5" fmla="*/ 73 h 111"/>
                <a:gd name="T6" fmla="*/ 93 w 93"/>
                <a:gd name="T7" fmla="*/ 15 h 111"/>
                <a:gd name="T8" fmla="*/ 41 w 93"/>
                <a:gd name="T9" fmla="*/ 37 h 111"/>
                <a:gd name="T10" fmla="*/ 0 w 93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1">
                  <a:moveTo>
                    <a:pt x="0" y="0"/>
                  </a:moveTo>
                  <a:lnTo>
                    <a:pt x="0" y="111"/>
                  </a:lnTo>
                  <a:lnTo>
                    <a:pt x="93" y="73"/>
                  </a:lnTo>
                  <a:lnTo>
                    <a:pt x="93" y="15"/>
                  </a:lnTo>
                  <a:lnTo>
                    <a:pt x="4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27" name="Freeform 225"/>
            <p:cNvSpPr>
              <a:spLocks/>
            </p:cNvSpPr>
            <p:nvPr/>
          </p:nvSpPr>
          <p:spPr bwMode="auto">
            <a:xfrm>
              <a:off x="5334000" y="4110038"/>
              <a:ext cx="203200" cy="104775"/>
            </a:xfrm>
            <a:custGeom>
              <a:avLst/>
              <a:gdLst>
                <a:gd name="T0" fmla="*/ 0 w 128"/>
                <a:gd name="T1" fmla="*/ 36 h 66"/>
                <a:gd name="T2" fmla="*/ 36 w 128"/>
                <a:gd name="T3" fmla="*/ 66 h 66"/>
                <a:gd name="T4" fmla="*/ 128 w 128"/>
                <a:gd name="T5" fmla="*/ 29 h 66"/>
                <a:gd name="T6" fmla="*/ 93 w 128"/>
                <a:gd name="T7" fmla="*/ 0 h 66"/>
                <a:gd name="T8" fmla="*/ 0 w 128"/>
                <a:gd name="T9" fmla="*/ 3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36"/>
                  </a:moveTo>
                  <a:lnTo>
                    <a:pt x="36" y="66"/>
                  </a:lnTo>
                  <a:lnTo>
                    <a:pt x="128" y="29"/>
                  </a:lnTo>
                  <a:lnTo>
                    <a:pt x="93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28" name="Freeform 226"/>
            <p:cNvSpPr>
              <a:spLocks/>
            </p:cNvSpPr>
            <p:nvPr/>
          </p:nvSpPr>
          <p:spPr bwMode="auto">
            <a:xfrm>
              <a:off x="5319713" y="3992563"/>
              <a:ext cx="203200" cy="109538"/>
            </a:xfrm>
            <a:custGeom>
              <a:avLst/>
              <a:gdLst>
                <a:gd name="T0" fmla="*/ 128 w 128"/>
                <a:gd name="T1" fmla="*/ 36 h 69"/>
                <a:gd name="T2" fmla="*/ 35 w 128"/>
                <a:gd name="T3" fmla="*/ 0 h 69"/>
                <a:gd name="T4" fmla="*/ 0 w 128"/>
                <a:gd name="T5" fmla="*/ 32 h 69"/>
                <a:gd name="T6" fmla="*/ 93 w 128"/>
                <a:gd name="T7" fmla="*/ 69 h 69"/>
                <a:gd name="T8" fmla="*/ 128 w 128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9">
                  <a:moveTo>
                    <a:pt x="128" y="36"/>
                  </a:moveTo>
                  <a:lnTo>
                    <a:pt x="35" y="0"/>
                  </a:lnTo>
                  <a:lnTo>
                    <a:pt x="0" y="32"/>
                  </a:lnTo>
                  <a:lnTo>
                    <a:pt x="93" y="69"/>
                  </a:lnTo>
                  <a:lnTo>
                    <a:pt x="1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29" name="Freeform 227"/>
            <p:cNvSpPr>
              <a:spLocks/>
            </p:cNvSpPr>
            <p:nvPr/>
          </p:nvSpPr>
          <p:spPr bwMode="auto">
            <a:xfrm>
              <a:off x="5165725" y="4181476"/>
              <a:ext cx="147638" cy="163513"/>
            </a:xfrm>
            <a:custGeom>
              <a:avLst/>
              <a:gdLst>
                <a:gd name="T0" fmla="*/ 0 w 93"/>
                <a:gd name="T1" fmla="*/ 11 h 103"/>
                <a:gd name="T2" fmla="*/ 0 w 93"/>
                <a:gd name="T3" fmla="*/ 65 h 103"/>
                <a:gd name="T4" fmla="*/ 93 w 93"/>
                <a:gd name="T5" fmla="*/ 103 h 103"/>
                <a:gd name="T6" fmla="*/ 93 w 93"/>
                <a:gd name="T7" fmla="*/ 0 h 103"/>
                <a:gd name="T8" fmla="*/ 57 w 93"/>
                <a:gd name="T9" fmla="*/ 34 h 103"/>
                <a:gd name="T10" fmla="*/ 0 w 93"/>
                <a:gd name="T11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03">
                  <a:moveTo>
                    <a:pt x="0" y="11"/>
                  </a:moveTo>
                  <a:lnTo>
                    <a:pt x="0" y="65"/>
                  </a:lnTo>
                  <a:lnTo>
                    <a:pt x="93" y="103"/>
                  </a:lnTo>
                  <a:lnTo>
                    <a:pt x="93" y="0"/>
                  </a:lnTo>
                  <a:lnTo>
                    <a:pt x="57" y="34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30" name="Freeform 228"/>
            <p:cNvSpPr>
              <a:spLocks/>
            </p:cNvSpPr>
            <p:nvPr/>
          </p:nvSpPr>
          <p:spPr bwMode="auto">
            <a:xfrm>
              <a:off x="5108575" y="4114801"/>
              <a:ext cx="200025" cy="109538"/>
            </a:xfrm>
            <a:custGeom>
              <a:avLst/>
              <a:gdLst>
                <a:gd name="T0" fmla="*/ 126 w 126"/>
                <a:gd name="T1" fmla="*/ 36 h 69"/>
                <a:gd name="T2" fmla="*/ 33 w 126"/>
                <a:gd name="T3" fmla="*/ 0 h 69"/>
                <a:gd name="T4" fmla="*/ 0 w 126"/>
                <a:gd name="T5" fmla="*/ 31 h 69"/>
                <a:gd name="T6" fmla="*/ 91 w 126"/>
                <a:gd name="T7" fmla="*/ 69 h 69"/>
                <a:gd name="T8" fmla="*/ 126 w 126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69">
                  <a:moveTo>
                    <a:pt x="126" y="36"/>
                  </a:moveTo>
                  <a:lnTo>
                    <a:pt x="33" y="0"/>
                  </a:lnTo>
                  <a:lnTo>
                    <a:pt x="0" y="31"/>
                  </a:lnTo>
                  <a:lnTo>
                    <a:pt x="91" y="69"/>
                  </a:lnTo>
                  <a:lnTo>
                    <a:pt x="1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896061" y="3683173"/>
            <a:ext cx="307174" cy="307212"/>
            <a:chOff x="11121822" y="1145785"/>
            <a:chExt cx="307214" cy="307212"/>
          </a:xfrm>
          <a:solidFill>
            <a:schemeClr val="tx1"/>
          </a:solidFill>
        </p:grpSpPr>
        <p:sp>
          <p:nvSpPr>
            <p:cNvPr id="32" name="Freeform 140"/>
            <p:cNvSpPr>
              <a:spLocks noEditPoints="1"/>
            </p:cNvSpPr>
            <p:nvPr/>
          </p:nvSpPr>
          <p:spPr bwMode="auto">
            <a:xfrm>
              <a:off x="11121822" y="1211403"/>
              <a:ext cx="241594" cy="241594"/>
            </a:xfrm>
            <a:custGeom>
              <a:avLst/>
              <a:gdLst>
                <a:gd name="T0" fmla="*/ 103 w 112"/>
                <a:gd name="T1" fmla="*/ 47 h 112"/>
                <a:gd name="T2" fmla="*/ 106 w 112"/>
                <a:gd name="T3" fmla="*/ 36 h 112"/>
                <a:gd name="T4" fmla="*/ 102 w 112"/>
                <a:gd name="T5" fmla="*/ 22 h 112"/>
                <a:gd name="T6" fmla="*/ 92 w 112"/>
                <a:gd name="T7" fmla="*/ 25 h 112"/>
                <a:gd name="T8" fmla="*/ 90 w 112"/>
                <a:gd name="T9" fmla="*/ 14 h 112"/>
                <a:gd name="T10" fmla="*/ 79 w 112"/>
                <a:gd name="T11" fmla="*/ 4 h 112"/>
                <a:gd name="T12" fmla="*/ 71 w 112"/>
                <a:gd name="T13" fmla="*/ 11 h 112"/>
                <a:gd name="T14" fmla="*/ 64 w 112"/>
                <a:gd name="T15" fmla="*/ 3 h 112"/>
                <a:gd name="T16" fmla="*/ 50 w 112"/>
                <a:gd name="T17" fmla="*/ 0 h 112"/>
                <a:gd name="T18" fmla="*/ 47 w 112"/>
                <a:gd name="T19" fmla="*/ 10 h 112"/>
                <a:gd name="T20" fmla="*/ 37 w 112"/>
                <a:gd name="T21" fmla="*/ 6 h 112"/>
                <a:gd name="T22" fmla="*/ 23 w 112"/>
                <a:gd name="T23" fmla="*/ 11 h 112"/>
                <a:gd name="T24" fmla="*/ 25 w 112"/>
                <a:gd name="T25" fmla="*/ 20 h 112"/>
                <a:gd name="T26" fmla="*/ 14 w 112"/>
                <a:gd name="T27" fmla="*/ 22 h 112"/>
                <a:gd name="T28" fmla="*/ 5 w 112"/>
                <a:gd name="T29" fmla="*/ 33 h 112"/>
                <a:gd name="T30" fmla="*/ 12 w 112"/>
                <a:gd name="T31" fmla="*/ 41 h 112"/>
                <a:gd name="T32" fmla="*/ 3 w 112"/>
                <a:gd name="T33" fmla="*/ 48 h 112"/>
                <a:gd name="T34" fmla="*/ 0 w 112"/>
                <a:gd name="T35" fmla="*/ 62 h 112"/>
                <a:gd name="T36" fmla="*/ 10 w 112"/>
                <a:gd name="T37" fmla="*/ 65 h 112"/>
                <a:gd name="T38" fmla="*/ 6 w 112"/>
                <a:gd name="T39" fmla="*/ 75 h 112"/>
                <a:gd name="T40" fmla="*/ 11 w 112"/>
                <a:gd name="T41" fmla="*/ 89 h 112"/>
                <a:gd name="T42" fmla="*/ 21 w 112"/>
                <a:gd name="T43" fmla="*/ 87 h 112"/>
                <a:gd name="T44" fmla="*/ 23 w 112"/>
                <a:gd name="T45" fmla="*/ 98 h 112"/>
                <a:gd name="T46" fmla="*/ 34 w 112"/>
                <a:gd name="T47" fmla="*/ 108 h 112"/>
                <a:gd name="T48" fmla="*/ 41 w 112"/>
                <a:gd name="T49" fmla="*/ 101 h 112"/>
                <a:gd name="T50" fmla="*/ 48 w 112"/>
                <a:gd name="T51" fmla="*/ 109 h 112"/>
                <a:gd name="T52" fmla="*/ 63 w 112"/>
                <a:gd name="T53" fmla="*/ 112 h 112"/>
                <a:gd name="T54" fmla="*/ 66 w 112"/>
                <a:gd name="T55" fmla="*/ 102 h 112"/>
                <a:gd name="T56" fmla="*/ 76 w 112"/>
                <a:gd name="T57" fmla="*/ 106 h 112"/>
                <a:gd name="T58" fmla="*/ 90 w 112"/>
                <a:gd name="T59" fmla="*/ 101 h 112"/>
                <a:gd name="T60" fmla="*/ 88 w 112"/>
                <a:gd name="T61" fmla="*/ 91 h 112"/>
                <a:gd name="T62" fmla="*/ 98 w 112"/>
                <a:gd name="T63" fmla="*/ 89 h 112"/>
                <a:gd name="T64" fmla="*/ 108 w 112"/>
                <a:gd name="T65" fmla="*/ 78 h 112"/>
                <a:gd name="T66" fmla="*/ 101 w 112"/>
                <a:gd name="T67" fmla="*/ 71 h 112"/>
                <a:gd name="T68" fmla="*/ 110 w 112"/>
                <a:gd name="T69" fmla="*/ 64 h 112"/>
                <a:gd name="T70" fmla="*/ 112 w 112"/>
                <a:gd name="T71" fmla="*/ 49 h 112"/>
                <a:gd name="T72" fmla="*/ 56 w 112"/>
                <a:gd name="T73" fmla="*/ 86 h 112"/>
                <a:gd name="T74" fmla="*/ 56 w 112"/>
                <a:gd name="T75" fmla="*/ 26 h 112"/>
                <a:gd name="T76" fmla="*/ 56 w 112"/>
                <a:gd name="T77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12">
                  <a:moveTo>
                    <a:pt x="110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2" y="44"/>
                    <a:pt x="101" y="42"/>
                    <a:pt x="101" y="39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8" y="35"/>
                    <a:pt x="108" y="34"/>
                    <a:pt x="107" y="3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1"/>
                    <a:pt x="99" y="20"/>
                    <a:pt x="98" y="21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0" y="23"/>
                    <a:pt x="88" y="21"/>
                    <a:pt x="87" y="20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1" y="12"/>
                    <a:pt x="90" y="11"/>
                    <a:pt x="89" y="10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7" y="3"/>
                    <a:pt x="76" y="4"/>
                    <a:pt x="75" y="5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9" y="10"/>
                    <a:pt x="67" y="10"/>
                    <a:pt x="64" y="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10"/>
                    <a:pt x="42" y="11"/>
                    <a:pt x="40" y="1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4"/>
                    <a:pt x="34" y="4"/>
                    <a:pt x="33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1" y="11"/>
                    <a:pt x="21" y="13"/>
                    <a:pt x="2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22"/>
                    <a:pt x="22" y="24"/>
                    <a:pt x="20" y="26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2"/>
                    <a:pt x="11" y="22"/>
                    <a:pt x="10" y="2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5"/>
                    <a:pt x="4" y="36"/>
                    <a:pt x="6" y="3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3"/>
                    <a:pt x="10" y="45"/>
                    <a:pt x="10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2" y="65"/>
                    <a:pt x="3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8"/>
                    <a:pt x="11" y="70"/>
                    <a:pt x="12" y="72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6"/>
                    <a:pt x="5" y="78"/>
                    <a:pt x="5" y="7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2" y="91"/>
                    <a:pt x="14" y="91"/>
                    <a:pt x="15" y="90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3" y="89"/>
                    <a:pt x="24" y="91"/>
                    <a:pt x="26" y="92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9"/>
                    <a:pt x="23" y="101"/>
                    <a:pt x="24" y="102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5" y="108"/>
                    <a:pt x="37" y="108"/>
                    <a:pt x="38" y="106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4" y="101"/>
                    <a:pt x="46" y="102"/>
                    <a:pt x="48" y="102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48" y="111"/>
                    <a:pt x="50" y="112"/>
                    <a:pt x="51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4" y="112"/>
                    <a:pt x="66" y="111"/>
                    <a:pt x="66" y="109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8" y="102"/>
                    <a:pt x="70" y="101"/>
                    <a:pt x="73" y="100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7"/>
                    <a:pt x="79" y="108"/>
                    <a:pt x="80" y="107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0"/>
                    <a:pt x="92" y="99"/>
                    <a:pt x="91" y="97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9" y="90"/>
                    <a:pt x="91" y="88"/>
                    <a:pt x="93" y="86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0" y="90"/>
                    <a:pt x="102" y="90"/>
                    <a:pt x="102" y="8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8" y="75"/>
                    <a:pt x="107" y="74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2" y="69"/>
                    <a:pt x="102" y="66"/>
                    <a:pt x="103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1" y="64"/>
                    <a:pt x="112" y="63"/>
                    <a:pt x="112" y="61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8"/>
                    <a:pt x="111" y="47"/>
                    <a:pt x="110" y="47"/>
                  </a:cubicBezTo>
                  <a:close/>
                  <a:moveTo>
                    <a:pt x="56" y="86"/>
                  </a:moveTo>
                  <a:cubicBezTo>
                    <a:pt x="40" y="86"/>
                    <a:pt x="26" y="72"/>
                    <a:pt x="26" y="56"/>
                  </a:cubicBezTo>
                  <a:cubicBezTo>
                    <a:pt x="26" y="39"/>
                    <a:pt x="40" y="26"/>
                    <a:pt x="56" y="26"/>
                  </a:cubicBezTo>
                  <a:cubicBezTo>
                    <a:pt x="73" y="26"/>
                    <a:pt x="86" y="39"/>
                    <a:pt x="86" y="56"/>
                  </a:cubicBezTo>
                  <a:cubicBezTo>
                    <a:pt x="86" y="72"/>
                    <a:pt x="73" y="86"/>
                    <a:pt x="5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33" name="Freeform 141"/>
            <p:cNvSpPr>
              <a:spLocks noEditPoints="1"/>
            </p:cNvSpPr>
            <p:nvPr/>
          </p:nvSpPr>
          <p:spPr bwMode="auto">
            <a:xfrm>
              <a:off x="11317186" y="1145785"/>
              <a:ext cx="111850" cy="113341"/>
            </a:xfrm>
            <a:custGeom>
              <a:avLst/>
              <a:gdLst>
                <a:gd name="T0" fmla="*/ 48 w 52"/>
                <a:gd name="T1" fmla="*/ 23 h 52"/>
                <a:gd name="T2" fmla="*/ 50 w 52"/>
                <a:gd name="T3" fmla="*/ 17 h 52"/>
                <a:gd name="T4" fmla="*/ 48 w 52"/>
                <a:gd name="T5" fmla="*/ 11 h 52"/>
                <a:gd name="T6" fmla="*/ 44 w 52"/>
                <a:gd name="T7" fmla="*/ 12 h 52"/>
                <a:gd name="T8" fmla="*/ 42 w 52"/>
                <a:gd name="T9" fmla="*/ 6 h 52"/>
                <a:gd name="T10" fmla="*/ 38 w 52"/>
                <a:gd name="T11" fmla="*/ 2 h 52"/>
                <a:gd name="T12" fmla="*/ 34 w 52"/>
                <a:gd name="T13" fmla="*/ 5 h 52"/>
                <a:gd name="T14" fmla="*/ 30 w 52"/>
                <a:gd name="T15" fmla="*/ 1 h 52"/>
                <a:gd name="T16" fmla="*/ 24 w 52"/>
                <a:gd name="T17" fmla="*/ 0 h 52"/>
                <a:gd name="T18" fmla="*/ 23 w 52"/>
                <a:gd name="T19" fmla="*/ 4 h 52"/>
                <a:gd name="T20" fmla="*/ 17 w 52"/>
                <a:gd name="T21" fmla="*/ 2 h 52"/>
                <a:gd name="T22" fmla="*/ 11 w 52"/>
                <a:gd name="T23" fmla="*/ 4 h 52"/>
                <a:gd name="T24" fmla="*/ 12 w 52"/>
                <a:gd name="T25" fmla="*/ 8 h 52"/>
                <a:gd name="T26" fmla="*/ 6 w 52"/>
                <a:gd name="T27" fmla="*/ 10 h 52"/>
                <a:gd name="T28" fmla="*/ 2 w 52"/>
                <a:gd name="T29" fmla="*/ 14 h 52"/>
                <a:gd name="T30" fmla="*/ 6 w 52"/>
                <a:gd name="T31" fmla="*/ 18 h 52"/>
                <a:gd name="T32" fmla="*/ 1 w 52"/>
                <a:gd name="T33" fmla="*/ 22 h 52"/>
                <a:gd name="T34" fmla="*/ 0 w 52"/>
                <a:gd name="T35" fmla="*/ 28 h 52"/>
                <a:gd name="T36" fmla="*/ 4 w 52"/>
                <a:gd name="T37" fmla="*/ 29 h 52"/>
                <a:gd name="T38" fmla="*/ 2 w 52"/>
                <a:gd name="T39" fmla="*/ 35 h 52"/>
                <a:gd name="T40" fmla="*/ 4 w 52"/>
                <a:gd name="T41" fmla="*/ 41 h 52"/>
                <a:gd name="T42" fmla="*/ 9 w 52"/>
                <a:gd name="T43" fmla="*/ 40 h 52"/>
                <a:gd name="T44" fmla="*/ 10 w 52"/>
                <a:gd name="T45" fmla="*/ 46 h 52"/>
                <a:gd name="T46" fmla="*/ 15 w 52"/>
                <a:gd name="T47" fmla="*/ 50 h 52"/>
                <a:gd name="T48" fmla="*/ 18 w 52"/>
                <a:gd name="T49" fmla="*/ 47 h 52"/>
                <a:gd name="T50" fmla="*/ 22 w 52"/>
                <a:gd name="T51" fmla="*/ 51 h 52"/>
                <a:gd name="T52" fmla="*/ 28 w 52"/>
                <a:gd name="T53" fmla="*/ 52 h 52"/>
                <a:gd name="T54" fmla="*/ 29 w 52"/>
                <a:gd name="T55" fmla="*/ 48 h 52"/>
                <a:gd name="T56" fmla="*/ 35 w 52"/>
                <a:gd name="T57" fmla="*/ 50 h 52"/>
                <a:gd name="T58" fmla="*/ 41 w 52"/>
                <a:gd name="T59" fmla="*/ 48 h 52"/>
                <a:gd name="T60" fmla="*/ 40 w 52"/>
                <a:gd name="T61" fmla="*/ 43 h 52"/>
                <a:gd name="T62" fmla="*/ 46 w 52"/>
                <a:gd name="T63" fmla="*/ 42 h 52"/>
                <a:gd name="T64" fmla="*/ 50 w 52"/>
                <a:gd name="T65" fmla="*/ 37 h 52"/>
                <a:gd name="T66" fmla="*/ 47 w 52"/>
                <a:gd name="T67" fmla="*/ 34 h 52"/>
                <a:gd name="T68" fmla="*/ 51 w 52"/>
                <a:gd name="T69" fmla="*/ 30 h 52"/>
                <a:gd name="T70" fmla="*/ 52 w 52"/>
                <a:gd name="T71" fmla="*/ 24 h 52"/>
                <a:gd name="T72" fmla="*/ 26 w 52"/>
                <a:gd name="T73" fmla="*/ 40 h 52"/>
                <a:gd name="T74" fmla="*/ 26 w 52"/>
                <a:gd name="T75" fmla="*/ 12 h 52"/>
                <a:gd name="T76" fmla="*/ 26 w 52"/>
                <a:gd name="T7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52">
                  <a:moveTo>
                    <a:pt x="51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21"/>
                    <a:pt x="48" y="20"/>
                    <a:pt x="47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6"/>
                    <a:pt x="51" y="16"/>
                    <a:pt x="50" y="1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7" y="10"/>
                    <a:pt x="46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1"/>
                    <a:pt x="42" y="10"/>
                    <a:pt x="40" y="9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2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6" y="2"/>
                    <a:pt x="36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2" y="4"/>
                    <a:pt x="30" y="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4"/>
                    <a:pt x="20" y="5"/>
                    <a:pt x="19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1"/>
                    <a:pt x="15" y="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21"/>
                    <a:pt x="4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5" y="32"/>
                    <a:pt x="5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6"/>
                    <a:pt x="2" y="36"/>
                    <a:pt x="2" y="37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2"/>
                    <a:pt x="6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11" y="42"/>
                    <a:pt x="12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1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50"/>
                    <a:pt x="16" y="49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2"/>
                    <a:pt x="23" y="52"/>
                    <a:pt x="24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2" y="47"/>
                    <a:pt x="34" y="47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7"/>
                    <a:pt x="42" y="47"/>
                    <a:pt x="41" y="46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2"/>
                    <a:pt x="42" y="41"/>
                    <a:pt x="43" y="40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7" y="42"/>
                    <a:pt x="48" y="41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6"/>
                    <a:pt x="50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8" y="31"/>
                    <a:pt x="48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1" y="23"/>
                  </a:cubicBezTo>
                  <a:close/>
                  <a:moveTo>
                    <a:pt x="26" y="40"/>
                  </a:moveTo>
                  <a:cubicBezTo>
                    <a:pt x="18" y="40"/>
                    <a:pt x="12" y="34"/>
                    <a:pt x="12" y="26"/>
                  </a:cubicBezTo>
                  <a:cubicBezTo>
                    <a:pt x="12" y="18"/>
                    <a:pt x="18" y="12"/>
                    <a:pt x="26" y="12"/>
                  </a:cubicBezTo>
                  <a:cubicBezTo>
                    <a:pt x="34" y="12"/>
                    <a:pt x="40" y="18"/>
                    <a:pt x="40" y="26"/>
                  </a:cubicBezTo>
                  <a:cubicBezTo>
                    <a:pt x="40" y="34"/>
                    <a:pt x="34" y="40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  <p:sp>
        <p:nvSpPr>
          <p:cNvPr id="34" name="Freeform 142"/>
          <p:cNvSpPr>
            <a:spLocks/>
          </p:cNvSpPr>
          <p:nvPr/>
        </p:nvSpPr>
        <p:spPr bwMode="auto">
          <a:xfrm>
            <a:off x="3879750" y="4972324"/>
            <a:ext cx="292261" cy="238612"/>
          </a:xfrm>
          <a:custGeom>
            <a:avLst/>
            <a:gdLst>
              <a:gd name="T0" fmla="*/ 135 w 135"/>
              <a:gd name="T1" fmla="*/ 49 h 110"/>
              <a:gd name="T2" fmla="*/ 68 w 135"/>
              <a:gd name="T3" fmla="*/ 0 h 110"/>
              <a:gd name="T4" fmla="*/ 0 w 135"/>
              <a:gd name="T5" fmla="*/ 49 h 110"/>
              <a:gd name="T6" fmla="*/ 68 w 135"/>
              <a:gd name="T7" fmla="*/ 99 h 110"/>
              <a:gd name="T8" fmla="*/ 93 w 135"/>
              <a:gd name="T9" fmla="*/ 96 h 110"/>
              <a:gd name="T10" fmla="*/ 121 w 135"/>
              <a:gd name="T11" fmla="*/ 110 h 110"/>
              <a:gd name="T12" fmla="*/ 113 w 135"/>
              <a:gd name="T13" fmla="*/ 86 h 110"/>
              <a:gd name="T14" fmla="*/ 135 w 135"/>
              <a:gd name="T15" fmla="*/ 4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110">
                <a:moveTo>
                  <a:pt x="135" y="49"/>
                </a:moveTo>
                <a:cubicBezTo>
                  <a:pt x="135" y="22"/>
                  <a:pt x="105" y="0"/>
                  <a:pt x="68" y="0"/>
                </a:cubicBezTo>
                <a:cubicBezTo>
                  <a:pt x="30" y="0"/>
                  <a:pt x="0" y="22"/>
                  <a:pt x="0" y="49"/>
                </a:cubicBezTo>
                <a:cubicBezTo>
                  <a:pt x="0" y="77"/>
                  <a:pt x="30" y="99"/>
                  <a:pt x="68" y="99"/>
                </a:cubicBezTo>
                <a:cubicBezTo>
                  <a:pt x="76" y="99"/>
                  <a:pt x="85" y="98"/>
                  <a:pt x="93" y="96"/>
                </a:cubicBezTo>
                <a:cubicBezTo>
                  <a:pt x="95" y="95"/>
                  <a:pt x="121" y="110"/>
                  <a:pt x="121" y="110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126" y="77"/>
                  <a:pt x="135" y="64"/>
                  <a:pt x="135" y="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ea"/>
              <a:cs typeface="+mn-ea"/>
            </a:endParaRPr>
          </a:p>
        </p:txBody>
      </p:sp>
      <p:sp>
        <p:nvSpPr>
          <p:cNvPr id="35" name="Freeform 149"/>
          <p:cNvSpPr>
            <a:spLocks/>
          </p:cNvSpPr>
          <p:nvPr/>
        </p:nvSpPr>
        <p:spPr bwMode="auto">
          <a:xfrm>
            <a:off x="3872294" y="3697769"/>
            <a:ext cx="307172" cy="301247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ea"/>
              <a:cs typeface="+mn-ea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0893825" y="2482072"/>
            <a:ext cx="311646" cy="193872"/>
            <a:chOff x="8292784" y="1202455"/>
            <a:chExt cx="311687" cy="193872"/>
          </a:xfrm>
          <a:solidFill>
            <a:schemeClr val="tx1"/>
          </a:solidFill>
        </p:grpSpPr>
        <p:sp>
          <p:nvSpPr>
            <p:cNvPr id="37" name="Freeform 151"/>
            <p:cNvSpPr>
              <a:spLocks/>
            </p:cNvSpPr>
            <p:nvPr/>
          </p:nvSpPr>
          <p:spPr bwMode="auto">
            <a:xfrm>
              <a:off x="8297258" y="1202455"/>
              <a:ext cx="299756" cy="123780"/>
            </a:xfrm>
            <a:custGeom>
              <a:avLst/>
              <a:gdLst>
                <a:gd name="T0" fmla="*/ 135 w 139"/>
                <a:gd name="T1" fmla="*/ 0 h 57"/>
                <a:gd name="T2" fmla="*/ 4 w 139"/>
                <a:gd name="T3" fmla="*/ 0 h 57"/>
                <a:gd name="T4" fmla="*/ 0 w 139"/>
                <a:gd name="T5" fmla="*/ 1 h 57"/>
                <a:gd name="T6" fmla="*/ 65 w 139"/>
                <a:gd name="T7" fmla="*/ 55 h 57"/>
                <a:gd name="T8" fmla="*/ 74 w 139"/>
                <a:gd name="T9" fmla="*/ 55 h 57"/>
                <a:gd name="T10" fmla="*/ 139 w 139"/>
                <a:gd name="T11" fmla="*/ 1 h 57"/>
                <a:gd name="T12" fmla="*/ 135 w 139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57">
                  <a:moveTo>
                    <a:pt x="1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8" y="57"/>
                    <a:pt x="72" y="57"/>
                    <a:pt x="74" y="55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8" y="0"/>
                    <a:pt x="137" y="0"/>
                    <a:pt x="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38" name="Freeform 152"/>
            <p:cNvSpPr>
              <a:spLocks noEditPoints="1"/>
            </p:cNvSpPr>
            <p:nvPr/>
          </p:nvSpPr>
          <p:spPr bwMode="auto">
            <a:xfrm>
              <a:off x="8292784" y="1221842"/>
              <a:ext cx="311687" cy="174485"/>
            </a:xfrm>
            <a:custGeom>
              <a:avLst/>
              <a:gdLst>
                <a:gd name="T0" fmla="*/ 77 w 144"/>
                <a:gd name="T1" fmla="*/ 55 h 81"/>
                <a:gd name="T2" fmla="*/ 67 w 144"/>
                <a:gd name="T3" fmla="*/ 55 h 81"/>
                <a:gd name="T4" fmla="*/ 0 w 144"/>
                <a:gd name="T5" fmla="*/ 0 h 81"/>
                <a:gd name="T6" fmla="*/ 0 w 144"/>
                <a:gd name="T7" fmla="*/ 74 h 81"/>
                <a:gd name="T8" fmla="*/ 6 w 144"/>
                <a:gd name="T9" fmla="*/ 81 h 81"/>
                <a:gd name="T10" fmla="*/ 137 w 144"/>
                <a:gd name="T11" fmla="*/ 81 h 81"/>
                <a:gd name="T12" fmla="*/ 144 w 144"/>
                <a:gd name="T13" fmla="*/ 74 h 81"/>
                <a:gd name="T14" fmla="*/ 144 w 144"/>
                <a:gd name="T15" fmla="*/ 0 h 81"/>
                <a:gd name="T16" fmla="*/ 77 w 144"/>
                <a:gd name="T17" fmla="*/ 55 h 81"/>
                <a:gd name="T18" fmla="*/ 41 w 144"/>
                <a:gd name="T19" fmla="*/ 45 h 81"/>
                <a:gd name="T20" fmla="*/ 10 w 144"/>
                <a:gd name="T21" fmla="*/ 75 h 81"/>
                <a:gd name="T22" fmla="*/ 8 w 144"/>
                <a:gd name="T23" fmla="*/ 76 h 81"/>
                <a:gd name="T24" fmla="*/ 6 w 144"/>
                <a:gd name="T25" fmla="*/ 75 h 81"/>
                <a:gd name="T26" fmla="*/ 6 w 144"/>
                <a:gd name="T27" fmla="*/ 71 h 81"/>
                <a:gd name="T28" fmla="*/ 37 w 144"/>
                <a:gd name="T29" fmla="*/ 41 h 81"/>
                <a:gd name="T30" fmla="*/ 41 w 144"/>
                <a:gd name="T31" fmla="*/ 41 h 81"/>
                <a:gd name="T32" fmla="*/ 41 w 144"/>
                <a:gd name="T33" fmla="*/ 45 h 81"/>
                <a:gd name="T34" fmla="*/ 138 w 144"/>
                <a:gd name="T35" fmla="*/ 75 h 81"/>
                <a:gd name="T36" fmla="*/ 136 w 144"/>
                <a:gd name="T37" fmla="*/ 76 h 81"/>
                <a:gd name="T38" fmla="*/ 134 w 144"/>
                <a:gd name="T39" fmla="*/ 75 h 81"/>
                <a:gd name="T40" fmla="*/ 102 w 144"/>
                <a:gd name="T41" fmla="*/ 45 h 81"/>
                <a:gd name="T42" fmla="*/ 102 w 144"/>
                <a:gd name="T43" fmla="*/ 41 h 81"/>
                <a:gd name="T44" fmla="*/ 106 w 144"/>
                <a:gd name="T45" fmla="*/ 41 h 81"/>
                <a:gd name="T46" fmla="*/ 138 w 144"/>
                <a:gd name="T47" fmla="*/ 71 h 81"/>
                <a:gd name="T48" fmla="*/ 138 w 144"/>
                <a:gd name="T4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81">
                  <a:moveTo>
                    <a:pt x="77" y="55"/>
                  </a:moveTo>
                  <a:cubicBezTo>
                    <a:pt x="74" y="57"/>
                    <a:pt x="69" y="57"/>
                    <a:pt x="67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1"/>
                    <a:pt x="6" y="81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41" y="81"/>
                    <a:pt x="144" y="78"/>
                    <a:pt x="144" y="74"/>
                  </a:cubicBezTo>
                  <a:cubicBezTo>
                    <a:pt x="144" y="0"/>
                    <a:pt x="144" y="0"/>
                    <a:pt x="144" y="0"/>
                  </a:cubicBezTo>
                  <a:lnTo>
                    <a:pt x="77" y="55"/>
                  </a:lnTo>
                  <a:close/>
                  <a:moveTo>
                    <a:pt x="41" y="4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9" y="75"/>
                    <a:pt x="8" y="76"/>
                    <a:pt x="8" y="76"/>
                  </a:cubicBezTo>
                  <a:cubicBezTo>
                    <a:pt x="7" y="76"/>
                    <a:pt x="6" y="75"/>
                    <a:pt x="6" y="75"/>
                  </a:cubicBezTo>
                  <a:cubicBezTo>
                    <a:pt x="5" y="74"/>
                    <a:pt x="5" y="72"/>
                    <a:pt x="6" y="7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40" y="40"/>
                    <a:pt x="41" y="41"/>
                  </a:cubicBezTo>
                  <a:cubicBezTo>
                    <a:pt x="42" y="42"/>
                    <a:pt x="42" y="44"/>
                    <a:pt x="41" y="45"/>
                  </a:cubicBezTo>
                  <a:close/>
                  <a:moveTo>
                    <a:pt x="138" y="75"/>
                  </a:moveTo>
                  <a:cubicBezTo>
                    <a:pt x="137" y="75"/>
                    <a:pt x="136" y="76"/>
                    <a:pt x="136" y="76"/>
                  </a:cubicBezTo>
                  <a:cubicBezTo>
                    <a:pt x="135" y="76"/>
                    <a:pt x="134" y="75"/>
                    <a:pt x="134" y="75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1" y="44"/>
                    <a:pt x="101" y="42"/>
                    <a:pt x="102" y="41"/>
                  </a:cubicBezTo>
                  <a:cubicBezTo>
                    <a:pt x="103" y="40"/>
                    <a:pt x="105" y="40"/>
                    <a:pt x="106" y="41"/>
                  </a:cubicBezTo>
                  <a:cubicBezTo>
                    <a:pt x="138" y="71"/>
                    <a:pt x="138" y="71"/>
                    <a:pt x="138" y="71"/>
                  </a:cubicBezTo>
                  <a:cubicBezTo>
                    <a:pt x="139" y="72"/>
                    <a:pt x="139" y="74"/>
                    <a:pt x="13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  <p:sp>
        <p:nvSpPr>
          <p:cNvPr id="39" name="Freeform 116"/>
          <p:cNvSpPr>
            <a:spLocks noEditPoints="1"/>
          </p:cNvSpPr>
          <p:nvPr/>
        </p:nvSpPr>
        <p:spPr bwMode="auto">
          <a:xfrm>
            <a:off x="3861110" y="2478817"/>
            <a:ext cx="329540" cy="290808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ea"/>
              <a:cs typeface="+mn-ea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0848346" y="4954367"/>
            <a:ext cx="402605" cy="331075"/>
            <a:chOff x="5108575" y="3992563"/>
            <a:chExt cx="428625" cy="352426"/>
          </a:xfrm>
          <a:solidFill>
            <a:schemeClr val="tx1"/>
          </a:solidFill>
        </p:grpSpPr>
        <p:sp>
          <p:nvSpPr>
            <p:cNvPr id="41" name="Freeform 223"/>
            <p:cNvSpPr>
              <a:spLocks/>
            </p:cNvSpPr>
            <p:nvPr/>
          </p:nvSpPr>
          <p:spPr bwMode="auto">
            <a:xfrm>
              <a:off x="5108575" y="3998913"/>
              <a:ext cx="201613" cy="106363"/>
            </a:xfrm>
            <a:custGeom>
              <a:avLst/>
              <a:gdLst>
                <a:gd name="T0" fmla="*/ 127 w 127"/>
                <a:gd name="T1" fmla="*/ 30 h 67"/>
                <a:gd name="T2" fmla="*/ 93 w 127"/>
                <a:gd name="T3" fmla="*/ 0 h 67"/>
                <a:gd name="T4" fmla="*/ 0 w 127"/>
                <a:gd name="T5" fmla="*/ 36 h 67"/>
                <a:gd name="T6" fmla="*/ 35 w 127"/>
                <a:gd name="T7" fmla="*/ 67 h 67"/>
                <a:gd name="T8" fmla="*/ 127 w 127"/>
                <a:gd name="T9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7">
                  <a:moveTo>
                    <a:pt x="127" y="30"/>
                  </a:moveTo>
                  <a:lnTo>
                    <a:pt x="93" y="0"/>
                  </a:lnTo>
                  <a:lnTo>
                    <a:pt x="0" y="36"/>
                  </a:lnTo>
                  <a:lnTo>
                    <a:pt x="35" y="67"/>
                  </a:lnTo>
                  <a:lnTo>
                    <a:pt x="127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42" name="Freeform 224"/>
            <p:cNvSpPr>
              <a:spLocks/>
            </p:cNvSpPr>
            <p:nvPr/>
          </p:nvSpPr>
          <p:spPr bwMode="auto">
            <a:xfrm>
              <a:off x="5324475" y="4168776"/>
              <a:ext cx="147638" cy="176213"/>
            </a:xfrm>
            <a:custGeom>
              <a:avLst/>
              <a:gdLst>
                <a:gd name="T0" fmla="*/ 0 w 93"/>
                <a:gd name="T1" fmla="*/ 0 h 111"/>
                <a:gd name="T2" fmla="*/ 0 w 93"/>
                <a:gd name="T3" fmla="*/ 111 h 111"/>
                <a:gd name="T4" fmla="*/ 93 w 93"/>
                <a:gd name="T5" fmla="*/ 73 h 111"/>
                <a:gd name="T6" fmla="*/ 93 w 93"/>
                <a:gd name="T7" fmla="*/ 15 h 111"/>
                <a:gd name="T8" fmla="*/ 41 w 93"/>
                <a:gd name="T9" fmla="*/ 37 h 111"/>
                <a:gd name="T10" fmla="*/ 0 w 93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1">
                  <a:moveTo>
                    <a:pt x="0" y="0"/>
                  </a:moveTo>
                  <a:lnTo>
                    <a:pt x="0" y="111"/>
                  </a:lnTo>
                  <a:lnTo>
                    <a:pt x="93" y="73"/>
                  </a:lnTo>
                  <a:lnTo>
                    <a:pt x="93" y="15"/>
                  </a:lnTo>
                  <a:lnTo>
                    <a:pt x="4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43" name="Freeform 225"/>
            <p:cNvSpPr>
              <a:spLocks/>
            </p:cNvSpPr>
            <p:nvPr/>
          </p:nvSpPr>
          <p:spPr bwMode="auto">
            <a:xfrm>
              <a:off x="5334000" y="4110038"/>
              <a:ext cx="203200" cy="104775"/>
            </a:xfrm>
            <a:custGeom>
              <a:avLst/>
              <a:gdLst>
                <a:gd name="T0" fmla="*/ 0 w 128"/>
                <a:gd name="T1" fmla="*/ 36 h 66"/>
                <a:gd name="T2" fmla="*/ 36 w 128"/>
                <a:gd name="T3" fmla="*/ 66 h 66"/>
                <a:gd name="T4" fmla="*/ 128 w 128"/>
                <a:gd name="T5" fmla="*/ 29 h 66"/>
                <a:gd name="T6" fmla="*/ 93 w 128"/>
                <a:gd name="T7" fmla="*/ 0 h 66"/>
                <a:gd name="T8" fmla="*/ 0 w 128"/>
                <a:gd name="T9" fmla="*/ 3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36"/>
                  </a:moveTo>
                  <a:lnTo>
                    <a:pt x="36" y="66"/>
                  </a:lnTo>
                  <a:lnTo>
                    <a:pt x="128" y="29"/>
                  </a:lnTo>
                  <a:lnTo>
                    <a:pt x="93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44" name="Freeform 226"/>
            <p:cNvSpPr>
              <a:spLocks/>
            </p:cNvSpPr>
            <p:nvPr/>
          </p:nvSpPr>
          <p:spPr bwMode="auto">
            <a:xfrm>
              <a:off x="5319713" y="3992563"/>
              <a:ext cx="203200" cy="109538"/>
            </a:xfrm>
            <a:custGeom>
              <a:avLst/>
              <a:gdLst>
                <a:gd name="T0" fmla="*/ 128 w 128"/>
                <a:gd name="T1" fmla="*/ 36 h 69"/>
                <a:gd name="T2" fmla="*/ 35 w 128"/>
                <a:gd name="T3" fmla="*/ 0 h 69"/>
                <a:gd name="T4" fmla="*/ 0 w 128"/>
                <a:gd name="T5" fmla="*/ 32 h 69"/>
                <a:gd name="T6" fmla="*/ 93 w 128"/>
                <a:gd name="T7" fmla="*/ 69 h 69"/>
                <a:gd name="T8" fmla="*/ 128 w 128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9">
                  <a:moveTo>
                    <a:pt x="128" y="36"/>
                  </a:moveTo>
                  <a:lnTo>
                    <a:pt x="35" y="0"/>
                  </a:lnTo>
                  <a:lnTo>
                    <a:pt x="0" y="32"/>
                  </a:lnTo>
                  <a:lnTo>
                    <a:pt x="93" y="69"/>
                  </a:lnTo>
                  <a:lnTo>
                    <a:pt x="1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45" name="Freeform 227"/>
            <p:cNvSpPr>
              <a:spLocks/>
            </p:cNvSpPr>
            <p:nvPr/>
          </p:nvSpPr>
          <p:spPr bwMode="auto">
            <a:xfrm>
              <a:off x="5165725" y="4181476"/>
              <a:ext cx="147638" cy="163513"/>
            </a:xfrm>
            <a:custGeom>
              <a:avLst/>
              <a:gdLst>
                <a:gd name="T0" fmla="*/ 0 w 93"/>
                <a:gd name="T1" fmla="*/ 11 h 103"/>
                <a:gd name="T2" fmla="*/ 0 w 93"/>
                <a:gd name="T3" fmla="*/ 65 h 103"/>
                <a:gd name="T4" fmla="*/ 93 w 93"/>
                <a:gd name="T5" fmla="*/ 103 h 103"/>
                <a:gd name="T6" fmla="*/ 93 w 93"/>
                <a:gd name="T7" fmla="*/ 0 h 103"/>
                <a:gd name="T8" fmla="*/ 57 w 93"/>
                <a:gd name="T9" fmla="*/ 34 h 103"/>
                <a:gd name="T10" fmla="*/ 0 w 93"/>
                <a:gd name="T11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03">
                  <a:moveTo>
                    <a:pt x="0" y="11"/>
                  </a:moveTo>
                  <a:lnTo>
                    <a:pt x="0" y="65"/>
                  </a:lnTo>
                  <a:lnTo>
                    <a:pt x="93" y="103"/>
                  </a:lnTo>
                  <a:lnTo>
                    <a:pt x="93" y="0"/>
                  </a:lnTo>
                  <a:lnTo>
                    <a:pt x="57" y="34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46" name="Freeform 228"/>
            <p:cNvSpPr>
              <a:spLocks/>
            </p:cNvSpPr>
            <p:nvPr/>
          </p:nvSpPr>
          <p:spPr bwMode="auto">
            <a:xfrm>
              <a:off x="5108575" y="4114801"/>
              <a:ext cx="200025" cy="109538"/>
            </a:xfrm>
            <a:custGeom>
              <a:avLst/>
              <a:gdLst>
                <a:gd name="T0" fmla="*/ 126 w 126"/>
                <a:gd name="T1" fmla="*/ 36 h 69"/>
                <a:gd name="T2" fmla="*/ 33 w 126"/>
                <a:gd name="T3" fmla="*/ 0 h 69"/>
                <a:gd name="T4" fmla="*/ 0 w 126"/>
                <a:gd name="T5" fmla="*/ 31 h 69"/>
                <a:gd name="T6" fmla="*/ 91 w 126"/>
                <a:gd name="T7" fmla="*/ 69 h 69"/>
                <a:gd name="T8" fmla="*/ 126 w 126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69">
                  <a:moveTo>
                    <a:pt x="126" y="36"/>
                  </a:moveTo>
                  <a:lnTo>
                    <a:pt x="33" y="0"/>
                  </a:lnTo>
                  <a:lnTo>
                    <a:pt x="0" y="31"/>
                  </a:lnTo>
                  <a:lnTo>
                    <a:pt x="91" y="69"/>
                  </a:lnTo>
                  <a:lnTo>
                    <a:pt x="1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D84FAD6-E33B-D5E5-375F-33CF09A0C32F}"/>
              </a:ext>
            </a:extLst>
          </p:cNvPr>
          <p:cNvSpPr txBox="1"/>
          <p:nvPr/>
        </p:nvSpPr>
        <p:spPr>
          <a:xfrm>
            <a:off x="0" y="198685"/>
            <a:ext cx="12191999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dirty="0">
                <a:solidFill>
                  <a:srgbClr val="FFC000"/>
                </a:solidFill>
                <a:cs typeface="B Titr" panose="00000700000000000000" pitchFamily="2" charset="-78"/>
              </a:rPr>
              <a:t>تیتر عنوان موضوع </a:t>
            </a:r>
            <a:r>
              <a:rPr lang="fa-IR" sz="2800" dirty="0">
                <a:cs typeface="B Titr" panose="00000700000000000000" pitchFamily="2" charset="-78"/>
              </a:rPr>
              <a:t>را وارد نمایید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B25A8E-633D-08BF-9787-200FC3A9DD1D}"/>
              </a:ext>
            </a:extLst>
          </p:cNvPr>
          <p:cNvSpPr txBox="1"/>
          <p:nvPr/>
        </p:nvSpPr>
        <p:spPr>
          <a:xfrm>
            <a:off x="7750714" y="2035308"/>
            <a:ext cx="3047678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B4345C-6BED-DC00-8727-493DA172BA4D}"/>
              </a:ext>
            </a:extLst>
          </p:cNvPr>
          <p:cNvSpPr txBox="1"/>
          <p:nvPr/>
        </p:nvSpPr>
        <p:spPr>
          <a:xfrm>
            <a:off x="7750714" y="3263614"/>
            <a:ext cx="3047678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0039A-AAC4-FED9-7B99-7550602591FC}"/>
              </a:ext>
            </a:extLst>
          </p:cNvPr>
          <p:cNvSpPr txBox="1"/>
          <p:nvPr/>
        </p:nvSpPr>
        <p:spPr>
          <a:xfrm>
            <a:off x="7750714" y="4491920"/>
            <a:ext cx="3047678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9E191C-532A-01A3-B87F-FD0CC7BDF59E}"/>
              </a:ext>
            </a:extLst>
          </p:cNvPr>
          <p:cNvSpPr txBox="1"/>
          <p:nvPr/>
        </p:nvSpPr>
        <p:spPr>
          <a:xfrm>
            <a:off x="704088" y="2053744"/>
            <a:ext cx="3047678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4BB714-1258-59C8-B116-8557CBA55856}"/>
              </a:ext>
            </a:extLst>
          </p:cNvPr>
          <p:cNvSpPr txBox="1"/>
          <p:nvPr/>
        </p:nvSpPr>
        <p:spPr>
          <a:xfrm>
            <a:off x="704088" y="3282050"/>
            <a:ext cx="3047678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E7A4ED-80D2-582B-F822-6A5AF4B4E5CC}"/>
              </a:ext>
            </a:extLst>
          </p:cNvPr>
          <p:cNvSpPr txBox="1"/>
          <p:nvPr/>
        </p:nvSpPr>
        <p:spPr>
          <a:xfrm>
            <a:off x="704088" y="4510356"/>
            <a:ext cx="3047678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60973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34" grpId="0" animBg="1"/>
      <p:bldP spid="35" grpId="0" animBg="1"/>
      <p:bldP spid="39" grpId="0" animBg="1"/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8775980" y="2184729"/>
            <a:ext cx="1364101" cy="131318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9235665" y="2475406"/>
            <a:ext cx="444730" cy="650204"/>
            <a:chOff x="7388377" y="5485801"/>
            <a:chExt cx="334433" cy="488949"/>
          </a:xfrm>
          <a:solidFill>
            <a:schemeClr val="tx1"/>
          </a:solidFill>
        </p:grpSpPr>
        <p:sp>
          <p:nvSpPr>
            <p:cNvPr id="13" name="AutoShape 113"/>
            <p:cNvSpPr>
              <a:spLocks/>
            </p:cNvSpPr>
            <p:nvPr/>
          </p:nvSpPr>
          <p:spPr bwMode="auto">
            <a:xfrm>
              <a:off x="7388377" y="5485801"/>
              <a:ext cx="334433" cy="4889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50800" tIns="50800" rIns="50800" bIns="5080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4" name="AutoShape 114"/>
            <p:cNvSpPr>
              <a:spLocks/>
            </p:cNvSpPr>
            <p:nvPr/>
          </p:nvSpPr>
          <p:spPr bwMode="auto">
            <a:xfrm>
              <a:off x="7464577" y="5562001"/>
              <a:ext cx="99484" cy="9948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50800" tIns="50800" rIns="50800" bIns="5080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5414584" y="2126589"/>
            <a:ext cx="1364101" cy="131318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5771531" y="2475404"/>
            <a:ext cx="650208" cy="650206"/>
            <a:chOff x="7312177" y="4510017"/>
            <a:chExt cx="488951" cy="488951"/>
          </a:xfrm>
          <a:solidFill>
            <a:schemeClr val="tx1"/>
          </a:solidFill>
        </p:grpSpPr>
        <p:sp>
          <p:nvSpPr>
            <p:cNvPr id="15" name="AutoShape 126"/>
            <p:cNvSpPr>
              <a:spLocks/>
            </p:cNvSpPr>
            <p:nvPr/>
          </p:nvSpPr>
          <p:spPr bwMode="auto">
            <a:xfrm>
              <a:off x="7312177" y="4510017"/>
              <a:ext cx="488951" cy="4889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50800" tIns="50800" rIns="50800" bIns="5080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6" name="AutoShape 127"/>
            <p:cNvSpPr>
              <a:spLocks/>
            </p:cNvSpPr>
            <p:nvPr/>
          </p:nvSpPr>
          <p:spPr bwMode="auto">
            <a:xfrm>
              <a:off x="7511144" y="4586217"/>
              <a:ext cx="114300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50800" tIns="50800" rIns="50800" bIns="5080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2053188" y="2126589"/>
            <a:ext cx="1364101" cy="131318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410894" y="2557032"/>
            <a:ext cx="650204" cy="568578"/>
            <a:chOff x="5358494" y="3563868"/>
            <a:chExt cx="488949" cy="427567"/>
          </a:xfrm>
          <a:solidFill>
            <a:schemeClr val="tx1"/>
          </a:solidFill>
        </p:grpSpPr>
        <p:sp>
          <p:nvSpPr>
            <p:cNvPr id="17" name="AutoShape 147"/>
            <p:cNvSpPr>
              <a:spLocks/>
            </p:cNvSpPr>
            <p:nvPr/>
          </p:nvSpPr>
          <p:spPr bwMode="auto">
            <a:xfrm>
              <a:off x="5358494" y="3563868"/>
              <a:ext cx="488949" cy="427567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50800" tIns="50800" rIns="50800" bIns="5080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8" name="AutoShape 148"/>
            <p:cNvSpPr>
              <a:spLocks/>
            </p:cNvSpPr>
            <p:nvPr/>
          </p:nvSpPr>
          <p:spPr bwMode="auto">
            <a:xfrm>
              <a:off x="5434694" y="3640068"/>
              <a:ext cx="74083" cy="719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50800" tIns="50800" rIns="50800" bIns="5080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304F51D-001C-392E-F624-9E9D2C22601E}"/>
              </a:ext>
            </a:extLst>
          </p:cNvPr>
          <p:cNvSpPr txBox="1"/>
          <p:nvPr/>
        </p:nvSpPr>
        <p:spPr>
          <a:xfrm>
            <a:off x="0" y="198685"/>
            <a:ext cx="12191999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dirty="0">
                <a:solidFill>
                  <a:srgbClr val="FFC000"/>
                </a:solidFill>
                <a:cs typeface="B Titr" panose="00000700000000000000" pitchFamily="2" charset="-78"/>
              </a:rPr>
              <a:t>تیتر عنوان موضوع </a:t>
            </a:r>
            <a:r>
              <a:rPr lang="fa-IR" sz="2800" dirty="0">
                <a:cs typeface="B Titr" panose="00000700000000000000" pitchFamily="2" charset="-78"/>
              </a:rPr>
              <a:t>را وارد نمایید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79A394-68B9-A48D-940F-FA1C2BF000A5}"/>
              </a:ext>
            </a:extLst>
          </p:cNvPr>
          <p:cNvSpPr txBox="1"/>
          <p:nvPr/>
        </p:nvSpPr>
        <p:spPr>
          <a:xfrm>
            <a:off x="8015570" y="3519509"/>
            <a:ext cx="2907439" cy="2242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79041E-6324-971E-A618-9563C1E72E20}"/>
              </a:ext>
            </a:extLst>
          </p:cNvPr>
          <p:cNvSpPr txBox="1"/>
          <p:nvPr/>
        </p:nvSpPr>
        <p:spPr>
          <a:xfrm>
            <a:off x="4611475" y="3519509"/>
            <a:ext cx="2907439" cy="2242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DF6D51-ECDB-8340-C081-6C2BD9DBCE03}"/>
              </a:ext>
            </a:extLst>
          </p:cNvPr>
          <p:cNvSpPr txBox="1"/>
          <p:nvPr/>
        </p:nvSpPr>
        <p:spPr>
          <a:xfrm>
            <a:off x="1207381" y="3519509"/>
            <a:ext cx="2907439" cy="2242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616589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5" grpId="0" animBg="1"/>
      <p:bldP spid="3" grpId="0"/>
      <p:bldP spid="4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8322296" cy="4223669"/>
          </a:xfrm>
          <a:custGeom>
            <a:avLst/>
            <a:gdLst>
              <a:gd name="connsiteX0" fmla="*/ 0 w 8322296"/>
              <a:gd name="connsiteY0" fmla="*/ 0 h 4223669"/>
              <a:gd name="connsiteX1" fmla="*/ 8322296 w 8322296"/>
              <a:gd name="connsiteY1" fmla="*/ 0 h 4223669"/>
              <a:gd name="connsiteX2" fmla="*/ 8322296 w 8322296"/>
              <a:gd name="connsiteY2" fmla="*/ 2656241 h 4223669"/>
              <a:gd name="connsiteX3" fmla="*/ 5413829 w 8322296"/>
              <a:gd name="connsiteY3" fmla="*/ 2656241 h 4223669"/>
              <a:gd name="connsiteX4" fmla="*/ 5413829 w 8322296"/>
              <a:gd name="connsiteY4" fmla="*/ 3144977 h 4223669"/>
              <a:gd name="connsiteX5" fmla="*/ 5003090 w 8322296"/>
              <a:gd name="connsiteY5" fmla="*/ 3144977 h 4223669"/>
              <a:gd name="connsiteX6" fmla="*/ 5003090 w 8322296"/>
              <a:gd name="connsiteY6" fmla="*/ 4223669 h 4223669"/>
              <a:gd name="connsiteX7" fmla="*/ 0 w 8322296"/>
              <a:gd name="connsiteY7" fmla="*/ 4223669 h 4223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22296" h="4223669">
                <a:moveTo>
                  <a:pt x="0" y="0"/>
                </a:moveTo>
                <a:lnTo>
                  <a:pt x="8322296" y="0"/>
                </a:lnTo>
                <a:lnTo>
                  <a:pt x="8322296" y="2656241"/>
                </a:lnTo>
                <a:lnTo>
                  <a:pt x="5413829" y="2656241"/>
                </a:lnTo>
                <a:lnTo>
                  <a:pt x="5413829" y="3144977"/>
                </a:lnTo>
                <a:lnTo>
                  <a:pt x="5003090" y="3144977"/>
                </a:lnTo>
                <a:lnTo>
                  <a:pt x="5003090" y="4223669"/>
                </a:lnTo>
                <a:lnTo>
                  <a:pt x="0" y="4223669"/>
                </a:lnTo>
                <a:close/>
              </a:path>
            </a:pathLst>
          </a:cu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2072" y="0"/>
            <a:ext cx="5119928" cy="26562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8E93C7D-9376-9DE9-6726-A486675FF8B0}"/>
              </a:ext>
            </a:extLst>
          </p:cNvPr>
          <p:cNvSpPr txBox="1"/>
          <p:nvPr/>
        </p:nvSpPr>
        <p:spPr>
          <a:xfrm>
            <a:off x="0" y="3980179"/>
            <a:ext cx="12191999" cy="1234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5400" dirty="0">
                <a:solidFill>
                  <a:srgbClr val="FFC000"/>
                </a:solidFill>
                <a:cs typeface="B Titr" panose="00000700000000000000" pitchFamily="2" charset="-78"/>
              </a:rPr>
              <a:t>تیتر عنوان موضوع </a:t>
            </a:r>
            <a:r>
              <a:rPr lang="fa-IR" sz="5400" dirty="0">
                <a:cs typeface="B Titr" panose="00000700000000000000" pitchFamily="2" charset="-78"/>
              </a:rPr>
              <a:t>را وارد نمایید</a:t>
            </a:r>
            <a:endParaRPr lang="en-US" sz="5400" dirty="0"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1209A0-7592-D024-269B-F07C977ED168}"/>
              </a:ext>
            </a:extLst>
          </p:cNvPr>
          <p:cNvSpPr txBox="1"/>
          <p:nvPr/>
        </p:nvSpPr>
        <p:spPr>
          <a:xfrm rot="20757138">
            <a:off x="4875834" y="2169088"/>
            <a:ext cx="244032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8000" dirty="0">
                <a:cs typeface="B Titr" panose="00000700000000000000" pitchFamily="2" charset="-78"/>
              </a:rPr>
              <a:t>03</a:t>
            </a:r>
            <a:endParaRPr lang="en-US" sz="80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18552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8F528D5-6A31-0DDA-7F5E-96763207CDB4}"/>
              </a:ext>
            </a:extLst>
          </p:cNvPr>
          <p:cNvSpPr txBox="1"/>
          <p:nvPr/>
        </p:nvSpPr>
        <p:spPr>
          <a:xfrm>
            <a:off x="0" y="198685"/>
            <a:ext cx="12191999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dirty="0">
                <a:solidFill>
                  <a:srgbClr val="FFC000"/>
                </a:solidFill>
                <a:cs typeface="B Titr" panose="00000700000000000000" pitchFamily="2" charset="-78"/>
              </a:rPr>
              <a:t>تیتر عنوان موضوع </a:t>
            </a:r>
            <a:r>
              <a:rPr lang="fa-IR" sz="2800" dirty="0">
                <a:cs typeface="B Titr" panose="00000700000000000000" pitchFamily="2" charset="-78"/>
              </a:rPr>
              <a:t>را وارد نمایید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B9552F-698C-F87A-CD9E-B9E3CB8A169B}"/>
              </a:ext>
            </a:extLst>
          </p:cNvPr>
          <p:cNvSpPr txBox="1"/>
          <p:nvPr/>
        </p:nvSpPr>
        <p:spPr>
          <a:xfrm>
            <a:off x="440093" y="5535078"/>
            <a:ext cx="113103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7F43F04-93E8-6D0F-F1DC-F52953241EB2}"/>
              </a:ext>
            </a:extLst>
          </p:cNvPr>
          <p:cNvGrpSpPr/>
          <p:nvPr/>
        </p:nvGrpSpPr>
        <p:grpSpPr>
          <a:xfrm>
            <a:off x="-76201" y="1765013"/>
            <a:ext cx="12268201" cy="3221038"/>
            <a:chOff x="-76201" y="1765013"/>
            <a:chExt cx="12268201" cy="3221038"/>
          </a:xfrm>
        </p:grpSpPr>
        <p:sp>
          <p:nvSpPr>
            <p:cNvPr id="103" name="Freeform 13"/>
            <p:cNvSpPr>
              <a:spLocks/>
            </p:cNvSpPr>
            <p:nvPr/>
          </p:nvSpPr>
          <p:spPr bwMode="auto">
            <a:xfrm>
              <a:off x="4813367" y="2114494"/>
              <a:ext cx="2563813" cy="2870200"/>
            </a:xfrm>
            <a:custGeom>
              <a:avLst/>
              <a:gdLst>
                <a:gd name="T0" fmla="*/ 0 w 1615"/>
                <a:gd name="T1" fmla="*/ 1470 h 1808"/>
                <a:gd name="T2" fmla="*/ 1378 w 1615"/>
                <a:gd name="T3" fmla="*/ 0 h 1808"/>
                <a:gd name="T4" fmla="*/ 1615 w 1615"/>
                <a:gd name="T5" fmla="*/ 178 h 1808"/>
                <a:gd name="T6" fmla="*/ 449 w 1615"/>
                <a:gd name="T7" fmla="*/ 1808 h 1808"/>
                <a:gd name="T8" fmla="*/ 0 w 1615"/>
                <a:gd name="T9" fmla="*/ 1470 h 1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5" h="1808">
                  <a:moveTo>
                    <a:pt x="0" y="1470"/>
                  </a:moveTo>
                  <a:lnTo>
                    <a:pt x="1378" y="0"/>
                  </a:lnTo>
                  <a:lnTo>
                    <a:pt x="1615" y="178"/>
                  </a:lnTo>
                  <a:lnTo>
                    <a:pt x="449" y="1808"/>
                  </a:lnTo>
                  <a:lnTo>
                    <a:pt x="0" y="1470"/>
                  </a:lnTo>
                  <a:close/>
                </a:path>
              </a:pathLst>
            </a:custGeom>
            <a:solidFill>
              <a:schemeClr val="bg1">
                <a:lumMod val="85000"/>
                <a:alpha val="5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id-ID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-76201" y="2250795"/>
              <a:ext cx="4156075" cy="1392238"/>
            </a:xfrm>
            <a:custGeom>
              <a:avLst/>
              <a:gdLst>
                <a:gd name="T0" fmla="*/ 0 w 2618"/>
                <a:gd name="T1" fmla="*/ 877 h 877"/>
                <a:gd name="T2" fmla="*/ 2618 w 2618"/>
                <a:gd name="T3" fmla="*/ 182 h 877"/>
                <a:gd name="T4" fmla="*/ 2376 w 2618"/>
                <a:gd name="T5" fmla="*/ 0 h 877"/>
                <a:gd name="T6" fmla="*/ 0 w 2618"/>
                <a:gd name="T7" fmla="*/ 679 h 877"/>
                <a:gd name="T8" fmla="*/ 0 w 2618"/>
                <a:gd name="T9" fmla="*/ 877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8" h="877">
                  <a:moveTo>
                    <a:pt x="0" y="877"/>
                  </a:moveTo>
                  <a:lnTo>
                    <a:pt x="2618" y="182"/>
                  </a:lnTo>
                  <a:lnTo>
                    <a:pt x="2376" y="0"/>
                  </a:lnTo>
                  <a:lnTo>
                    <a:pt x="0" y="679"/>
                  </a:lnTo>
                  <a:lnTo>
                    <a:pt x="0" y="877"/>
                  </a:lnTo>
                  <a:close/>
                </a:path>
              </a:pathLst>
            </a:custGeom>
            <a:solidFill>
              <a:schemeClr val="bg1">
                <a:lumMod val="85000"/>
                <a:alpha val="5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id-ID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8161337" y="2728632"/>
              <a:ext cx="4030663" cy="1773238"/>
            </a:xfrm>
            <a:custGeom>
              <a:avLst/>
              <a:gdLst>
                <a:gd name="T0" fmla="*/ 2539 w 2539"/>
                <a:gd name="T1" fmla="*/ 0 h 1117"/>
                <a:gd name="T2" fmla="*/ 0 w 2539"/>
                <a:gd name="T3" fmla="*/ 904 h 1117"/>
                <a:gd name="T4" fmla="*/ 283 w 2539"/>
                <a:gd name="T5" fmla="*/ 1117 h 1117"/>
                <a:gd name="T6" fmla="*/ 2539 w 2539"/>
                <a:gd name="T7" fmla="*/ 289 h 1117"/>
                <a:gd name="T8" fmla="*/ 2539 w 2539"/>
                <a:gd name="T9" fmla="*/ 0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9" h="1117">
                  <a:moveTo>
                    <a:pt x="2539" y="0"/>
                  </a:moveTo>
                  <a:lnTo>
                    <a:pt x="0" y="904"/>
                  </a:lnTo>
                  <a:lnTo>
                    <a:pt x="283" y="1117"/>
                  </a:lnTo>
                  <a:lnTo>
                    <a:pt x="2539" y="289"/>
                  </a:lnTo>
                  <a:lnTo>
                    <a:pt x="2539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5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id-ID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80" name="Freeform 8"/>
            <p:cNvSpPr>
              <a:spLocks/>
            </p:cNvSpPr>
            <p:nvPr/>
          </p:nvSpPr>
          <p:spPr bwMode="auto">
            <a:xfrm>
              <a:off x="2851149" y="1960282"/>
              <a:ext cx="2139950" cy="2419350"/>
            </a:xfrm>
            <a:custGeom>
              <a:avLst/>
              <a:gdLst>
                <a:gd name="T0" fmla="*/ 1348 w 1348"/>
                <a:gd name="T1" fmla="*/ 229 h 1524"/>
                <a:gd name="T2" fmla="*/ 246 w 1348"/>
                <a:gd name="T3" fmla="*/ 1524 h 1524"/>
                <a:gd name="T4" fmla="*/ 0 w 1348"/>
                <a:gd name="T5" fmla="*/ 1339 h 1524"/>
                <a:gd name="T6" fmla="*/ 1045 w 1348"/>
                <a:gd name="T7" fmla="*/ 0 h 1524"/>
                <a:gd name="T8" fmla="*/ 1348 w 1348"/>
                <a:gd name="T9" fmla="*/ 229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8" h="1524">
                  <a:moveTo>
                    <a:pt x="1348" y="229"/>
                  </a:moveTo>
                  <a:lnTo>
                    <a:pt x="246" y="1524"/>
                  </a:lnTo>
                  <a:lnTo>
                    <a:pt x="0" y="1339"/>
                  </a:lnTo>
                  <a:lnTo>
                    <a:pt x="1045" y="0"/>
                  </a:lnTo>
                  <a:lnTo>
                    <a:pt x="1348" y="229"/>
                  </a:lnTo>
                  <a:close/>
                </a:path>
              </a:pathLst>
            </a:custGeom>
            <a:solidFill>
              <a:schemeClr val="bg1">
                <a:lumMod val="85000"/>
                <a:alpha val="5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id-ID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81" name="Freeform 9"/>
            <p:cNvSpPr>
              <a:spLocks/>
            </p:cNvSpPr>
            <p:nvPr/>
          </p:nvSpPr>
          <p:spPr bwMode="auto">
            <a:xfrm>
              <a:off x="4024312" y="1790419"/>
              <a:ext cx="2681288" cy="2871788"/>
            </a:xfrm>
            <a:custGeom>
              <a:avLst/>
              <a:gdLst>
                <a:gd name="T0" fmla="*/ 1689 w 1689"/>
                <a:gd name="T1" fmla="*/ 339 h 1809"/>
                <a:gd name="T2" fmla="*/ 313 w 1689"/>
                <a:gd name="T3" fmla="*/ 1809 h 1809"/>
                <a:gd name="T4" fmla="*/ 0 w 1689"/>
                <a:gd name="T5" fmla="*/ 1572 h 1809"/>
                <a:gd name="T6" fmla="*/ 1240 w 1689"/>
                <a:gd name="T7" fmla="*/ 0 h 1809"/>
                <a:gd name="T8" fmla="*/ 1689 w 1689"/>
                <a:gd name="T9" fmla="*/ 339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9" h="1809">
                  <a:moveTo>
                    <a:pt x="1689" y="339"/>
                  </a:moveTo>
                  <a:lnTo>
                    <a:pt x="313" y="1809"/>
                  </a:lnTo>
                  <a:lnTo>
                    <a:pt x="0" y="1572"/>
                  </a:lnTo>
                  <a:lnTo>
                    <a:pt x="1240" y="0"/>
                  </a:lnTo>
                  <a:lnTo>
                    <a:pt x="1689" y="339"/>
                  </a:lnTo>
                  <a:close/>
                </a:path>
              </a:pathLst>
            </a:custGeom>
            <a:solidFill>
              <a:schemeClr val="bg1">
                <a:lumMod val="85000"/>
                <a:alpha val="5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id-ID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82" name="Freeform 12"/>
            <p:cNvSpPr>
              <a:spLocks/>
            </p:cNvSpPr>
            <p:nvPr/>
          </p:nvSpPr>
          <p:spPr bwMode="auto">
            <a:xfrm>
              <a:off x="5973762" y="2363507"/>
              <a:ext cx="2066925" cy="2330450"/>
            </a:xfrm>
            <a:custGeom>
              <a:avLst/>
              <a:gdLst>
                <a:gd name="T0" fmla="*/ 0 w 1302"/>
                <a:gd name="T1" fmla="*/ 1290 h 1468"/>
                <a:gd name="T2" fmla="*/ 1109 w 1302"/>
                <a:gd name="T3" fmla="*/ 0 h 1468"/>
                <a:gd name="T4" fmla="*/ 1302 w 1302"/>
                <a:gd name="T5" fmla="*/ 146 h 1468"/>
                <a:gd name="T6" fmla="*/ 234 w 1302"/>
                <a:gd name="T7" fmla="*/ 1468 h 1468"/>
                <a:gd name="T8" fmla="*/ 0 w 1302"/>
                <a:gd name="T9" fmla="*/ 1290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2" h="1468">
                  <a:moveTo>
                    <a:pt x="0" y="1290"/>
                  </a:moveTo>
                  <a:lnTo>
                    <a:pt x="1109" y="0"/>
                  </a:lnTo>
                  <a:lnTo>
                    <a:pt x="1302" y="146"/>
                  </a:lnTo>
                  <a:lnTo>
                    <a:pt x="234" y="1468"/>
                  </a:lnTo>
                  <a:lnTo>
                    <a:pt x="0" y="1290"/>
                  </a:lnTo>
                  <a:close/>
                </a:path>
              </a:pathLst>
            </a:custGeom>
            <a:solidFill>
              <a:schemeClr val="bg1">
                <a:lumMod val="85000"/>
                <a:alpha val="5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id-ID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>
              <a:off x="6900862" y="2952470"/>
              <a:ext cx="1628775" cy="1501775"/>
            </a:xfrm>
            <a:custGeom>
              <a:avLst/>
              <a:gdLst>
                <a:gd name="T0" fmla="*/ 0 w 1026"/>
                <a:gd name="T1" fmla="*/ 800 h 946"/>
                <a:gd name="T2" fmla="*/ 745 w 1026"/>
                <a:gd name="T3" fmla="*/ 0 h 946"/>
                <a:gd name="T4" fmla="*/ 1026 w 1026"/>
                <a:gd name="T5" fmla="*/ 210 h 946"/>
                <a:gd name="T6" fmla="*/ 195 w 1026"/>
                <a:gd name="T7" fmla="*/ 946 h 946"/>
                <a:gd name="T8" fmla="*/ 0 w 1026"/>
                <a:gd name="T9" fmla="*/ 80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6" h="946">
                  <a:moveTo>
                    <a:pt x="0" y="800"/>
                  </a:moveTo>
                  <a:lnTo>
                    <a:pt x="745" y="0"/>
                  </a:lnTo>
                  <a:lnTo>
                    <a:pt x="1026" y="210"/>
                  </a:lnTo>
                  <a:lnTo>
                    <a:pt x="195" y="946"/>
                  </a:lnTo>
                  <a:lnTo>
                    <a:pt x="0" y="800"/>
                  </a:lnTo>
                  <a:close/>
                </a:path>
              </a:pathLst>
            </a:custGeom>
            <a:solidFill>
              <a:schemeClr val="bg1">
                <a:lumMod val="85000"/>
                <a:alpha val="5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id-ID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grpSp>
          <p:nvGrpSpPr>
            <p:cNvPr id="84" name="Group 3"/>
            <p:cNvGrpSpPr/>
            <p:nvPr/>
          </p:nvGrpSpPr>
          <p:grpSpPr>
            <a:xfrm>
              <a:off x="2851149" y="2234920"/>
              <a:ext cx="1223963" cy="2152650"/>
              <a:chOff x="2889250" y="2705424"/>
              <a:chExt cx="1223963" cy="2152650"/>
            </a:xfrm>
            <a:solidFill>
              <a:srgbClr val="FFC000"/>
            </a:solidFill>
          </p:grpSpPr>
          <p:sp>
            <p:nvSpPr>
              <p:cNvPr id="85" name="Freeform 11"/>
              <p:cNvSpPr>
                <a:spLocks/>
              </p:cNvSpPr>
              <p:nvPr/>
            </p:nvSpPr>
            <p:spPr bwMode="auto">
              <a:xfrm>
                <a:off x="2889250" y="2705424"/>
                <a:ext cx="1223963" cy="2152650"/>
              </a:xfrm>
              <a:custGeom>
                <a:avLst/>
                <a:gdLst>
                  <a:gd name="T0" fmla="*/ 771 w 771"/>
                  <a:gd name="T1" fmla="*/ 185 h 1356"/>
                  <a:gd name="T2" fmla="*/ 246 w 771"/>
                  <a:gd name="T3" fmla="*/ 1356 h 1356"/>
                  <a:gd name="T4" fmla="*/ 0 w 771"/>
                  <a:gd name="T5" fmla="*/ 1171 h 1356"/>
                  <a:gd name="T6" fmla="*/ 525 w 771"/>
                  <a:gd name="T7" fmla="*/ 0 h 1356"/>
                  <a:gd name="T8" fmla="*/ 771 w 771"/>
                  <a:gd name="T9" fmla="*/ 185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1356">
                    <a:moveTo>
                      <a:pt x="771" y="185"/>
                    </a:moveTo>
                    <a:lnTo>
                      <a:pt x="246" y="1356"/>
                    </a:lnTo>
                    <a:lnTo>
                      <a:pt x="0" y="1171"/>
                    </a:lnTo>
                    <a:lnTo>
                      <a:pt x="525" y="0"/>
                    </a:lnTo>
                    <a:lnTo>
                      <a:pt x="771" y="1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endParaRPr lang="id-ID">
                  <a:latin typeface="张海山锐线体简" panose="02000000000000000000" pitchFamily="2" charset="-122"/>
                  <a:ea typeface="张海山锐线体简" panose="02000000000000000000" pitchFamily="2" charset="-122"/>
                </a:endParaRPr>
              </a:p>
            </p:txBody>
          </p:sp>
          <p:sp>
            <p:nvSpPr>
              <p:cNvPr id="86" name="TextBox 2"/>
              <p:cNvSpPr txBox="1"/>
              <p:nvPr/>
            </p:nvSpPr>
            <p:spPr>
              <a:xfrm rot="17619524">
                <a:off x="3403880" y="3580144"/>
                <a:ext cx="184731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endParaRPr lang="en-US" b="1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endParaRPr>
              </a:p>
            </p:txBody>
          </p:sp>
        </p:grpSp>
        <p:grpSp>
          <p:nvGrpSpPr>
            <p:cNvPr id="87" name="Group 4"/>
            <p:cNvGrpSpPr/>
            <p:nvPr/>
          </p:nvGrpSpPr>
          <p:grpSpPr>
            <a:xfrm>
              <a:off x="3957637" y="1960282"/>
              <a:ext cx="1112838" cy="2701925"/>
              <a:chOff x="3995738" y="2430786"/>
              <a:chExt cx="1112838" cy="2701925"/>
            </a:xfrm>
            <a:solidFill>
              <a:srgbClr val="57B5EE"/>
            </a:solidFill>
          </p:grpSpPr>
          <p:sp>
            <p:nvSpPr>
              <p:cNvPr id="88" name="Freeform 10"/>
              <p:cNvSpPr>
                <a:spLocks/>
              </p:cNvSpPr>
              <p:nvPr/>
            </p:nvSpPr>
            <p:spPr bwMode="auto">
              <a:xfrm>
                <a:off x="3995738" y="2430786"/>
                <a:ext cx="1112838" cy="2701925"/>
              </a:xfrm>
              <a:custGeom>
                <a:avLst/>
                <a:gdLst>
                  <a:gd name="T0" fmla="*/ 701 w 701"/>
                  <a:gd name="T1" fmla="*/ 168 h 1702"/>
                  <a:gd name="T2" fmla="*/ 353 w 701"/>
                  <a:gd name="T3" fmla="*/ 1702 h 1702"/>
                  <a:gd name="T4" fmla="*/ 0 w 701"/>
                  <a:gd name="T5" fmla="*/ 1532 h 1702"/>
                  <a:gd name="T6" fmla="*/ 346 w 701"/>
                  <a:gd name="T7" fmla="*/ 0 h 1702"/>
                  <a:gd name="T8" fmla="*/ 701 w 701"/>
                  <a:gd name="T9" fmla="*/ 168 h 1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1" h="1702">
                    <a:moveTo>
                      <a:pt x="701" y="168"/>
                    </a:moveTo>
                    <a:lnTo>
                      <a:pt x="353" y="1702"/>
                    </a:lnTo>
                    <a:lnTo>
                      <a:pt x="0" y="1532"/>
                    </a:lnTo>
                    <a:lnTo>
                      <a:pt x="346" y="0"/>
                    </a:lnTo>
                    <a:lnTo>
                      <a:pt x="701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endParaRPr lang="id-ID">
                  <a:latin typeface="张海山锐线体简" panose="02000000000000000000" pitchFamily="2" charset="-122"/>
                  <a:ea typeface="张海山锐线体简" panose="02000000000000000000" pitchFamily="2" charset="-122"/>
                </a:endParaRPr>
              </a:p>
            </p:txBody>
          </p:sp>
          <p:sp>
            <p:nvSpPr>
              <p:cNvPr id="89" name="TextBox 20"/>
              <p:cNvSpPr txBox="1"/>
              <p:nvPr/>
            </p:nvSpPr>
            <p:spPr>
              <a:xfrm rot="16925572">
                <a:off x="4475032" y="3524260"/>
                <a:ext cx="184731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endParaRPr lang="en-US" sz="2400" b="1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endParaRPr>
              </a:p>
            </p:txBody>
          </p:sp>
        </p:grpSp>
        <p:grpSp>
          <p:nvGrpSpPr>
            <p:cNvPr id="90" name="Group 11"/>
            <p:cNvGrpSpPr/>
            <p:nvPr/>
          </p:nvGrpSpPr>
          <p:grpSpPr>
            <a:xfrm>
              <a:off x="5970587" y="2136495"/>
              <a:ext cx="1397000" cy="2560638"/>
              <a:chOff x="6008688" y="2606999"/>
              <a:chExt cx="1397000" cy="2560638"/>
            </a:xfrm>
            <a:solidFill>
              <a:srgbClr val="57B5EE"/>
            </a:solidFill>
          </p:grpSpPr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6008688" y="2606999"/>
                <a:ext cx="1397000" cy="2560638"/>
              </a:xfrm>
              <a:custGeom>
                <a:avLst/>
                <a:gdLst>
                  <a:gd name="T0" fmla="*/ 0 w 880"/>
                  <a:gd name="T1" fmla="*/ 1433 h 1613"/>
                  <a:gd name="T2" fmla="*/ 643 w 880"/>
                  <a:gd name="T3" fmla="*/ 0 h 1613"/>
                  <a:gd name="T4" fmla="*/ 880 w 880"/>
                  <a:gd name="T5" fmla="*/ 178 h 1613"/>
                  <a:gd name="T6" fmla="*/ 236 w 880"/>
                  <a:gd name="T7" fmla="*/ 1613 h 1613"/>
                  <a:gd name="T8" fmla="*/ 0 w 880"/>
                  <a:gd name="T9" fmla="*/ 1433 h 1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" h="1613">
                    <a:moveTo>
                      <a:pt x="0" y="1433"/>
                    </a:moveTo>
                    <a:lnTo>
                      <a:pt x="643" y="0"/>
                    </a:lnTo>
                    <a:lnTo>
                      <a:pt x="880" y="178"/>
                    </a:lnTo>
                    <a:lnTo>
                      <a:pt x="236" y="1613"/>
                    </a:lnTo>
                    <a:lnTo>
                      <a:pt x="0" y="14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endParaRPr lang="id-ID">
                  <a:latin typeface="张海山锐线体简" panose="02000000000000000000" pitchFamily="2" charset="-122"/>
                  <a:ea typeface="张海山锐线体简" panose="02000000000000000000" pitchFamily="2" charset="-122"/>
                </a:endParaRPr>
              </a:p>
            </p:txBody>
          </p:sp>
          <p:sp>
            <p:nvSpPr>
              <p:cNvPr id="92" name="TextBox 22"/>
              <p:cNvSpPr txBox="1"/>
              <p:nvPr/>
            </p:nvSpPr>
            <p:spPr>
              <a:xfrm rot="17700058">
                <a:off x="6596259" y="3645850"/>
                <a:ext cx="184731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endParaRPr lang="en-US" sz="2400" b="1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endParaRPr>
              </a:p>
            </p:txBody>
          </p:sp>
        </p:grpSp>
        <p:grpSp>
          <p:nvGrpSpPr>
            <p:cNvPr id="93" name="Group 12"/>
            <p:cNvGrpSpPr/>
            <p:nvPr/>
          </p:nvGrpSpPr>
          <p:grpSpPr>
            <a:xfrm>
              <a:off x="6900862" y="2363507"/>
              <a:ext cx="1139825" cy="2090738"/>
              <a:chOff x="6938963" y="2834011"/>
              <a:chExt cx="1139825" cy="2090738"/>
            </a:xfrm>
            <a:solidFill>
              <a:srgbClr val="57B5EE"/>
            </a:solidFill>
          </p:grpSpPr>
          <p:sp>
            <p:nvSpPr>
              <p:cNvPr id="94" name="Freeform 16"/>
              <p:cNvSpPr>
                <a:spLocks/>
              </p:cNvSpPr>
              <p:nvPr/>
            </p:nvSpPr>
            <p:spPr bwMode="auto">
              <a:xfrm>
                <a:off x="6938963" y="2834011"/>
                <a:ext cx="1139825" cy="2090738"/>
              </a:xfrm>
              <a:custGeom>
                <a:avLst/>
                <a:gdLst>
                  <a:gd name="T0" fmla="*/ 0 w 718"/>
                  <a:gd name="T1" fmla="*/ 1171 h 1317"/>
                  <a:gd name="T2" fmla="*/ 525 w 718"/>
                  <a:gd name="T3" fmla="*/ 0 h 1317"/>
                  <a:gd name="T4" fmla="*/ 718 w 718"/>
                  <a:gd name="T5" fmla="*/ 146 h 1317"/>
                  <a:gd name="T6" fmla="*/ 192 w 718"/>
                  <a:gd name="T7" fmla="*/ 1317 h 1317"/>
                  <a:gd name="T8" fmla="*/ 0 w 718"/>
                  <a:gd name="T9" fmla="*/ 1171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8" h="1317">
                    <a:moveTo>
                      <a:pt x="0" y="1171"/>
                    </a:moveTo>
                    <a:lnTo>
                      <a:pt x="525" y="0"/>
                    </a:lnTo>
                    <a:lnTo>
                      <a:pt x="718" y="146"/>
                    </a:lnTo>
                    <a:lnTo>
                      <a:pt x="192" y="1317"/>
                    </a:lnTo>
                    <a:lnTo>
                      <a:pt x="0" y="117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endParaRPr lang="id-ID">
                  <a:latin typeface="张海山锐线体简" panose="02000000000000000000" pitchFamily="2" charset="-122"/>
                  <a:ea typeface="张海山锐线体简" panose="02000000000000000000" pitchFamily="2" charset="-122"/>
                </a:endParaRPr>
              </a:p>
            </p:txBody>
          </p:sp>
          <p:sp>
            <p:nvSpPr>
              <p:cNvPr id="95" name="TextBox 23"/>
              <p:cNvSpPr txBox="1"/>
              <p:nvPr/>
            </p:nvSpPr>
            <p:spPr>
              <a:xfrm rot="17700058">
                <a:off x="7410698" y="3639888"/>
                <a:ext cx="184731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endParaRPr lang="en-US" sz="2000" b="1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endParaRPr>
              </a:p>
            </p:txBody>
          </p:sp>
        </p:grpSp>
        <p:grpSp>
          <p:nvGrpSpPr>
            <p:cNvPr id="96" name="Group 13"/>
            <p:cNvGrpSpPr/>
            <p:nvPr/>
          </p:nvGrpSpPr>
          <p:grpSpPr>
            <a:xfrm>
              <a:off x="8083549" y="2952470"/>
              <a:ext cx="527050" cy="1549400"/>
              <a:chOff x="8121650" y="3422974"/>
              <a:chExt cx="527050" cy="1549400"/>
            </a:xfrm>
            <a:solidFill>
              <a:srgbClr val="FFC000"/>
            </a:solidFill>
          </p:grpSpPr>
          <p:sp>
            <p:nvSpPr>
              <p:cNvPr id="97" name="Freeform 17"/>
              <p:cNvSpPr>
                <a:spLocks/>
              </p:cNvSpPr>
              <p:nvPr/>
            </p:nvSpPr>
            <p:spPr bwMode="auto">
              <a:xfrm>
                <a:off x="8121650" y="3422974"/>
                <a:ext cx="527050" cy="1549400"/>
              </a:xfrm>
              <a:custGeom>
                <a:avLst/>
                <a:gdLst>
                  <a:gd name="T0" fmla="*/ 49 w 332"/>
                  <a:gd name="T1" fmla="*/ 763 h 976"/>
                  <a:gd name="T2" fmla="*/ 0 w 332"/>
                  <a:gd name="T3" fmla="*/ 0 h 976"/>
                  <a:gd name="T4" fmla="*/ 283 w 332"/>
                  <a:gd name="T5" fmla="*/ 212 h 976"/>
                  <a:gd name="T6" fmla="*/ 332 w 332"/>
                  <a:gd name="T7" fmla="*/ 976 h 976"/>
                  <a:gd name="T8" fmla="*/ 49 w 332"/>
                  <a:gd name="T9" fmla="*/ 763 h 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2" h="976">
                    <a:moveTo>
                      <a:pt x="49" y="763"/>
                    </a:moveTo>
                    <a:lnTo>
                      <a:pt x="0" y="0"/>
                    </a:lnTo>
                    <a:lnTo>
                      <a:pt x="283" y="212"/>
                    </a:lnTo>
                    <a:lnTo>
                      <a:pt x="332" y="976"/>
                    </a:lnTo>
                    <a:lnTo>
                      <a:pt x="49" y="76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endParaRPr lang="id-ID">
                  <a:latin typeface="张海山锐线体简" panose="02000000000000000000" pitchFamily="2" charset="-122"/>
                  <a:ea typeface="张海山锐线体简" panose="02000000000000000000" pitchFamily="2" charset="-122"/>
                </a:endParaRPr>
              </a:p>
            </p:txBody>
          </p:sp>
          <p:sp>
            <p:nvSpPr>
              <p:cNvPr id="98" name="TextBox 24"/>
              <p:cNvSpPr txBox="1"/>
              <p:nvPr/>
            </p:nvSpPr>
            <p:spPr>
              <a:xfrm rot="15980418">
                <a:off x="8261891" y="3966006"/>
                <a:ext cx="184731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endParaRPr lang="en-US" b="1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endParaRPr>
              </a:p>
            </p:txBody>
          </p:sp>
        </p:grpSp>
        <p:grpSp>
          <p:nvGrpSpPr>
            <p:cNvPr id="99" name="Group 5"/>
            <p:cNvGrpSpPr/>
            <p:nvPr/>
          </p:nvGrpSpPr>
          <p:grpSpPr>
            <a:xfrm>
              <a:off x="4833938" y="1765013"/>
              <a:ext cx="1920875" cy="3221038"/>
              <a:chOff x="4833938" y="2260923"/>
              <a:chExt cx="1920875" cy="3221038"/>
            </a:xfrm>
            <a:solidFill>
              <a:srgbClr val="FFC000"/>
            </a:solidFill>
          </p:grpSpPr>
          <p:sp>
            <p:nvSpPr>
              <p:cNvPr id="100" name="Freeform 18"/>
              <p:cNvSpPr>
                <a:spLocks/>
              </p:cNvSpPr>
              <p:nvPr/>
            </p:nvSpPr>
            <p:spPr bwMode="auto">
              <a:xfrm>
                <a:off x="4833938" y="2260923"/>
                <a:ext cx="1920875" cy="3221038"/>
              </a:xfrm>
              <a:custGeom>
                <a:avLst/>
                <a:gdLst>
                  <a:gd name="T0" fmla="*/ 0 w 1210"/>
                  <a:gd name="T1" fmla="*/ 1685 h 2029"/>
                  <a:gd name="T2" fmla="*/ 754 w 1210"/>
                  <a:gd name="T3" fmla="*/ 0 h 2029"/>
                  <a:gd name="T4" fmla="*/ 1210 w 1210"/>
                  <a:gd name="T5" fmla="*/ 344 h 2029"/>
                  <a:gd name="T6" fmla="*/ 456 w 1210"/>
                  <a:gd name="T7" fmla="*/ 2029 h 2029"/>
                  <a:gd name="T8" fmla="*/ 0 w 1210"/>
                  <a:gd name="T9" fmla="*/ 1685 h 20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0" h="2029">
                    <a:moveTo>
                      <a:pt x="0" y="1685"/>
                    </a:moveTo>
                    <a:lnTo>
                      <a:pt x="754" y="0"/>
                    </a:lnTo>
                    <a:lnTo>
                      <a:pt x="1210" y="344"/>
                    </a:lnTo>
                    <a:lnTo>
                      <a:pt x="456" y="2029"/>
                    </a:lnTo>
                    <a:lnTo>
                      <a:pt x="0" y="16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endParaRPr lang="id-ID">
                  <a:latin typeface="张海山锐线体简" panose="02000000000000000000" pitchFamily="2" charset="-122"/>
                  <a:ea typeface="张海山锐线体简" panose="02000000000000000000" pitchFamily="2" charset="-122"/>
                </a:endParaRPr>
              </a:p>
            </p:txBody>
          </p:sp>
          <p:sp>
            <p:nvSpPr>
              <p:cNvPr id="101" name="TextBox 21"/>
              <p:cNvSpPr txBox="1"/>
              <p:nvPr/>
            </p:nvSpPr>
            <p:spPr>
              <a:xfrm rot="17639212">
                <a:off x="5735337" y="3462738"/>
                <a:ext cx="184731" cy="646331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endParaRPr lang="en-US" sz="3600" b="1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endParaRP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DA22420-4B36-AC93-AE81-4483BD762445}"/>
                </a:ext>
              </a:extLst>
            </p:cNvPr>
            <p:cNvSpPr txBox="1"/>
            <p:nvPr/>
          </p:nvSpPr>
          <p:spPr>
            <a:xfrm rot="17650376">
              <a:off x="2449267" y="3074002"/>
              <a:ext cx="1992800" cy="388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sz="1400" dirty="0">
                  <a:cs typeface="B Titr" panose="00000700000000000000" pitchFamily="2" charset="-78"/>
                </a:rPr>
                <a:t>تیتر عنوان موضوع</a:t>
              </a:r>
              <a:endParaRPr lang="en-US" sz="1400" dirty="0">
                <a:cs typeface="B Titr" panose="00000700000000000000" pitchFamily="2" charset="-78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0369DB3-D05E-9E8C-DA2F-BE5765110E1A}"/>
                </a:ext>
              </a:extLst>
            </p:cNvPr>
            <p:cNvSpPr txBox="1"/>
            <p:nvPr/>
          </p:nvSpPr>
          <p:spPr>
            <a:xfrm rot="17650376">
              <a:off x="4574444" y="3036754"/>
              <a:ext cx="2284639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sz="2400" dirty="0">
                  <a:cs typeface="B Titr" panose="00000700000000000000" pitchFamily="2" charset="-78"/>
                </a:rPr>
                <a:t>تیتر عنوان موضوع</a:t>
              </a:r>
              <a:endParaRPr lang="en-US" sz="2400" dirty="0">
                <a:cs typeface="B Titr" panose="00000700000000000000" pitchFamily="2" charset="-78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C147003-AD2A-5E65-3621-CC78F79872B2}"/>
                </a:ext>
              </a:extLst>
            </p:cNvPr>
            <p:cNvSpPr txBox="1"/>
            <p:nvPr/>
          </p:nvSpPr>
          <p:spPr>
            <a:xfrm rot="17650376">
              <a:off x="5639593" y="3180823"/>
              <a:ext cx="1992800" cy="388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sz="1400" dirty="0">
                  <a:cs typeface="B Titr" panose="00000700000000000000" pitchFamily="2" charset="-78"/>
                </a:rPr>
                <a:t>تیتر عنوان موضوع</a:t>
              </a:r>
              <a:endParaRPr lang="en-US" sz="1400" dirty="0">
                <a:cs typeface="B Titr" panose="00000700000000000000" pitchFamily="2" charset="-78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D31348D-5FCB-3D47-33F5-A66992A41EA9}"/>
                </a:ext>
              </a:extLst>
            </p:cNvPr>
            <p:cNvSpPr txBox="1"/>
            <p:nvPr/>
          </p:nvSpPr>
          <p:spPr>
            <a:xfrm rot="17650376">
              <a:off x="6404572" y="3256587"/>
              <a:ext cx="1992800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sz="1200" dirty="0">
                  <a:cs typeface="B Titr" panose="00000700000000000000" pitchFamily="2" charset="-78"/>
                </a:rPr>
                <a:t>تیتر عنوان موضوع</a:t>
              </a:r>
              <a:endParaRPr lang="en-US" sz="1200" dirty="0">
                <a:cs typeface="B Titr" panose="00000700000000000000" pitchFamily="2" charset="-78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CB11EDE-1EF1-794C-8BF0-77690C8BF31C}"/>
                </a:ext>
              </a:extLst>
            </p:cNvPr>
            <p:cNvSpPr txBox="1"/>
            <p:nvPr/>
          </p:nvSpPr>
          <p:spPr>
            <a:xfrm rot="16947894">
              <a:off x="3488691" y="3105469"/>
              <a:ext cx="1992800" cy="388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sz="1400" dirty="0">
                  <a:cs typeface="B Titr" panose="00000700000000000000" pitchFamily="2" charset="-78"/>
                </a:rPr>
                <a:t>تیتر عنوان موضوع</a:t>
              </a:r>
              <a:endParaRPr lang="en-US" sz="1400" dirty="0">
                <a:cs typeface="B Titr" panose="00000700000000000000" pitchFamily="2" charset="-7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D9554D1-6077-9E67-4514-476F77F8F2F5}"/>
                </a:ext>
              </a:extLst>
            </p:cNvPr>
            <p:cNvSpPr txBox="1"/>
            <p:nvPr/>
          </p:nvSpPr>
          <p:spPr>
            <a:xfrm rot="15908916">
              <a:off x="7302694" y="3554045"/>
              <a:ext cx="1992800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sz="1200" dirty="0">
                  <a:cs typeface="B Titr" panose="00000700000000000000" pitchFamily="2" charset="-78"/>
                </a:rPr>
                <a:t>تیتر عنوان موضوع</a:t>
              </a:r>
              <a:endParaRPr lang="en-US" sz="1200" dirty="0">
                <a:cs typeface="B Titr" panose="000007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2903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05DC4C6-FDD3-8F38-097E-9151594082A2}"/>
              </a:ext>
            </a:extLst>
          </p:cNvPr>
          <p:cNvGrpSpPr/>
          <p:nvPr/>
        </p:nvGrpSpPr>
        <p:grpSpPr>
          <a:xfrm>
            <a:off x="3855389" y="2163106"/>
            <a:ext cx="4453290" cy="3227686"/>
            <a:chOff x="3855389" y="2163106"/>
            <a:chExt cx="4453290" cy="3227686"/>
          </a:xfrm>
        </p:grpSpPr>
        <p:grpSp>
          <p:nvGrpSpPr>
            <p:cNvPr id="2" name="Grupo 1">
              <a:extLst>
                <a:ext uri="{FF2B5EF4-FFF2-40B4-BE49-F238E27FC236}">
                  <a16:creationId xmlns:a16="http://schemas.microsoft.com/office/drawing/2014/main" id="{FEA63FD4-1F81-4173-A02F-295A680AFECE}"/>
                </a:ext>
              </a:extLst>
            </p:cNvPr>
            <p:cNvGrpSpPr/>
            <p:nvPr/>
          </p:nvGrpSpPr>
          <p:grpSpPr>
            <a:xfrm>
              <a:off x="5170370" y="2216875"/>
              <a:ext cx="1829708" cy="3173917"/>
              <a:chOff x="5170370" y="2203227"/>
              <a:chExt cx="1829708" cy="3173917"/>
            </a:xfrm>
            <a:solidFill>
              <a:srgbClr val="FFC000"/>
            </a:solidFill>
          </p:grpSpPr>
          <p:sp>
            <p:nvSpPr>
              <p:cNvPr id="52" name="椭圆 1"/>
              <p:cNvSpPr/>
              <p:nvPr/>
            </p:nvSpPr>
            <p:spPr>
              <a:xfrm>
                <a:off x="5170370" y="2203227"/>
                <a:ext cx="1829708" cy="2122272"/>
              </a:xfrm>
              <a:custGeom>
                <a:avLst/>
                <a:gdLst/>
                <a:ahLst/>
                <a:cxnLst/>
                <a:rect l="l" t="t" r="r" b="b"/>
                <a:pathLst>
                  <a:path w="3240360" h="3757972">
                    <a:moveTo>
                      <a:pt x="1620180" y="0"/>
                    </a:moveTo>
                    <a:cubicBezTo>
                      <a:pt x="2514981" y="0"/>
                      <a:pt x="3240360" y="725379"/>
                      <a:pt x="3240360" y="1620180"/>
                    </a:cubicBezTo>
                    <a:cubicBezTo>
                      <a:pt x="3240360" y="2212023"/>
                      <a:pt x="2923020" y="2729746"/>
                      <a:pt x="2448272" y="3010903"/>
                    </a:cubicBezTo>
                    <a:lnTo>
                      <a:pt x="2448272" y="3511913"/>
                    </a:lnTo>
                    <a:cubicBezTo>
                      <a:pt x="2448272" y="3647808"/>
                      <a:pt x="2338108" y="3757972"/>
                      <a:pt x="2202213" y="3757972"/>
                    </a:cubicBezTo>
                    <a:lnTo>
                      <a:pt x="1038147" y="3757972"/>
                    </a:lnTo>
                    <a:cubicBezTo>
                      <a:pt x="902252" y="3757972"/>
                      <a:pt x="792088" y="3647808"/>
                      <a:pt x="792088" y="3511913"/>
                    </a:cubicBezTo>
                    <a:lnTo>
                      <a:pt x="792088" y="3010903"/>
                    </a:lnTo>
                    <a:cubicBezTo>
                      <a:pt x="317340" y="2729746"/>
                      <a:pt x="0" y="2212023"/>
                      <a:pt x="0" y="1620180"/>
                    </a:cubicBezTo>
                    <a:cubicBezTo>
                      <a:pt x="0" y="725379"/>
                      <a:pt x="725379" y="0"/>
                      <a:pt x="162018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03200" cap="flat" cmpd="sng" algn="ctr">
                <a:solidFill>
                  <a:srgbClr val="57B5EE"/>
                </a:solidFill>
                <a:prstDash val="solid"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圆角矩形 52"/>
              <p:cNvSpPr/>
              <p:nvPr/>
            </p:nvSpPr>
            <p:spPr>
              <a:xfrm>
                <a:off x="5665356" y="4475732"/>
                <a:ext cx="855550" cy="177120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71" name="圆角矩形 70"/>
              <p:cNvSpPr/>
              <p:nvPr/>
            </p:nvSpPr>
            <p:spPr>
              <a:xfrm>
                <a:off x="5739683" y="4730342"/>
                <a:ext cx="706897" cy="178700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72" name="圆角矩形 71"/>
              <p:cNvSpPr/>
              <p:nvPr/>
            </p:nvSpPr>
            <p:spPr>
              <a:xfrm>
                <a:off x="5665356" y="4986533"/>
                <a:ext cx="855550" cy="177120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73" name="圆角矩形 72"/>
              <p:cNvSpPr/>
              <p:nvPr/>
            </p:nvSpPr>
            <p:spPr>
              <a:xfrm>
                <a:off x="5823499" y="5242724"/>
                <a:ext cx="539265" cy="134420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/>
                  <a:ea typeface="+mn-ea"/>
                </a:endParaRPr>
              </a:p>
            </p:txBody>
          </p:sp>
        </p:grpSp>
        <p:sp>
          <p:nvSpPr>
            <p:cNvPr id="74" name="椭圆 32"/>
            <p:cNvSpPr>
              <a:spLocks noChangeArrowheads="1"/>
            </p:cNvSpPr>
            <p:nvPr/>
          </p:nvSpPr>
          <p:spPr bwMode="auto">
            <a:xfrm>
              <a:off x="3855389" y="2163106"/>
              <a:ext cx="483916" cy="483916"/>
            </a:xfrm>
            <a:prstGeom prst="ellipse">
              <a:avLst/>
            </a:prstGeom>
            <a:noFill/>
            <a:ln w="57150" algn="ctr">
              <a:solidFill>
                <a:srgbClr val="FFC000"/>
              </a:solidFill>
              <a:round/>
              <a:headEnd/>
              <a:tailEnd/>
            </a:ln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hangingPunct="1"/>
              <a:r>
                <a:rPr lang="fa-IR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gency FB" pitchFamily="34" charset="0"/>
                  <a:ea typeface="微软雅黑" pitchFamily="34" charset="-122"/>
                  <a:cs typeface="B Titr" panose="00000700000000000000" pitchFamily="2" charset="-78"/>
                </a:rPr>
                <a:t>01</a:t>
              </a:r>
              <a:endPara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75" name="直接连接符 33"/>
            <p:cNvCxnSpPr>
              <a:cxnSpLocks noChangeShapeType="1"/>
            </p:cNvCxnSpPr>
            <p:nvPr/>
          </p:nvCxnSpPr>
          <p:spPr bwMode="auto">
            <a:xfrm>
              <a:off x="4417613" y="2466739"/>
              <a:ext cx="645221" cy="270424"/>
            </a:xfrm>
            <a:prstGeom prst="line">
              <a:avLst/>
            </a:prstGeom>
            <a:noFill/>
            <a:ln w="38100" algn="ctr">
              <a:solidFill>
                <a:srgbClr val="57B5E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6" name="椭圆 34"/>
            <p:cNvSpPr>
              <a:spLocks noChangeArrowheads="1"/>
            </p:cNvSpPr>
            <p:nvPr/>
          </p:nvSpPr>
          <p:spPr bwMode="auto">
            <a:xfrm>
              <a:off x="7824763" y="2163106"/>
              <a:ext cx="483916" cy="483916"/>
            </a:xfrm>
            <a:prstGeom prst="ellipse">
              <a:avLst/>
            </a:prstGeom>
            <a:noFill/>
            <a:ln w="57150" algn="ctr">
              <a:solidFill>
                <a:srgbClr val="FFC000"/>
              </a:solidFill>
              <a:round/>
              <a:headEnd/>
              <a:tailEnd/>
            </a:ln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hangingPunct="1"/>
              <a:r>
                <a:rPr lang="fa-IR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gency FB" pitchFamily="34" charset="0"/>
                  <a:ea typeface="微软雅黑" pitchFamily="34" charset="-122"/>
                  <a:cs typeface="B Titr" panose="00000700000000000000" pitchFamily="2" charset="-78"/>
                </a:rPr>
                <a:t>03</a:t>
              </a:r>
              <a:endPara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77" name="直接连接符 35"/>
            <p:cNvCxnSpPr>
              <a:cxnSpLocks noChangeShapeType="1"/>
            </p:cNvCxnSpPr>
            <p:nvPr/>
          </p:nvCxnSpPr>
          <p:spPr bwMode="auto">
            <a:xfrm rot="8309691">
              <a:off x="7120266" y="2452506"/>
              <a:ext cx="645221" cy="268842"/>
            </a:xfrm>
            <a:prstGeom prst="line">
              <a:avLst/>
            </a:prstGeom>
            <a:noFill/>
            <a:ln w="38100" algn="ctr">
              <a:solidFill>
                <a:srgbClr val="57B5E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8" name="椭圆 36"/>
            <p:cNvSpPr>
              <a:spLocks noChangeArrowheads="1"/>
            </p:cNvSpPr>
            <p:nvPr/>
          </p:nvSpPr>
          <p:spPr bwMode="auto">
            <a:xfrm>
              <a:off x="4484796" y="4740827"/>
              <a:ext cx="483916" cy="483916"/>
            </a:xfrm>
            <a:prstGeom prst="ellipse">
              <a:avLst/>
            </a:prstGeom>
            <a:noFill/>
            <a:ln w="57150" algn="ctr">
              <a:solidFill>
                <a:srgbClr val="FFC000"/>
              </a:solidFill>
              <a:round/>
              <a:headEnd/>
              <a:tailEnd/>
            </a:ln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hangingPunct="1"/>
              <a:r>
                <a:rPr lang="fa-IR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gency FB" pitchFamily="34" charset="0"/>
                  <a:ea typeface="微软雅黑" pitchFamily="34" charset="-122"/>
                  <a:cs typeface="B Titr" panose="00000700000000000000" pitchFamily="2" charset="-78"/>
                </a:rPr>
                <a:t>03</a:t>
              </a:r>
              <a:endPara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79" name="直接连接符 37"/>
            <p:cNvCxnSpPr>
              <a:cxnSpLocks noChangeShapeType="1"/>
            </p:cNvCxnSpPr>
            <p:nvPr/>
          </p:nvCxnSpPr>
          <p:spPr bwMode="auto">
            <a:xfrm rot="17818244">
              <a:off x="4888878" y="4422960"/>
              <a:ext cx="645221" cy="268842"/>
            </a:xfrm>
            <a:prstGeom prst="line">
              <a:avLst/>
            </a:prstGeom>
            <a:noFill/>
            <a:ln w="38100" algn="ctr">
              <a:solidFill>
                <a:srgbClr val="57B5E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0" name="椭圆 38"/>
            <p:cNvSpPr>
              <a:spLocks noChangeArrowheads="1"/>
            </p:cNvSpPr>
            <p:nvPr/>
          </p:nvSpPr>
          <p:spPr bwMode="auto">
            <a:xfrm>
              <a:off x="7228566" y="4740827"/>
              <a:ext cx="483916" cy="483916"/>
            </a:xfrm>
            <a:prstGeom prst="ellipse">
              <a:avLst/>
            </a:prstGeom>
            <a:noFill/>
            <a:ln w="57150" algn="ctr">
              <a:solidFill>
                <a:srgbClr val="FFC000"/>
              </a:solidFill>
              <a:round/>
              <a:headEnd/>
              <a:tailEnd/>
            </a:ln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hangingPunct="1"/>
              <a:r>
                <a:rPr lang="fa-IR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gency FB" pitchFamily="34" charset="0"/>
                  <a:ea typeface="微软雅黑" pitchFamily="34" charset="-122"/>
                  <a:cs typeface="B Titr" panose="00000700000000000000" pitchFamily="2" charset="-78"/>
                </a:rPr>
                <a:t>04</a:t>
              </a:r>
              <a:endPara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81" name="直接连接符 39"/>
            <p:cNvCxnSpPr>
              <a:cxnSpLocks noChangeShapeType="1"/>
            </p:cNvCxnSpPr>
            <p:nvPr/>
          </p:nvCxnSpPr>
          <p:spPr bwMode="auto">
            <a:xfrm flipH="1" flipV="1">
              <a:off x="6705933" y="4329657"/>
              <a:ext cx="555080" cy="436473"/>
            </a:xfrm>
            <a:prstGeom prst="line">
              <a:avLst/>
            </a:prstGeom>
            <a:noFill/>
            <a:ln w="38100" algn="ctr">
              <a:solidFill>
                <a:srgbClr val="57B5E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23DBB82-EC9B-D2AA-B45F-8773C248DF2A}"/>
              </a:ext>
            </a:extLst>
          </p:cNvPr>
          <p:cNvSpPr txBox="1"/>
          <p:nvPr/>
        </p:nvSpPr>
        <p:spPr>
          <a:xfrm>
            <a:off x="0" y="212333"/>
            <a:ext cx="12191999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dirty="0">
                <a:solidFill>
                  <a:srgbClr val="FFC000"/>
                </a:solidFill>
                <a:cs typeface="B Titr" panose="00000700000000000000" pitchFamily="2" charset="-78"/>
              </a:rPr>
              <a:t>تیتر عنوان موضوع </a:t>
            </a:r>
            <a:r>
              <a:rPr lang="fa-IR" sz="2800" dirty="0">
                <a:cs typeface="B Titr" panose="00000700000000000000" pitchFamily="2" charset="-78"/>
              </a:rPr>
              <a:t>را وارد نمایید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BE3D68-4E2A-62DE-0B2E-735F62076E96}"/>
              </a:ext>
            </a:extLst>
          </p:cNvPr>
          <p:cNvSpPr txBox="1"/>
          <p:nvPr/>
        </p:nvSpPr>
        <p:spPr>
          <a:xfrm>
            <a:off x="8392063" y="1546797"/>
            <a:ext cx="3402074" cy="1704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B500E7-5B0C-CB8F-93C0-16C136E9E401}"/>
              </a:ext>
            </a:extLst>
          </p:cNvPr>
          <p:cNvSpPr txBox="1"/>
          <p:nvPr/>
        </p:nvSpPr>
        <p:spPr>
          <a:xfrm>
            <a:off x="362663" y="1515848"/>
            <a:ext cx="3402074" cy="1704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9738E6-21A7-48DA-6BC7-80760E779623}"/>
              </a:ext>
            </a:extLst>
          </p:cNvPr>
          <p:cNvSpPr txBox="1"/>
          <p:nvPr/>
        </p:nvSpPr>
        <p:spPr>
          <a:xfrm>
            <a:off x="1004934" y="4111476"/>
            <a:ext cx="3402074" cy="1704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163BC2-3172-FDA9-866A-0123458ABC3F}"/>
              </a:ext>
            </a:extLst>
          </p:cNvPr>
          <p:cNvSpPr txBox="1"/>
          <p:nvPr/>
        </p:nvSpPr>
        <p:spPr>
          <a:xfrm>
            <a:off x="7835775" y="4156760"/>
            <a:ext cx="3402074" cy="1704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905358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6103989" y="3705563"/>
            <a:ext cx="0" cy="1440000"/>
          </a:xfrm>
          <a:prstGeom prst="line">
            <a:avLst/>
          </a:prstGeom>
          <a:solidFill>
            <a:schemeClr val="accent4"/>
          </a:solidFill>
          <a:ln w="28575">
            <a:solidFill>
              <a:srgbClr val="57B5EE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5826177" y="4147751"/>
            <a:ext cx="555625" cy="555625"/>
          </a:xfrm>
          <a:prstGeom prst="ellipse">
            <a:avLst/>
          </a:prstGeom>
          <a:solidFill>
            <a:schemeClr val="bg1"/>
          </a:solidFill>
          <a:ln w="28575">
            <a:solidFill>
              <a:srgbClr val="57B5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lang="zh-CN" altLang="en-US" sz="2400"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45085" y="4254250"/>
            <a:ext cx="319318" cy="379656"/>
          </a:xfrm>
          <a:prstGeom prst="rect">
            <a:avLst/>
          </a:prstGeom>
          <a:noFill/>
        </p:spPr>
        <p:txBody>
          <a:bodyPr wrap="none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fa-IR" altLang="zh-CN" sz="1867" dirty="0">
                <a:latin typeface="+mj-ea"/>
                <a:ea typeface="+mj-ea"/>
                <a:cs typeface="B Titr" panose="00000700000000000000" pitchFamily="2" charset="-78"/>
              </a:rPr>
              <a:t>یا</a:t>
            </a:r>
            <a:endParaRPr lang="zh-CN" altLang="en-US" sz="1867" dirty="0">
              <a:latin typeface="+mj-ea"/>
              <a:ea typeface="+mj-ea"/>
              <a:cs typeface="B Titr" panose="00000700000000000000" pitchFamily="2" charset="-7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3273" y="3485801"/>
            <a:ext cx="797014" cy="68480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fa-IR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B Titr" panose="00000700000000000000" pitchFamily="2" charset="-78"/>
              </a:rPr>
              <a:t>60%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cs typeface="B Titr" panose="00000700000000000000" pitchFamily="2" charset="-78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2854" y="4475619"/>
            <a:ext cx="817853" cy="68480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fa-IR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B Titr" panose="00000700000000000000" pitchFamily="2" charset="-78"/>
              </a:rPr>
              <a:t>30%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cs typeface="B Titr" panose="00000700000000000000" pitchFamily="2" charset="-78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658936" y="3551175"/>
            <a:ext cx="266772" cy="684743"/>
            <a:chOff x="-4098925" y="69850"/>
            <a:chExt cx="1949450" cy="5003800"/>
          </a:xfrm>
          <a:solidFill>
            <a:srgbClr val="57B5EE"/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639181" y="4541775"/>
            <a:ext cx="305412" cy="684743"/>
            <a:chOff x="-1630363" y="115888"/>
            <a:chExt cx="2190751" cy="4911725"/>
          </a:xfrm>
          <a:solidFill>
            <a:srgbClr val="57B5EE"/>
          </a:solidFill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269525" y="3551175"/>
            <a:ext cx="266772" cy="684743"/>
            <a:chOff x="-4098925" y="69850"/>
            <a:chExt cx="1949450" cy="5003800"/>
          </a:xfrm>
          <a:solidFill>
            <a:srgbClr val="FFC000"/>
          </a:solidFill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249770" y="4541775"/>
            <a:ext cx="305412" cy="684743"/>
            <a:chOff x="-1630363" y="115888"/>
            <a:chExt cx="2190751" cy="4911725"/>
          </a:xfrm>
          <a:solidFill>
            <a:srgbClr val="FFC000"/>
          </a:solidFill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721152" y="3551175"/>
            <a:ext cx="266772" cy="684743"/>
            <a:chOff x="-4098925" y="69850"/>
            <a:chExt cx="1949450" cy="5003800"/>
          </a:xfrm>
          <a:solidFill>
            <a:srgbClr val="FFC000"/>
          </a:solidFill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701397" y="4541775"/>
            <a:ext cx="305412" cy="684743"/>
            <a:chOff x="-1630363" y="115888"/>
            <a:chExt cx="2190751" cy="4911725"/>
          </a:xfrm>
          <a:solidFill>
            <a:srgbClr val="FFC000"/>
          </a:solidFill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0207309" y="3551175"/>
            <a:ext cx="266772" cy="684743"/>
            <a:chOff x="-4098925" y="69850"/>
            <a:chExt cx="1949450" cy="5003800"/>
          </a:xfrm>
          <a:solidFill>
            <a:srgbClr val="57B5EE"/>
          </a:solidFill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0187554" y="4541775"/>
            <a:ext cx="305412" cy="684743"/>
            <a:chOff x="-1630363" y="115888"/>
            <a:chExt cx="2190751" cy="4911725"/>
          </a:xfrm>
          <a:solidFill>
            <a:srgbClr val="57B5EE"/>
          </a:solidFill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dirty="0">
                <a:latin typeface="+mn-ea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047571" y="3551175"/>
            <a:ext cx="266772" cy="684743"/>
            <a:chOff x="-4098925" y="69850"/>
            <a:chExt cx="1949450" cy="5003800"/>
          </a:xfrm>
          <a:solidFill>
            <a:srgbClr val="FFC000"/>
          </a:solidFill>
        </p:grpSpPr>
        <p:sp>
          <p:nvSpPr>
            <p:cNvPr id="52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027816" y="4541775"/>
            <a:ext cx="305412" cy="684743"/>
            <a:chOff x="-1630363" y="115888"/>
            <a:chExt cx="2190751" cy="4911725"/>
          </a:xfrm>
          <a:solidFill>
            <a:srgbClr val="FFC000"/>
          </a:solidFill>
        </p:grpSpPr>
        <p:sp>
          <p:nvSpPr>
            <p:cNvPr id="50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51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9880884" y="3551175"/>
            <a:ext cx="266772" cy="684743"/>
            <a:chOff x="-4098925" y="69850"/>
            <a:chExt cx="1949450" cy="5003800"/>
          </a:xfrm>
          <a:solidFill>
            <a:srgbClr val="57B5EE"/>
          </a:solidFill>
        </p:grpSpPr>
        <p:sp>
          <p:nvSpPr>
            <p:cNvPr id="46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9861129" y="4541775"/>
            <a:ext cx="305412" cy="684743"/>
            <a:chOff x="-1630363" y="115888"/>
            <a:chExt cx="2190751" cy="4911725"/>
          </a:xfrm>
          <a:solidFill>
            <a:srgbClr val="57B5EE"/>
          </a:solidFill>
        </p:grpSpPr>
        <p:sp>
          <p:nvSpPr>
            <p:cNvPr id="44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45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373991" y="3551175"/>
            <a:ext cx="266772" cy="684743"/>
            <a:chOff x="-4098925" y="69850"/>
            <a:chExt cx="1949450" cy="5003800"/>
          </a:xfrm>
          <a:solidFill>
            <a:srgbClr val="FFC000"/>
          </a:solidFill>
        </p:grpSpPr>
        <p:sp>
          <p:nvSpPr>
            <p:cNvPr id="67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68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354236" y="4541775"/>
            <a:ext cx="305412" cy="684743"/>
            <a:chOff x="-1630363" y="115888"/>
            <a:chExt cx="2190751" cy="4911725"/>
          </a:xfrm>
          <a:solidFill>
            <a:srgbClr val="FFC000"/>
          </a:solidFill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9554464" y="3551175"/>
            <a:ext cx="266772" cy="684743"/>
            <a:chOff x="-4098925" y="69850"/>
            <a:chExt cx="1949450" cy="5003800"/>
          </a:xfrm>
          <a:solidFill>
            <a:srgbClr val="FFC000"/>
          </a:solidFill>
        </p:grpSpPr>
        <p:sp>
          <p:nvSpPr>
            <p:cNvPr id="61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534709" y="4541775"/>
            <a:ext cx="305412" cy="684743"/>
            <a:chOff x="-1630363" y="115888"/>
            <a:chExt cx="2190751" cy="4911725"/>
          </a:xfrm>
          <a:solidFill>
            <a:srgbClr val="57B5EE"/>
          </a:solidFill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2700411" y="3551175"/>
            <a:ext cx="266772" cy="684743"/>
            <a:chOff x="-4098925" y="69850"/>
            <a:chExt cx="1949450" cy="5003800"/>
          </a:xfrm>
          <a:solidFill>
            <a:srgbClr val="FFC000"/>
          </a:solidFill>
        </p:grpSpPr>
        <p:sp>
          <p:nvSpPr>
            <p:cNvPr id="82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83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2680656" y="4541775"/>
            <a:ext cx="305412" cy="684743"/>
            <a:chOff x="-1630363" y="115888"/>
            <a:chExt cx="2190751" cy="4911725"/>
          </a:xfrm>
          <a:solidFill>
            <a:srgbClr val="57B5EE"/>
          </a:solidFill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9228044" y="3551175"/>
            <a:ext cx="266772" cy="684743"/>
            <a:chOff x="-4098925" y="69850"/>
            <a:chExt cx="1949450" cy="5003800"/>
          </a:xfrm>
          <a:solidFill>
            <a:srgbClr val="FFC000"/>
          </a:solidFill>
        </p:grpSpPr>
        <p:sp>
          <p:nvSpPr>
            <p:cNvPr id="76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77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9208289" y="4541775"/>
            <a:ext cx="305412" cy="684743"/>
            <a:chOff x="-1630363" y="115888"/>
            <a:chExt cx="2190751" cy="4911725"/>
          </a:xfrm>
          <a:solidFill>
            <a:srgbClr val="57B5EE"/>
          </a:solidFill>
        </p:grpSpPr>
        <p:sp>
          <p:nvSpPr>
            <p:cNvPr id="74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75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3026831" y="3551175"/>
            <a:ext cx="266772" cy="684743"/>
            <a:chOff x="-4098925" y="69850"/>
            <a:chExt cx="1949450" cy="5003800"/>
          </a:xfrm>
          <a:solidFill>
            <a:srgbClr val="FFC000"/>
          </a:solidFill>
        </p:grpSpPr>
        <p:sp>
          <p:nvSpPr>
            <p:cNvPr id="97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98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3007076" y="4541775"/>
            <a:ext cx="305412" cy="684743"/>
            <a:chOff x="-1630363" y="115888"/>
            <a:chExt cx="2190751" cy="4911725"/>
          </a:xfrm>
          <a:solidFill>
            <a:srgbClr val="57B5EE"/>
          </a:solidFill>
        </p:grpSpPr>
        <p:sp>
          <p:nvSpPr>
            <p:cNvPr id="95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8901624" y="3551175"/>
            <a:ext cx="266772" cy="684743"/>
            <a:chOff x="-4098925" y="69850"/>
            <a:chExt cx="1949450" cy="5003800"/>
          </a:xfrm>
          <a:solidFill>
            <a:srgbClr val="FFC000"/>
          </a:solidFill>
        </p:grpSpPr>
        <p:sp>
          <p:nvSpPr>
            <p:cNvPr id="91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92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8881869" y="4541775"/>
            <a:ext cx="305412" cy="684743"/>
            <a:chOff x="-1630363" y="115888"/>
            <a:chExt cx="2190751" cy="4911725"/>
          </a:xfrm>
          <a:solidFill>
            <a:srgbClr val="57B5EE"/>
          </a:solidFill>
        </p:grpSpPr>
        <p:sp>
          <p:nvSpPr>
            <p:cNvPr id="89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3353251" y="3551175"/>
            <a:ext cx="266772" cy="684743"/>
            <a:chOff x="-4098925" y="69850"/>
            <a:chExt cx="1949450" cy="5003800"/>
          </a:xfrm>
          <a:solidFill>
            <a:srgbClr val="FFC000"/>
          </a:solidFill>
        </p:grpSpPr>
        <p:sp>
          <p:nvSpPr>
            <p:cNvPr id="112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113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3333496" y="4541775"/>
            <a:ext cx="305412" cy="684743"/>
            <a:chOff x="-1630363" y="115888"/>
            <a:chExt cx="2190751" cy="4911725"/>
          </a:xfrm>
          <a:solidFill>
            <a:srgbClr val="57B5EE"/>
          </a:solidFill>
        </p:grpSpPr>
        <p:sp>
          <p:nvSpPr>
            <p:cNvPr id="110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8575204" y="3551175"/>
            <a:ext cx="266772" cy="684743"/>
            <a:chOff x="-4098925" y="69850"/>
            <a:chExt cx="1949450" cy="5003800"/>
          </a:xfrm>
          <a:solidFill>
            <a:srgbClr val="FFC000"/>
          </a:solidFill>
        </p:grpSpPr>
        <p:sp>
          <p:nvSpPr>
            <p:cNvPr id="106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107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8555449" y="4541775"/>
            <a:ext cx="305412" cy="684743"/>
            <a:chOff x="-1630363" y="115888"/>
            <a:chExt cx="2190751" cy="4911725"/>
          </a:xfrm>
          <a:solidFill>
            <a:srgbClr val="57B5EE"/>
          </a:solidFill>
        </p:grpSpPr>
        <p:sp>
          <p:nvSpPr>
            <p:cNvPr id="104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105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3679671" y="3551175"/>
            <a:ext cx="266772" cy="684743"/>
            <a:chOff x="-4098925" y="69850"/>
            <a:chExt cx="1949450" cy="5003800"/>
          </a:xfrm>
          <a:solidFill>
            <a:srgbClr val="57B5EE"/>
          </a:solidFill>
        </p:grpSpPr>
        <p:sp>
          <p:nvSpPr>
            <p:cNvPr id="127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3659916" y="4541775"/>
            <a:ext cx="305412" cy="684743"/>
            <a:chOff x="-1630363" y="115888"/>
            <a:chExt cx="2190751" cy="4911725"/>
          </a:xfrm>
          <a:solidFill>
            <a:srgbClr val="57B5EE"/>
          </a:solidFill>
        </p:grpSpPr>
        <p:sp>
          <p:nvSpPr>
            <p:cNvPr id="125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126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8248784" y="3551175"/>
            <a:ext cx="266772" cy="684743"/>
            <a:chOff x="-4098925" y="69850"/>
            <a:chExt cx="1949450" cy="5003800"/>
          </a:xfrm>
          <a:solidFill>
            <a:srgbClr val="FFC000"/>
          </a:solidFill>
        </p:grpSpPr>
        <p:sp>
          <p:nvSpPr>
            <p:cNvPr id="121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8229029" y="4541775"/>
            <a:ext cx="305412" cy="684743"/>
            <a:chOff x="-1630363" y="115888"/>
            <a:chExt cx="2190751" cy="4911725"/>
          </a:xfrm>
          <a:solidFill>
            <a:srgbClr val="FFC000"/>
          </a:solidFill>
        </p:grpSpPr>
        <p:sp>
          <p:nvSpPr>
            <p:cNvPr id="119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120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4006091" y="3551175"/>
            <a:ext cx="266772" cy="684743"/>
            <a:chOff x="-4098925" y="69850"/>
            <a:chExt cx="1949450" cy="5003800"/>
          </a:xfrm>
          <a:solidFill>
            <a:srgbClr val="57B5EE"/>
          </a:solidFill>
        </p:grpSpPr>
        <p:sp>
          <p:nvSpPr>
            <p:cNvPr id="142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143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3986336" y="4541775"/>
            <a:ext cx="305412" cy="684743"/>
            <a:chOff x="-1630363" y="115888"/>
            <a:chExt cx="2190751" cy="4911725"/>
          </a:xfrm>
          <a:solidFill>
            <a:srgbClr val="57B5EE"/>
          </a:solidFill>
        </p:grpSpPr>
        <p:sp>
          <p:nvSpPr>
            <p:cNvPr id="140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7922364" y="3551175"/>
            <a:ext cx="266772" cy="684743"/>
            <a:chOff x="-4098925" y="69850"/>
            <a:chExt cx="1949450" cy="5003800"/>
          </a:xfrm>
          <a:solidFill>
            <a:srgbClr val="FFC000"/>
          </a:solidFill>
        </p:grpSpPr>
        <p:sp>
          <p:nvSpPr>
            <p:cNvPr id="136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137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7902609" y="4541775"/>
            <a:ext cx="305412" cy="684743"/>
            <a:chOff x="-1630363" y="115888"/>
            <a:chExt cx="2190751" cy="4911725"/>
          </a:xfrm>
          <a:solidFill>
            <a:srgbClr val="FFC000"/>
          </a:solidFill>
        </p:grpSpPr>
        <p:sp>
          <p:nvSpPr>
            <p:cNvPr id="134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135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4332511" y="3551175"/>
            <a:ext cx="266772" cy="684743"/>
            <a:chOff x="-4098925" y="69850"/>
            <a:chExt cx="1949450" cy="5003800"/>
          </a:xfrm>
          <a:solidFill>
            <a:srgbClr val="57B5EE"/>
          </a:solidFill>
        </p:grpSpPr>
        <p:sp>
          <p:nvSpPr>
            <p:cNvPr id="157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158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 dirty="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4312756" y="4541775"/>
            <a:ext cx="305412" cy="684743"/>
            <a:chOff x="-1630363" y="115888"/>
            <a:chExt cx="2190751" cy="4911725"/>
          </a:xfrm>
          <a:solidFill>
            <a:srgbClr val="57B5EE"/>
          </a:solidFill>
        </p:grpSpPr>
        <p:sp>
          <p:nvSpPr>
            <p:cNvPr id="155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156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7595944" y="3551175"/>
            <a:ext cx="266772" cy="684743"/>
            <a:chOff x="-4098925" y="69850"/>
            <a:chExt cx="1949450" cy="5003800"/>
          </a:xfrm>
          <a:solidFill>
            <a:srgbClr val="FFC000"/>
          </a:solidFill>
        </p:grpSpPr>
        <p:sp>
          <p:nvSpPr>
            <p:cNvPr id="151" name="Freeform 5"/>
            <p:cNvSpPr>
              <a:spLocks/>
            </p:cNvSpPr>
            <p:nvPr/>
          </p:nvSpPr>
          <p:spPr bwMode="auto">
            <a:xfrm>
              <a:off x="-3514725" y="69850"/>
              <a:ext cx="774700" cy="771525"/>
            </a:xfrm>
            <a:custGeom>
              <a:avLst/>
              <a:gdLst>
                <a:gd name="T0" fmla="*/ 488 w 488"/>
                <a:gd name="T1" fmla="*/ 242 h 486"/>
                <a:gd name="T2" fmla="*/ 482 w 488"/>
                <a:gd name="T3" fmla="*/ 292 h 486"/>
                <a:gd name="T4" fmla="*/ 468 w 488"/>
                <a:gd name="T5" fmla="*/ 338 h 486"/>
                <a:gd name="T6" fmla="*/ 446 w 488"/>
                <a:gd name="T7" fmla="*/ 378 h 486"/>
                <a:gd name="T8" fmla="*/ 416 w 488"/>
                <a:gd name="T9" fmla="*/ 414 h 486"/>
                <a:gd name="T10" fmla="*/ 380 w 488"/>
                <a:gd name="T11" fmla="*/ 444 h 486"/>
                <a:gd name="T12" fmla="*/ 338 w 488"/>
                <a:gd name="T13" fmla="*/ 466 h 486"/>
                <a:gd name="T14" fmla="*/ 292 w 488"/>
                <a:gd name="T15" fmla="*/ 482 h 486"/>
                <a:gd name="T16" fmla="*/ 244 w 488"/>
                <a:gd name="T17" fmla="*/ 486 h 486"/>
                <a:gd name="T18" fmla="*/ 220 w 488"/>
                <a:gd name="T19" fmla="*/ 484 h 486"/>
                <a:gd name="T20" fmla="*/ 172 w 488"/>
                <a:gd name="T21" fmla="*/ 476 h 486"/>
                <a:gd name="T22" fmla="*/ 128 w 488"/>
                <a:gd name="T23" fmla="*/ 456 h 486"/>
                <a:gd name="T24" fmla="*/ 90 w 488"/>
                <a:gd name="T25" fmla="*/ 430 h 486"/>
                <a:gd name="T26" fmla="*/ 56 w 488"/>
                <a:gd name="T27" fmla="*/ 398 h 486"/>
                <a:gd name="T28" fmla="*/ 30 w 488"/>
                <a:gd name="T29" fmla="*/ 358 h 486"/>
                <a:gd name="T30" fmla="*/ 12 w 488"/>
                <a:gd name="T31" fmla="*/ 316 h 486"/>
                <a:gd name="T32" fmla="*/ 2 w 488"/>
                <a:gd name="T33" fmla="*/ 268 h 486"/>
                <a:gd name="T34" fmla="*/ 0 w 488"/>
                <a:gd name="T35" fmla="*/ 242 h 486"/>
                <a:gd name="T36" fmla="*/ 6 w 488"/>
                <a:gd name="T37" fmla="*/ 194 h 486"/>
                <a:gd name="T38" fmla="*/ 20 w 488"/>
                <a:gd name="T39" fmla="*/ 148 h 486"/>
                <a:gd name="T40" fmla="*/ 42 w 488"/>
                <a:gd name="T41" fmla="*/ 106 h 486"/>
                <a:gd name="T42" fmla="*/ 72 w 488"/>
                <a:gd name="T43" fmla="*/ 70 h 486"/>
                <a:gd name="T44" fmla="*/ 108 w 488"/>
                <a:gd name="T45" fmla="*/ 42 h 486"/>
                <a:gd name="T46" fmla="*/ 150 w 488"/>
                <a:gd name="T47" fmla="*/ 18 h 486"/>
                <a:gd name="T48" fmla="*/ 194 w 488"/>
                <a:gd name="T49" fmla="*/ 4 h 486"/>
                <a:gd name="T50" fmla="*/ 244 w 488"/>
                <a:gd name="T51" fmla="*/ 0 h 486"/>
                <a:gd name="T52" fmla="*/ 268 w 488"/>
                <a:gd name="T53" fmla="*/ 0 h 486"/>
                <a:gd name="T54" fmla="*/ 316 w 488"/>
                <a:gd name="T55" fmla="*/ 10 h 486"/>
                <a:gd name="T56" fmla="*/ 360 w 488"/>
                <a:gd name="T57" fmla="*/ 30 h 486"/>
                <a:gd name="T58" fmla="*/ 398 w 488"/>
                <a:gd name="T59" fmla="*/ 56 h 486"/>
                <a:gd name="T60" fmla="*/ 432 w 488"/>
                <a:gd name="T61" fmla="*/ 88 h 486"/>
                <a:gd name="T62" fmla="*/ 458 w 488"/>
                <a:gd name="T63" fmla="*/ 126 h 486"/>
                <a:gd name="T64" fmla="*/ 476 w 488"/>
                <a:gd name="T65" fmla="*/ 170 h 486"/>
                <a:gd name="T66" fmla="*/ 486 w 488"/>
                <a:gd name="T67" fmla="*/ 218 h 486"/>
                <a:gd name="T68" fmla="*/ 488 w 488"/>
                <a:gd name="T69" fmla="*/ 24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6">
                  <a:moveTo>
                    <a:pt x="488" y="242"/>
                  </a:moveTo>
                  <a:lnTo>
                    <a:pt x="488" y="242"/>
                  </a:lnTo>
                  <a:lnTo>
                    <a:pt x="486" y="268"/>
                  </a:lnTo>
                  <a:lnTo>
                    <a:pt x="482" y="292"/>
                  </a:lnTo>
                  <a:lnTo>
                    <a:pt x="476" y="316"/>
                  </a:lnTo>
                  <a:lnTo>
                    <a:pt x="468" y="338"/>
                  </a:lnTo>
                  <a:lnTo>
                    <a:pt x="458" y="358"/>
                  </a:lnTo>
                  <a:lnTo>
                    <a:pt x="446" y="378"/>
                  </a:lnTo>
                  <a:lnTo>
                    <a:pt x="432" y="398"/>
                  </a:lnTo>
                  <a:lnTo>
                    <a:pt x="416" y="414"/>
                  </a:lnTo>
                  <a:lnTo>
                    <a:pt x="398" y="430"/>
                  </a:lnTo>
                  <a:lnTo>
                    <a:pt x="380" y="444"/>
                  </a:lnTo>
                  <a:lnTo>
                    <a:pt x="360" y="456"/>
                  </a:lnTo>
                  <a:lnTo>
                    <a:pt x="338" y="466"/>
                  </a:lnTo>
                  <a:lnTo>
                    <a:pt x="316" y="476"/>
                  </a:lnTo>
                  <a:lnTo>
                    <a:pt x="292" y="482"/>
                  </a:lnTo>
                  <a:lnTo>
                    <a:pt x="268" y="484"/>
                  </a:lnTo>
                  <a:lnTo>
                    <a:pt x="244" y="486"/>
                  </a:lnTo>
                  <a:lnTo>
                    <a:pt x="244" y="486"/>
                  </a:lnTo>
                  <a:lnTo>
                    <a:pt x="220" y="484"/>
                  </a:lnTo>
                  <a:lnTo>
                    <a:pt x="194" y="482"/>
                  </a:lnTo>
                  <a:lnTo>
                    <a:pt x="172" y="476"/>
                  </a:lnTo>
                  <a:lnTo>
                    <a:pt x="150" y="466"/>
                  </a:lnTo>
                  <a:lnTo>
                    <a:pt x="128" y="456"/>
                  </a:lnTo>
                  <a:lnTo>
                    <a:pt x="108" y="444"/>
                  </a:lnTo>
                  <a:lnTo>
                    <a:pt x="90" y="430"/>
                  </a:lnTo>
                  <a:lnTo>
                    <a:pt x="72" y="414"/>
                  </a:lnTo>
                  <a:lnTo>
                    <a:pt x="56" y="398"/>
                  </a:lnTo>
                  <a:lnTo>
                    <a:pt x="42" y="378"/>
                  </a:lnTo>
                  <a:lnTo>
                    <a:pt x="30" y="358"/>
                  </a:lnTo>
                  <a:lnTo>
                    <a:pt x="20" y="338"/>
                  </a:lnTo>
                  <a:lnTo>
                    <a:pt x="12" y="316"/>
                  </a:lnTo>
                  <a:lnTo>
                    <a:pt x="6" y="292"/>
                  </a:lnTo>
                  <a:lnTo>
                    <a:pt x="2" y="268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8"/>
                  </a:lnTo>
                  <a:lnTo>
                    <a:pt x="6" y="194"/>
                  </a:lnTo>
                  <a:lnTo>
                    <a:pt x="12" y="170"/>
                  </a:lnTo>
                  <a:lnTo>
                    <a:pt x="20" y="148"/>
                  </a:lnTo>
                  <a:lnTo>
                    <a:pt x="30" y="126"/>
                  </a:lnTo>
                  <a:lnTo>
                    <a:pt x="42" y="106"/>
                  </a:lnTo>
                  <a:lnTo>
                    <a:pt x="56" y="88"/>
                  </a:lnTo>
                  <a:lnTo>
                    <a:pt x="72" y="70"/>
                  </a:lnTo>
                  <a:lnTo>
                    <a:pt x="90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18"/>
                  </a:lnTo>
                  <a:lnTo>
                    <a:pt x="172" y="10"/>
                  </a:lnTo>
                  <a:lnTo>
                    <a:pt x="194" y="4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68" y="0"/>
                  </a:lnTo>
                  <a:lnTo>
                    <a:pt x="292" y="4"/>
                  </a:lnTo>
                  <a:lnTo>
                    <a:pt x="316" y="10"/>
                  </a:lnTo>
                  <a:lnTo>
                    <a:pt x="338" y="18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398" y="56"/>
                  </a:lnTo>
                  <a:lnTo>
                    <a:pt x="416" y="70"/>
                  </a:lnTo>
                  <a:lnTo>
                    <a:pt x="432" y="88"/>
                  </a:lnTo>
                  <a:lnTo>
                    <a:pt x="446" y="106"/>
                  </a:lnTo>
                  <a:lnTo>
                    <a:pt x="458" y="126"/>
                  </a:lnTo>
                  <a:lnTo>
                    <a:pt x="468" y="148"/>
                  </a:lnTo>
                  <a:lnTo>
                    <a:pt x="476" y="170"/>
                  </a:lnTo>
                  <a:lnTo>
                    <a:pt x="482" y="194"/>
                  </a:lnTo>
                  <a:lnTo>
                    <a:pt x="486" y="218"/>
                  </a:lnTo>
                  <a:lnTo>
                    <a:pt x="488" y="242"/>
                  </a:lnTo>
                  <a:lnTo>
                    <a:pt x="48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  <p:sp>
          <p:nvSpPr>
            <p:cNvPr id="152" name="Freeform 6"/>
            <p:cNvSpPr>
              <a:spLocks/>
            </p:cNvSpPr>
            <p:nvPr/>
          </p:nvSpPr>
          <p:spPr bwMode="auto">
            <a:xfrm>
              <a:off x="-4098925" y="923925"/>
              <a:ext cx="1949450" cy="4149725"/>
            </a:xfrm>
            <a:custGeom>
              <a:avLst/>
              <a:gdLst>
                <a:gd name="T0" fmla="*/ 1228 w 1228"/>
                <a:gd name="T1" fmla="*/ 260 h 2614"/>
                <a:gd name="T2" fmla="*/ 1218 w 1228"/>
                <a:gd name="T3" fmla="*/ 182 h 2614"/>
                <a:gd name="T4" fmla="*/ 1184 w 1228"/>
                <a:gd name="T5" fmla="*/ 114 h 2614"/>
                <a:gd name="T6" fmla="*/ 1134 w 1228"/>
                <a:gd name="T7" fmla="*/ 58 h 2614"/>
                <a:gd name="T8" fmla="*/ 1070 w 1228"/>
                <a:gd name="T9" fmla="*/ 20 h 2614"/>
                <a:gd name="T10" fmla="*/ 994 w 1228"/>
                <a:gd name="T11" fmla="*/ 0 h 2614"/>
                <a:gd name="T12" fmla="*/ 788 w 1228"/>
                <a:gd name="T13" fmla="*/ 0 h 2614"/>
                <a:gd name="T14" fmla="*/ 768 w 1228"/>
                <a:gd name="T15" fmla="*/ 158 h 2614"/>
                <a:gd name="T16" fmla="*/ 724 w 1228"/>
                <a:gd name="T17" fmla="*/ 334 h 2614"/>
                <a:gd name="T18" fmla="*/ 692 w 1228"/>
                <a:gd name="T19" fmla="*/ 356 h 2614"/>
                <a:gd name="T20" fmla="*/ 658 w 1228"/>
                <a:gd name="T21" fmla="*/ 244 h 2614"/>
                <a:gd name="T22" fmla="*/ 674 w 1228"/>
                <a:gd name="T23" fmla="*/ 128 h 2614"/>
                <a:gd name="T24" fmla="*/ 600 w 1228"/>
                <a:gd name="T25" fmla="*/ 172 h 2614"/>
                <a:gd name="T26" fmla="*/ 570 w 1228"/>
                <a:gd name="T27" fmla="*/ 244 h 2614"/>
                <a:gd name="T28" fmla="*/ 536 w 1228"/>
                <a:gd name="T29" fmla="*/ 356 h 2614"/>
                <a:gd name="T30" fmla="*/ 506 w 1228"/>
                <a:gd name="T31" fmla="*/ 334 h 2614"/>
                <a:gd name="T32" fmla="*/ 462 w 1228"/>
                <a:gd name="T33" fmla="*/ 158 h 2614"/>
                <a:gd name="T34" fmla="*/ 442 w 1228"/>
                <a:gd name="T35" fmla="*/ 0 h 2614"/>
                <a:gd name="T36" fmla="*/ 234 w 1228"/>
                <a:gd name="T37" fmla="*/ 0 h 2614"/>
                <a:gd name="T38" fmla="*/ 160 w 1228"/>
                <a:gd name="T39" fmla="*/ 20 h 2614"/>
                <a:gd name="T40" fmla="*/ 96 w 1228"/>
                <a:gd name="T41" fmla="*/ 58 h 2614"/>
                <a:gd name="T42" fmla="*/ 44 w 1228"/>
                <a:gd name="T43" fmla="*/ 114 h 2614"/>
                <a:gd name="T44" fmla="*/ 12 w 1228"/>
                <a:gd name="T45" fmla="*/ 182 h 2614"/>
                <a:gd name="T46" fmla="*/ 0 w 1228"/>
                <a:gd name="T47" fmla="*/ 260 h 2614"/>
                <a:gd name="T48" fmla="*/ 2 w 1228"/>
                <a:gd name="T49" fmla="*/ 1190 h 2614"/>
                <a:gd name="T50" fmla="*/ 28 w 1228"/>
                <a:gd name="T51" fmla="*/ 1242 h 2614"/>
                <a:gd name="T52" fmla="*/ 78 w 1228"/>
                <a:gd name="T53" fmla="*/ 1272 h 2614"/>
                <a:gd name="T54" fmla="*/ 118 w 1228"/>
                <a:gd name="T55" fmla="*/ 1272 h 2614"/>
                <a:gd name="T56" fmla="*/ 170 w 1228"/>
                <a:gd name="T57" fmla="*/ 1246 h 2614"/>
                <a:gd name="T58" fmla="*/ 198 w 1228"/>
                <a:gd name="T59" fmla="*/ 1194 h 2614"/>
                <a:gd name="T60" fmla="*/ 298 w 1228"/>
                <a:gd name="T61" fmla="*/ 408 h 2614"/>
                <a:gd name="T62" fmla="*/ 298 w 1228"/>
                <a:gd name="T63" fmla="*/ 2502 h 2614"/>
                <a:gd name="T64" fmla="*/ 306 w 1228"/>
                <a:gd name="T65" fmla="*/ 2538 h 2614"/>
                <a:gd name="T66" fmla="*/ 352 w 1228"/>
                <a:gd name="T67" fmla="*/ 2594 h 2614"/>
                <a:gd name="T68" fmla="*/ 398 w 1228"/>
                <a:gd name="T69" fmla="*/ 2612 h 2614"/>
                <a:gd name="T70" fmla="*/ 446 w 1228"/>
                <a:gd name="T71" fmla="*/ 2614 h 2614"/>
                <a:gd name="T72" fmla="*/ 472 w 1228"/>
                <a:gd name="T73" fmla="*/ 2612 h 2614"/>
                <a:gd name="T74" fmla="*/ 516 w 1228"/>
                <a:gd name="T75" fmla="*/ 2594 h 2614"/>
                <a:gd name="T76" fmla="*/ 562 w 1228"/>
                <a:gd name="T77" fmla="*/ 2538 h 2614"/>
                <a:gd name="T78" fmla="*/ 572 w 1228"/>
                <a:gd name="T79" fmla="*/ 2502 h 2614"/>
                <a:gd name="T80" fmla="*/ 682 w 1228"/>
                <a:gd name="T81" fmla="*/ 1274 h 2614"/>
                <a:gd name="T82" fmla="*/ 682 w 1228"/>
                <a:gd name="T83" fmla="*/ 2502 h 2614"/>
                <a:gd name="T84" fmla="*/ 690 w 1228"/>
                <a:gd name="T85" fmla="*/ 2538 h 2614"/>
                <a:gd name="T86" fmla="*/ 736 w 1228"/>
                <a:gd name="T87" fmla="*/ 2594 h 2614"/>
                <a:gd name="T88" fmla="*/ 782 w 1228"/>
                <a:gd name="T89" fmla="*/ 2612 h 2614"/>
                <a:gd name="T90" fmla="*/ 806 w 1228"/>
                <a:gd name="T91" fmla="*/ 2614 h 2614"/>
                <a:gd name="T92" fmla="*/ 832 w 1228"/>
                <a:gd name="T93" fmla="*/ 2612 h 2614"/>
                <a:gd name="T94" fmla="*/ 876 w 1228"/>
                <a:gd name="T95" fmla="*/ 2594 h 2614"/>
                <a:gd name="T96" fmla="*/ 922 w 1228"/>
                <a:gd name="T97" fmla="*/ 2538 h 2614"/>
                <a:gd name="T98" fmla="*/ 932 w 1228"/>
                <a:gd name="T99" fmla="*/ 2502 h 2614"/>
                <a:gd name="T100" fmla="*/ 1030 w 1228"/>
                <a:gd name="T101" fmla="*/ 408 h 2614"/>
                <a:gd name="T102" fmla="*/ 1032 w 1228"/>
                <a:gd name="T103" fmla="*/ 1194 h 2614"/>
                <a:gd name="T104" fmla="*/ 1058 w 1228"/>
                <a:gd name="T105" fmla="*/ 1244 h 2614"/>
                <a:gd name="T106" fmla="*/ 1108 w 1228"/>
                <a:gd name="T107" fmla="*/ 1272 h 2614"/>
                <a:gd name="T108" fmla="*/ 1128 w 1228"/>
                <a:gd name="T109" fmla="*/ 1274 h 2614"/>
                <a:gd name="T110" fmla="*/ 1184 w 1228"/>
                <a:gd name="T111" fmla="*/ 1256 h 2614"/>
                <a:gd name="T112" fmla="*/ 1220 w 1228"/>
                <a:gd name="T113" fmla="*/ 1212 h 2614"/>
                <a:gd name="T114" fmla="*/ 1228 w 1228"/>
                <a:gd name="T115" fmla="*/ 117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8" h="2614">
                  <a:moveTo>
                    <a:pt x="1228" y="1174"/>
                  </a:moveTo>
                  <a:lnTo>
                    <a:pt x="1228" y="260"/>
                  </a:lnTo>
                  <a:lnTo>
                    <a:pt x="1228" y="260"/>
                  </a:lnTo>
                  <a:lnTo>
                    <a:pt x="1228" y="232"/>
                  </a:lnTo>
                  <a:lnTo>
                    <a:pt x="1224" y="208"/>
                  </a:lnTo>
                  <a:lnTo>
                    <a:pt x="1218" y="182"/>
                  </a:lnTo>
                  <a:lnTo>
                    <a:pt x="1208" y="158"/>
                  </a:lnTo>
                  <a:lnTo>
                    <a:pt x="1198" y="136"/>
                  </a:lnTo>
                  <a:lnTo>
                    <a:pt x="1184" y="114"/>
                  </a:lnTo>
                  <a:lnTo>
                    <a:pt x="1170" y="94"/>
                  </a:lnTo>
                  <a:lnTo>
                    <a:pt x="1152" y="76"/>
                  </a:lnTo>
                  <a:lnTo>
                    <a:pt x="1134" y="58"/>
                  </a:lnTo>
                  <a:lnTo>
                    <a:pt x="1114" y="44"/>
                  </a:lnTo>
                  <a:lnTo>
                    <a:pt x="1092" y="30"/>
                  </a:lnTo>
                  <a:lnTo>
                    <a:pt x="1070" y="20"/>
                  </a:lnTo>
                  <a:lnTo>
                    <a:pt x="1046" y="10"/>
                  </a:lnTo>
                  <a:lnTo>
                    <a:pt x="1020" y="4"/>
                  </a:lnTo>
                  <a:lnTo>
                    <a:pt x="994" y="0"/>
                  </a:lnTo>
                  <a:lnTo>
                    <a:pt x="968" y="0"/>
                  </a:lnTo>
                  <a:lnTo>
                    <a:pt x="788" y="0"/>
                  </a:lnTo>
                  <a:lnTo>
                    <a:pt x="788" y="0"/>
                  </a:lnTo>
                  <a:lnTo>
                    <a:pt x="782" y="64"/>
                  </a:lnTo>
                  <a:lnTo>
                    <a:pt x="776" y="108"/>
                  </a:lnTo>
                  <a:lnTo>
                    <a:pt x="768" y="158"/>
                  </a:lnTo>
                  <a:lnTo>
                    <a:pt x="756" y="214"/>
                  </a:lnTo>
                  <a:lnTo>
                    <a:pt x="742" y="272"/>
                  </a:lnTo>
                  <a:lnTo>
                    <a:pt x="724" y="334"/>
                  </a:lnTo>
                  <a:lnTo>
                    <a:pt x="700" y="398"/>
                  </a:lnTo>
                  <a:lnTo>
                    <a:pt x="700" y="398"/>
                  </a:lnTo>
                  <a:lnTo>
                    <a:pt x="692" y="356"/>
                  </a:lnTo>
                  <a:lnTo>
                    <a:pt x="682" y="316"/>
                  </a:lnTo>
                  <a:lnTo>
                    <a:pt x="670" y="278"/>
                  </a:lnTo>
                  <a:lnTo>
                    <a:pt x="658" y="244"/>
                  </a:lnTo>
                  <a:lnTo>
                    <a:pt x="638" y="192"/>
                  </a:lnTo>
                  <a:lnTo>
                    <a:pt x="630" y="172"/>
                  </a:lnTo>
                  <a:lnTo>
                    <a:pt x="674" y="128"/>
                  </a:lnTo>
                  <a:lnTo>
                    <a:pt x="614" y="68"/>
                  </a:lnTo>
                  <a:lnTo>
                    <a:pt x="556" y="128"/>
                  </a:lnTo>
                  <a:lnTo>
                    <a:pt x="600" y="172"/>
                  </a:lnTo>
                  <a:lnTo>
                    <a:pt x="600" y="172"/>
                  </a:lnTo>
                  <a:lnTo>
                    <a:pt x="590" y="192"/>
                  </a:lnTo>
                  <a:lnTo>
                    <a:pt x="570" y="244"/>
                  </a:lnTo>
                  <a:lnTo>
                    <a:pt x="558" y="278"/>
                  </a:lnTo>
                  <a:lnTo>
                    <a:pt x="548" y="316"/>
                  </a:lnTo>
                  <a:lnTo>
                    <a:pt x="536" y="35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06" y="334"/>
                  </a:lnTo>
                  <a:lnTo>
                    <a:pt x="488" y="272"/>
                  </a:lnTo>
                  <a:lnTo>
                    <a:pt x="472" y="214"/>
                  </a:lnTo>
                  <a:lnTo>
                    <a:pt x="462" y="158"/>
                  </a:lnTo>
                  <a:lnTo>
                    <a:pt x="454" y="108"/>
                  </a:lnTo>
                  <a:lnTo>
                    <a:pt x="448" y="64"/>
                  </a:lnTo>
                  <a:lnTo>
                    <a:pt x="44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34" y="0"/>
                  </a:lnTo>
                  <a:lnTo>
                    <a:pt x="208" y="4"/>
                  </a:lnTo>
                  <a:lnTo>
                    <a:pt x="184" y="10"/>
                  </a:lnTo>
                  <a:lnTo>
                    <a:pt x="160" y="20"/>
                  </a:lnTo>
                  <a:lnTo>
                    <a:pt x="136" y="30"/>
                  </a:lnTo>
                  <a:lnTo>
                    <a:pt x="116" y="44"/>
                  </a:lnTo>
                  <a:lnTo>
                    <a:pt x="96" y="58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8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1170"/>
                  </a:lnTo>
                  <a:lnTo>
                    <a:pt x="0" y="1170"/>
                  </a:lnTo>
                  <a:lnTo>
                    <a:pt x="2" y="1190"/>
                  </a:lnTo>
                  <a:lnTo>
                    <a:pt x="8" y="1210"/>
                  </a:lnTo>
                  <a:lnTo>
                    <a:pt x="16" y="1228"/>
                  </a:lnTo>
                  <a:lnTo>
                    <a:pt x="28" y="1242"/>
                  </a:lnTo>
                  <a:lnTo>
                    <a:pt x="44" y="1256"/>
                  </a:lnTo>
                  <a:lnTo>
                    <a:pt x="60" y="1264"/>
                  </a:lnTo>
                  <a:lnTo>
                    <a:pt x="78" y="1272"/>
                  </a:lnTo>
                  <a:lnTo>
                    <a:pt x="98" y="1274"/>
                  </a:lnTo>
                  <a:lnTo>
                    <a:pt x="98" y="1274"/>
                  </a:lnTo>
                  <a:lnTo>
                    <a:pt x="118" y="1272"/>
                  </a:lnTo>
                  <a:lnTo>
                    <a:pt x="138" y="1266"/>
                  </a:lnTo>
                  <a:lnTo>
                    <a:pt x="154" y="1258"/>
                  </a:lnTo>
                  <a:lnTo>
                    <a:pt x="170" y="1246"/>
                  </a:lnTo>
                  <a:lnTo>
                    <a:pt x="182" y="1230"/>
                  </a:lnTo>
                  <a:lnTo>
                    <a:pt x="192" y="1214"/>
                  </a:lnTo>
                  <a:lnTo>
                    <a:pt x="198" y="1194"/>
                  </a:lnTo>
                  <a:lnTo>
                    <a:pt x="200" y="1174"/>
                  </a:lnTo>
                  <a:lnTo>
                    <a:pt x="200" y="408"/>
                  </a:lnTo>
                  <a:lnTo>
                    <a:pt x="298" y="408"/>
                  </a:lnTo>
                  <a:lnTo>
                    <a:pt x="298" y="2490"/>
                  </a:lnTo>
                  <a:lnTo>
                    <a:pt x="298" y="2490"/>
                  </a:lnTo>
                  <a:lnTo>
                    <a:pt x="298" y="2502"/>
                  </a:lnTo>
                  <a:lnTo>
                    <a:pt x="300" y="2514"/>
                  </a:lnTo>
                  <a:lnTo>
                    <a:pt x="302" y="2526"/>
                  </a:lnTo>
                  <a:lnTo>
                    <a:pt x="306" y="2538"/>
                  </a:lnTo>
                  <a:lnTo>
                    <a:pt x="318" y="2560"/>
                  </a:lnTo>
                  <a:lnTo>
                    <a:pt x="334" y="2578"/>
                  </a:lnTo>
                  <a:lnTo>
                    <a:pt x="352" y="2594"/>
                  </a:lnTo>
                  <a:lnTo>
                    <a:pt x="374" y="2606"/>
                  </a:lnTo>
                  <a:lnTo>
                    <a:pt x="386" y="2610"/>
                  </a:lnTo>
                  <a:lnTo>
                    <a:pt x="398" y="2612"/>
                  </a:lnTo>
                  <a:lnTo>
                    <a:pt x="410" y="2614"/>
                  </a:lnTo>
                  <a:lnTo>
                    <a:pt x="422" y="2614"/>
                  </a:lnTo>
                  <a:lnTo>
                    <a:pt x="446" y="2614"/>
                  </a:lnTo>
                  <a:lnTo>
                    <a:pt x="446" y="2614"/>
                  </a:lnTo>
                  <a:lnTo>
                    <a:pt x="460" y="2614"/>
                  </a:lnTo>
                  <a:lnTo>
                    <a:pt x="472" y="2612"/>
                  </a:lnTo>
                  <a:lnTo>
                    <a:pt x="484" y="2610"/>
                  </a:lnTo>
                  <a:lnTo>
                    <a:pt x="496" y="2606"/>
                  </a:lnTo>
                  <a:lnTo>
                    <a:pt x="516" y="2594"/>
                  </a:lnTo>
                  <a:lnTo>
                    <a:pt x="534" y="2578"/>
                  </a:lnTo>
                  <a:lnTo>
                    <a:pt x="550" y="2560"/>
                  </a:lnTo>
                  <a:lnTo>
                    <a:pt x="562" y="2538"/>
                  </a:lnTo>
                  <a:lnTo>
                    <a:pt x="566" y="2526"/>
                  </a:lnTo>
                  <a:lnTo>
                    <a:pt x="570" y="2514"/>
                  </a:lnTo>
                  <a:lnTo>
                    <a:pt x="572" y="2502"/>
                  </a:lnTo>
                  <a:lnTo>
                    <a:pt x="572" y="2490"/>
                  </a:lnTo>
                  <a:lnTo>
                    <a:pt x="572" y="1274"/>
                  </a:lnTo>
                  <a:lnTo>
                    <a:pt x="682" y="1274"/>
                  </a:lnTo>
                  <a:lnTo>
                    <a:pt x="682" y="2490"/>
                  </a:lnTo>
                  <a:lnTo>
                    <a:pt x="682" y="2490"/>
                  </a:lnTo>
                  <a:lnTo>
                    <a:pt x="682" y="2502"/>
                  </a:lnTo>
                  <a:lnTo>
                    <a:pt x="684" y="2514"/>
                  </a:lnTo>
                  <a:lnTo>
                    <a:pt x="686" y="2526"/>
                  </a:lnTo>
                  <a:lnTo>
                    <a:pt x="690" y="2538"/>
                  </a:lnTo>
                  <a:lnTo>
                    <a:pt x="702" y="2560"/>
                  </a:lnTo>
                  <a:lnTo>
                    <a:pt x="718" y="2578"/>
                  </a:lnTo>
                  <a:lnTo>
                    <a:pt x="736" y="2594"/>
                  </a:lnTo>
                  <a:lnTo>
                    <a:pt x="758" y="2606"/>
                  </a:lnTo>
                  <a:lnTo>
                    <a:pt x="770" y="2610"/>
                  </a:lnTo>
                  <a:lnTo>
                    <a:pt x="782" y="2612"/>
                  </a:lnTo>
                  <a:lnTo>
                    <a:pt x="794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06" y="2614"/>
                  </a:lnTo>
                  <a:lnTo>
                    <a:pt x="820" y="2614"/>
                  </a:lnTo>
                  <a:lnTo>
                    <a:pt x="832" y="2612"/>
                  </a:lnTo>
                  <a:lnTo>
                    <a:pt x="844" y="2610"/>
                  </a:lnTo>
                  <a:lnTo>
                    <a:pt x="856" y="2606"/>
                  </a:lnTo>
                  <a:lnTo>
                    <a:pt x="876" y="2594"/>
                  </a:lnTo>
                  <a:lnTo>
                    <a:pt x="896" y="2578"/>
                  </a:lnTo>
                  <a:lnTo>
                    <a:pt x="910" y="2560"/>
                  </a:lnTo>
                  <a:lnTo>
                    <a:pt x="922" y="2538"/>
                  </a:lnTo>
                  <a:lnTo>
                    <a:pt x="926" y="2526"/>
                  </a:lnTo>
                  <a:lnTo>
                    <a:pt x="930" y="2514"/>
                  </a:lnTo>
                  <a:lnTo>
                    <a:pt x="932" y="2502"/>
                  </a:lnTo>
                  <a:lnTo>
                    <a:pt x="932" y="2490"/>
                  </a:lnTo>
                  <a:lnTo>
                    <a:pt x="932" y="408"/>
                  </a:lnTo>
                  <a:lnTo>
                    <a:pt x="1030" y="408"/>
                  </a:lnTo>
                  <a:lnTo>
                    <a:pt x="1030" y="1174"/>
                  </a:lnTo>
                  <a:lnTo>
                    <a:pt x="1030" y="1174"/>
                  </a:lnTo>
                  <a:lnTo>
                    <a:pt x="1032" y="1194"/>
                  </a:lnTo>
                  <a:lnTo>
                    <a:pt x="1036" y="1212"/>
                  </a:lnTo>
                  <a:lnTo>
                    <a:pt x="1046" y="1230"/>
                  </a:lnTo>
                  <a:lnTo>
                    <a:pt x="1058" y="1244"/>
                  </a:lnTo>
                  <a:lnTo>
                    <a:pt x="1074" y="1256"/>
                  </a:lnTo>
                  <a:lnTo>
                    <a:pt x="1090" y="1266"/>
                  </a:lnTo>
                  <a:lnTo>
                    <a:pt x="1108" y="1272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28" y="1274"/>
                  </a:lnTo>
                  <a:lnTo>
                    <a:pt x="1150" y="1272"/>
                  </a:lnTo>
                  <a:lnTo>
                    <a:pt x="1168" y="1266"/>
                  </a:lnTo>
                  <a:lnTo>
                    <a:pt x="1184" y="1256"/>
                  </a:lnTo>
                  <a:lnTo>
                    <a:pt x="1200" y="1244"/>
                  </a:lnTo>
                  <a:lnTo>
                    <a:pt x="1212" y="1230"/>
                  </a:lnTo>
                  <a:lnTo>
                    <a:pt x="1220" y="1212"/>
                  </a:lnTo>
                  <a:lnTo>
                    <a:pt x="1226" y="1194"/>
                  </a:lnTo>
                  <a:lnTo>
                    <a:pt x="1228" y="1174"/>
                  </a:lnTo>
                  <a:lnTo>
                    <a:pt x="1228" y="1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 baseline="-25000">
                <a:solidFill>
                  <a:schemeClr val="accent2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7576189" y="4541775"/>
            <a:ext cx="305412" cy="684743"/>
            <a:chOff x="-1630363" y="115888"/>
            <a:chExt cx="2190751" cy="4911725"/>
          </a:xfrm>
          <a:solidFill>
            <a:srgbClr val="FFC000"/>
          </a:solidFill>
        </p:grpSpPr>
        <p:sp>
          <p:nvSpPr>
            <p:cNvPr id="149" name="Freeform 5"/>
            <p:cNvSpPr>
              <a:spLocks/>
            </p:cNvSpPr>
            <p:nvPr/>
          </p:nvSpPr>
          <p:spPr bwMode="auto">
            <a:xfrm>
              <a:off x="-906463" y="115888"/>
              <a:ext cx="742950" cy="746125"/>
            </a:xfrm>
            <a:custGeom>
              <a:avLst/>
              <a:gdLst>
                <a:gd name="T0" fmla="*/ 468 w 468"/>
                <a:gd name="T1" fmla="*/ 234 h 470"/>
                <a:gd name="T2" fmla="*/ 464 w 468"/>
                <a:gd name="T3" fmla="*/ 282 h 470"/>
                <a:gd name="T4" fmla="*/ 450 w 468"/>
                <a:gd name="T5" fmla="*/ 326 h 470"/>
                <a:gd name="T6" fmla="*/ 428 w 468"/>
                <a:gd name="T7" fmla="*/ 366 h 470"/>
                <a:gd name="T8" fmla="*/ 400 w 468"/>
                <a:gd name="T9" fmla="*/ 400 h 470"/>
                <a:gd name="T10" fmla="*/ 366 w 468"/>
                <a:gd name="T11" fmla="*/ 430 h 470"/>
                <a:gd name="T12" fmla="*/ 326 w 468"/>
                <a:gd name="T13" fmla="*/ 450 h 470"/>
                <a:gd name="T14" fmla="*/ 282 w 468"/>
                <a:gd name="T15" fmla="*/ 464 h 470"/>
                <a:gd name="T16" fmla="*/ 234 w 468"/>
                <a:gd name="T17" fmla="*/ 470 h 470"/>
                <a:gd name="T18" fmla="*/ 210 w 468"/>
                <a:gd name="T19" fmla="*/ 468 h 470"/>
                <a:gd name="T20" fmla="*/ 164 w 468"/>
                <a:gd name="T21" fmla="*/ 458 h 470"/>
                <a:gd name="T22" fmla="*/ 122 w 468"/>
                <a:gd name="T23" fmla="*/ 440 h 470"/>
                <a:gd name="T24" fmla="*/ 84 w 468"/>
                <a:gd name="T25" fmla="*/ 416 h 470"/>
                <a:gd name="T26" fmla="*/ 54 w 468"/>
                <a:gd name="T27" fmla="*/ 384 h 470"/>
                <a:gd name="T28" fmla="*/ 28 w 468"/>
                <a:gd name="T29" fmla="*/ 346 h 470"/>
                <a:gd name="T30" fmla="*/ 10 w 468"/>
                <a:gd name="T31" fmla="*/ 304 h 470"/>
                <a:gd name="T32" fmla="*/ 0 w 468"/>
                <a:gd name="T33" fmla="*/ 258 h 470"/>
                <a:gd name="T34" fmla="*/ 0 w 468"/>
                <a:gd name="T35" fmla="*/ 234 h 470"/>
                <a:gd name="T36" fmla="*/ 4 w 468"/>
                <a:gd name="T37" fmla="*/ 188 h 470"/>
                <a:gd name="T38" fmla="*/ 18 w 468"/>
                <a:gd name="T39" fmla="*/ 144 h 470"/>
                <a:gd name="T40" fmla="*/ 40 w 468"/>
                <a:gd name="T41" fmla="*/ 104 h 470"/>
                <a:gd name="T42" fmla="*/ 68 w 468"/>
                <a:gd name="T43" fmla="*/ 68 h 470"/>
                <a:gd name="T44" fmla="*/ 104 w 468"/>
                <a:gd name="T45" fmla="*/ 40 h 470"/>
                <a:gd name="T46" fmla="*/ 142 w 468"/>
                <a:gd name="T47" fmla="*/ 18 h 470"/>
                <a:gd name="T48" fmla="*/ 186 w 468"/>
                <a:gd name="T49" fmla="*/ 4 h 470"/>
                <a:gd name="T50" fmla="*/ 234 w 468"/>
                <a:gd name="T51" fmla="*/ 0 h 470"/>
                <a:gd name="T52" fmla="*/ 258 w 468"/>
                <a:gd name="T53" fmla="*/ 2 h 470"/>
                <a:gd name="T54" fmla="*/ 304 w 468"/>
                <a:gd name="T55" fmla="*/ 10 h 470"/>
                <a:gd name="T56" fmla="*/ 346 w 468"/>
                <a:gd name="T57" fmla="*/ 28 h 470"/>
                <a:gd name="T58" fmla="*/ 384 w 468"/>
                <a:gd name="T59" fmla="*/ 54 h 470"/>
                <a:gd name="T60" fmla="*/ 416 w 468"/>
                <a:gd name="T61" fmla="*/ 86 h 470"/>
                <a:gd name="T62" fmla="*/ 440 w 468"/>
                <a:gd name="T63" fmla="*/ 122 h 470"/>
                <a:gd name="T64" fmla="*/ 458 w 468"/>
                <a:gd name="T65" fmla="*/ 164 h 470"/>
                <a:gd name="T66" fmla="*/ 468 w 468"/>
                <a:gd name="T67" fmla="*/ 210 h 470"/>
                <a:gd name="T68" fmla="*/ 468 w 468"/>
                <a:gd name="T69" fmla="*/ 23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470">
                  <a:moveTo>
                    <a:pt x="468" y="234"/>
                  </a:moveTo>
                  <a:lnTo>
                    <a:pt x="468" y="234"/>
                  </a:lnTo>
                  <a:lnTo>
                    <a:pt x="468" y="258"/>
                  </a:lnTo>
                  <a:lnTo>
                    <a:pt x="464" y="282"/>
                  </a:lnTo>
                  <a:lnTo>
                    <a:pt x="458" y="304"/>
                  </a:lnTo>
                  <a:lnTo>
                    <a:pt x="450" y="326"/>
                  </a:lnTo>
                  <a:lnTo>
                    <a:pt x="440" y="346"/>
                  </a:lnTo>
                  <a:lnTo>
                    <a:pt x="428" y="366"/>
                  </a:lnTo>
                  <a:lnTo>
                    <a:pt x="416" y="384"/>
                  </a:lnTo>
                  <a:lnTo>
                    <a:pt x="400" y="400"/>
                  </a:lnTo>
                  <a:lnTo>
                    <a:pt x="384" y="416"/>
                  </a:lnTo>
                  <a:lnTo>
                    <a:pt x="366" y="430"/>
                  </a:lnTo>
                  <a:lnTo>
                    <a:pt x="346" y="440"/>
                  </a:lnTo>
                  <a:lnTo>
                    <a:pt x="326" y="450"/>
                  </a:lnTo>
                  <a:lnTo>
                    <a:pt x="304" y="458"/>
                  </a:lnTo>
                  <a:lnTo>
                    <a:pt x="282" y="464"/>
                  </a:lnTo>
                  <a:lnTo>
                    <a:pt x="258" y="468"/>
                  </a:lnTo>
                  <a:lnTo>
                    <a:pt x="234" y="470"/>
                  </a:lnTo>
                  <a:lnTo>
                    <a:pt x="234" y="470"/>
                  </a:lnTo>
                  <a:lnTo>
                    <a:pt x="210" y="468"/>
                  </a:lnTo>
                  <a:lnTo>
                    <a:pt x="186" y="464"/>
                  </a:lnTo>
                  <a:lnTo>
                    <a:pt x="164" y="458"/>
                  </a:lnTo>
                  <a:lnTo>
                    <a:pt x="142" y="450"/>
                  </a:lnTo>
                  <a:lnTo>
                    <a:pt x="122" y="440"/>
                  </a:lnTo>
                  <a:lnTo>
                    <a:pt x="104" y="430"/>
                  </a:lnTo>
                  <a:lnTo>
                    <a:pt x="84" y="416"/>
                  </a:lnTo>
                  <a:lnTo>
                    <a:pt x="68" y="400"/>
                  </a:lnTo>
                  <a:lnTo>
                    <a:pt x="54" y="384"/>
                  </a:lnTo>
                  <a:lnTo>
                    <a:pt x="40" y="366"/>
                  </a:lnTo>
                  <a:lnTo>
                    <a:pt x="28" y="346"/>
                  </a:lnTo>
                  <a:lnTo>
                    <a:pt x="18" y="326"/>
                  </a:lnTo>
                  <a:lnTo>
                    <a:pt x="10" y="304"/>
                  </a:lnTo>
                  <a:lnTo>
                    <a:pt x="4" y="282"/>
                  </a:lnTo>
                  <a:lnTo>
                    <a:pt x="0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10"/>
                  </a:lnTo>
                  <a:lnTo>
                    <a:pt x="4" y="188"/>
                  </a:lnTo>
                  <a:lnTo>
                    <a:pt x="10" y="164"/>
                  </a:lnTo>
                  <a:lnTo>
                    <a:pt x="18" y="144"/>
                  </a:lnTo>
                  <a:lnTo>
                    <a:pt x="28" y="122"/>
                  </a:lnTo>
                  <a:lnTo>
                    <a:pt x="40" y="104"/>
                  </a:lnTo>
                  <a:lnTo>
                    <a:pt x="54" y="86"/>
                  </a:lnTo>
                  <a:lnTo>
                    <a:pt x="68" y="68"/>
                  </a:lnTo>
                  <a:lnTo>
                    <a:pt x="84" y="54"/>
                  </a:lnTo>
                  <a:lnTo>
                    <a:pt x="104" y="40"/>
                  </a:lnTo>
                  <a:lnTo>
                    <a:pt x="122" y="28"/>
                  </a:lnTo>
                  <a:lnTo>
                    <a:pt x="142" y="18"/>
                  </a:lnTo>
                  <a:lnTo>
                    <a:pt x="164" y="10"/>
                  </a:lnTo>
                  <a:lnTo>
                    <a:pt x="186" y="4"/>
                  </a:lnTo>
                  <a:lnTo>
                    <a:pt x="210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58" y="2"/>
                  </a:lnTo>
                  <a:lnTo>
                    <a:pt x="282" y="4"/>
                  </a:lnTo>
                  <a:lnTo>
                    <a:pt x="304" y="10"/>
                  </a:lnTo>
                  <a:lnTo>
                    <a:pt x="326" y="18"/>
                  </a:lnTo>
                  <a:lnTo>
                    <a:pt x="346" y="28"/>
                  </a:lnTo>
                  <a:lnTo>
                    <a:pt x="366" y="40"/>
                  </a:lnTo>
                  <a:lnTo>
                    <a:pt x="384" y="54"/>
                  </a:lnTo>
                  <a:lnTo>
                    <a:pt x="400" y="68"/>
                  </a:lnTo>
                  <a:lnTo>
                    <a:pt x="416" y="86"/>
                  </a:lnTo>
                  <a:lnTo>
                    <a:pt x="428" y="104"/>
                  </a:lnTo>
                  <a:lnTo>
                    <a:pt x="440" y="122"/>
                  </a:lnTo>
                  <a:lnTo>
                    <a:pt x="450" y="144"/>
                  </a:lnTo>
                  <a:lnTo>
                    <a:pt x="458" y="164"/>
                  </a:lnTo>
                  <a:lnTo>
                    <a:pt x="464" y="188"/>
                  </a:lnTo>
                  <a:lnTo>
                    <a:pt x="468" y="210"/>
                  </a:lnTo>
                  <a:lnTo>
                    <a:pt x="468" y="234"/>
                  </a:lnTo>
                  <a:lnTo>
                    <a:pt x="468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150" name="Freeform 6"/>
            <p:cNvSpPr>
              <a:spLocks/>
            </p:cNvSpPr>
            <p:nvPr/>
          </p:nvSpPr>
          <p:spPr bwMode="auto">
            <a:xfrm>
              <a:off x="-1630363" y="985838"/>
              <a:ext cx="2190751" cy="4041775"/>
            </a:xfrm>
            <a:custGeom>
              <a:avLst/>
              <a:gdLst>
                <a:gd name="T0" fmla="*/ 1188 w 1380"/>
                <a:gd name="T1" fmla="*/ 982 h 2546"/>
                <a:gd name="T2" fmla="*/ 1202 w 1380"/>
                <a:gd name="T3" fmla="*/ 1012 h 2546"/>
                <a:gd name="T4" fmla="*/ 1236 w 1380"/>
                <a:gd name="T5" fmla="*/ 1044 h 2546"/>
                <a:gd name="T6" fmla="*/ 1282 w 1380"/>
                <a:gd name="T7" fmla="*/ 1056 h 2546"/>
                <a:gd name="T8" fmla="*/ 1294 w 1380"/>
                <a:gd name="T9" fmla="*/ 1054 h 2546"/>
                <a:gd name="T10" fmla="*/ 1326 w 1380"/>
                <a:gd name="T11" fmla="*/ 1044 h 2546"/>
                <a:gd name="T12" fmla="*/ 1360 w 1380"/>
                <a:gd name="T13" fmla="*/ 1018 h 2546"/>
                <a:gd name="T14" fmla="*/ 1378 w 1380"/>
                <a:gd name="T15" fmla="*/ 978 h 2546"/>
                <a:gd name="T16" fmla="*/ 1378 w 1380"/>
                <a:gd name="T17" fmla="*/ 944 h 2546"/>
                <a:gd name="T18" fmla="*/ 1200 w 1380"/>
                <a:gd name="T19" fmla="*/ 264 h 2546"/>
                <a:gd name="T20" fmla="*/ 1166 w 1380"/>
                <a:gd name="T21" fmla="*/ 182 h 2546"/>
                <a:gd name="T22" fmla="*/ 1114 w 1380"/>
                <a:gd name="T23" fmla="*/ 112 h 2546"/>
                <a:gd name="T24" fmla="*/ 1048 w 1380"/>
                <a:gd name="T25" fmla="*/ 58 h 2546"/>
                <a:gd name="T26" fmla="*/ 972 w 1380"/>
                <a:gd name="T27" fmla="*/ 20 h 2546"/>
                <a:gd name="T28" fmla="*/ 886 w 1380"/>
                <a:gd name="T29" fmla="*/ 2 h 2546"/>
                <a:gd name="T30" fmla="*/ 526 w 1380"/>
                <a:gd name="T31" fmla="*/ 0 h 2546"/>
                <a:gd name="T32" fmla="*/ 438 w 1380"/>
                <a:gd name="T33" fmla="*/ 12 h 2546"/>
                <a:gd name="T34" fmla="*/ 356 w 1380"/>
                <a:gd name="T35" fmla="*/ 42 h 2546"/>
                <a:gd name="T36" fmla="*/ 286 w 1380"/>
                <a:gd name="T37" fmla="*/ 92 h 2546"/>
                <a:gd name="T38" fmla="*/ 230 w 1380"/>
                <a:gd name="T39" fmla="*/ 158 h 2546"/>
                <a:gd name="T40" fmla="*/ 190 w 1380"/>
                <a:gd name="T41" fmla="*/ 236 h 2546"/>
                <a:gd name="T42" fmla="*/ 4 w 1380"/>
                <a:gd name="T43" fmla="*/ 932 h 2546"/>
                <a:gd name="T44" fmla="*/ 2 w 1380"/>
                <a:gd name="T45" fmla="*/ 968 h 2546"/>
                <a:gd name="T46" fmla="*/ 10 w 1380"/>
                <a:gd name="T47" fmla="*/ 998 h 2546"/>
                <a:gd name="T48" fmla="*/ 44 w 1380"/>
                <a:gd name="T49" fmla="*/ 1040 h 2546"/>
                <a:gd name="T50" fmla="*/ 76 w 1380"/>
                <a:gd name="T51" fmla="*/ 1052 h 2546"/>
                <a:gd name="T52" fmla="*/ 98 w 1380"/>
                <a:gd name="T53" fmla="*/ 1056 h 2546"/>
                <a:gd name="T54" fmla="*/ 130 w 1380"/>
                <a:gd name="T55" fmla="*/ 1050 h 2546"/>
                <a:gd name="T56" fmla="*/ 168 w 1380"/>
                <a:gd name="T57" fmla="*/ 1024 h 2546"/>
                <a:gd name="T58" fmla="*/ 192 w 1380"/>
                <a:gd name="T59" fmla="*/ 982 h 2546"/>
                <a:gd name="T60" fmla="*/ 106 w 1380"/>
                <a:gd name="T61" fmla="*/ 1486 h 2546"/>
                <a:gd name="T62" fmla="*/ 386 w 1380"/>
                <a:gd name="T63" fmla="*/ 2406 h 2546"/>
                <a:gd name="T64" fmla="*/ 392 w 1380"/>
                <a:gd name="T65" fmla="*/ 2446 h 2546"/>
                <a:gd name="T66" fmla="*/ 410 w 1380"/>
                <a:gd name="T67" fmla="*/ 2484 h 2546"/>
                <a:gd name="T68" fmla="*/ 438 w 1380"/>
                <a:gd name="T69" fmla="*/ 2514 h 2546"/>
                <a:gd name="T70" fmla="*/ 472 w 1380"/>
                <a:gd name="T71" fmla="*/ 2534 h 2546"/>
                <a:gd name="T72" fmla="*/ 512 w 1380"/>
                <a:gd name="T73" fmla="*/ 2546 h 2546"/>
                <a:gd name="T74" fmla="*/ 528 w 1380"/>
                <a:gd name="T75" fmla="*/ 2546 h 2546"/>
                <a:gd name="T76" fmla="*/ 568 w 1380"/>
                <a:gd name="T77" fmla="*/ 2540 h 2546"/>
                <a:gd name="T78" fmla="*/ 606 w 1380"/>
                <a:gd name="T79" fmla="*/ 2522 h 2546"/>
                <a:gd name="T80" fmla="*/ 636 w 1380"/>
                <a:gd name="T81" fmla="*/ 2494 h 2546"/>
                <a:gd name="T82" fmla="*/ 656 w 1380"/>
                <a:gd name="T83" fmla="*/ 2460 h 2546"/>
                <a:gd name="T84" fmla="*/ 668 w 1380"/>
                <a:gd name="T85" fmla="*/ 2420 h 2546"/>
                <a:gd name="T86" fmla="*/ 712 w 1380"/>
                <a:gd name="T87" fmla="*/ 1486 h 2546"/>
                <a:gd name="T88" fmla="*/ 714 w 1380"/>
                <a:gd name="T89" fmla="*/ 2420 h 2546"/>
                <a:gd name="T90" fmla="*/ 724 w 1380"/>
                <a:gd name="T91" fmla="*/ 2460 h 2546"/>
                <a:gd name="T92" fmla="*/ 744 w 1380"/>
                <a:gd name="T93" fmla="*/ 2494 h 2546"/>
                <a:gd name="T94" fmla="*/ 774 w 1380"/>
                <a:gd name="T95" fmla="*/ 2522 h 2546"/>
                <a:gd name="T96" fmla="*/ 812 w 1380"/>
                <a:gd name="T97" fmla="*/ 2540 h 2546"/>
                <a:gd name="T98" fmla="*/ 854 w 1380"/>
                <a:gd name="T99" fmla="*/ 2546 h 2546"/>
                <a:gd name="T100" fmla="*/ 868 w 1380"/>
                <a:gd name="T101" fmla="*/ 2546 h 2546"/>
                <a:gd name="T102" fmla="*/ 908 w 1380"/>
                <a:gd name="T103" fmla="*/ 2534 h 2546"/>
                <a:gd name="T104" fmla="*/ 944 w 1380"/>
                <a:gd name="T105" fmla="*/ 2514 h 2546"/>
                <a:gd name="T106" fmla="*/ 970 w 1380"/>
                <a:gd name="T107" fmla="*/ 2484 h 2546"/>
                <a:gd name="T108" fmla="*/ 988 w 1380"/>
                <a:gd name="T109" fmla="*/ 2446 h 2546"/>
                <a:gd name="T110" fmla="*/ 994 w 1380"/>
                <a:gd name="T111" fmla="*/ 2406 h 2546"/>
                <a:gd name="T112" fmla="*/ 964 w 1380"/>
                <a:gd name="T113" fmla="*/ 322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80" h="2546">
                  <a:moveTo>
                    <a:pt x="964" y="322"/>
                  </a:moveTo>
                  <a:lnTo>
                    <a:pt x="1012" y="322"/>
                  </a:lnTo>
                  <a:lnTo>
                    <a:pt x="1188" y="982"/>
                  </a:lnTo>
                  <a:lnTo>
                    <a:pt x="1188" y="982"/>
                  </a:lnTo>
                  <a:lnTo>
                    <a:pt x="1194" y="998"/>
                  </a:lnTo>
                  <a:lnTo>
                    <a:pt x="1202" y="1012"/>
                  </a:lnTo>
                  <a:lnTo>
                    <a:pt x="1212" y="1024"/>
                  </a:lnTo>
                  <a:lnTo>
                    <a:pt x="1224" y="1034"/>
                  </a:lnTo>
                  <a:lnTo>
                    <a:pt x="1236" y="1044"/>
                  </a:lnTo>
                  <a:lnTo>
                    <a:pt x="1250" y="1050"/>
                  </a:lnTo>
                  <a:lnTo>
                    <a:pt x="1266" y="1054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82" y="1056"/>
                  </a:lnTo>
                  <a:lnTo>
                    <a:pt x="1294" y="1054"/>
                  </a:lnTo>
                  <a:lnTo>
                    <a:pt x="1306" y="1052"/>
                  </a:lnTo>
                  <a:lnTo>
                    <a:pt x="1316" y="1050"/>
                  </a:lnTo>
                  <a:lnTo>
                    <a:pt x="1326" y="1044"/>
                  </a:lnTo>
                  <a:lnTo>
                    <a:pt x="1336" y="1040"/>
                  </a:lnTo>
                  <a:lnTo>
                    <a:pt x="1344" y="1032"/>
                  </a:lnTo>
                  <a:lnTo>
                    <a:pt x="1360" y="1018"/>
                  </a:lnTo>
                  <a:lnTo>
                    <a:pt x="1370" y="998"/>
                  </a:lnTo>
                  <a:lnTo>
                    <a:pt x="1374" y="988"/>
                  </a:lnTo>
                  <a:lnTo>
                    <a:pt x="1378" y="978"/>
                  </a:lnTo>
                  <a:lnTo>
                    <a:pt x="1380" y="968"/>
                  </a:lnTo>
                  <a:lnTo>
                    <a:pt x="1380" y="956"/>
                  </a:lnTo>
                  <a:lnTo>
                    <a:pt x="1378" y="944"/>
                  </a:lnTo>
                  <a:lnTo>
                    <a:pt x="1376" y="932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0" y="236"/>
                  </a:lnTo>
                  <a:lnTo>
                    <a:pt x="1178" y="208"/>
                  </a:lnTo>
                  <a:lnTo>
                    <a:pt x="1166" y="182"/>
                  </a:lnTo>
                  <a:lnTo>
                    <a:pt x="1150" y="158"/>
                  </a:lnTo>
                  <a:lnTo>
                    <a:pt x="1134" y="134"/>
                  </a:lnTo>
                  <a:lnTo>
                    <a:pt x="1114" y="112"/>
                  </a:lnTo>
                  <a:lnTo>
                    <a:pt x="1094" y="92"/>
                  </a:lnTo>
                  <a:lnTo>
                    <a:pt x="1072" y="74"/>
                  </a:lnTo>
                  <a:lnTo>
                    <a:pt x="1048" y="58"/>
                  </a:lnTo>
                  <a:lnTo>
                    <a:pt x="1024" y="42"/>
                  </a:lnTo>
                  <a:lnTo>
                    <a:pt x="998" y="30"/>
                  </a:lnTo>
                  <a:lnTo>
                    <a:pt x="972" y="20"/>
                  </a:lnTo>
                  <a:lnTo>
                    <a:pt x="944" y="12"/>
                  </a:lnTo>
                  <a:lnTo>
                    <a:pt x="914" y="6"/>
                  </a:lnTo>
                  <a:lnTo>
                    <a:pt x="886" y="2"/>
                  </a:lnTo>
                  <a:lnTo>
                    <a:pt x="856" y="0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496" y="2"/>
                  </a:lnTo>
                  <a:lnTo>
                    <a:pt x="466" y="6"/>
                  </a:lnTo>
                  <a:lnTo>
                    <a:pt x="438" y="12"/>
                  </a:lnTo>
                  <a:lnTo>
                    <a:pt x="410" y="20"/>
                  </a:lnTo>
                  <a:lnTo>
                    <a:pt x="382" y="30"/>
                  </a:lnTo>
                  <a:lnTo>
                    <a:pt x="356" y="42"/>
                  </a:lnTo>
                  <a:lnTo>
                    <a:pt x="332" y="58"/>
                  </a:lnTo>
                  <a:lnTo>
                    <a:pt x="308" y="74"/>
                  </a:lnTo>
                  <a:lnTo>
                    <a:pt x="286" y="92"/>
                  </a:lnTo>
                  <a:lnTo>
                    <a:pt x="266" y="112"/>
                  </a:lnTo>
                  <a:lnTo>
                    <a:pt x="246" y="134"/>
                  </a:lnTo>
                  <a:lnTo>
                    <a:pt x="230" y="158"/>
                  </a:lnTo>
                  <a:lnTo>
                    <a:pt x="214" y="182"/>
                  </a:lnTo>
                  <a:lnTo>
                    <a:pt x="202" y="208"/>
                  </a:lnTo>
                  <a:lnTo>
                    <a:pt x="190" y="236"/>
                  </a:lnTo>
                  <a:lnTo>
                    <a:pt x="182" y="264"/>
                  </a:lnTo>
                  <a:lnTo>
                    <a:pt x="4" y="932"/>
                  </a:lnTo>
                  <a:lnTo>
                    <a:pt x="4" y="932"/>
                  </a:lnTo>
                  <a:lnTo>
                    <a:pt x="2" y="944"/>
                  </a:lnTo>
                  <a:lnTo>
                    <a:pt x="0" y="956"/>
                  </a:lnTo>
                  <a:lnTo>
                    <a:pt x="2" y="968"/>
                  </a:lnTo>
                  <a:lnTo>
                    <a:pt x="2" y="978"/>
                  </a:lnTo>
                  <a:lnTo>
                    <a:pt x="6" y="988"/>
                  </a:lnTo>
                  <a:lnTo>
                    <a:pt x="10" y="998"/>
                  </a:lnTo>
                  <a:lnTo>
                    <a:pt x="20" y="1018"/>
                  </a:lnTo>
                  <a:lnTo>
                    <a:pt x="36" y="1032"/>
                  </a:lnTo>
                  <a:lnTo>
                    <a:pt x="44" y="1040"/>
                  </a:lnTo>
                  <a:lnTo>
                    <a:pt x="54" y="1044"/>
                  </a:lnTo>
                  <a:lnTo>
                    <a:pt x="64" y="1050"/>
                  </a:lnTo>
                  <a:lnTo>
                    <a:pt x="76" y="1052"/>
                  </a:lnTo>
                  <a:lnTo>
                    <a:pt x="86" y="1054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98" y="1056"/>
                  </a:lnTo>
                  <a:lnTo>
                    <a:pt x="114" y="1054"/>
                  </a:lnTo>
                  <a:lnTo>
                    <a:pt x="130" y="1050"/>
                  </a:lnTo>
                  <a:lnTo>
                    <a:pt x="144" y="1044"/>
                  </a:lnTo>
                  <a:lnTo>
                    <a:pt x="158" y="1034"/>
                  </a:lnTo>
                  <a:lnTo>
                    <a:pt x="168" y="1024"/>
                  </a:lnTo>
                  <a:lnTo>
                    <a:pt x="178" y="1012"/>
                  </a:lnTo>
                  <a:lnTo>
                    <a:pt x="186" y="998"/>
                  </a:lnTo>
                  <a:lnTo>
                    <a:pt x="192" y="982"/>
                  </a:lnTo>
                  <a:lnTo>
                    <a:pt x="368" y="322"/>
                  </a:lnTo>
                  <a:lnTo>
                    <a:pt x="416" y="322"/>
                  </a:lnTo>
                  <a:lnTo>
                    <a:pt x="106" y="1486"/>
                  </a:lnTo>
                  <a:lnTo>
                    <a:pt x="386" y="1486"/>
                  </a:lnTo>
                  <a:lnTo>
                    <a:pt x="386" y="2406"/>
                  </a:lnTo>
                  <a:lnTo>
                    <a:pt x="386" y="2406"/>
                  </a:lnTo>
                  <a:lnTo>
                    <a:pt x="386" y="2420"/>
                  </a:lnTo>
                  <a:lnTo>
                    <a:pt x="388" y="2434"/>
                  </a:lnTo>
                  <a:lnTo>
                    <a:pt x="392" y="2446"/>
                  </a:lnTo>
                  <a:lnTo>
                    <a:pt x="398" y="2460"/>
                  </a:lnTo>
                  <a:lnTo>
                    <a:pt x="404" y="2472"/>
                  </a:lnTo>
                  <a:lnTo>
                    <a:pt x="410" y="2484"/>
                  </a:lnTo>
                  <a:lnTo>
                    <a:pt x="418" y="2494"/>
                  </a:lnTo>
                  <a:lnTo>
                    <a:pt x="428" y="2504"/>
                  </a:lnTo>
                  <a:lnTo>
                    <a:pt x="438" y="2514"/>
                  </a:lnTo>
                  <a:lnTo>
                    <a:pt x="448" y="2522"/>
                  </a:lnTo>
                  <a:lnTo>
                    <a:pt x="460" y="2528"/>
                  </a:lnTo>
                  <a:lnTo>
                    <a:pt x="472" y="2534"/>
                  </a:lnTo>
                  <a:lnTo>
                    <a:pt x="486" y="2540"/>
                  </a:lnTo>
                  <a:lnTo>
                    <a:pt x="498" y="2544"/>
                  </a:lnTo>
                  <a:lnTo>
                    <a:pt x="512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28" y="2546"/>
                  </a:lnTo>
                  <a:lnTo>
                    <a:pt x="542" y="2546"/>
                  </a:lnTo>
                  <a:lnTo>
                    <a:pt x="556" y="2544"/>
                  </a:lnTo>
                  <a:lnTo>
                    <a:pt x="568" y="2540"/>
                  </a:lnTo>
                  <a:lnTo>
                    <a:pt x="582" y="2534"/>
                  </a:lnTo>
                  <a:lnTo>
                    <a:pt x="594" y="2528"/>
                  </a:lnTo>
                  <a:lnTo>
                    <a:pt x="606" y="2522"/>
                  </a:lnTo>
                  <a:lnTo>
                    <a:pt x="616" y="2514"/>
                  </a:lnTo>
                  <a:lnTo>
                    <a:pt x="626" y="2504"/>
                  </a:lnTo>
                  <a:lnTo>
                    <a:pt x="636" y="2494"/>
                  </a:lnTo>
                  <a:lnTo>
                    <a:pt x="644" y="2484"/>
                  </a:lnTo>
                  <a:lnTo>
                    <a:pt x="650" y="2472"/>
                  </a:lnTo>
                  <a:lnTo>
                    <a:pt x="656" y="2460"/>
                  </a:lnTo>
                  <a:lnTo>
                    <a:pt x="662" y="2446"/>
                  </a:lnTo>
                  <a:lnTo>
                    <a:pt x="666" y="2434"/>
                  </a:lnTo>
                  <a:lnTo>
                    <a:pt x="668" y="2420"/>
                  </a:lnTo>
                  <a:lnTo>
                    <a:pt x="668" y="2406"/>
                  </a:lnTo>
                  <a:lnTo>
                    <a:pt x="668" y="1486"/>
                  </a:lnTo>
                  <a:lnTo>
                    <a:pt x="712" y="1486"/>
                  </a:lnTo>
                  <a:lnTo>
                    <a:pt x="712" y="2406"/>
                  </a:lnTo>
                  <a:lnTo>
                    <a:pt x="712" y="2406"/>
                  </a:lnTo>
                  <a:lnTo>
                    <a:pt x="714" y="2420"/>
                  </a:lnTo>
                  <a:lnTo>
                    <a:pt x="716" y="2434"/>
                  </a:lnTo>
                  <a:lnTo>
                    <a:pt x="718" y="2446"/>
                  </a:lnTo>
                  <a:lnTo>
                    <a:pt x="724" y="2460"/>
                  </a:lnTo>
                  <a:lnTo>
                    <a:pt x="730" y="2472"/>
                  </a:lnTo>
                  <a:lnTo>
                    <a:pt x="736" y="2484"/>
                  </a:lnTo>
                  <a:lnTo>
                    <a:pt x="744" y="2494"/>
                  </a:lnTo>
                  <a:lnTo>
                    <a:pt x="754" y="2504"/>
                  </a:lnTo>
                  <a:lnTo>
                    <a:pt x="764" y="2514"/>
                  </a:lnTo>
                  <a:lnTo>
                    <a:pt x="774" y="2522"/>
                  </a:lnTo>
                  <a:lnTo>
                    <a:pt x="786" y="2528"/>
                  </a:lnTo>
                  <a:lnTo>
                    <a:pt x="798" y="2534"/>
                  </a:lnTo>
                  <a:lnTo>
                    <a:pt x="812" y="2540"/>
                  </a:lnTo>
                  <a:lnTo>
                    <a:pt x="824" y="2544"/>
                  </a:lnTo>
                  <a:lnTo>
                    <a:pt x="838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54" y="2546"/>
                  </a:lnTo>
                  <a:lnTo>
                    <a:pt x="868" y="2546"/>
                  </a:lnTo>
                  <a:lnTo>
                    <a:pt x="882" y="2544"/>
                  </a:lnTo>
                  <a:lnTo>
                    <a:pt x="896" y="2540"/>
                  </a:lnTo>
                  <a:lnTo>
                    <a:pt x="908" y="2534"/>
                  </a:lnTo>
                  <a:lnTo>
                    <a:pt x="920" y="2528"/>
                  </a:lnTo>
                  <a:lnTo>
                    <a:pt x="932" y="2522"/>
                  </a:lnTo>
                  <a:lnTo>
                    <a:pt x="944" y="2514"/>
                  </a:lnTo>
                  <a:lnTo>
                    <a:pt x="954" y="2504"/>
                  </a:lnTo>
                  <a:lnTo>
                    <a:pt x="962" y="2494"/>
                  </a:lnTo>
                  <a:lnTo>
                    <a:pt x="970" y="2484"/>
                  </a:lnTo>
                  <a:lnTo>
                    <a:pt x="978" y="2472"/>
                  </a:lnTo>
                  <a:lnTo>
                    <a:pt x="984" y="2460"/>
                  </a:lnTo>
                  <a:lnTo>
                    <a:pt x="988" y="2446"/>
                  </a:lnTo>
                  <a:lnTo>
                    <a:pt x="992" y="2434"/>
                  </a:lnTo>
                  <a:lnTo>
                    <a:pt x="994" y="2420"/>
                  </a:lnTo>
                  <a:lnTo>
                    <a:pt x="994" y="2406"/>
                  </a:lnTo>
                  <a:lnTo>
                    <a:pt x="994" y="1486"/>
                  </a:lnTo>
                  <a:lnTo>
                    <a:pt x="1274" y="1486"/>
                  </a:lnTo>
                  <a:lnTo>
                    <a:pt x="964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2400">
                <a:latin typeface="+mn-ea"/>
              </a:endParaRPr>
            </a:p>
          </p:txBody>
        </p:sp>
      </p:grpSp>
      <p:cxnSp>
        <p:nvCxnSpPr>
          <p:cNvPr id="160" name="直接连接符 159"/>
          <p:cNvCxnSpPr/>
          <p:nvPr/>
        </p:nvCxnSpPr>
        <p:spPr>
          <a:xfrm>
            <a:off x="1701395" y="5465372"/>
            <a:ext cx="3224311" cy="0"/>
          </a:xfrm>
          <a:prstGeom prst="line">
            <a:avLst/>
          </a:prstGeom>
          <a:ln w="12700">
            <a:solidFill>
              <a:srgbClr val="FF6D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接连接符 160"/>
          <p:cNvCxnSpPr/>
          <p:nvPr/>
        </p:nvCxnSpPr>
        <p:spPr>
          <a:xfrm>
            <a:off x="7249768" y="5465372"/>
            <a:ext cx="3224311" cy="0"/>
          </a:xfrm>
          <a:prstGeom prst="line">
            <a:avLst/>
          </a:prstGeom>
          <a:ln w="12700">
            <a:solidFill>
              <a:srgbClr val="FF6D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矩形 165"/>
          <p:cNvSpPr/>
          <p:nvPr/>
        </p:nvSpPr>
        <p:spPr>
          <a:xfrm>
            <a:off x="2746560" y="5465372"/>
            <a:ext cx="1152880" cy="60016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fa-IR" altLang="zh-CN" sz="2400" b="1" dirty="0">
                <a:solidFill>
                  <a:schemeClr val="accent1"/>
                </a:solidFill>
                <a:latin typeface="Agency FB" panose="020B0503020202020204" pitchFamily="34" charset="0"/>
                <a:cs typeface="B Titr" panose="00000700000000000000" pitchFamily="2" charset="-78"/>
              </a:rPr>
              <a:t>586000</a:t>
            </a:r>
            <a:endParaRPr lang="en-US" altLang="zh-CN" sz="2400" b="1" dirty="0">
              <a:solidFill>
                <a:schemeClr val="accent1"/>
              </a:solidFill>
              <a:latin typeface="Agency FB" panose="020B0503020202020204" pitchFamily="34" charset="0"/>
              <a:cs typeface="B Titr" panose="00000700000000000000" pitchFamily="2" charset="-78"/>
            </a:endParaRPr>
          </a:p>
        </p:txBody>
      </p:sp>
      <p:sp>
        <p:nvSpPr>
          <p:cNvPr id="167" name="矩形 166"/>
          <p:cNvSpPr/>
          <p:nvPr/>
        </p:nvSpPr>
        <p:spPr>
          <a:xfrm>
            <a:off x="8323785" y="5465372"/>
            <a:ext cx="1095172" cy="60016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fa-IR" altLang="zh-CN" sz="2400" b="1" dirty="0">
                <a:solidFill>
                  <a:schemeClr val="accent2"/>
                </a:solidFill>
                <a:latin typeface="Agency FB" panose="020B0503020202020204" pitchFamily="34" charset="0"/>
                <a:cs typeface="B Titr" panose="00000700000000000000" pitchFamily="2" charset="-78"/>
              </a:rPr>
              <a:t>720000</a:t>
            </a:r>
            <a:endParaRPr lang="en-US" altLang="zh-CN" sz="2400" b="1" dirty="0">
              <a:solidFill>
                <a:schemeClr val="accent2"/>
              </a:solidFill>
              <a:latin typeface="Agency FB" panose="020B0503020202020204" pitchFamily="34" charset="0"/>
              <a:cs typeface="B Titr" panose="00000700000000000000" pitchFamily="2" charset="-78"/>
            </a:endParaRPr>
          </a:p>
        </p:txBody>
      </p:sp>
      <p:sp>
        <p:nvSpPr>
          <p:cNvPr id="169" name="矩形 168"/>
          <p:cNvSpPr/>
          <p:nvPr/>
        </p:nvSpPr>
        <p:spPr>
          <a:xfrm>
            <a:off x="10730310" y="3502360"/>
            <a:ext cx="806632" cy="68480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fa-IR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B Titr" panose="00000700000000000000" pitchFamily="2" charset="-78"/>
              </a:rPr>
              <a:t>80%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cs typeface="B Titr" panose="00000700000000000000" pitchFamily="2" charset="-78"/>
            </a:endParaRPr>
          </a:p>
        </p:txBody>
      </p:sp>
      <p:sp>
        <p:nvSpPr>
          <p:cNvPr id="170" name="矩形 169"/>
          <p:cNvSpPr/>
          <p:nvPr/>
        </p:nvSpPr>
        <p:spPr>
          <a:xfrm>
            <a:off x="10730315" y="4492178"/>
            <a:ext cx="806632" cy="68480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fa-IR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B Titr" panose="00000700000000000000" pitchFamily="2" charset="-78"/>
              </a:rPr>
              <a:t>40%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cs typeface="B Titr" panose="00000700000000000000" pitchFamily="2" charset="-78"/>
            </a:endParaRPr>
          </a:p>
        </p:txBody>
      </p:sp>
      <p:sp>
        <p:nvSpPr>
          <p:cNvPr id="172" name="矩形 171"/>
          <p:cNvSpPr/>
          <p:nvPr/>
        </p:nvSpPr>
        <p:spPr>
          <a:xfrm>
            <a:off x="3804259" y="2775407"/>
            <a:ext cx="704039" cy="51552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fa-IR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B Titr" panose="00000700000000000000" pitchFamily="2" charset="-78"/>
              </a:rPr>
              <a:t>2017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cs typeface="B Titr" panose="00000700000000000000" pitchFamily="2" charset="-78"/>
            </a:endParaRPr>
          </a:p>
        </p:txBody>
      </p:sp>
      <p:sp>
        <p:nvSpPr>
          <p:cNvPr id="173" name="Freeform 74"/>
          <p:cNvSpPr>
            <a:spLocks noEditPoints="1"/>
          </p:cNvSpPr>
          <p:nvPr/>
        </p:nvSpPr>
        <p:spPr bwMode="auto">
          <a:xfrm>
            <a:off x="4601856" y="2910765"/>
            <a:ext cx="323850" cy="323850"/>
          </a:xfrm>
          <a:custGeom>
            <a:avLst/>
            <a:gdLst>
              <a:gd name="T0" fmla="*/ 892 w 1018"/>
              <a:gd name="T1" fmla="*/ 102 h 1017"/>
              <a:gd name="T2" fmla="*/ 945 w 1018"/>
              <a:gd name="T3" fmla="*/ 137 h 1017"/>
              <a:gd name="T4" fmla="*/ 73 w 1018"/>
              <a:gd name="T5" fmla="*/ 137 h 1017"/>
              <a:gd name="T6" fmla="*/ 127 w 1018"/>
              <a:gd name="T7" fmla="*/ 102 h 1017"/>
              <a:gd name="T8" fmla="*/ 86 w 1018"/>
              <a:gd name="T9" fmla="*/ 64 h 1017"/>
              <a:gd name="T10" fmla="*/ 4 w 1018"/>
              <a:gd name="T11" fmla="*/ 130 h 1017"/>
              <a:gd name="T12" fmla="*/ 21 w 1018"/>
              <a:gd name="T13" fmla="*/ 983 h 1017"/>
              <a:gd name="T14" fmla="*/ 932 w 1018"/>
              <a:gd name="T15" fmla="*/ 1017 h 1017"/>
              <a:gd name="T16" fmla="*/ 1014 w 1018"/>
              <a:gd name="T17" fmla="*/ 951 h 1017"/>
              <a:gd name="T18" fmla="*/ 996 w 1018"/>
              <a:gd name="T19" fmla="*/ 98 h 1017"/>
              <a:gd name="T20" fmla="*/ 954 w 1018"/>
              <a:gd name="T21" fmla="*/ 922 h 1017"/>
              <a:gd name="T22" fmla="*/ 84 w 1018"/>
              <a:gd name="T23" fmla="*/ 952 h 1017"/>
              <a:gd name="T24" fmla="*/ 197 w 1018"/>
              <a:gd name="T25" fmla="*/ 190 h 1017"/>
              <a:gd name="T26" fmla="*/ 218 w 1018"/>
              <a:gd name="T27" fmla="*/ 14 h 1017"/>
              <a:gd name="T28" fmla="*/ 162 w 1018"/>
              <a:gd name="T29" fmla="*/ 20 h 1017"/>
              <a:gd name="T30" fmla="*/ 191 w 1018"/>
              <a:gd name="T31" fmla="*/ 190 h 1017"/>
              <a:gd name="T32" fmla="*/ 350 w 1018"/>
              <a:gd name="T33" fmla="*/ 31 h 1017"/>
              <a:gd name="T34" fmla="*/ 306 w 1018"/>
              <a:gd name="T35" fmla="*/ 2 h 1017"/>
              <a:gd name="T36" fmla="*/ 296 w 1018"/>
              <a:gd name="T37" fmla="*/ 182 h 1017"/>
              <a:gd name="T38" fmla="*/ 472 w 1018"/>
              <a:gd name="T39" fmla="*/ 176 h 1017"/>
              <a:gd name="T40" fmla="*/ 452 w 1018"/>
              <a:gd name="T41" fmla="*/ 0 h 1017"/>
              <a:gd name="T42" fmla="*/ 413 w 1018"/>
              <a:gd name="T43" fmla="*/ 159 h 1017"/>
              <a:gd name="T44" fmla="*/ 579 w 1018"/>
              <a:gd name="T45" fmla="*/ 190 h 1017"/>
              <a:gd name="T46" fmla="*/ 599 w 1018"/>
              <a:gd name="T47" fmla="*/ 14 h 1017"/>
              <a:gd name="T48" fmla="*/ 543 w 1018"/>
              <a:gd name="T49" fmla="*/ 20 h 1017"/>
              <a:gd name="T50" fmla="*/ 573 w 1018"/>
              <a:gd name="T51" fmla="*/ 190 h 1017"/>
              <a:gd name="T52" fmla="*/ 732 w 1018"/>
              <a:gd name="T53" fmla="*/ 31 h 1017"/>
              <a:gd name="T54" fmla="*/ 688 w 1018"/>
              <a:gd name="T55" fmla="*/ 2 h 1017"/>
              <a:gd name="T56" fmla="*/ 677 w 1018"/>
              <a:gd name="T57" fmla="*/ 182 h 1017"/>
              <a:gd name="T58" fmla="*/ 853 w 1018"/>
              <a:gd name="T59" fmla="*/ 176 h 1017"/>
              <a:gd name="T60" fmla="*/ 834 w 1018"/>
              <a:gd name="T61" fmla="*/ 0 h 1017"/>
              <a:gd name="T62" fmla="*/ 795 w 1018"/>
              <a:gd name="T63" fmla="*/ 159 h 1017"/>
              <a:gd name="T64" fmla="*/ 674 w 1018"/>
              <a:gd name="T65" fmla="*/ 794 h 1017"/>
              <a:gd name="T66" fmla="*/ 627 w 1018"/>
              <a:gd name="T67" fmla="*/ 724 h 1017"/>
              <a:gd name="T68" fmla="*/ 573 w 1018"/>
              <a:gd name="T69" fmla="*/ 741 h 1017"/>
              <a:gd name="T70" fmla="*/ 621 w 1018"/>
              <a:gd name="T71" fmla="*/ 839 h 1017"/>
              <a:gd name="T72" fmla="*/ 737 w 1018"/>
              <a:gd name="T73" fmla="*/ 845 h 1017"/>
              <a:gd name="T74" fmla="*/ 795 w 1018"/>
              <a:gd name="T75" fmla="*/ 747 h 1017"/>
              <a:gd name="T76" fmla="*/ 781 w 1018"/>
              <a:gd name="T77" fmla="*/ 642 h 1017"/>
              <a:gd name="T78" fmla="*/ 776 w 1018"/>
              <a:gd name="T79" fmla="*/ 526 h 1017"/>
              <a:gd name="T80" fmla="*/ 673 w 1018"/>
              <a:gd name="T81" fmla="*/ 478 h 1017"/>
              <a:gd name="T82" fmla="*/ 577 w 1018"/>
              <a:gd name="T83" fmla="*/ 555 h 1017"/>
              <a:gd name="T84" fmla="*/ 604 w 1018"/>
              <a:gd name="T85" fmla="*/ 620 h 1017"/>
              <a:gd name="T86" fmla="*/ 639 w 1018"/>
              <a:gd name="T87" fmla="*/ 570 h 1017"/>
              <a:gd name="T88" fmla="*/ 723 w 1018"/>
              <a:gd name="T89" fmla="*/ 561 h 1017"/>
              <a:gd name="T90" fmla="*/ 683 w 1018"/>
              <a:gd name="T91" fmla="*/ 635 h 1017"/>
              <a:gd name="T92" fmla="*/ 655 w 1018"/>
              <a:gd name="T93" fmla="*/ 681 h 1017"/>
              <a:gd name="T94" fmla="*/ 723 w 1018"/>
              <a:gd name="T95" fmla="*/ 720 h 1017"/>
              <a:gd name="T96" fmla="*/ 683 w 1018"/>
              <a:gd name="T97" fmla="*/ 795 h 1017"/>
              <a:gd name="T98" fmla="*/ 413 w 1018"/>
              <a:gd name="T99" fmla="*/ 859 h 1017"/>
              <a:gd name="T100" fmla="*/ 443 w 1018"/>
              <a:gd name="T101" fmla="*/ 815 h 1017"/>
              <a:gd name="T102" fmla="*/ 351 w 1018"/>
              <a:gd name="T103" fmla="*/ 743 h 1017"/>
              <a:gd name="T104" fmla="*/ 445 w 1018"/>
              <a:gd name="T105" fmla="*/ 576 h 1017"/>
              <a:gd name="T106" fmla="*/ 367 w 1018"/>
              <a:gd name="T107" fmla="*/ 482 h 1017"/>
              <a:gd name="T108" fmla="*/ 255 w 1018"/>
              <a:gd name="T109" fmla="*/ 510 h 1017"/>
              <a:gd name="T110" fmla="*/ 229 w 1018"/>
              <a:gd name="T111" fmla="*/ 606 h 1017"/>
              <a:gd name="T112" fmla="*/ 284 w 1018"/>
              <a:gd name="T113" fmla="*/ 601 h 1017"/>
              <a:gd name="T114" fmla="*/ 334 w 1018"/>
              <a:gd name="T115" fmla="*/ 541 h 1017"/>
              <a:gd name="T116" fmla="*/ 374 w 1018"/>
              <a:gd name="T117" fmla="*/ 613 h 1017"/>
              <a:gd name="T118" fmla="*/ 226 w 1018"/>
              <a:gd name="T119" fmla="*/ 803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8" h="1017">
                <a:moveTo>
                  <a:pt x="923" y="64"/>
                </a:moveTo>
                <a:lnTo>
                  <a:pt x="923" y="64"/>
                </a:lnTo>
                <a:lnTo>
                  <a:pt x="916" y="65"/>
                </a:lnTo>
                <a:lnTo>
                  <a:pt x="910" y="66"/>
                </a:lnTo>
                <a:lnTo>
                  <a:pt x="904" y="69"/>
                </a:lnTo>
                <a:lnTo>
                  <a:pt x="900" y="73"/>
                </a:lnTo>
                <a:lnTo>
                  <a:pt x="896" y="78"/>
                </a:lnTo>
                <a:lnTo>
                  <a:pt x="893" y="83"/>
                </a:lnTo>
                <a:lnTo>
                  <a:pt x="892" y="89"/>
                </a:lnTo>
                <a:lnTo>
                  <a:pt x="891" y="96"/>
                </a:lnTo>
                <a:lnTo>
                  <a:pt x="891" y="96"/>
                </a:lnTo>
                <a:lnTo>
                  <a:pt x="892" y="102"/>
                </a:lnTo>
                <a:lnTo>
                  <a:pt x="893" y="108"/>
                </a:lnTo>
                <a:lnTo>
                  <a:pt x="896" y="113"/>
                </a:lnTo>
                <a:lnTo>
                  <a:pt x="900" y="118"/>
                </a:lnTo>
                <a:lnTo>
                  <a:pt x="904" y="122"/>
                </a:lnTo>
                <a:lnTo>
                  <a:pt x="910" y="125"/>
                </a:lnTo>
                <a:lnTo>
                  <a:pt x="916" y="127"/>
                </a:lnTo>
                <a:lnTo>
                  <a:pt x="923" y="127"/>
                </a:lnTo>
                <a:lnTo>
                  <a:pt x="923" y="127"/>
                </a:lnTo>
                <a:lnTo>
                  <a:pt x="929" y="128"/>
                </a:lnTo>
                <a:lnTo>
                  <a:pt x="935" y="130"/>
                </a:lnTo>
                <a:lnTo>
                  <a:pt x="940" y="132"/>
                </a:lnTo>
                <a:lnTo>
                  <a:pt x="945" y="137"/>
                </a:lnTo>
                <a:lnTo>
                  <a:pt x="948" y="141"/>
                </a:lnTo>
                <a:lnTo>
                  <a:pt x="952" y="146"/>
                </a:lnTo>
                <a:lnTo>
                  <a:pt x="954" y="153"/>
                </a:lnTo>
                <a:lnTo>
                  <a:pt x="954" y="159"/>
                </a:lnTo>
                <a:lnTo>
                  <a:pt x="954" y="318"/>
                </a:lnTo>
                <a:lnTo>
                  <a:pt x="63" y="318"/>
                </a:lnTo>
                <a:lnTo>
                  <a:pt x="63" y="159"/>
                </a:lnTo>
                <a:lnTo>
                  <a:pt x="63" y="159"/>
                </a:lnTo>
                <a:lnTo>
                  <a:pt x="64" y="153"/>
                </a:lnTo>
                <a:lnTo>
                  <a:pt x="67" y="146"/>
                </a:lnTo>
                <a:lnTo>
                  <a:pt x="69" y="141"/>
                </a:lnTo>
                <a:lnTo>
                  <a:pt x="73" y="137"/>
                </a:lnTo>
                <a:lnTo>
                  <a:pt x="77" y="132"/>
                </a:lnTo>
                <a:lnTo>
                  <a:pt x="84" y="130"/>
                </a:lnTo>
                <a:lnTo>
                  <a:pt x="89" y="128"/>
                </a:lnTo>
                <a:lnTo>
                  <a:pt x="95" y="127"/>
                </a:lnTo>
                <a:lnTo>
                  <a:pt x="95" y="127"/>
                </a:lnTo>
                <a:lnTo>
                  <a:pt x="102" y="127"/>
                </a:lnTo>
                <a:lnTo>
                  <a:pt x="108" y="125"/>
                </a:lnTo>
                <a:lnTo>
                  <a:pt x="114" y="122"/>
                </a:lnTo>
                <a:lnTo>
                  <a:pt x="118" y="118"/>
                </a:lnTo>
                <a:lnTo>
                  <a:pt x="122" y="113"/>
                </a:lnTo>
                <a:lnTo>
                  <a:pt x="124" y="108"/>
                </a:lnTo>
                <a:lnTo>
                  <a:pt x="127" y="102"/>
                </a:lnTo>
                <a:lnTo>
                  <a:pt x="128" y="96"/>
                </a:lnTo>
                <a:lnTo>
                  <a:pt x="128" y="96"/>
                </a:lnTo>
                <a:lnTo>
                  <a:pt x="127" y="89"/>
                </a:lnTo>
                <a:lnTo>
                  <a:pt x="124" y="83"/>
                </a:lnTo>
                <a:lnTo>
                  <a:pt x="122" y="78"/>
                </a:lnTo>
                <a:lnTo>
                  <a:pt x="118" y="73"/>
                </a:lnTo>
                <a:lnTo>
                  <a:pt x="114" y="69"/>
                </a:lnTo>
                <a:lnTo>
                  <a:pt x="108" y="66"/>
                </a:lnTo>
                <a:lnTo>
                  <a:pt x="102" y="65"/>
                </a:lnTo>
                <a:lnTo>
                  <a:pt x="95" y="64"/>
                </a:lnTo>
                <a:lnTo>
                  <a:pt x="95" y="64"/>
                </a:lnTo>
                <a:lnTo>
                  <a:pt x="86" y="64"/>
                </a:lnTo>
                <a:lnTo>
                  <a:pt x="76" y="66"/>
                </a:lnTo>
                <a:lnTo>
                  <a:pt x="68" y="68"/>
                </a:lnTo>
                <a:lnTo>
                  <a:pt x="58" y="71"/>
                </a:lnTo>
                <a:lnTo>
                  <a:pt x="50" y="75"/>
                </a:lnTo>
                <a:lnTo>
                  <a:pt x="42" y="80"/>
                </a:lnTo>
                <a:lnTo>
                  <a:pt x="35" y="85"/>
                </a:lnTo>
                <a:lnTo>
                  <a:pt x="28" y="91"/>
                </a:lnTo>
                <a:lnTo>
                  <a:pt x="21" y="98"/>
                </a:lnTo>
                <a:lnTo>
                  <a:pt x="16" y="105"/>
                </a:lnTo>
                <a:lnTo>
                  <a:pt x="12" y="113"/>
                </a:lnTo>
                <a:lnTo>
                  <a:pt x="8" y="122"/>
                </a:lnTo>
                <a:lnTo>
                  <a:pt x="4" y="130"/>
                </a:lnTo>
                <a:lnTo>
                  <a:pt x="2" y="140"/>
                </a:lnTo>
                <a:lnTo>
                  <a:pt x="1" y="149"/>
                </a:lnTo>
                <a:lnTo>
                  <a:pt x="0" y="159"/>
                </a:lnTo>
                <a:lnTo>
                  <a:pt x="0" y="922"/>
                </a:lnTo>
                <a:lnTo>
                  <a:pt x="0" y="922"/>
                </a:lnTo>
                <a:lnTo>
                  <a:pt x="1" y="932"/>
                </a:lnTo>
                <a:lnTo>
                  <a:pt x="2" y="941"/>
                </a:lnTo>
                <a:lnTo>
                  <a:pt x="4" y="951"/>
                </a:lnTo>
                <a:lnTo>
                  <a:pt x="8" y="959"/>
                </a:lnTo>
                <a:lnTo>
                  <a:pt x="12" y="968"/>
                </a:lnTo>
                <a:lnTo>
                  <a:pt x="16" y="976"/>
                </a:lnTo>
                <a:lnTo>
                  <a:pt x="21" y="983"/>
                </a:lnTo>
                <a:lnTo>
                  <a:pt x="28" y="990"/>
                </a:lnTo>
                <a:lnTo>
                  <a:pt x="35" y="996"/>
                </a:lnTo>
                <a:lnTo>
                  <a:pt x="42" y="1001"/>
                </a:lnTo>
                <a:lnTo>
                  <a:pt x="50" y="1006"/>
                </a:lnTo>
                <a:lnTo>
                  <a:pt x="58" y="1010"/>
                </a:lnTo>
                <a:lnTo>
                  <a:pt x="68" y="1013"/>
                </a:lnTo>
                <a:lnTo>
                  <a:pt x="76" y="1015"/>
                </a:lnTo>
                <a:lnTo>
                  <a:pt x="86" y="1017"/>
                </a:lnTo>
                <a:lnTo>
                  <a:pt x="95" y="1017"/>
                </a:lnTo>
                <a:lnTo>
                  <a:pt x="923" y="1017"/>
                </a:lnTo>
                <a:lnTo>
                  <a:pt x="923" y="1017"/>
                </a:lnTo>
                <a:lnTo>
                  <a:pt x="932" y="1017"/>
                </a:lnTo>
                <a:lnTo>
                  <a:pt x="942" y="1015"/>
                </a:lnTo>
                <a:lnTo>
                  <a:pt x="951" y="1013"/>
                </a:lnTo>
                <a:lnTo>
                  <a:pt x="959" y="1010"/>
                </a:lnTo>
                <a:lnTo>
                  <a:pt x="968" y="1006"/>
                </a:lnTo>
                <a:lnTo>
                  <a:pt x="975" y="1001"/>
                </a:lnTo>
                <a:lnTo>
                  <a:pt x="983" y="996"/>
                </a:lnTo>
                <a:lnTo>
                  <a:pt x="990" y="990"/>
                </a:lnTo>
                <a:lnTo>
                  <a:pt x="996" y="983"/>
                </a:lnTo>
                <a:lnTo>
                  <a:pt x="1001" y="976"/>
                </a:lnTo>
                <a:lnTo>
                  <a:pt x="1006" y="968"/>
                </a:lnTo>
                <a:lnTo>
                  <a:pt x="1011" y="959"/>
                </a:lnTo>
                <a:lnTo>
                  <a:pt x="1014" y="951"/>
                </a:lnTo>
                <a:lnTo>
                  <a:pt x="1016" y="941"/>
                </a:lnTo>
                <a:lnTo>
                  <a:pt x="1017" y="932"/>
                </a:lnTo>
                <a:lnTo>
                  <a:pt x="1018" y="922"/>
                </a:lnTo>
                <a:lnTo>
                  <a:pt x="1018" y="159"/>
                </a:lnTo>
                <a:lnTo>
                  <a:pt x="1018" y="159"/>
                </a:lnTo>
                <a:lnTo>
                  <a:pt x="1017" y="149"/>
                </a:lnTo>
                <a:lnTo>
                  <a:pt x="1016" y="140"/>
                </a:lnTo>
                <a:lnTo>
                  <a:pt x="1014" y="130"/>
                </a:lnTo>
                <a:lnTo>
                  <a:pt x="1011" y="122"/>
                </a:lnTo>
                <a:lnTo>
                  <a:pt x="1006" y="113"/>
                </a:lnTo>
                <a:lnTo>
                  <a:pt x="1001" y="105"/>
                </a:lnTo>
                <a:lnTo>
                  <a:pt x="996" y="98"/>
                </a:lnTo>
                <a:lnTo>
                  <a:pt x="990" y="91"/>
                </a:lnTo>
                <a:lnTo>
                  <a:pt x="983" y="85"/>
                </a:lnTo>
                <a:lnTo>
                  <a:pt x="975" y="80"/>
                </a:lnTo>
                <a:lnTo>
                  <a:pt x="968" y="75"/>
                </a:lnTo>
                <a:lnTo>
                  <a:pt x="959" y="71"/>
                </a:lnTo>
                <a:lnTo>
                  <a:pt x="951" y="68"/>
                </a:lnTo>
                <a:lnTo>
                  <a:pt x="942" y="66"/>
                </a:lnTo>
                <a:lnTo>
                  <a:pt x="932" y="64"/>
                </a:lnTo>
                <a:lnTo>
                  <a:pt x="923" y="64"/>
                </a:lnTo>
                <a:lnTo>
                  <a:pt x="923" y="64"/>
                </a:lnTo>
                <a:close/>
                <a:moveTo>
                  <a:pt x="954" y="922"/>
                </a:moveTo>
                <a:lnTo>
                  <a:pt x="954" y="922"/>
                </a:lnTo>
                <a:lnTo>
                  <a:pt x="954" y="928"/>
                </a:lnTo>
                <a:lnTo>
                  <a:pt x="952" y="935"/>
                </a:lnTo>
                <a:lnTo>
                  <a:pt x="948" y="940"/>
                </a:lnTo>
                <a:lnTo>
                  <a:pt x="945" y="944"/>
                </a:lnTo>
                <a:lnTo>
                  <a:pt x="940" y="949"/>
                </a:lnTo>
                <a:lnTo>
                  <a:pt x="935" y="952"/>
                </a:lnTo>
                <a:lnTo>
                  <a:pt x="929" y="953"/>
                </a:lnTo>
                <a:lnTo>
                  <a:pt x="923" y="954"/>
                </a:lnTo>
                <a:lnTo>
                  <a:pt x="95" y="954"/>
                </a:lnTo>
                <a:lnTo>
                  <a:pt x="95" y="954"/>
                </a:lnTo>
                <a:lnTo>
                  <a:pt x="89" y="953"/>
                </a:lnTo>
                <a:lnTo>
                  <a:pt x="84" y="952"/>
                </a:lnTo>
                <a:lnTo>
                  <a:pt x="77" y="949"/>
                </a:lnTo>
                <a:lnTo>
                  <a:pt x="73" y="944"/>
                </a:lnTo>
                <a:lnTo>
                  <a:pt x="69" y="940"/>
                </a:lnTo>
                <a:lnTo>
                  <a:pt x="67" y="935"/>
                </a:lnTo>
                <a:lnTo>
                  <a:pt x="64" y="928"/>
                </a:lnTo>
                <a:lnTo>
                  <a:pt x="63" y="922"/>
                </a:lnTo>
                <a:lnTo>
                  <a:pt x="63" y="381"/>
                </a:lnTo>
                <a:lnTo>
                  <a:pt x="954" y="381"/>
                </a:lnTo>
                <a:lnTo>
                  <a:pt x="954" y="922"/>
                </a:lnTo>
                <a:close/>
                <a:moveTo>
                  <a:pt x="191" y="190"/>
                </a:moveTo>
                <a:lnTo>
                  <a:pt x="191" y="190"/>
                </a:lnTo>
                <a:lnTo>
                  <a:pt x="197" y="190"/>
                </a:lnTo>
                <a:lnTo>
                  <a:pt x="204" y="188"/>
                </a:lnTo>
                <a:lnTo>
                  <a:pt x="209" y="185"/>
                </a:lnTo>
                <a:lnTo>
                  <a:pt x="214" y="182"/>
                </a:lnTo>
                <a:lnTo>
                  <a:pt x="218" y="176"/>
                </a:lnTo>
                <a:lnTo>
                  <a:pt x="220" y="171"/>
                </a:lnTo>
                <a:lnTo>
                  <a:pt x="222" y="166"/>
                </a:lnTo>
                <a:lnTo>
                  <a:pt x="223" y="159"/>
                </a:lnTo>
                <a:lnTo>
                  <a:pt x="223" y="31"/>
                </a:lnTo>
                <a:lnTo>
                  <a:pt x="223" y="31"/>
                </a:lnTo>
                <a:lnTo>
                  <a:pt x="222" y="25"/>
                </a:lnTo>
                <a:lnTo>
                  <a:pt x="220" y="20"/>
                </a:lnTo>
                <a:lnTo>
                  <a:pt x="218" y="14"/>
                </a:lnTo>
                <a:lnTo>
                  <a:pt x="214" y="9"/>
                </a:lnTo>
                <a:lnTo>
                  <a:pt x="209" y="6"/>
                </a:lnTo>
                <a:lnTo>
                  <a:pt x="204" y="2"/>
                </a:lnTo>
                <a:lnTo>
                  <a:pt x="197" y="0"/>
                </a:lnTo>
                <a:lnTo>
                  <a:pt x="191" y="0"/>
                </a:lnTo>
                <a:lnTo>
                  <a:pt x="191" y="0"/>
                </a:lnTo>
                <a:lnTo>
                  <a:pt x="185" y="0"/>
                </a:lnTo>
                <a:lnTo>
                  <a:pt x="178" y="2"/>
                </a:lnTo>
                <a:lnTo>
                  <a:pt x="173" y="6"/>
                </a:lnTo>
                <a:lnTo>
                  <a:pt x="168" y="9"/>
                </a:lnTo>
                <a:lnTo>
                  <a:pt x="164" y="14"/>
                </a:lnTo>
                <a:lnTo>
                  <a:pt x="162" y="20"/>
                </a:lnTo>
                <a:lnTo>
                  <a:pt x="160" y="25"/>
                </a:lnTo>
                <a:lnTo>
                  <a:pt x="159" y="31"/>
                </a:lnTo>
                <a:lnTo>
                  <a:pt x="159" y="159"/>
                </a:lnTo>
                <a:lnTo>
                  <a:pt x="159" y="159"/>
                </a:lnTo>
                <a:lnTo>
                  <a:pt x="160" y="166"/>
                </a:lnTo>
                <a:lnTo>
                  <a:pt x="162" y="171"/>
                </a:lnTo>
                <a:lnTo>
                  <a:pt x="164" y="176"/>
                </a:lnTo>
                <a:lnTo>
                  <a:pt x="168" y="182"/>
                </a:lnTo>
                <a:lnTo>
                  <a:pt x="173" y="185"/>
                </a:lnTo>
                <a:lnTo>
                  <a:pt x="178" y="188"/>
                </a:lnTo>
                <a:lnTo>
                  <a:pt x="185" y="190"/>
                </a:lnTo>
                <a:lnTo>
                  <a:pt x="191" y="190"/>
                </a:lnTo>
                <a:lnTo>
                  <a:pt x="191" y="190"/>
                </a:lnTo>
                <a:close/>
                <a:moveTo>
                  <a:pt x="319" y="190"/>
                </a:moveTo>
                <a:lnTo>
                  <a:pt x="319" y="190"/>
                </a:lnTo>
                <a:lnTo>
                  <a:pt x="325" y="190"/>
                </a:lnTo>
                <a:lnTo>
                  <a:pt x="330" y="188"/>
                </a:lnTo>
                <a:lnTo>
                  <a:pt x="336" y="185"/>
                </a:lnTo>
                <a:lnTo>
                  <a:pt x="341" y="182"/>
                </a:lnTo>
                <a:lnTo>
                  <a:pt x="344" y="176"/>
                </a:lnTo>
                <a:lnTo>
                  <a:pt x="348" y="171"/>
                </a:lnTo>
                <a:lnTo>
                  <a:pt x="350" y="166"/>
                </a:lnTo>
                <a:lnTo>
                  <a:pt x="350" y="159"/>
                </a:lnTo>
                <a:lnTo>
                  <a:pt x="350" y="31"/>
                </a:lnTo>
                <a:lnTo>
                  <a:pt x="350" y="31"/>
                </a:lnTo>
                <a:lnTo>
                  <a:pt x="350" y="25"/>
                </a:lnTo>
                <a:lnTo>
                  <a:pt x="348" y="20"/>
                </a:lnTo>
                <a:lnTo>
                  <a:pt x="344" y="14"/>
                </a:lnTo>
                <a:lnTo>
                  <a:pt x="341" y="9"/>
                </a:lnTo>
                <a:lnTo>
                  <a:pt x="336" y="6"/>
                </a:lnTo>
                <a:lnTo>
                  <a:pt x="330" y="2"/>
                </a:lnTo>
                <a:lnTo>
                  <a:pt x="325" y="0"/>
                </a:lnTo>
                <a:lnTo>
                  <a:pt x="319" y="0"/>
                </a:lnTo>
                <a:lnTo>
                  <a:pt x="319" y="0"/>
                </a:lnTo>
                <a:lnTo>
                  <a:pt x="312" y="0"/>
                </a:lnTo>
                <a:lnTo>
                  <a:pt x="306" y="2"/>
                </a:lnTo>
                <a:lnTo>
                  <a:pt x="300" y="6"/>
                </a:lnTo>
                <a:lnTo>
                  <a:pt x="296" y="9"/>
                </a:lnTo>
                <a:lnTo>
                  <a:pt x="292" y="14"/>
                </a:lnTo>
                <a:lnTo>
                  <a:pt x="289" y="20"/>
                </a:lnTo>
                <a:lnTo>
                  <a:pt x="286" y="25"/>
                </a:lnTo>
                <a:lnTo>
                  <a:pt x="286" y="31"/>
                </a:lnTo>
                <a:lnTo>
                  <a:pt x="286" y="159"/>
                </a:lnTo>
                <a:lnTo>
                  <a:pt x="286" y="159"/>
                </a:lnTo>
                <a:lnTo>
                  <a:pt x="286" y="166"/>
                </a:lnTo>
                <a:lnTo>
                  <a:pt x="289" y="171"/>
                </a:lnTo>
                <a:lnTo>
                  <a:pt x="292" y="176"/>
                </a:lnTo>
                <a:lnTo>
                  <a:pt x="296" y="182"/>
                </a:lnTo>
                <a:lnTo>
                  <a:pt x="300" y="185"/>
                </a:lnTo>
                <a:lnTo>
                  <a:pt x="306" y="188"/>
                </a:lnTo>
                <a:lnTo>
                  <a:pt x="312" y="190"/>
                </a:lnTo>
                <a:lnTo>
                  <a:pt x="319" y="190"/>
                </a:lnTo>
                <a:lnTo>
                  <a:pt x="319" y="190"/>
                </a:lnTo>
                <a:close/>
                <a:moveTo>
                  <a:pt x="445" y="190"/>
                </a:moveTo>
                <a:lnTo>
                  <a:pt x="445" y="190"/>
                </a:lnTo>
                <a:lnTo>
                  <a:pt x="452" y="190"/>
                </a:lnTo>
                <a:lnTo>
                  <a:pt x="458" y="188"/>
                </a:lnTo>
                <a:lnTo>
                  <a:pt x="464" y="185"/>
                </a:lnTo>
                <a:lnTo>
                  <a:pt x="468" y="182"/>
                </a:lnTo>
                <a:lnTo>
                  <a:pt x="472" y="176"/>
                </a:lnTo>
                <a:lnTo>
                  <a:pt x="474" y="171"/>
                </a:lnTo>
                <a:lnTo>
                  <a:pt x="476" y="166"/>
                </a:lnTo>
                <a:lnTo>
                  <a:pt x="477" y="159"/>
                </a:lnTo>
                <a:lnTo>
                  <a:pt x="477" y="31"/>
                </a:lnTo>
                <a:lnTo>
                  <a:pt x="477" y="31"/>
                </a:lnTo>
                <a:lnTo>
                  <a:pt x="476" y="25"/>
                </a:lnTo>
                <a:lnTo>
                  <a:pt x="474" y="20"/>
                </a:lnTo>
                <a:lnTo>
                  <a:pt x="472" y="14"/>
                </a:lnTo>
                <a:lnTo>
                  <a:pt x="468" y="9"/>
                </a:lnTo>
                <a:lnTo>
                  <a:pt x="464" y="6"/>
                </a:lnTo>
                <a:lnTo>
                  <a:pt x="458" y="2"/>
                </a:lnTo>
                <a:lnTo>
                  <a:pt x="452" y="0"/>
                </a:lnTo>
                <a:lnTo>
                  <a:pt x="445" y="0"/>
                </a:lnTo>
                <a:lnTo>
                  <a:pt x="445" y="0"/>
                </a:lnTo>
                <a:lnTo>
                  <a:pt x="439" y="0"/>
                </a:lnTo>
                <a:lnTo>
                  <a:pt x="433" y="2"/>
                </a:lnTo>
                <a:lnTo>
                  <a:pt x="428" y="6"/>
                </a:lnTo>
                <a:lnTo>
                  <a:pt x="423" y="9"/>
                </a:lnTo>
                <a:lnTo>
                  <a:pt x="420" y="14"/>
                </a:lnTo>
                <a:lnTo>
                  <a:pt x="416" y="20"/>
                </a:lnTo>
                <a:lnTo>
                  <a:pt x="414" y="25"/>
                </a:lnTo>
                <a:lnTo>
                  <a:pt x="413" y="31"/>
                </a:lnTo>
                <a:lnTo>
                  <a:pt x="413" y="159"/>
                </a:lnTo>
                <a:lnTo>
                  <a:pt x="413" y="159"/>
                </a:lnTo>
                <a:lnTo>
                  <a:pt x="414" y="166"/>
                </a:lnTo>
                <a:lnTo>
                  <a:pt x="416" y="171"/>
                </a:lnTo>
                <a:lnTo>
                  <a:pt x="420" y="176"/>
                </a:lnTo>
                <a:lnTo>
                  <a:pt x="423" y="182"/>
                </a:lnTo>
                <a:lnTo>
                  <a:pt x="428" y="185"/>
                </a:lnTo>
                <a:lnTo>
                  <a:pt x="433" y="188"/>
                </a:lnTo>
                <a:lnTo>
                  <a:pt x="439" y="190"/>
                </a:lnTo>
                <a:lnTo>
                  <a:pt x="445" y="190"/>
                </a:lnTo>
                <a:lnTo>
                  <a:pt x="445" y="190"/>
                </a:lnTo>
                <a:close/>
                <a:moveTo>
                  <a:pt x="573" y="190"/>
                </a:moveTo>
                <a:lnTo>
                  <a:pt x="573" y="190"/>
                </a:lnTo>
                <a:lnTo>
                  <a:pt x="579" y="190"/>
                </a:lnTo>
                <a:lnTo>
                  <a:pt x="585" y="188"/>
                </a:lnTo>
                <a:lnTo>
                  <a:pt x="590" y="185"/>
                </a:lnTo>
                <a:lnTo>
                  <a:pt x="595" y="182"/>
                </a:lnTo>
                <a:lnTo>
                  <a:pt x="599" y="176"/>
                </a:lnTo>
                <a:lnTo>
                  <a:pt x="602" y="171"/>
                </a:lnTo>
                <a:lnTo>
                  <a:pt x="604" y="166"/>
                </a:lnTo>
                <a:lnTo>
                  <a:pt x="604" y="159"/>
                </a:lnTo>
                <a:lnTo>
                  <a:pt x="604" y="31"/>
                </a:lnTo>
                <a:lnTo>
                  <a:pt x="604" y="31"/>
                </a:lnTo>
                <a:lnTo>
                  <a:pt x="604" y="25"/>
                </a:lnTo>
                <a:lnTo>
                  <a:pt x="602" y="20"/>
                </a:lnTo>
                <a:lnTo>
                  <a:pt x="599" y="14"/>
                </a:lnTo>
                <a:lnTo>
                  <a:pt x="595" y="9"/>
                </a:lnTo>
                <a:lnTo>
                  <a:pt x="590" y="6"/>
                </a:lnTo>
                <a:lnTo>
                  <a:pt x="585" y="2"/>
                </a:lnTo>
                <a:lnTo>
                  <a:pt x="579" y="0"/>
                </a:lnTo>
                <a:lnTo>
                  <a:pt x="573" y="0"/>
                </a:lnTo>
                <a:lnTo>
                  <a:pt x="573" y="0"/>
                </a:lnTo>
                <a:lnTo>
                  <a:pt x="567" y="0"/>
                </a:lnTo>
                <a:lnTo>
                  <a:pt x="560" y="2"/>
                </a:lnTo>
                <a:lnTo>
                  <a:pt x="555" y="6"/>
                </a:lnTo>
                <a:lnTo>
                  <a:pt x="550" y="9"/>
                </a:lnTo>
                <a:lnTo>
                  <a:pt x="546" y="14"/>
                </a:lnTo>
                <a:lnTo>
                  <a:pt x="543" y="20"/>
                </a:lnTo>
                <a:lnTo>
                  <a:pt x="542" y="25"/>
                </a:lnTo>
                <a:lnTo>
                  <a:pt x="541" y="31"/>
                </a:lnTo>
                <a:lnTo>
                  <a:pt x="541" y="159"/>
                </a:lnTo>
                <a:lnTo>
                  <a:pt x="541" y="159"/>
                </a:lnTo>
                <a:lnTo>
                  <a:pt x="542" y="166"/>
                </a:lnTo>
                <a:lnTo>
                  <a:pt x="543" y="171"/>
                </a:lnTo>
                <a:lnTo>
                  <a:pt x="546" y="176"/>
                </a:lnTo>
                <a:lnTo>
                  <a:pt x="550" y="182"/>
                </a:lnTo>
                <a:lnTo>
                  <a:pt x="555" y="185"/>
                </a:lnTo>
                <a:lnTo>
                  <a:pt x="560" y="188"/>
                </a:lnTo>
                <a:lnTo>
                  <a:pt x="567" y="190"/>
                </a:lnTo>
                <a:lnTo>
                  <a:pt x="573" y="190"/>
                </a:lnTo>
                <a:lnTo>
                  <a:pt x="573" y="190"/>
                </a:lnTo>
                <a:close/>
                <a:moveTo>
                  <a:pt x="700" y="190"/>
                </a:moveTo>
                <a:lnTo>
                  <a:pt x="700" y="190"/>
                </a:lnTo>
                <a:lnTo>
                  <a:pt x="706" y="190"/>
                </a:lnTo>
                <a:lnTo>
                  <a:pt x="712" y="188"/>
                </a:lnTo>
                <a:lnTo>
                  <a:pt x="718" y="185"/>
                </a:lnTo>
                <a:lnTo>
                  <a:pt x="722" y="182"/>
                </a:lnTo>
                <a:lnTo>
                  <a:pt x="726" y="176"/>
                </a:lnTo>
                <a:lnTo>
                  <a:pt x="730" y="171"/>
                </a:lnTo>
                <a:lnTo>
                  <a:pt x="731" y="166"/>
                </a:lnTo>
                <a:lnTo>
                  <a:pt x="732" y="159"/>
                </a:lnTo>
                <a:lnTo>
                  <a:pt x="732" y="31"/>
                </a:lnTo>
                <a:lnTo>
                  <a:pt x="732" y="31"/>
                </a:lnTo>
                <a:lnTo>
                  <a:pt x="731" y="25"/>
                </a:lnTo>
                <a:lnTo>
                  <a:pt x="730" y="20"/>
                </a:lnTo>
                <a:lnTo>
                  <a:pt x="726" y="14"/>
                </a:lnTo>
                <a:lnTo>
                  <a:pt x="722" y="9"/>
                </a:lnTo>
                <a:lnTo>
                  <a:pt x="718" y="6"/>
                </a:lnTo>
                <a:lnTo>
                  <a:pt x="712" y="2"/>
                </a:lnTo>
                <a:lnTo>
                  <a:pt x="706" y="0"/>
                </a:lnTo>
                <a:lnTo>
                  <a:pt x="700" y="0"/>
                </a:lnTo>
                <a:lnTo>
                  <a:pt x="700" y="0"/>
                </a:lnTo>
                <a:lnTo>
                  <a:pt x="693" y="0"/>
                </a:lnTo>
                <a:lnTo>
                  <a:pt x="688" y="2"/>
                </a:lnTo>
                <a:lnTo>
                  <a:pt x="682" y="6"/>
                </a:lnTo>
                <a:lnTo>
                  <a:pt x="677" y="9"/>
                </a:lnTo>
                <a:lnTo>
                  <a:pt x="674" y="14"/>
                </a:lnTo>
                <a:lnTo>
                  <a:pt x="671" y="20"/>
                </a:lnTo>
                <a:lnTo>
                  <a:pt x="668" y="25"/>
                </a:lnTo>
                <a:lnTo>
                  <a:pt x="668" y="31"/>
                </a:lnTo>
                <a:lnTo>
                  <a:pt x="668" y="159"/>
                </a:lnTo>
                <a:lnTo>
                  <a:pt x="668" y="159"/>
                </a:lnTo>
                <a:lnTo>
                  <a:pt x="668" y="166"/>
                </a:lnTo>
                <a:lnTo>
                  <a:pt x="671" y="171"/>
                </a:lnTo>
                <a:lnTo>
                  <a:pt x="674" y="176"/>
                </a:lnTo>
                <a:lnTo>
                  <a:pt x="677" y="182"/>
                </a:lnTo>
                <a:lnTo>
                  <a:pt x="682" y="185"/>
                </a:lnTo>
                <a:lnTo>
                  <a:pt x="688" y="188"/>
                </a:lnTo>
                <a:lnTo>
                  <a:pt x="693" y="190"/>
                </a:lnTo>
                <a:lnTo>
                  <a:pt x="700" y="190"/>
                </a:lnTo>
                <a:lnTo>
                  <a:pt x="700" y="190"/>
                </a:lnTo>
                <a:close/>
                <a:moveTo>
                  <a:pt x="827" y="190"/>
                </a:moveTo>
                <a:lnTo>
                  <a:pt x="827" y="190"/>
                </a:lnTo>
                <a:lnTo>
                  <a:pt x="834" y="190"/>
                </a:lnTo>
                <a:lnTo>
                  <a:pt x="839" y="188"/>
                </a:lnTo>
                <a:lnTo>
                  <a:pt x="844" y="185"/>
                </a:lnTo>
                <a:lnTo>
                  <a:pt x="850" y="182"/>
                </a:lnTo>
                <a:lnTo>
                  <a:pt x="853" y="176"/>
                </a:lnTo>
                <a:lnTo>
                  <a:pt x="856" y="171"/>
                </a:lnTo>
                <a:lnTo>
                  <a:pt x="858" y="166"/>
                </a:lnTo>
                <a:lnTo>
                  <a:pt x="858" y="159"/>
                </a:lnTo>
                <a:lnTo>
                  <a:pt x="858" y="31"/>
                </a:lnTo>
                <a:lnTo>
                  <a:pt x="858" y="31"/>
                </a:lnTo>
                <a:lnTo>
                  <a:pt x="858" y="25"/>
                </a:lnTo>
                <a:lnTo>
                  <a:pt x="856" y="20"/>
                </a:lnTo>
                <a:lnTo>
                  <a:pt x="853" y="14"/>
                </a:lnTo>
                <a:lnTo>
                  <a:pt x="850" y="9"/>
                </a:lnTo>
                <a:lnTo>
                  <a:pt x="844" y="6"/>
                </a:lnTo>
                <a:lnTo>
                  <a:pt x="839" y="2"/>
                </a:lnTo>
                <a:lnTo>
                  <a:pt x="834" y="0"/>
                </a:lnTo>
                <a:lnTo>
                  <a:pt x="827" y="0"/>
                </a:lnTo>
                <a:lnTo>
                  <a:pt x="827" y="0"/>
                </a:lnTo>
                <a:lnTo>
                  <a:pt x="821" y="0"/>
                </a:lnTo>
                <a:lnTo>
                  <a:pt x="814" y="2"/>
                </a:lnTo>
                <a:lnTo>
                  <a:pt x="809" y="6"/>
                </a:lnTo>
                <a:lnTo>
                  <a:pt x="805" y="9"/>
                </a:lnTo>
                <a:lnTo>
                  <a:pt x="800" y="14"/>
                </a:lnTo>
                <a:lnTo>
                  <a:pt x="798" y="20"/>
                </a:lnTo>
                <a:lnTo>
                  <a:pt x="796" y="25"/>
                </a:lnTo>
                <a:lnTo>
                  <a:pt x="795" y="31"/>
                </a:lnTo>
                <a:lnTo>
                  <a:pt x="795" y="159"/>
                </a:lnTo>
                <a:lnTo>
                  <a:pt x="795" y="159"/>
                </a:lnTo>
                <a:lnTo>
                  <a:pt x="796" y="166"/>
                </a:lnTo>
                <a:lnTo>
                  <a:pt x="798" y="171"/>
                </a:lnTo>
                <a:lnTo>
                  <a:pt x="800" y="176"/>
                </a:lnTo>
                <a:lnTo>
                  <a:pt x="805" y="182"/>
                </a:lnTo>
                <a:lnTo>
                  <a:pt x="809" y="185"/>
                </a:lnTo>
                <a:lnTo>
                  <a:pt x="814" y="188"/>
                </a:lnTo>
                <a:lnTo>
                  <a:pt x="821" y="190"/>
                </a:lnTo>
                <a:lnTo>
                  <a:pt x="827" y="190"/>
                </a:lnTo>
                <a:lnTo>
                  <a:pt x="827" y="190"/>
                </a:lnTo>
                <a:close/>
                <a:moveTo>
                  <a:pt x="683" y="795"/>
                </a:moveTo>
                <a:lnTo>
                  <a:pt x="683" y="795"/>
                </a:lnTo>
                <a:lnTo>
                  <a:pt x="674" y="794"/>
                </a:lnTo>
                <a:lnTo>
                  <a:pt x="665" y="791"/>
                </a:lnTo>
                <a:lnTo>
                  <a:pt x="658" y="787"/>
                </a:lnTo>
                <a:lnTo>
                  <a:pt x="650" y="781"/>
                </a:lnTo>
                <a:lnTo>
                  <a:pt x="645" y="774"/>
                </a:lnTo>
                <a:lnTo>
                  <a:pt x="639" y="766"/>
                </a:lnTo>
                <a:lnTo>
                  <a:pt x="637" y="757"/>
                </a:lnTo>
                <a:lnTo>
                  <a:pt x="636" y="747"/>
                </a:lnTo>
                <a:lnTo>
                  <a:pt x="636" y="747"/>
                </a:lnTo>
                <a:lnTo>
                  <a:pt x="635" y="741"/>
                </a:lnTo>
                <a:lnTo>
                  <a:pt x="634" y="735"/>
                </a:lnTo>
                <a:lnTo>
                  <a:pt x="631" y="730"/>
                </a:lnTo>
                <a:lnTo>
                  <a:pt x="627" y="724"/>
                </a:lnTo>
                <a:lnTo>
                  <a:pt x="622" y="721"/>
                </a:lnTo>
                <a:lnTo>
                  <a:pt x="617" y="718"/>
                </a:lnTo>
                <a:lnTo>
                  <a:pt x="611" y="716"/>
                </a:lnTo>
                <a:lnTo>
                  <a:pt x="604" y="716"/>
                </a:lnTo>
                <a:lnTo>
                  <a:pt x="604" y="716"/>
                </a:lnTo>
                <a:lnTo>
                  <a:pt x="598" y="716"/>
                </a:lnTo>
                <a:lnTo>
                  <a:pt x="592" y="718"/>
                </a:lnTo>
                <a:lnTo>
                  <a:pt x="587" y="721"/>
                </a:lnTo>
                <a:lnTo>
                  <a:pt x="582" y="724"/>
                </a:lnTo>
                <a:lnTo>
                  <a:pt x="578" y="730"/>
                </a:lnTo>
                <a:lnTo>
                  <a:pt x="575" y="735"/>
                </a:lnTo>
                <a:lnTo>
                  <a:pt x="573" y="741"/>
                </a:lnTo>
                <a:lnTo>
                  <a:pt x="573" y="747"/>
                </a:lnTo>
                <a:lnTo>
                  <a:pt x="573" y="747"/>
                </a:lnTo>
                <a:lnTo>
                  <a:pt x="573" y="759"/>
                </a:lnTo>
                <a:lnTo>
                  <a:pt x="575" y="770"/>
                </a:lnTo>
                <a:lnTo>
                  <a:pt x="577" y="780"/>
                </a:lnTo>
                <a:lnTo>
                  <a:pt x="582" y="791"/>
                </a:lnTo>
                <a:lnTo>
                  <a:pt x="586" y="801"/>
                </a:lnTo>
                <a:lnTo>
                  <a:pt x="591" y="809"/>
                </a:lnTo>
                <a:lnTo>
                  <a:pt x="598" y="818"/>
                </a:lnTo>
                <a:lnTo>
                  <a:pt x="605" y="826"/>
                </a:lnTo>
                <a:lnTo>
                  <a:pt x="613" y="833"/>
                </a:lnTo>
                <a:lnTo>
                  <a:pt x="621" y="839"/>
                </a:lnTo>
                <a:lnTo>
                  <a:pt x="631" y="845"/>
                </a:lnTo>
                <a:lnTo>
                  <a:pt x="641" y="850"/>
                </a:lnTo>
                <a:lnTo>
                  <a:pt x="651" y="853"/>
                </a:lnTo>
                <a:lnTo>
                  <a:pt x="662" y="856"/>
                </a:lnTo>
                <a:lnTo>
                  <a:pt x="673" y="858"/>
                </a:lnTo>
                <a:lnTo>
                  <a:pt x="683" y="859"/>
                </a:lnTo>
                <a:lnTo>
                  <a:pt x="683" y="859"/>
                </a:lnTo>
                <a:lnTo>
                  <a:pt x="695" y="858"/>
                </a:lnTo>
                <a:lnTo>
                  <a:pt x="706" y="856"/>
                </a:lnTo>
                <a:lnTo>
                  <a:pt x="717" y="853"/>
                </a:lnTo>
                <a:lnTo>
                  <a:pt x="727" y="850"/>
                </a:lnTo>
                <a:lnTo>
                  <a:pt x="737" y="845"/>
                </a:lnTo>
                <a:lnTo>
                  <a:pt x="746" y="839"/>
                </a:lnTo>
                <a:lnTo>
                  <a:pt x="754" y="833"/>
                </a:lnTo>
                <a:lnTo>
                  <a:pt x="763" y="826"/>
                </a:lnTo>
                <a:lnTo>
                  <a:pt x="769" y="818"/>
                </a:lnTo>
                <a:lnTo>
                  <a:pt x="776" y="809"/>
                </a:lnTo>
                <a:lnTo>
                  <a:pt x="782" y="801"/>
                </a:lnTo>
                <a:lnTo>
                  <a:pt x="786" y="791"/>
                </a:lnTo>
                <a:lnTo>
                  <a:pt x="791" y="780"/>
                </a:lnTo>
                <a:lnTo>
                  <a:pt x="793" y="770"/>
                </a:lnTo>
                <a:lnTo>
                  <a:pt x="795" y="759"/>
                </a:lnTo>
                <a:lnTo>
                  <a:pt x="795" y="747"/>
                </a:lnTo>
                <a:lnTo>
                  <a:pt x="795" y="747"/>
                </a:lnTo>
                <a:lnTo>
                  <a:pt x="795" y="735"/>
                </a:lnTo>
                <a:lnTo>
                  <a:pt x="793" y="724"/>
                </a:lnTo>
                <a:lnTo>
                  <a:pt x="790" y="714"/>
                </a:lnTo>
                <a:lnTo>
                  <a:pt x="786" y="703"/>
                </a:lnTo>
                <a:lnTo>
                  <a:pt x="781" y="693"/>
                </a:lnTo>
                <a:lnTo>
                  <a:pt x="776" y="685"/>
                </a:lnTo>
                <a:lnTo>
                  <a:pt x="769" y="676"/>
                </a:lnTo>
                <a:lnTo>
                  <a:pt x="762" y="668"/>
                </a:lnTo>
                <a:lnTo>
                  <a:pt x="762" y="668"/>
                </a:lnTo>
                <a:lnTo>
                  <a:pt x="769" y="660"/>
                </a:lnTo>
                <a:lnTo>
                  <a:pt x="776" y="652"/>
                </a:lnTo>
                <a:lnTo>
                  <a:pt x="781" y="642"/>
                </a:lnTo>
                <a:lnTo>
                  <a:pt x="786" y="632"/>
                </a:lnTo>
                <a:lnTo>
                  <a:pt x="790" y="621"/>
                </a:lnTo>
                <a:lnTo>
                  <a:pt x="793" y="611"/>
                </a:lnTo>
                <a:lnTo>
                  <a:pt x="795" y="600"/>
                </a:lnTo>
                <a:lnTo>
                  <a:pt x="795" y="588"/>
                </a:lnTo>
                <a:lnTo>
                  <a:pt x="795" y="588"/>
                </a:lnTo>
                <a:lnTo>
                  <a:pt x="795" y="576"/>
                </a:lnTo>
                <a:lnTo>
                  <a:pt x="793" y="566"/>
                </a:lnTo>
                <a:lnTo>
                  <a:pt x="791" y="555"/>
                </a:lnTo>
                <a:lnTo>
                  <a:pt x="786" y="545"/>
                </a:lnTo>
                <a:lnTo>
                  <a:pt x="782" y="536"/>
                </a:lnTo>
                <a:lnTo>
                  <a:pt x="776" y="526"/>
                </a:lnTo>
                <a:lnTo>
                  <a:pt x="769" y="517"/>
                </a:lnTo>
                <a:lnTo>
                  <a:pt x="763" y="510"/>
                </a:lnTo>
                <a:lnTo>
                  <a:pt x="754" y="502"/>
                </a:lnTo>
                <a:lnTo>
                  <a:pt x="746" y="496"/>
                </a:lnTo>
                <a:lnTo>
                  <a:pt x="737" y="491"/>
                </a:lnTo>
                <a:lnTo>
                  <a:pt x="727" y="485"/>
                </a:lnTo>
                <a:lnTo>
                  <a:pt x="717" y="482"/>
                </a:lnTo>
                <a:lnTo>
                  <a:pt x="706" y="479"/>
                </a:lnTo>
                <a:lnTo>
                  <a:pt x="695" y="478"/>
                </a:lnTo>
                <a:lnTo>
                  <a:pt x="683" y="477"/>
                </a:lnTo>
                <a:lnTo>
                  <a:pt x="683" y="477"/>
                </a:lnTo>
                <a:lnTo>
                  <a:pt x="673" y="478"/>
                </a:lnTo>
                <a:lnTo>
                  <a:pt x="662" y="479"/>
                </a:lnTo>
                <a:lnTo>
                  <a:pt x="651" y="482"/>
                </a:lnTo>
                <a:lnTo>
                  <a:pt x="641" y="485"/>
                </a:lnTo>
                <a:lnTo>
                  <a:pt x="631" y="491"/>
                </a:lnTo>
                <a:lnTo>
                  <a:pt x="621" y="496"/>
                </a:lnTo>
                <a:lnTo>
                  <a:pt x="613" y="502"/>
                </a:lnTo>
                <a:lnTo>
                  <a:pt x="605" y="510"/>
                </a:lnTo>
                <a:lnTo>
                  <a:pt x="598" y="517"/>
                </a:lnTo>
                <a:lnTo>
                  <a:pt x="591" y="526"/>
                </a:lnTo>
                <a:lnTo>
                  <a:pt x="586" y="536"/>
                </a:lnTo>
                <a:lnTo>
                  <a:pt x="582" y="545"/>
                </a:lnTo>
                <a:lnTo>
                  <a:pt x="577" y="555"/>
                </a:lnTo>
                <a:lnTo>
                  <a:pt x="575" y="566"/>
                </a:lnTo>
                <a:lnTo>
                  <a:pt x="573" y="576"/>
                </a:lnTo>
                <a:lnTo>
                  <a:pt x="573" y="588"/>
                </a:lnTo>
                <a:lnTo>
                  <a:pt x="573" y="588"/>
                </a:lnTo>
                <a:lnTo>
                  <a:pt x="573" y="595"/>
                </a:lnTo>
                <a:lnTo>
                  <a:pt x="575" y="601"/>
                </a:lnTo>
                <a:lnTo>
                  <a:pt x="578" y="606"/>
                </a:lnTo>
                <a:lnTo>
                  <a:pt x="582" y="611"/>
                </a:lnTo>
                <a:lnTo>
                  <a:pt x="587" y="615"/>
                </a:lnTo>
                <a:lnTo>
                  <a:pt x="592" y="617"/>
                </a:lnTo>
                <a:lnTo>
                  <a:pt x="598" y="619"/>
                </a:lnTo>
                <a:lnTo>
                  <a:pt x="604" y="620"/>
                </a:lnTo>
                <a:lnTo>
                  <a:pt x="604" y="620"/>
                </a:lnTo>
                <a:lnTo>
                  <a:pt x="611" y="619"/>
                </a:lnTo>
                <a:lnTo>
                  <a:pt x="617" y="617"/>
                </a:lnTo>
                <a:lnTo>
                  <a:pt x="622" y="615"/>
                </a:lnTo>
                <a:lnTo>
                  <a:pt x="627" y="611"/>
                </a:lnTo>
                <a:lnTo>
                  <a:pt x="631" y="606"/>
                </a:lnTo>
                <a:lnTo>
                  <a:pt x="634" y="601"/>
                </a:lnTo>
                <a:lnTo>
                  <a:pt x="635" y="595"/>
                </a:lnTo>
                <a:lnTo>
                  <a:pt x="636" y="588"/>
                </a:lnTo>
                <a:lnTo>
                  <a:pt x="636" y="588"/>
                </a:lnTo>
                <a:lnTo>
                  <a:pt x="637" y="579"/>
                </a:lnTo>
                <a:lnTo>
                  <a:pt x="639" y="570"/>
                </a:lnTo>
                <a:lnTo>
                  <a:pt x="645" y="561"/>
                </a:lnTo>
                <a:lnTo>
                  <a:pt x="650" y="555"/>
                </a:lnTo>
                <a:lnTo>
                  <a:pt x="658" y="549"/>
                </a:lnTo>
                <a:lnTo>
                  <a:pt x="665" y="544"/>
                </a:lnTo>
                <a:lnTo>
                  <a:pt x="674" y="541"/>
                </a:lnTo>
                <a:lnTo>
                  <a:pt x="683" y="541"/>
                </a:lnTo>
                <a:lnTo>
                  <a:pt x="683" y="541"/>
                </a:lnTo>
                <a:lnTo>
                  <a:pt x="693" y="541"/>
                </a:lnTo>
                <a:lnTo>
                  <a:pt x="703" y="544"/>
                </a:lnTo>
                <a:lnTo>
                  <a:pt x="710" y="549"/>
                </a:lnTo>
                <a:lnTo>
                  <a:pt x="718" y="555"/>
                </a:lnTo>
                <a:lnTo>
                  <a:pt x="723" y="561"/>
                </a:lnTo>
                <a:lnTo>
                  <a:pt x="727" y="570"/>
                </a:lnTo>
                <a:lnTo>
                  <a:pt x="731" y="579"/>
                </a:lnTo>
                <a:lnTo>
                  <a:pt x="732" y="588"/>
                </a:lnTo>
                <a:lnTo>
                  <a:pt x="732" y="588"/>
                </a:lnTo>
                <a:lnTo>
                  <a:pt x="731" y="598"/>
                </a:lnTo>
                <a:lnTo>
                  <a:pt x="727" y="606"/>
                </a:lnTo>
                <a:lnTo>
                  <a:pt x="723" y="615"/>
                </a:lnTo>
                <a:lnTo>
                  <a:pt x="718" y="621"/>
                </a:lnTo>
                <a:lnTo>
                  <a:pt x="710" y="628"/>
                </a:lnTo>
                <a:lnTo>
                  <a:pt x="703" y="632"/>
                </a:lnTo>
                <a:lnTo>
                  <a:pt x="693" y="635"/>
                </a:lnTo>
                <a:lnTo>
                  <a:pt x="683" y="635"/>
                </a:lnTo>
                <a:lnTo>
                  <a:pt x="683" y="635"/>
                </a:lnTo>
                <a:lnTo>
                  <a:pt x="677" y="637"/>
                </a:lnTo>
                <a:lnTo>
                  <a:pt x="672" y="639"/>
                </a:lnTo>
                <a:lnTo>
                  <a:pt x="666" y="642"/>
                </a:lnTo>
                <a:lnTo>
                  <a:pt x="661" y="645"/>
                </a:lnTo>
                <a:lnTo>
                  <a:pt x="658" y="650"/>
                </a:lnTo>
                <a:lnTo>
                  <a:pt x="655" y="656"/>
                </a:lnTo>
                <a:lnTo>
                  <a:pt x="652" y="661"/>
                </a:lnTo>
                <a:lnTo>
                  <a:pt x="652" y="668"/>
                </a:lnTo>
                <a:lnTo>
                  <a:pt x="652" y="668"/>
                </a:lnTo>
                <a:lnTo>
                  <a:pt x="652" y="674"/>
                </a:lnTo>
                <a:lnTo>
                  <a:pt x="655" y="681"/>
                </a:lnTo>
                <a:lnTo>
                  <a:pt x="658" y="686"/>
                </a:lnTo>
                <a:lnTo>
                  <a:pt x="661" y="690"/>
                </a:lnTo>
                <a:lnTo>
                  <a:pt x="666" y="694"/>
                </a:lnTo>
                <a:lnTo>
                  <a:pt x="672" y="697"/>
                </a:lnTo>
                <a:lnTo>
                  <a:pt x="677" y="699"/>
                </a:lnTo>
                <a:lnTo>
                  <a:pt x="683" y="700"/>
                </a:lnTo>
                <a:lnTo>
                  <a:pt x="683" y="700"/>
                </a:lnTo>
                <a:lnTo>
                  <a:pt x="693" y="701"/>
                </a:lnTo>
                <a:lnTo>
                  <a:pt x="703" y="703"/>
                </a:lnTo>
                <a:lnTo>
                  <a:pt x="710" y="707"/>
                </a:lnTo>
                <a:lnTo>
                  <a:pt x="718" y="714"/>
                </a:lnTo>
                <a:lnTo>
                  <a:pt x="723" y="720"/>
                </a:lnTo>
                <a:lnTo>
                  <a:pt x="727" y="729"/>
                </a:lnTo>
                <a:lnTo>
                  <a:pt x="731" y="737"/>
                </a:lnTo>
                <a:lnTo>
                  <a:pt x="732" y="747"/>
                </a:lnTo>
                <a:lnTo>
                  <a:pt x="732" y="747"/>
                </a:lnTo>
                <a:lnTo>
                  <a:pt x="731" y="757"/>
                </a:lnTo>
                <a:lnTo>
                  <a:pt x="727" y="766"/>
                </a:lnTo>
                <a:lnTo>
                  <a:pt x="723" y="774"/>
                </a:lnTo>
                <a:lnTo>
                  <a:pt x="718" y="781"/>
                </a:lnTo>
                <a:lnTo>
                  <a:pt x="710" y="787"/>
                </a:lnTo>
                <a:lnTo>
                  <a:pt x="703" y="791"/>
                </a:lnTo>
                <a:lnTo>
                  <a:pt x="693" y="794"/>
                </a:lnTo>
                <a:lnTo>
                  <a:pt x="683" y="795"/>
                </a:lnTo>
                <a:lnTo>
                  <a:pt x="683" y="795"/>
                </a:lnTo>
                <a:close/>
                <a:moveTo>
                  <a:pt x="223" y="826"/>
                </a:moveTo>
                <a:lnTo>
                  <a:pt x="223" y="826"/>
                </a:lnTo>
                <a:lnTo>
                  <a:pt x="223" y="833"/>
                </a:lnTo>
                <a:lnTo>
                  <a:pt x="225" y="839"/>
                </a:lnTo>
                <a:lnTo>
                  <a:pt x="229" y="845"/>
                </a:lnTo>
                <a:lnTo>
                  <a:pt x="232" y="849"/>
                </a:lnTo>
                <a:lnTo>
                  <a:pt x="237" y="853"/>
                </a:lnTo>
                <a:lnTo>
                  <a:pt x="242" y="856"/>
                </a:lnTo>
                <a:lnTo>
                  <a:pt x="248" y="858"/>
                </a:lnTo>
                <a:lnTo>
                  <a:pt x="254" y="859"/>
                </a:lnTo>
                <a:lnTo>
                  <a:pt x="413" y="859"/>
                </a:lnTo>
                <a:lnTo>
                  <a:pt x="413" y="859"/>
                </a:lnTo>
                <a:lnTo>
                  <a:pt x="420" y="858"/>
                </a:lnTo>
                <a:lnTo>
                  <a:pt x="426" y="856"/>
                </a:lnTo>
                <a:lnTo>
                  <a:pt x="431" y="853"/>
                </a:lnTo>
                <a:lnTo>
                  <a:pt x="436" y="849"/>
                </a:lnTo>
                <a:lnTo>
                  <a:pt x="440" y="845"/>
                </a:lnTo>
                <a:lnTo>
                  <a:pt x="443" y="839"/>
                </a:lnTo>
                <a:lnTo>
                  <a:pt x="445" y="833"/>
                </a:lnTo>
                <a:lnTo>
                  <a:pt x="445" y="826"/>
                </a:lnTo>
                <a:lnTo>
                  <a:pt x="445" y="826"/>
                </a:lnTo>
                <a:lnTo>
                  <a:pt x="445" y="820"/>
                </a:lnTo>
                <a:lnTo>
                  <a:pt x="443" y="815"/>
                </a:lnTo>
                <a:lnTo>
                  <a:pt x="440" y="809"/>
                </a:lnTo>
                <a:lnTo>
                  <a:pt x="436" y="804"/>
                </a:lnTo>
                <a:lnTo>
                  <a:pt x="431" y="801"/>
                </a:lnTo>
                <a:lnTo>
                  <a:pt x="426" y="797"/>
                </a:lnTo>
                <a:lnTo>
                  <a:pt x="420" y="795"/>
                </a:lnTo>
                <a:lnTo>
                  <a:pt x="413" y="795"/>
                </a:lnTo>
                <a:lnTo>
                  <a:pt x="304" y="795"/>
                </a:lnTo>
                <a:lnTo>
                  <a:pt x="304" y="795"/>
                </a:lnTo>
                <a:lnTo>
                  <a:pt x="314" y="781"/>
                </a:lnTo>
                <a:lnTo>
                  <a:pt x="326" y="768"/>
                </a:lnTo>
                <a:lnTo>
                  <a:pt x="351" y="743"/>
                </a:lnTo>
                <a:lnTo>
                  <a:pt x="351" y="743"/>
                </a:lnTo>
                <a:lnTo>
                  <a:pt x="385" y="705"/>
                </a:lnTo>
                <a:lnTo>
                  <a:pt x="401" y="687"/>
                </a:lnTo>
                <a:lnTo>
                  <a:pt x="415" y="668"/>
                </a:lnTo>
                <a:lnTo>
                  <a:pt x="428" y="648"/>
                </a:lnTo>
                <a:lnTo>
                  <a:pt x="432" y="639"/>
                </a:lnTo>
                <a:lnTo>
                  <a:pt x="437" y="629"/>
                </a:lnTo>
                <a:lnTo>
                  <a:pt x="441" y="618"/>
                </a:lnTo>
                <a:lnTo>
                  <a:pt x="443" y="609"/>
                </a:lnTo>
                <a:lnTo>
                  <a:pt x="445" y="599"/>
                </a:lnTo>
                <a:lnTo>
                  <a:pt x="445" y="588"/>
                </a:lnTo>
                <a:lnTo>
                  <a:pt x="445" y="588"/>
                </a:lnTo>
                <a:lnTo>
                  <a:pt x="445" y="576"/>
                </a:lnTo>
                <a:lnTo>
                  <a:pt x="443" y="566"/>
                </a:lnTo>
                <a:lnTo>
                  <a:pt x="440" y="555"/>
                </a:lnTo>
                <a:lnTo>
                  <a:pt x="437" y="545"/>
                </a:lnTo>
                <a:lnTo>
                  <a:pt x="432" y="536"/>
                </a:lnTo>
                <a:lnTo>
                  <a:pt x="426" y="526"/>
                </a:lnTo>
                <a:lnTo>
                  <a:pt x="420" y="517"/>
                </a:lnTo>
                <a:lnTo>
                  <a:pt x="413" y="510"/>
                </a:lnTo>
                <a:lnTo>
                  <a:pt x="405" y="502"/>
                </a:lnTo>
                <a:lnTo>
                  <a:pt x="396" y="496"/>
                </a:lnTo>
                <a:lnTo>
                  <a:pt x="387" y="491"/>
                </a:lnTo>
                <a:lnTo>
                  <a:pt x="378" y="485"/>
                </a:lnTo>
                <a:lnTo>
                  <a:pt x="367" y="482"/>
                </a:lnTo>
                <a:lnTo>
                  <a:pt x="356" y="479"/>
                </a:lnTo>
                <a:lnTo>
                  <a:pt x="345" y="478"/>
                </a:lnTo>
                <a:lnTo>
                  <a:pt x="334" y="477"/>
                </a:lnTo>
                <a:lnTo>
                  <a:pt x="334" y="477"/>
                </a:lnTo>
                <a:lnTo>
                  <a:pt x="323" y="478"/>
                </a:lnTo>
                <a:lnTo>
                  <a:pt x="311" y="479"/>
                </a:lnTo>
                <a:lnTo>
                  <a:pt x="301" y="482"/>
                </a:lnTo>
                <a:lnTo>
                  <a:pt x="291" y="485"/>
                </a:lnTo>
                <a:lnTo>
                  <a:pt x="281" y="491"/>
                </a:lnTo>
                <a:lnTo>
                  <a:pt x="271" y="496"/>
                </a:lnTo>
                <a:lnTo>
                  <a:pt x="263" y="502"/>
                </a:lnTo>
                <a:lnTo>
                  <a:pt x="255" y="510"/>
                </a:lnTo>
                <a:lnTo>
                  <a:pt x="248" y="517"/>
                </a:lnTo>
                <a:lnTo>
                  <a:pt x="241" y="526"/>
                </a:lnTo>
                <a:lnTo>
                  <a:pt x="236" y="536"/>
                </a:lnTo>
                <a:lnTo>
                  <a:pt x="232" y="545"/>
                </a:lnTo>
                <a:lnTo>
                  <a:pt x="227" y="555"/>
                </a:lnTo>
                <a:lnTo>
                  <a:pt x="225" y="566"/>
                </a:lnTo>
                <a:lnTo>
                  <a:pt x="223" y="576"/>
                </a:lnTo>
                <a:lnTo>
                  <a:pt x="223" y="588"/>
                </a:lnTo>
                <a:lnTo>
                  <a:pt x="223" y="588"/>
                </a:lnTo>
                <a:lnTo>
                  <a:pt x="223" y="595"/>
                </a:lnTo>
                <a:lnTo>
                  <a:pt x="225" y="601"/>
                </a:lnTo>
                <a:lnTo>
                  <a:pt x="229" y="606"/>
                </a:lnTo>
                <a:lnTo>
                  <a:pt x="232" y="611"/>
                </a:lnTo>
                <a:lnTo>
                  <a:pt x="237" y="615"/>
                </a:lnTo>
                <a:lnTo>
                  <a:pt x="242" y="617"/>
                </a:lnTo>
                <a:lnTo>
                  <a:pt x="248" y="619"/>
                </a:lnTo>
                <a:lnTo>
                  <a:pt x="254" y="620"/>
                </a:lnTo>
                <a:lnTo>
                  <a:pt x="254" y="620"/>
                </a:lnTo>
                <a:lnTo>
                  <a:pt x="261" y="619"/>
                </a:lnTo>
                <a:lnTo>
                  <a:pt x="267" y="617"/>
                </a:lnTo>
                <a:lnTo>
                  <a:pt x="273" y="615"/>
                </a:lnTo>
                <a:lnTo>
                  <a:pt x="277" y="611"/>
                </a:lnTo>
                <a:lnTo>
                  <a:pt x="281" y="606"/>
                </a:lnTo>
                <a:lnTo>
                  <a:pt x="284" y="601"/>
                </a:lnTo>
                <a:lnTo>
                  <a:pt x="285" y="595"/>
                </a:lnTo>
                <a:lnTo>
                  <a:pt x="286" y="588"/>
                </a:lnTo>
                <a:lnTo>
                  <a:pt x="286" y="588"/>
                </a:lnTo>
                <a:lnTo>
                  <a:pt x="288" y="579"/>
                </a:lnTo>
                <a:lnTo>
                  <a:pt x="290" y="570"/>
                </a:lnTo>
                <a:lnTo>
                  <a:pt x="294" y="561"/>
                </a:lnTo>
                <a:lnTo>
                  <a:pt x="300" y="555"/>
                </a:lnTo>
                <a:lnTo>
                  <a:pt x="308" y="549"/>
                </a:lnTo>
                <a:lnTo>
                  <a:pt x="315" y="544"/>
                </a:lnTo>
                <a:lnTo>
                  <a:pt x="324" y="541"/>
                </a:lnTo>
                <a:lnTo>
                  <a:pt x="334" y="541"/>
                </a:lnTo>
                <a:lnTo>
                  <a:pt x="334" y="541"/>
                </a:lnTo>
                <a:lnTo>
                  <a:pt x="343" y="541"/>
                </a:lnTo>
                <a:lnTo>
                  <a:pt x="353" y="544"/>
                </a:lnTo>
                <a:lnTo>
                  <a:pt x="361" y="549"/>
                </a:lnTo>
                <a:lnTo>
                  <a:pt x="368" y="555"/>
                </a:lnTo>
                <a:lnTo>
                  <a:pt x="373" y="561"/>
                </a:lnTo>
                <a:lnTo>
                  <a:pt x="378" y="570"/>
                </a:lnTo>
                <a:lnTo>
                  <a:pt x="381" y="579"/>
                </a:lnTo>
                <a:lnTo>
                  <a:pt x="382" y="588"/>
                </a:lnTo>
                <a:lnTo>
                  <a:pt x="382" y="588"/>
                </a:lnTo>
                <a:lnTo>
                  <a:pt x="381" y="594"/>
                </a:lnTo>
                <a:lnTo>
                  <a:pt x="380" y="600"/>
                </a:lnTo>
                <a:lnTo>
                  <a:pt x="374" y="613"/>
                </a:lnTo>
                <a:lnTo>
                  <a:pt x="366" y="627"/>
                </a:lnTo>
                <a:lnTo>
                  <a:pt x="356" y="641"/>
                </a:lnTo>
                <a:lnTo>
                  <a:pt x="344" y="656"/>
                </a:lnTo>
                <a:lnTo>
                  <a:pt x="332" y="670"/>
                </a:lnTo>
                <a:lnTo>
                  <a:pt x="305" y="699"/>
                </a:lnTo>
                <a:lnTo>
                  <a:pt x="305" y="699"/>
                </a:lnTo>
                <a:lnTo>
                  <a:pt x="274" y="732"/>
                </a:lnTo>
                <a:lnTo>
                  <a:pt x="260" y="748"/>
                </a:lnTo>
                <a:lnTo>
                  <a:pt x="247" y="764"/>
                </a:lnTo>
                <a:lnTo>
                  <a:pt x="237" y="779"/>
                </a:lnTo>
                <a:lnTo>
                  <a:pt x="230" y="795"/>
                </a:lnTo>
                <a:lnTo>
                  <a:pt x="226" y="803"/>
                </a:lnTo>
                <a:lnTo>
                  <a:pt x="224" y="810"/>
                </a:lnTo>
                <a:lnTo>
                  <a:pt x="223" y="819"/>
                </a:lnTo>
                <a:lnTo>
                  <a:pt x="223" y="826"/>
                </a:lnTo>
                <a:lnTo>
                  <a:pt x="223" y="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 contourW="12700"/>
          </a:bodyPr>
          <a:lstStyle/>
          <a:p>
            <a:endParaRPr lang="zh-CN" altLang="en-US" sz="200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175" name="矩形 174"/>
          <p:cNvSpPr/>
          <p:nvPr/>
        </p:nvSpPr>
        <p:spPr>
          <a:xfrm>
            <a:off x="7704096" y="2791966"/>
            <a:ext cx="702436" cy="51552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fa-IR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B Titr" panose="00000700000000000000" pitchFamily="2" charset="-78"/>
              </a:rPr>
              <a:t>2018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cs typeface="B Titr" panose="00000700000000000000" pitchFamily="2" charset="-78"/>
            </a:endParaRPr>
          </a:p>
        </p:txBody>
      </p:sp>
      <p:sp>
        <p:nvSpPr>
          <p:cNvPr id="176" name="Freeform 74"/>
          <p:cNvSpPr>
            <a:spLocks noEditPoints="1"/>
          </p:cNvSpPr>
          <p:nvPr/>
        </p:nvSpPr>
        <p:spPr bwMode="auto">
          <a:xfrm>
            <a:off x="7272583" y="2910765"/>
            <a:ext cx="323850" cy="323850"/>
          </a:xfrm>
          <a:custGeom>
            <a:avLst/>
            <a:gdLst>
              <a:gd name="T0" fmla="*/ 892 w 1018"/>
              <a:gd name="T1" fmla="*/ 102 h 1017"/>
              <a:gd name="T2" fmla="*/ 945 w 1018"/>
              <a:gd name="T3" fmla="*/ 137 h 1017"/>
              <a:gd name="T4" fmla="*/ 73 w 1018"/>
              <a:gd name="T5" fmla="*/ 137 h 1017"/>
              <a:gd name="T6" fmla="*/ 127 w 1018"/>
              <a:gd name="T7" fmla="*/ 102 h 1017"/>
              <a:gd name="T8" fmla="*/ 86 w 1018"/>
              <a:gd name="T9" fmla="*/ 64 h 1017"/>
              <a:gd name="T10" fmla="*/ 4 w 1018"/>
              <a:gd name="T11" fmla="*/ 130 h 1017"/>
              <a:gd name="T12" fmla="*/ 21 w 1018"/>
              <a:gd name="T13" fmla="*/ 983 h 1017"/>
              <a:gd name="T14" fmla="*/ 932 w 1018"/>
              <a:gd name="T15" fmla="*/ 1017 h 1017"/>
              <a:gd name="T16" fmla="*/ 1014 w 1018"/>
              <a:gd name="T17" fmla="*/ 951 h 1017"/>
              <a:gd name="T18" fmla="*/ 996 w 1018"/>
              <a:gd name="T19" fmla="*/ 98 h 1017"/>
              <a:gd name="T20" fmla="*/ 954 w 1018"/>
              <a:gd name="T21" fmla="*/ 922 h 1017"/>
              <a:gd name="T22" fmla="*/ 84 w 1018"/>
              <a:gd name="T23" fmla="*/ 952 h 1017"/>
              <a:gd name="T24" fmla="*/ 197 w 1018"/>
              <a:gd name="T25" fmla="*/ 190 h 1017"/>
              <a:gd name="T26" fmla="*/ 218 w 1018"/>
              <a:gd name="T27" fmla="*/ 14 h 1017"/>
              <a:gd name="T28" fmla="*/ 162 w 1018"/>
              <a:gd name="T29" fmla="*/ 20 h 1017"/>
              <a:gd name="T30" fmla="*/ 191 w 1018"/>
              <a:gd name="T31" fmla="*/ 190 h 1017"/>
              <a:gd name="T32" fmla="*/ 350 w 1018"/>
              <a:gd name="T33" fmla="*/ 31 h 1017"/>
              <a:gd name="T34" fmla="*/ 306 w 1018"/>
              <a:gd name="T35" fmla="*/ 2 h 1017"/>
              <a:gd name="T36" fmla="*/ 296 w 1018"/>
              <a:gd name="T37" fmla="*/ 182 h 1017"/>
              <a:gd name="T38" fmla="*/ 472 w 1018"/>
              <a:gd name="T39" fmla="*/ 176 h 1017"/>
              <a:gd name="T40" fmla="*/ 452 w 1018"/>
              <a:gd name="T41" fmla="*/ 0 h 1017"/>
              <a:gd name="T42" fmla="*/ 413 w 1018"/>
              <a:gd name="T43" fmla="*/ 159 h 1017"/>
              <a:gd name="T44" fmla="*/ 579 w 1018"/>
              <a:gd name="T45" fmla="*/ 190 h 1017"/>
              <a:gd name="T46" fmla="*/ 599 w 1018"/>
              <a:gd name="T47" fmla="*/ 14 h 1017"/>
              <a:gd name="T48" fmla="*/ 543 w 1018"/>
              <a:gd name="T49" fmla="*/ 20 h 1017"/>
              <a:gd name="T50" fmla="*/ 573 w 1018"/>
              <a:gd name="T51" fmla="*/ 190 h 1017"/>
              <a:gd name="T52" fmla="*/ 732 w 1018"/>
              <a:gd name="T53" fmla="*/ 31 h 1017"/>
              <a:gd name="T54" fmla="*/ 688 w 1018"/>
              <a:gd name="T55" fmla="*/ 2 h 1017"/>
              <a:gd name="T56" fmla="*/ 677 w 1018"/>
              <a:gd name="T57" fmla="*/ 182 h 1017"/>
              <a:gd name="T58" fmla="*/ 853 w 1018"/>
              <a:gd name="T59" fmla="*/ 176 h 1017"/>
              <a:gd name="T60" fmla="*/ 834 w 1018"/>
              <a:gd name="T61" fmla="*/ 0 h 1017"/>
              <a:gd name="T62" fmla="*/ 795 w 1018"/>
              <a:gd name="T63" fmla="*/ 159 h 1017"/>
              <a:gd name="T64" fmla="*/ 674 w 1018"/>
              <a:gd name="T65" fmla="*/ 794 h 1017"/>
              <a:gd name="T66" fmla="*/ 627 w 1018"/>
              <a:gd name="T67" fmla="*/ 724 h 1017"/>
              <a:gd name="T68" fmla="*/ 573 w 1018"/>
              <a:gd name="T69" fmla="*/ 741 h 1017"/>
              <a:gd name="T70" fmla="*/ 621 w 1018"/>
              <a:gd name="T71" fmla="*/ 839 h 1017"/>
              <a:gd name="T72" fmla="*/ 737 w 1018"/>
              <a:gd name="T73" fmla="*/ 845 h 1017"/>
              <a:gd name="T74" fmla="*/ 795 w 1018"/>
              <a:gd name="T75" fmla="*/ 747 h 1017"/>
              <a:gd name="T76" fmla="*/ 781 w 1018"/>
              <a:gd name="T77" fmla="*/ 642 h 1017"/>
              <a:gd name="T78" fmla="*/ 776 w 1018"/>
              <a:gd name="T79" fmla="*/ 526 h 1017"/>
              <a:gd name="T80" fmla="*/ 673 w 1018"/>
              <a:gd name="T81" fmla="*/ 478 h 1017"/>
              <a:gd name="T82" fmla="*/ 577 w 1018"/>
              <a:gd name="T83" fmla="*/ 555 h 1017"/>
              <a:gd name="T84" fmla="*/ 604 w 1018"/>
              <a:gd name="T85" fmla="*/ 620 h 1017"/>
              <a:gd name="T86" fmla="*/ 639 w 1018"/>
              <a:gd name="T87" fmla="*/ 570 h 1017"/>
              <a:gd name="T88" fmla="*/ 723 w 1018"/>
              <a:gd name="T89" fmla="*/ 561 h 1017"/>
              <a:gd name="T90" fmla="*/ 683 w 1018"/>
              <a:gd name="T91" fmla="*/ 635 h 1017"/>
              <a:gd name="T92" fmla="*/ 655 w 1018"/>
              <a:gd name="T93" fmla="*/ 681 h 1017"/>
              <a:gd name="T94" fmla="*/ 723 w 1018"/>
              <a:gd name="T95" fmla="*/ 720 h 1017"/>
              <a:gd name="T96" fmla="*/ 683 w 1018"/>
              <a:gd name="T97" fmla="*/ 795 h 1017"/>
              <a:gd name="T98" fmla="*/ 413 w 1018"/>
              <a:gd name="T99" fmla="*/ 859 h 1017"/>
              <a:gd name="T100" fmla="*/ 443 w 1018"/>
              <a:gd name="T101" fmla="*/ 815 h 1017"/>
              <a:gd name="T102" fmla="*/ 351 w 1018"/>
              <a:gd name="T103" fmla="*/ 743 h 1017"/>
              <a:gd name="T104" fmla="*/ 445 w 1018"/>
              <a:gd name="T105" fmla="*/ 576 h 1017"/>
              <a:gd name="T106" fmla="*/ 367 w 1018"/>
              <a:gd name="T107" fmla="*/ 482 h 1017"/>
              <a:gd name="T108" fmla="*/ 255 w 1018"/>
              <a:gd name="T109" fmla="*/ 510 h 1017"/>
              <a:gd name="T110" fmla="*/ 229 w 1018"/>
              <a:gd name="T111" fmla="*/ 606 h 1017"/>
              <a:gd name="T112" fmla="*/ 284 w 1018"/>
              <a:gd name="T113" fmla="*/ 601 h 1017"/>
              <a:gd name="T114" fmla="*/ 334 w 1018"/>
              <a:gd name="T115" fmla="*/ 541 h 1017"/>
              <a:gd name="T116" fmla="*/ 374 w 1018"/>
              <a:gd name="T117" fmla="*/ 613 h 1017"/>
              <a:gd name="T118" fmla="*/ 226 w 1018"/>
              <a:gd name="T119" fmla="*/ 803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8" h="1017">
                <a:moveTo>
                  <a:pt x="923" y="64"/>
                </a:moveTo>
                <a:lnTo>
                  <a:pt x="923" y="64"/>
                </a:lnTo>
                <a:lnTo>
                  <a:pt x="916" y="65"/>
                </a:lnTo>
                <a:lnTo>
                  <a:pt x="910" y="66"/>
                </a:lnTo>
                <a:lnTo>
                  <a:pt x="904" y="69"/>
                </a:lnTo>
                <a:lnTo>
                  <a:pt x="900" y="73"/>
                </a:lnTo>
                <a:lnTo>
                  <a:pt x="896" y="78"/>
                </a:lnTo>
                <a:lnTo>
                  <a:pt x="893" y="83"/>
                </a:lnTo>
                <a:lnTo>
                  <a:pt x="892" y="89"/>
                </a:lnTo>
                <a:lnTo>
                  <a:pt x="891" y="96"/>
                </a:lnTo>
                <a:lnTo>
                  <a:pt x="891" y="96"/>
                </a:lnTo>
                <a:lnTo>
                  <a:pt x="892" y="102"/>
                </a:lnTo>
                <a:lnTo>
                  <a:pt x="893" y="108"/>
                </a:lnTo>
                <a:lnTo>
                  <a:pt x="896" y="113"/>
                </a:lnTo>
                <a:lnTo>
                  <a:pt x="900" y="118"/>
                </a:lnTo>
                <a:lnTo>
                  <a:pt x="904" y="122"/>
                </a:lnTo>
                <a:lnTo>
                  <a:pt x="910" y="125"/>
                </a:lnTo>
                <a:lnTo>
                  <a:pt x="916" y="127"/>
                </a:lnTo>
                <a:lnTo>
                  <a:pt x="923" y="127"/>
                </a:lnTo>
                <a:lnTo>
                  <a:pt x="923" y="127"/>
                </a:lnTo>
                <a:lnTo>
                  <a:pt x="929" y="128"/>
                </a:lnTo>
                <a:lnTo>
                  <a:pt x="935" y="130"/>
                </a:lnTo>
                <a:lnTo>
                  <a:pt x="940" y="132"/>
                </a:lnTo>
                <a:lnTo>
                  <a:pt x="945" y="137"/>
                </a:lnTo>
                <a:lnTo>
                  <a:pt x="948" y="141"/>
                </a:lnTo>
                <a:lnTo>
                  <a:pt x="952" y="146"/>
                </a:lnTo>
                <a:lnTo>
                  <a:pt x="954" y="153"/>
                </a:lnTo>
                <a:lnTo>
                  <a:pt x="954" y="159"/>
                </a:lnTo>
                <a:lnTo>
                  <a:pt x="954" y="318"/>
                </a:lnTo>
                <a:lnTo>
                  <a:pt x="63" y="318"/>
                </a:lnTo>
                <a:lnTo>
                  <a:pt x="63" y="159"/>
                </a:lnTo>
                <a:lnTo>
                  <a:pt x="63" y="159"/>
                </a:lnTo>
                <a:lnTo>
                  <a:pt x="64" y="153"/>
                </a:lnTo>
                <a:lnTo>
                  <a:pt x="67" y="146"/>
                </a:lnTo>
                <a:lnTo>
                  <a:pt x="69" y="141"/>
                </a:lnTo>
                <a:lnTo>
                  <a:pt x="73" y="137"/>
                </a:lnTo>
                <a:lnTo>
                  <a:pt x="77" y="132"/>
                </a:lnTo>
                <a:lnTo>
                  <a:pt x="84" y="130"/>
                </a:lnTo>
                <a:lnTo>
                  <a:pt x="89" y="128"/>
                </a:lnTo>
                <a:lnTo>
                  <a:pt x="95" y="127"/>
                </a:lnTo>
                <a:lnTo>
                  <a:pt x="95" y="127"/>
                </a:lnTo>
                <a:lnTo>
                  <a:pt x="102" y="127"/>
                </a:lnTo>
                <a:lnTo>
                  <a:pt x="108" y="125"/>
                </a:lnTo>
                <a:lnTo>
                  <a:pt x="114" y="122"/>
                </a:lnTo>
                <a:lnTo>
                  <a:pt x="118" y="118"/>
                </a:lnTo>
                <a:lnTo>
                  <a:pt x="122" y="113"/>
                </a:lnTo>
                <a:lnTo>
                  <a:pt x="124" y="108"/>
                </a:lnTo>
                <a:lnTo>
                  <a:pt x="127" y="102"/>
                </a:lnTo>
                <a:lnTo>
                  <a:pt x="128" y="96"/>
                </a:lnTo>
                <a:lnTo>
                  <a:pt x="128" y="96"/>
                </a:lnTo>
                <a:lnTo>
                  <a:pt x="127" y="89"/>
                </a:lnTo>
                <a:lnTo>
                  <a:pt x="124" y="83"/>
                </a:lnTo>
                <a:lnTo>
                  <a:pt x="122" y="78"/>
                </a:lnTo>
                <a:lnTo>
                  <a:pt x="118" y="73"/>
                </a:lnTo>
                <a:lnTo>
                  <a:pt x="114" y="69"/>
                </a:lnTo>
                <a:lnTo>
                  <a:pt x="108" y="66"/>
                </a:lnTo>
                <a:lnTo>
                  <a:pt x="102" y="65"/>
                </a:lnTo>
                <a:lnTo>
                  <a:pt x="95" y="64"/>
                </a:lnTo>
                <a:lnTo>
                  <a:pt x="95" y="64"/>
                </a:lnTo>
                <a:lnTo>
                  <a:pt x="86" y="64"/>
                </a:lnTo>
                <a:lnTo>
                  <a:pt x="76" y="66"/>
                </a:lnTo>
                <a:lnTo>
                  <a:pt x="68" y="68"/>
                </a:lnTo>
                <a:lnTo>
                  <a:pt x="58" y="71"/>
                </a:lnTo>
                <a:lnTo>
                  <a:pt x="50" y="75"/>
                </a:lnTo>
                <a:lnTo>
                  <a:pt x="42" y="80"/>
                </a:lnTo>
                <a:lnTo>
                  <a:pt x="35" y="85"/>
                </a:lnTo>
                <a:lnTo>
                  <a:pt x="28" y="91"/>
                </a:lnTo>
                <a:lnTo>
                  <a:pt x="21" y="98"/>
                </a:lnTo>
                <a:lnTo>
                  <a:pt x="16" y="105"/>
                </a:lnTo>
                <a:lnTo>
                  <a:pt x="12" y="113"/>
                </a:lnTo>
                <a:lnTo>
                  <a:pt x="8" y="122"/>
                </a:lnTo>
                <a:lnTo>
                  <a:pt x="4" y="130"/>
                </a:lnTo>
                <a:lnTo>
                  <a:pt x="2" y="140"/>
                </a:lnTo>
                <a:lnTo>
                  <a:pt x="1" y="149"/>
                </a:lnTo>
                <a:lnTo>
                  <a:pt x="0" y="159"/>
                </a:lnTo>
                <a:lnTo>
                  <a:pt x="0" y="922"/>
                </a:lnTo>
                <a:lnTo>
                  <a:pt x="0" y="922"/>
                </a:lnTo>
                <a:lnTo>
                  <a:pt x="1" y="932"/>
                </a:lnTo>
                <a:lnTo>
                  <a:pt x="2" y="941"/>
                </a:lnTo>
                <a:lnTo>
                  <a:pt x="4" y="951"/>
                </a:lnTo>
                <a:lnTo>
                  <a:pt x="8" y="959"/>
                </a:lnTo>
                <a:lnTo>
                  <a:pt x="12" y="968"/>
                </a:lnTo>
                <a:lnTo>
                  <a:pt x="16" y="976"/>
                </a:lnTo>
                <a:lnTo>
                  <a:pt x="21" y="983"/>
                </a:lnTo>
                <a:lnTo>
                  <a:pt x="28" y="990"/>
                </a:lnTo>
                <a:lnTo>
                  <a:pt x="35" y="996"/>
                </a:lnTo>
                <a:lnTo>
                  <a:pt x="42" y="1001"/>
                </a:lnTo>
                <a:lnTo>
                  <a:pt x="50" y="1006"/>
                </a:lnTo>
                <a:lnTo>
                  <a:pt x="58" y="1010"/>
                </a:lnTo>
                <a:lnTo>
                  <a:pt x="68" y="1013"/>
                </a:lnTo>
                <a:lnTo>
                  <a:pt x="76" y="1015"/>
                </a:lnTo>
                <a:lnTo>
                  <a:pt x="86" y="1017"/>
                </a:lnTo>
                <a:lnTo>
                  <a:pt x="95" y="1017"/>
                </a:lnTo>
                <a:lnTo>
                  <a:pt x="923" y="1017"/>
                </a:lnTo>
                <a:lnTo>
                  <a:pt x="923" y="1017"/>
                </a:lnTo>
                <a:lnTo>
                  <a:pt x="932" y="1017"/>
                </a:lnTo>
                <a:lnTo>
                  <a:pt x="942" y="1015"/>
                </a:lnTo>
                <a:lnTo>
                  <a:pt x="951" y="1013"/>
                </a:lnTo>
                <a:lnTo>
                  <a:pt x="959" y="1010"/>
                </a:lnTo>
                <a:lnTo>
                  <a:pt x="968" y="1006"/>
                </a:lnTo>
                <a:lnTo>
                  <a:pt x="975" y="1001"/>
                </a:lnTo>
                <a:lnTo>
                  <a:pt x="983" y="996"/>
                </a:lnTo>
                <a:lnTo>
                  <a:pt x="990" y="990"/>
                </a:lnTo>
                <a:lnTo>
                  <a:pt x="996" y="983"/>
                </a:lnTo>
                <a:lnTo>
                  <a:pt x="1001" y="976"/>
                </a:lnTo>
                <a:lnTo>
                  <a:pt x="1006" y="968"/>
                </a:lnTo>
                <a:lnTo>
                  <a:pt x="1011" y="959"/>
                </a:lnTo>
                <a:lnTo>
                  <a:pt x="1014" y="951"/>
                </a:lnTo>
                <a:lnTo>
                  <a:pt x="1016" y="941"/>
                </a:lnTo>
                <a:lnTo>
                  <a:pt x="1017" y="932"/>
                </a:lnTo>
                <a:lnTo>
                  <a:pt x="1018" y="922"/>
                </a:lnTo>
                <a:lnTo>
                  <a:pt x="1018" y="159"/>
                </a:lnTo>
                <a:lnTo>
                  <a:pt x="1018" y="159"/>
                </a:lnTo>
                <a:lnTo>
                  <a:pt x="1017" y="149"/>
                </a:lnTo>
                <a:lnTo>
                  <a:pt x="1016" y="140"/>
                </a:lnTo>
                <a:lnTo>
                  <a:pt x="1014" y="130"/>
                </a:lnTo>
                <a:lnTo>
                  <a:pt x="1011" y="122"/>
                </a:lnTo>
                <a:lnTo>
                  <a:pt x="1006" y="113"/>
                </a:lnTo>
                <a:lnTo>
                  <a:pt x="1001" y="105"/>
                </a:lnTo>
                <a:lnTo>
                  <a:pt x="996" y="98"/>
                </a:lnTo>
                <a:lnTo>
                  <a:pt x="990" y="91"/>
                </a:lnTo>
                <a:lnTo>
                  <a:pt x="983" y="85"/>
                </a:lnTo>
                <a:lnTo>
                  <a:pt x="975" y="80"/>
                </a:lnTo>
                <a:lnTo>
                  <a:pt x="968" y="75"/>
                </a:lnTo>
                <a:lnTo>
                  <a:pt x="959" y="71"/>
                </a:lnTo>
                <a:lnTo>
                  <a:pt x="951" y="68"/>
                </a:lnTo>
                <a:lnTo>
                  <a:pt x="942" y="66"/>
                </a:lnTo>
                <a:lnTo>
                  <a:pt x="932" y="64"/>
                </a:lnTo>
                <a:lnTo>
                  <a:pt x="923" y="64"/>
                </a:lnTo>
                <a:lnTo>
                  <a:pt x="923" y="64"/>
                </a:lnTo>
                <a:close/>
                <a:moveTo>
                  <a:pt x="954" y="922"/>
                </a:moveTo>
                <a:lnTo>
                  <a:pt x="954" y="922"/>
                </a:lnTo>
                <a:lnTo>
                  <a:pt x="954" y="928"/>
                </a:lnTo>
                <a:lnTo>
                  <a:pt x="952" y="935"/>
                </a:lnTo>
                <a:lnTo>
                  <a:pt x="948" y="940"/>
                </a:lnTo>
                <a:lnTo>
                  <a:pt x="945" y="944"/>
                </a:lnTo>
                <a:lnTo>
                  <a:pt x="940" y="949"/>
                </a:lnTo>
                <a:lnTo>
                  <a:pt x="935" y="952"/>
                </a:lnTo>
                <a:lnTo>
                  <a:pt x="929" y="953"/>
                </a:lnTo>
                <a:lnTo>
                  <a:pt x="923" y="954"/>
                </a:lnTo>
                <a:lnTo>
                  <a:pt x="95" y="954"/>
                </a:lnTo>
                <a:lnTo>
                  <a:pt x="95" y="954"/>
                </a:lnTo>
                <a:lnTo>
                  <a:pt x="89" y="953"/>
                </a:lnTo>
                <a:lnTo>
                  <a:pt x="84" y="952"/>
                </a:lnTo>
                <a:lnTo>
                  <a:pt x="77" y="949"/>
                </a:lnTo>
                <a:lnTo>
                  <a:pt x="73" y="944"/>
                </a:lnTo>
                <a:lnTo>
                  <a:pt x="69" y="940"/>
                </a:lnTo>
                <a:lnTo>
                  <a:pt x="67" y="935"/>
                </a:lnTo>
                <a:lnTo>
                  <a:pt x="64" y="928"/>
                </a:lnTo>
                <a:lnTo>
                  <a:pt x="63" y="922"/>
                </a:lnTo>
                <a:lnTo>
                  <a:pt x="63" y="381"/>
                </a:lnTo>
                <a:lnTo>
                  <a:pt x="954" y="381"/>
                </a:lnTo>
                <a:lnTo>
                  <a:pt x="954" y="922"/>
                </a:lnTo>
                <a:close/>
                <a:moveTo>
                  <a:pt x="191" y="190"/>
                </a:moveTo>
                <a:lnTo>
                  <a:pt x="191" y="190"/>
                </a:lnTo>
                <a:lnTo>
                  <a:pt x="197" y="190"/>
                </a:lnTo>
                <a:lnTo>
                  <a:pt x="204" y="188"/>
                </a:lnTo>
                <a:lnTo>
                  <a:pt x="209" y="185"/>
                </a:lnTo>
                <a:lnTo>
                  <a:pt x="214" y="182"/>
                </a:lnTo>
                <a:lnTo>
                  <a:pt x="218" y="176"/>
                </a:lnTo>
                <a:lnTo>
                  <a:pt x="220" y="171"/>
                </a:lnTo>
                <a:lnTo>
                  <a:pt x="222" y="166"/>
                </a:lnTo>
                <a:lnTo>
                  <a:pt x="223" y="159"/>
                </a:lnTo>
                <a:lnTo>
                  <a:pt x="223" y="31"/>
                </a:lnTo>
                <a:lnTo>
                  <a:pt x="223" y="31"/>
                </a:lnTo>
                <a:lnTo>
                  <a:pt x="222" y="25"/>
                </a:lnTo>
                <a:lnTo>
                  <a:pt x="220" y="20"/>
                </a:lnTo>
                <a:lnTo>
                  <a:pt x="218" y="14"/>
                </a:lnTo>
                <a:lnTo>
                  <a:pt x="214" y="9"/>
                </a:lnTo>
                <a:lnTo>
                  <a:pt x="209" y="6"/>
                </a:lnTo>
                <a:lnTo>
                  <a:pt x="204" y="2"/>
                </a:lnTo>
                <a:lnTo>
                  <a:pt x="197" y="0"/>
                </a:lnTo>
                <a:lnTo>
                  <a:pt x="191" y="0"/>
                </a:lnTo>
                <a:lnTo>
                  <a:pt x="191" y="0"/>
                </a:lnTo>
                <a:lnTo>
                  <a:pt x="185" y="0"/>
                </a:lnTo>
                <a:lnTo>
                  <a:pt x="178" y="2"/>
                </a:lnTo>
                <a:lnTo>
                  <a:pt x="173" y="6"/>
                </a:lnTo>
                <a:lnTo>
                  <a:pt x="168" y="9"/>
                </a:lnTo>
                <a:lnTo>
                  <a:pt x="164" y="14"/>
                </a:lnTo>
                <a:lnTo>
                  <a:pt x="162" y="20"/>
                </a:lnTo>
                <a:lnTo>
                  <a:pt x="160" y="25"/>
                </a:lnTo>
                <a:lnTo>
                  <a:pt x="159" y="31"/>
                </a:lnTo>
                <a:lnTo>
                  <a:pt x="159" y="159"/>
                </a:lnTo>
                <a:lnTo>
                  <a:pt x="159" y="159"/>
                </a:lnTo>
                <a:lnTo>
                  <a:pt x="160" y="166"/>
                </a:lnTo>
                <a:lnTo>
                  <a:pt x="162" y="171"/>
                </a:lnTo>
                <a:lnTo>
                  <a:pt x="164" y="176"/>
                </a:lnTo>
                <a:lnTo>
                  <a:pt x="168" y="182"/>
                </a:lnTo>
                <a:lnTo>
                  <a:pt x="173" y="185"/>
                </a:lnTo>
                <a:lnTo>
                  <a:pt x="178" y="188"/>
                </a:lnTo>
                <a:lnTo>
                  <a:pt x="185" y="190"/>
                </a:lnTo>
                <a:lnTo>
                  <a:pt x="191" y="190"/>
                </a:lnTo>
                <a:lnTo>
                  <a:pt x="191" y="190"/>
                </a:lnTo>
                <a:close/>
                <a:moveTo>
                  <a:pt x="319" y="190"/>
                </a:moveTo>
                <a:lnTo>
                  <a:pt x="319" y="190"/>
                </a:lnTo>
                <a:lnTo>
                  <a:pt x="325" y="190"/>
                </a:lnTo>
                <a:lnTo>
                  <a:pt x="330" y="188"/>
                </a:lnTo>
                <a:lnTo>
                  <a:pt x="336" y="185"/>
                </a:lnTo>
                <a:lnTo>
                  <a:pt x="341" y="182"/>
                </a:lnTo>
                <a:lnTo>
                  <a:pt x="344" y="176"/>
                </a:lnTo>
                <a:lnTo>
                  <a:pt x="348" y="171"/>
                </a:lnTo>
                <a:lnTo>
                  <a:pt x="350" y="166"/>
                </a:lnTo>
                <a:lnTo>
                  <a:pt x="350" y="159"/>
                </a:lnTo>
                <a:lnTo>
                  <a:pt x="350" y="31"/>
                </a:lnTo>
                <a:lnTo>
                  <a:pt x="350" y="31"/>
                </a:lnTo>
                <a:lnTo>
                  <a:pt x="350" y="25"/>
                </a:lnTo>
                <a:lnTo>
                  <a:pt x="348" y="20"/>
                </a:lnTo>
                <a:lnTo>
                  <a:pt x="344" y="14"/>
                </a:lnTo>
                <a:lnTo>
                  <a:pt x="341" y="9"/>
                </a:lnTo>
                <a:lnTo>
                  <a:pt x="336" y="6"/>
                </a:lnTo>
                <a:lnTo>
                  <a:pt x="330" y="2"/>
                </a:lnTo>
                <a:lnTo>
                  <a:pt x="325" y="0"/>
                </a:lnTo>
                <a:lnTo>
                  <a:pt x="319" y="0"/>
                </a:lnTo>
                <a:lnTo>
                  <a:pt x="319" y="0"/>
                </a:lnTo>
                <a:lnTo>
                  <a:pt x="312" y="0"/>
                </a:lnTo>
                <a:lnTo>
                  <a:pt x="306" y="2"/>
                </a:lnTo>
                <a:lnTo>
                  <a:pt x="300" y="6"/>
                </a:lnTo>
                <a:lnTo>
                  <a:pt x="296" y="9"/>
                </a:lnTo>
                <a:lnTo>
                  <a:pt x="292" y="14"/>
                </a:lnTo>
                <a:lnTo>
                  <a:pt x="289" y="20"/>
                </a:lnTo>
                <a:lnTo>
                  <a:pt x="286" y="25"/>
                </a:lnTo>
                <a:lnTo>
                  <a:pt x="286" y="31"/>
                </a:lnTo>
                <a:lnTo>
                  <a:pt x="286" y="159"/>
                </a:lnTo>
                <a:lnTo>
                  <a:pt x="286" y="159"/>
                </a:lnTo>
                <a:lnTo>
                  <a:pt x="286" y="166"/>
                </a:lnTo>
                <a:lnTo>
                  <a:pt x="289" y="171"/>
                </a:lnTo>
                <a:lnTo>
                  <a:pt x="292" y="176"/>
                </a:lnTo>
                <a:lnTo>
                  <a:pt x="296" y="182"/>
                </a:lnTo>
                <a:lnTo>
                  <a:pt x="300" y="185"/>
                </a:lnTo>
                <a:lnTo>
                  <a:pt x="306" y="188"/>
                </a:lnTo>
                <a:lnTo>
                  <a:pt x="312" y="190"/>
                </a:lnTo>
                <a:lnTo>
                  <a:pt x="319" y="190"/>
                </a:lnTo>
                <a:lnTo>
                  <a:pt x="319" y="190"/>
                </a:lnTo>
                <a:close/>
                <a:moveTo>
                  <a:pt x="445" y="190"/>
                </a:moveTo>
                <a:lnTo>
                  <a:pt x="445" y="190"/>
                </a:lnTo>
                <a:lnTo>
                  <a:pt x="452" y="190"/>
                </a:lnTo>
                <a:lnTo>
                  <a:pt x="458" y="188"/>
                </a:lnTo>
                <a:lnTo>
                  <a:pt x="464" y="185"/>
                </a:lnTo>
                <a:lnTo>
                  <a:pt x="468" y="182"/>
                </a:lnTo>
                <a:lnTo>
                  <a:pt x="472" y="176"/>
                </a:lnTo>
                <a:lnTo>
                  <a:pt x="474" y="171"/>
                </a:lnTo>
                <a:lnTo>
                  <a:pt x="476" y="166"/>
                </a:lnTo>
                <a:lnTo>
                  <a:pt x="477" y="159"/>
                </a:lnTo>
                <a:lnTo>
                  <a:pt x="477" y="31"/>
                </a:lnTo>
                <a:lnTo>
                  <a:pt x="477" y="31"/>
                </a:lnTo>
                <a:lnTo>
                  <a:pt x="476" y="25"/>
                </a:lnTo>
                <a:lnTo>
                  <a:pt x="474" y="20"/>
                </a:lnTo>
                <a:lnTo>
                  <a:pt x="472" y="14"/>
                </a:lnTo>
                <a:lnTo>
                  <a:pt x="468" y="9"/>
                </a:lnTo>
                <a:lnTo>
                  <a:pt x="464" y="6"/>
                </a:lnTo>
                <a:lnTo>
                  <a:pt x="458" y="2"/>
                </a:lnTo>
                <a:lnTo>
                  <a:pt x="452" y="0"/>
                </a:lnTo>
                <a:lnTo>
                  <a:pt x="445" y="0"/>
                </a:lnTo>
                <a:lnTo>
                  <a:pt x="445" y="0"/>
                </a:lnTo>
                <a:lnTo>
                  <a:pt x="439" y="0"/>
                </a:lnTo>
                <a:lnTo>
                  <a:pt x="433" y="2"/>
                </a:lnTo>
                <a:lnTo>
                  <a:pt x="428" y="6"/>
                </a:lnTo>
                <a:lnTo>
                  <a:pt x="423" y="9"/>
                </a:lnTo>
                <a:lnTo>
                  <a:pt x="420" y="14"/>
                </a:lnTo>
                <a:lnTo>
                  <a:pt x="416" y="20"/>
                </a:lnTo>
                <a:lnTo>
                  <a:pt x="414" y="25"/>
                </a:lnTo>
                <a:lnTo>
                  <a:pt x="413" y="31"/>
                </a:lnTo>
                <a:lnTo>
                  <a:pt x="413" y="159"/>
                </a:lnTo>
                <a:lnTo>
                  <a:pt x="413" y="159"/>
                </a:lnTo>
                <a:lnTo>
                  <a:pt x="414" y="166"/>
                </a:lnTo>
                <a:lnTo>
                  <a:pt x="416" y="171"/>
                </a:lnTo>
                <a:lnTo>
                  <a:pt x="420" y="176"/>
                </a:lnTo>
                <a:lnTo>
                  <a:pt x="423" y="182"/>
                </a:lnTo>
                <a:lnTo>
                  <a:pt x="428" y="185"/>
                </a:lnTo>
                <a:lnTo>
                  <a:pt x="433" y="188"/>
                </a:lnTo>
                <a:lnTo>
                  <a:pt x="439" y="190"/>
                </a:lnTo>
                <a:lnTo>
                  <a:pt x="445" y="190"/>
                </a:lnTo>
                <a:lnTo>
                  <a:pt x="445" y="190"/>
                </a:lnTo>
                <a:close/>
                <a:moveTo>
                  <a:pt x="573" y="190"/>
                </a:moveTo>
                <a:lnTo>
                  <a:pt x="573" y="190"/>
                </a:lnTo>
                <a:lnTo>
                  <a:pt x="579" y="190"/>
                </a:lnTo>
                <a:lnTo>
                  <a:pt x="585" y="188"/>
                </a:lnTo>
                <a:lnTo>
                  <a:pt x="590" y="185"/>
                </a:lnTo>
                <a:lnTo>
                  <a:pt x="595" y="182"/>
                </a:lnTo>
                <a:lnTo>
                  <a:pt x="599" y="176"/>
                </a:lnTo>
                <a:lnTo>
                  <a:pt x="602" y="171"/>
                </a:lnTo>
                <a:lnTo>
                  <a:pt x="604" y="166"/>
                </a:lnTo>
                <a:lnTo>
                  <a:pt x="604" y="159"/>
                </a:lnTo>
                <a:lnTo>
                  <a:pt x="604" y="31"/>
                </a:lnTo>
                <a:lnTo>
                  <a:pt x="604" y="31"/>
                </a:lnTo>
                <a:lnTo>
                  <a:pt x="604" y="25"/>
                </a:lnTo>
                <a:lnTo>
                  <a:pt x="602" y="20"/>
                </a:lnTo>
                <a:lnTo>
                  <a:pt x="599" y="14"/>
                </a:lnTo>
                <a:lnTo>
                  <a:pt x="595" y="9"/>
                </a:lnTo>
                <a:lnTo>
                  <a:pt x="590" y="6"/>
                </a:lnTo>
                <a:lnTo>
                  <a:pt x="585" y="2"/>
                </a:lnTo>
                <a:lnTo>
                  <a:pt x="579" y="0"/>
                </a:lnTo>
                <a:lnTo>
                  <a:pt x="573" y="0"/>
                </a:lnTo>
                <a:lnTo>
                  <a:pt x="573" y="0"/>
                </a:lnTo>
                <a:lnTo>
                  <a:pt x="567" y="0"/>
                </a:lnTo>
                <a:lnTo>
                  <a:pt x="560" y="2"/>
                </a:lnTo>
                <a:lnTo>
                  <a:pt x="555" y="6"/>
                </a:lnTo>
                <a:lnTo>
                  <a:pt x="550" y="9"/>
                </a:lnTo>
                <a:lnTo>
                  <a:pt x="546" y="14"/>
                </a:lnTo>
                <a:lnTo>
                  <a:pt x="543" y="20"/>
                </a:lnTo>
                <a:lnTo>
                  <a:pt x="542" y="25"/>
                </a:lnTo>
                <a:lnTo>
                  <a:pt x="541" y="31"/>
                </a:lnTo>
                <a:lnTo>
                  <a:pt x="541" y="159"/>
                </a:lnTo>
                <a:lnTo>
                  <a:pt x="541" y="159"/>
                </a:lnTo>
                <a:lnTo>
                  <a:pt x="542" y="166"/>
                </a:lnTo>
                <a:lnTo>
                  <a:pt x="543" y="171"/>
                </a:lnTo>
                <a:lnTo>
                  <a:pt x="546" y="176"/>
                </a:lnTo>
                <a:lnTo>
                  <a:pt x="550" y="182"/>
                </a:lnTo>
                <a:lnTo>
                  <a:pt x="555" y="185"/>
                </a:lnTo>
                <a:lnTo>
                  <a:pt x="560" y="188"/>
                </a:lnTo>
                <a:lnTo>
                  <a:pt x="567" y="190"/>
                </a:lnTo>
                <a:lnTo>
                  <a:pt x="573" y="190"/>
                </a:lnTo>
                <a:lnTo>
                  <a:pt x="573" y="190"/>
                </a:lnTo>
                <a:close/>
                <a:moveTo>
                  <a:pt x="700" y="190"/>
                </a:moveTo>
                <a:lnTo>
                  <a:pt x="700" y="190"/>
                </a:lnTo>
                <a:lnTo>
                  <a:pt x="706" y="190"/>
                </a:lnTo>
                <a:lnTo>
                  <a:pt x="712" y="188"/>
                </a:lnTo>
                <a:lnTo>
                  <a:pt x="718" y="185"/>
                </a:lnTo>
                <a:lnTo>
                  <a:pt x="722" y="182"/>
                </a:lnTo>
                <a:lnTo>
                  <a:pt x="726" y="176"/>
                </a:lnTo>
                <a:lnTo>
                  <a:pt x="730" y="171"/>
                </a:lnTo>
                <a:lnTo>
                  <a:pt x="731" y="166"/>
                </a:lnTo>
                <a:lnTo>
                  <a:pt x="732" y="159"/>
                </a:lnTo>
                <a:lnTo>
                  <a:pt x="732" y="31"/>
                </a:lnTo>
                <a:lnTo>
                  <a:pt x="732" y="31"/>
                </a:lnTo>
                <a:lnTo>
                  <a:pt x="731" y="25"/>
                </a:lnTo>
                <a:lnTo>
                  <a:pt x="730" y="20"/>
                </a:lnTo>
                <a:lnTo>
                  <a:pt x="726" y="14"/>
                </a:lnTo>
                <a:lnTo>
                  <a:pt x="722" y="9"/>
                </a:lnTo>
                <a:lnTo>
                  <a:pt x="718" y="6"/>
                </a:lnTo>
                <a:lnTo>
                  <a:pt x="712" y="2"/>
                </a:lnTo>
                <a:lnTo>
                  <a:pt x="706" y="0"/>
                </a:lnTo>
                <a:lnTo>
                  <a:pt x="700" y="0"/>
                </a:lnTo>
                <a:lnTo>
                  <a:pt x="700" y="0"/>
                </a:lnTo>
                <a:lnTo>
                  <a:pt x="693" y="0"/>
                </a:lnTo>
                <a:lnTo>
                  <a:pt x="688" y="2"/>
                </a:lnTo>
                <a:lnTo>
                  <a:pt x="682" y="6"/>
                </a:lnTo>
                <a:lnTo>
                  <a:pt x="677" y="9"/>
                </a:lnTo>
                <a:lnTo>
                  <a:pt x="674" y="14"/>
                </a:lnTo>
                <a:lnTo>
                  <a:pt x="671" y="20"/>
                </a:lnTo>
                <a:lnTo>
                  <a:pt x="668" y="25"/>
                </a:lnTo>
                <a:lnTo>
                  <a:pt x="668" y="31"/>
                </a:lnTo>
                <a:lnTo>
                  <a:pt x="668" y="159"/>
                </a:lnTo>
                <a:lnTo>
                  <a:pt x="668" y="159"/>
                </a:lnTo>
                <a:lnTo>
                  <a:pt x="668" y="166"/>
                </a:lnTo>
                <a:lnTo>
                  <a:pt x="671" y="171"/>
                </a:lnTo>
                <a:lnTo>
                  <a:pt x="674" y="176"/>
                </a:lnTo>
                <a:lnTo>
                  <a:pt x="677" y="182"/>
                </a:lnTo>
                <a:lnTo>
                  <a:pt x="682" y="185"/>
                </a:lnTo>
                <a:lnTo>
                  <a:pt x="688" y="188"/>
                </a:lnTo>
                <a:lnTo>
                  <a:pt x="693" y="190"/>
                </a:lnTo>
                <a:lnTo>
                  <a:pt x="700" y="190"/>
                </a:lnTo>
                <a:lnTo>
                  <a:pt x="700" y="190"/>
                </a:lnTo>
                <a:close/>
                <a:moveTo>
                  <a:pt x="827" y="190"/>
                </a:moveTo>
                <a:lnTo>
                  <a:pt x="827" y="190"/>
                </a:lnTo>
                <a:lnTo>
                  <a:pt x="834" y="190"/>
                </a:lnTo>
                <a:lnTo>
                  <a:pt x="839" y="188"/>
                </a:lnTo>
                <a:lnTo>
                  <a:pt x="844" y="185"/>
                </a:lnTo>
                <a:lnTo>
                  <a:pt x="850" y="182"/>
                </a:lnTo>
                <a:lnTo>
                  <a:pt x="853" y="176"/>
                </a:lnTo>
                <a:lnTo>
                  <a:pt x="856" y="171"/>
                </a:lnTo>
                <a:lnTo>
                  <a:pt x="858" y="166"/>
                </a:lnTo>
                <a:lnTo>
                  <a:pt x="858" y="159"/>
                </a:lnTo>
                <a:lnTo>
                  <a:pt x="858" y="31"/>
                </a:lnTo>
                <a:lnTo>
                  <a:pt x="858" y="31"/>
                </a:lnTo>
                <a:lnTo>
                  <a:pt x="858" y="25"/>
                </a:lnTo>
                <a:lnTo>
                  <a:pt x="856" y="20"/>
                </a:lnTo>
                <a:lnTo>
                  <a:pt x="853" y="14"/>
                </a:lnTo>
                <a:lnTo>
                  <a:pt x="850" y="9"/>
                </a:lnTo>
                <a:lnTo>
                  <a:pt x="844" y="6"/>
                </a:lnTo>
                <a:lnTo>
                  <a:pt x="839" y="2"/>
                </a:lnTo>
                <a:lnTo>
                  <a:pt x="834" y="0"/>
                </a:lnTo>
                <a:lnTo>
                  <a:pt x="827" y="0"/>
                </a:lnTo>
                <a:lnTo>
                  <a:pt x="827" y="0"/>
                </a:lnTo>
                <a:lnTo>
                  <a:pt x="821" y="0"/>
                </a:lnTo>
                <a:lnTo>
                  <a:pt x="814" y="2"/>
                </a:lnTo>
                <a:lnTo>
                  <a:pt x="809" y="6"/>
                </a:lnTo>
                <a:lnTo>
                  <a:pt x="805" y="9"/>
                </a:lnTo>
                <a:lnTo>
                  <a:pt x="800" y="14"/>
                </a:lnTo>
                <a:lnTo>
                  <a:pt x="798" y="20"/>
                </a:lnTo>
                <a:lnTo>
                  <a:pt x="796" y="25"/>
                </a:lnTo>
                <a:lnTo>
                  <a:pt x="795" y="31"/>
                </a:lnTo>
                <a:lnTo>
                  <a:pt x="795" y="159"/>
                </a:lnTo>
                <a:lnTo>
                  <a:pt x="795" y="159"/>
                </a:lnTo>
                <a:lnTo>
                  <a:pt x="796" y="166"/>
                </a:lnTo>
                <a:lnTo>
                  <a:pt x="798" y="171"/>
                </a:lnTo>
                <a:lnTo>
                  <a:pt x="800" y="176"/>
                </a:lnTo>
                <a:lnTo>
                  <a:pt x="805" y="182"/>
                </a:lnTo>
                <a:lnTo>
                  <a:pt x="809" y="185"/>
                </a:lnTo>
                <a:lnTo>
                  <a:pt x="814" y="188"/>
                </a:lnTo>
                <a:lnTo>
                  <a:pt x="821" y="190"/>
                </a:lnTo>
                <a:lnTo>
                  <a:pt x="827" y="190"/>
                </a:lnTo>
                <a:lnTo>
                  <a:pt x="827" y="190"/>
                </a:lnTo>
                <a:close/>
                <a:moveTo>
                  <a:pt x="683" y="795"/>
                </a:moveTo>
                <a:lnTo>
                  <a:pt x="683" y="795"/>
                </a:lnTo>
                <a:lnTo>
                  <a:pt x="674" y="794"/>
                </a:lnTo>
                <a:lnTo>
                  <a:pt x="665" y="791"/>
                </a:lnTo>
                <a:lnTo>
                  <a:pt x="658" y="787"/>
                </a:lnTo>
                <a:lnTo>
                  <a:pt x="650" y="781"/>
                </a:lnTo>
                <a:lnTo>
                  <a:pt x="645" y="774"/>
                </a:lnTo>
                <a:lnTo>
                  <a:pt x="639" y="766"/>
                </a:lnTo>
                <a:lnTo>
                  <a:pt x="637" y="757"/>
                </a:lnTo>
                <a:lnTo>
                  <a:pt x="636" y="747"/>
                </a:lnTo>
                <a:lnTo>
                  <a:pt x="636" y="747"/>
                </a:lnTo>
                <a:lnTo>
                  <a:pt x="635" y="741"/>
                </a:lnTo>
                <a:lnTo>
                  <a:pt x="634" y="735"/>
                </a:lnTo>
                <a:lnTo>
                  <a:pt x="631" y="730"/>
                </a:lnTo>
                <a:lnTo>
                  <a:pt x="627" y="724"/>
                </a:lnTo>
                <a:lnTo>
                  <a:pt x="622" y="721"/>
                </a:lnTo>
                <a:lnTo>
                  <a:pt x="617" y="718"/>
                </a:lnTo>
                <a:lnTo>
                  <a:pt x="611" y="716"/>
                </a:lnTo>
                <a:lnTo>
                  <a:pt x="604" y="716"/>
                </a:lnTo>
                <a:lnTo>
                  <a:pt x="604" y="716"/>
                </a:lnTo>
                <a:lnTo>
                  <a:pt x="598" y="716"/>
                </a:lnTo>
                <a:lnTo>
                  <a:pt x="592" y="718"/>
                </a:lnTo>
                <a:lnTo>
                  <a:pt x="587" y="721"/>
                </a:lnTo>
                <a:lnTo>
                  <a:pt x="582" y="724"/>
                </a:lnTo>
                <a:lnTo>
                  <a:pt x="578" y="730"/>
                </a:lnTo>
                <a:lnTo>
                  <a:pt x="575" y="735"/>
                </a:lnTo>
                <a:lnTo>
                  <a:pt x="573" y="741"/>
                </a:lnTo>
                <a:lnTo>
                  <a:pt x="573" y="747"/>
                </a:lnTo>
                <a:lnTo>
                  <a:pt x="573" y="747"/>
                </a:lnTo>
                <a:lnTo>
                  <a:pt x="573" y="759"/>
                </a:lnTo>
                <a:lnTo>
                  <a:pt x="575" y="770"/>
                </a:lnTo>
                <a:lnTo>
                  <a:pt x="577" y="780"/>
                </a:lnTo>
                <a:lnTo>
                  <a:pt x="582" y="791"/>
                </a:lnTo>
                <a:lnTo>
                  <a:pt x="586" y="801"/>
                </a:lnTo>
                <a:lnTo>
                  <a:pt x="591" y="809"/>
                </a:lnTo>
                <a:lnTo>
                  <a:pt x="598" y="818"/>
                </a:lnTo>
                <a:lnTo>
                  <a:pt x="605" y="826"/>
                </a:lnTo>
                <a:lnTo>
                  <a:pt x="613" y="833"/>
                </a:lnTo>
                <a:lnTo>
                  <a:pt x="621" y="839"/>
                </a:lnTo>
                <a:lnTo>
                  <a:pt x="631" y="845"/>
                </a:lnTo>
                <a:lnTo>
                  <a:pt x="641" y="850"/>
                </a:lnTo>
                <a:lnTo>
                  <a:pt x="651" y="853"/>
                </a:lnTo>
                <a:lnTo>
                  <a:pt x="662" y="856"/>
                </a:lnTo>
                <a:lnTo>
                  <a:pt x="673" y="858"/>
                </a:lnTo>
                <a:lnTo>
                  <a:pt x="683" y="859"/>
                </a:lnTo>
                <a:lnTo>
                  <a:pt x="683" y="859"/>
                </a:lnTo>
                <a:lnTo>
                  <a:pt x="695" y="858"/>
                </a:lnTo>
                <a:lnTo>
                  <a:pt x="706" y="856"/>
                </a:lnTo>
                <a:lnTo>
                  <a:pt x="717" y="853"/>
                </a:lnTo>
                <a:lnTo>
                  <a:pt x="727" y="850"/>
                </a:lnTo>
                <a:lnTo>
                  <a:pt x="737" y="845"/>
                </a:lnTo>
                <a:lnTo>
                  <a:pt x="746" y="839"/>
                </a:lnTo>
                <a:lnTo>
                  <a:pt x="754" y="833"/>
                </a:lnTo>
                <a:lnTo>
                  <a:pt x="763" y="826"/>
                </a:lnTo>
                <a:lnTo>
                  <a:pt x="769" y="818"/>
                </a:lnTo>
                <a:lnTo>
                  <a:pt x="776" y="809"/>
                </a:lnTo>
                <a:lnTo>
                  <a:pt x="782" y="801"/>
                </a:lnTo>
                <a:lnTo>
                  <a:pt x="786" y="791"/>
                </a:lnTo>
                <a:lnTo>
                  <a:pt x="791" y="780"/>
                </a:lnTo>
                <a:lnTo>
                  <a:pt x="793" y="770"/>
                </a:lnTo>
                <a:lnTo>
                  <a:pt x="795" y="759"/>
                </a:lnTo>
                <a:lnTo>
                  <a:pt x="795" y="747"/>
                </a:lnTo>
                <a:lnTo>
                  <a:pt x="795" y="747"/>
                </a:lnTo>
                <a:lnTo>
                  <a:pt x="795" y="735"/>
                </a:lnTo>
                <a:lnTo>
                  <a:pt x="793" y="724"/>
                </a:lnTo>
                <a:lnTo>
                  <a:pt x="790" y="714"/>
                </a:lnTo>
                <a:lnTo>
                  <a:pt x="786" y="703"/>
                </a:lnTo>
                <a:lnTo>
                  <a:pt x="781" y="693"/>
                </a:lnTo>
                <a:lnTo>
                  <a:pt x="776" y="685"/>
                </a:lnTo>
                <a:lnTo>
                  <a:pt x="769" y="676"/>
                </a:lnTo>
                <a:lnTo>
                  <a:pt x="762" y="668"/>
                </a:lnTo>
                <a:lnTo>
                  <a:pt x="762" y="668"/>
                </a:lnTo>
                <a:lnTo>
                  <a:pt x="769" y="660"/>
                </a:lnTo>
                <a:lnTo>
                  <a:pt x="776" y="652"/>
                </a:lnTo>
                <a:lnTo>
                  <a:pt x="781" y="642"/>
                </a:lnTo>
                <a:lnTo>
                  <a:pt x="786" y="632"/>
                </a:lnTo>
                <a:lnTo>
                  <a:pt x="790" y="621"/>
                </a:lnTo>
                <a:lnTo>
                  <a:pt x="793" y="611"/>
                </a:lnTo>
                <a:lnTo>
                  <a:pt x="795" y="600"/>
                </a:lnTo>
                <a:lnTo>
                  <a:pt x="795" y="588"/>
                </a:lnTo>
                <a:lnTo>
                  <a:pt x="795" y="588"/>
                </a:lnTo>
                <a:lnTo>
                  <a:pt x="795" y="576"/>
                </a:lnTo>
                <a:lnTo>
                  <a:pt x="793" y="566"/>
                </a:lnTo>
                <a:lnTo>
                  <a:pt x="791" y="555"/>
                </a:lnTo>
                <a:lnTo>
                  <a:pt x="786" y="545"/>
                </a:lnTo>
                <a:lnTo>
                  <a:pt x="782" y="536"/>
                </a:lnTo>
                <a:lnTo>
                  <a:pt x="776" y="526"/>
                </a:lnTo>
                <a:lnTo>
                  <a:pt x="769" y="517"/>
                </a:lnTo>
                <a:lnTo>
                  <a:pt x="763" y="510"/>
                </a:lnTo>
                <a:lnTo>
                  <a:pt x="754" y="502"/>
                </a:lnTo>
                <a:lnTo>
                  <a:pt x="746" y="496"/>
                </a:lnTo>
                <a:lnTo>
                  <a:pt x="737" y="491"/>
                </a:lnTo>
                <a:lnTo>
                  <a:pt x="727" y="485"/>
                </a:lnTo>
                <a:lnTo>
                  <a:pt x="717" y="482"/>
                </a:lnTo>
                <a:lnTo>
                  <a:pt x="706" y="479"/>
                </a:lnTo>
                <a:lnTo>
                  <a:pt x="695" y="478"/>
                </a:lnTo>
                <a:lnTo>
                  <a:pt x="683" y="477"/>
                </a:lnTo>
                <a:lnTo>
                  <a:pt x="683" y="477"/>
                </a:lnTo>
                <a:lnTo>
                  <a:pt x="673" y="478"/>
                </a:lnTo>
                <a:lnTo>
                  <a:pt x="662" y="479"/>
                </a:lnTo>
                <a:lnTo>
                  <a:pt x="651" y="482"/>
                </a:lnTo>
                <a:lnTo>
                  <a:pt x="641" y="485"/>
                </a:lnTo>
                <a:lnTo>
                  <a:pt x="631" y="491"/>
                </a:lnTo>
                <a:lnTo>
                  <a:pt x="621" y="496"/>
                </a:lnTo>
                <a:lnTo>
                  <a:pt x="613" y="502"/>
                </a:lnTo>
                <a:lnTo>
                  <a:pt x="605" y="510"/>
                </a:lnTo>
                <a:lnTo>
                  <a:pt x="598" y="517"/>
                </a:lnTo>
                <a:lnTo>
                  <a:pt x="591" y="526"/>
                </a:lnTo>
                <a:lnTo>
                  <a:pt x="586" y="536"/>
                </a:lnTo>
                <a:lnTo>
                  <a:pt x="582" y="545"/>
                </a:lnTo>
                <a:lnTo>
                  <a:pt x="577" y="555"/>
                </a:lnTo>
                <a:lnTo>
                  <a:pt x="575" y="566"/>
                </a:lnTo>
                <a:lnTo>
                  <a:pt x="573" y="576"/>
                </a:lnTo>
                <a:lnTo>
                  <a:pt x="573" y="588"/>
                </a:lnTo>
                <a:lnTo>
                  <a:pt x="573" y="588"/>
                </a:lnTo>
                <a:lnTo>
                  <a:pt x="573" y="595"/>
                </a:lnTo>
                <a:lnTo>
                  <a:pt x="575" y="601"/>
                </a:lnTo>
                <a:lnTo>
                  <a:pt x="578" y="606"/>
                </a:lnTo>
                <a:lnTo>
                  <a:pt x="582" y="611"/>
                </a:lnTo>
                <a:lnTo>
                  <a:pt x="587" y="615"/>
                </a:lnTo>
                <a:lnTo>
                  <a:pt x="592" y="617"/>
                </a:lnTo>
                <a:lnTo>
                  <a:pt x="598" y="619"/>
                </a:lnTo>
                <a:lnTo>
                  <a:pt x="604" y="620"/>
                </a:lnTo>
                <a:lnTo>
                  <a:pt x="604" y="620"/>
                </a:lnTo>
                <a:lnTo>
                  <a:pt x="611" y="619"/>
                </a:lnTo>
                <a:lnTo>
                  <a:pt x="617" y="617"/>
                </a:lnTo>
                <a:lnTo>
                  <a:pt x="622" y="615"/>
                </a:lnTo>
                <a:lnTo>
                  <a:pt x="627" y="611"/>
                </a:lnTo>
                <a:lnTo>
                  <a:pt x="631" y="606"/>
                </a:lnTo>
                <a:lnTo>
                  <a:pt x="634" y="601"/>
                </a:lnTo>
                <a:lnTo>
                  <a:pt x="635" y="595"/>
                </a:lnTo>
                <a:lnTo>
                  <a:pt x="636" y="588"/>
                </a:lnTo>
                <a:lnTo>
                  <a:pt x="636" y="588"/>
                </a:lnTo>
                <a:lnTo>
                  <a:pt x="637" y="579"/>
                </a:lnTo>
                <a:lnTo>
                  <a:pt x="639" y="570"/>
                </a:lnTo>
                <a:lnTo>
                  <a:pt x="645" y="561"/>
                </a:lnTo>
                <a:lnTo>
                  <a:pt x="650" y="555"/>
                </a:lnTo>
                <a:lnTo>
                  <a:pt x="658" y="549"/>
                </a:lnTo>
                <a:lnTo>
                  <a:pt x="665" y="544"/>
                </a:lnTo>
                <a:lnTo>
                  <a:pt x="674" y="541"/>
                </a:lnTo>
                <a:lnTo>
                  <a:pt x="683" y="541"/>
                </a:lnTo>
                <a:lnTo>
                  <a:pt x="683" y="541"/>
                </a:lnTo>
                <a:lnTo>
                  <a:pt x="693" y="541"/>
                </a:lnTo>
                <a:lnTo>
                  <a:pt x="703" y="544"/>
                </a:lnTo>
                <a:lnTo>
                  <a:pt x="710" y="549"/>
                </a:lnTo>
                <a:lnTo>
                  <a:pt x="718" y="555"/>
                </a:lnTo>
                <a:lnTo>
                  <a:pt x="723" y="561"/>
                </a:lnTo>
                <a:lnTo>
                  <a:pt x="727" y="570"/>
                </a:lnTo>
                <a:lnTo>
                  <a:pt x="731" y="579"/>
                </a:lnTo>
                <a:lnTo>
                  <a:pt x="732" y="588"/>
                </a:lnTo>
                <a:lnTo>
                  <a:pt x="732" y="588"/>
                </a:lnTo>
                <a:lnTo>
                  <a:pt x="731" y="598"/>
                </a:lnTo>
                <a:lnTo>
                  <a:pt x="727" y="606"/>
                </a:lnTo>
                <a:lnTo>
                  <a:pt x="723" y="615"/>
                </a:lnTo>
                <a:lnTo>
                  <a:pt x="718" y="621"/>
                </a:lnTo>
                <a:lnTo>
                  <a:pt x="710" y="628"/>
                </a:lnTo>
                <a:lnTo>
                  <a:pt x="703" y="632"/>
                </a:lnTo>
                <a:lnTo>
                  <a:pt x="693" y="635"/>
                </a:lnTo>
                <a:lnTo>
                  <a:pt x="683" y="635"/>
                </a:lnTo>
                <a:lnTo>
                  <a:pt x="683" y="635"/>
                </a:lnTo>
                <a:lnTo>
                  <a:pt x="677" y="637"/>
                </a:lnTo>
                <a:lnTo>
                  <a:pt x="672" y="639"/>
                </a:lnTo>
                <a:lnTo>
                  <a:pt x="666" y="642"/>
                </a:lnTo>
                <a:lnTo>
                  <a:pt x="661" y="645"/>
                </a:lnTo>
                <a:lnTo>
                  <a:pt x="658" y="650"/>
                </a:lnTo>
                <a:lnTo>
                  <a:pt x="655" y="656"/>
                </a:lnTo>
                <a:lnTo>
                  <a:pt x="652" y="661"/>
                </a:lnTo>
                <a:lnTo>
                  <a:pt x="652" y="668"/>
                </a:lnTo>
                <a:lnTo>
                  <a:pt x="652" y="668"/>
                </a:lnTo>
                <a:lnTo>
                  <a:pt x="652" y="674"/>
                </a:lnTo>
                <a:lnTo>
                  <a:pt x="655" y="681"/>
                </a:lnTo>
                <a:lnTo>
                  <a:pt x="658" y="686"/>
                </a:lnTo>
                <a:lnTo>
                  <a:pt x="661" y="690"/>
                </a:lnTo>
                <a:lnTo>
                  <a:pt x="666" y="694"/>
                </a:lnTo>
                <a:lnTo>
                  <a:pt x="672" y="697"/>
                </a:lnTo>
                <a:lnTo>
                  <a:pt x="677" y="699"/>
                </a:lnTo>
                <a:lnTo>
                  <a:pt x="683" y="700"/>
                </a:lnTo>
                <a:lnTo>
                  <a:pt x="683" y="700"/>
                </a:lnTo>
                <a:lnTo>
                  <a:pt x="693" y="701"/>
                </a:lnTo>
                <a:lnTo>
                  <a:pt x="703" y="703"/>
                </a:lnTo>
                <a:lnTo>
                  <a:pt x="710" y="707"/>
                </a:lnTo>
                <a:lnTo>
                  <a:pt x="718" y="714"/>
                </a:lnTo>
                <a:lnTo>
                  <a:pt x="723" y="720"/>
                </a:lnTo>
                <a:lnTo>
                  <a:pt x="727" y="729"/>
                </a:lnTo>
                <a:lnTo>
                  <a:pt x="731" y="737"/>
                </a:lnTo>
                <a:lnTo>
                  <a:pt x="732" y="747"/>
                </a:lnTo>
                <a:lnTo>
                  <a:pt x="732" y="747"/>
                </a:lnTo>
                <a:lnTo>
                  <a:pt x="731" y="757"/>
                </a:lnTo>
                <a:lnTo>
                  <a:pt x="727" y="766"/>
                </a:lnTo>
                <a:lnTo>
                  <a:pt x="723" y="774"/>
                </a:lnTo>
                <a:lnTo>
                  <a:pt x="718" y="781"/>
                </a:lnTo>
                <a:lnTo>
                  <a:pt x="710" y="787"/>
                </a:lnTo>
                <a:lnTo>
                  <a:pt x="703" y="791"/>
                </a:lnTo>
                <a:lnTo>
                  <a:pt x="693" y="794"/>
                </a:lnTo>
                <a:lnTo>
                  <a:pt x="683" y="795"/>
                </a:lnTo>
                <a:lnTo>
                  <a:pt x="683" y="795"/>
                </a:lnTo>
                <a:close/>
                <a:moveTo>
                  <a:pt x="223" y="826"/>
                </a:moveTo>
                <a:lnTo>
                  <a:pt x="223" y="826"/>
                </a:lnTo>
                <a:lnTo>
                  <a:pt x="223" y="833"/>
                </a:lnTo>
                <a:lnTo>
                  <a:pt x="225" y="839"/>
                </a:lnTo>
                <a:lnTo>
                  <a:pt x="229" y="845"/>
                </a:lnTo>
                <a:lnTo>
                  <a:pt x="232" y="849"/>
                </a:lnTo>
                <a:lnTo>
                  <a:pt x="237" y="853"/>
                </a:lnTo>
                <a:lnTo>
                  <a:pt x="242" y="856"/>
                </a:lnTo>
                <a:lnTo>
                  <a:pt x="248" y="858"/>
                </a:lnTo>
                <a:lnTo>
                  <a:pt x="254" y="859"/>
                </a:lnTo>
                <a:lnTo>
                  <a:pt x="413" y="859"/>
                </a:lnTo>
                <a:lnTo>
                  <a:pt x="413" y="859"/>
                </a:lnTo>
                <a:lnTo>
                  <a:pt x="420" y="858"/>
                </a:lnTo>
                <a:lnTo>
                  <a:pt x="426" y="856"/>
                </a:lnTo>
                <a:lnTo>
                  <a:pt x="431" y="853"/>
                </a:lnTo>
                <a:lnTo>
                  <a:pt x="436" y="849"/>
                </a:lnTo>
                <a:lnTo>
                  <a:pt x="440" y="845"/>
                </a:lnTo>
                <a:lnTo>
                  <a:pt x="443" y="839"/>
                </a:lnTo>
                <a:lnTo>
                  <a:pt x="445" y="833"/>
                </a:lnTo>
                <a:lnTo>
                  <a:pt x="445" y="826"/>
                </a:lnTo>
                <a:lnTo>
                  <a:pt x="445" y="826"/>
                </a:lnTo>
                <a:lnTo>
                  <a:pt x="445" y="820"/>
                </a:lnTo>
                <a:lnTo>
                  <a:pt x="443" y="815"/>
                </a:lnTo>
                <a:lnTo>
                  <a:pt x="440" y="809"/>
                </a:lnTo>
                <a:lnTo>
                  <a:pt x="436" y="804"/>
                </a:lnTo>
                <a:lnTo>
                  <a:pt x="431" y="801"/>
                </a:lnTo>
                <a:lnTo>
                  <a:pt x="426" y="797"/>
                </a:lnTo>
                <a:lnTo>
                  <a:pt x="420" y="795"/>
                </a:lnTo>
                <a:lnTo>
                  <a:pt x="413" y="795"/>
                </a:lnTo>
                <a:lnTo>
                  <a:pt x="304" y="795"/>
                </a:lnTo>
                <a:lnTo>
                  <a:pt x="304" y="795"/>
                </a:lnTo>
                <a:lnTo>
                  <a:pt x="314" y="781"/>
                </a:lnTo>
                <a:lnTo>
                  <a:pt x="326" y="768"/>
                </a:lnTo>
                <a:lnTo>
                  <a:pt x="351" y="743"/>
                </a:lnTo>
                <a:lnTo>
                  <a:pt x="351" y="743"/>
                </a:lnTo>
                <a:lnTo>
                  <a:pt x="385" y="705"/>
                </a:lnTo>
                <a:lnTo>
                  <a:pt x="401" y="687"/>
                </a:lnTo>
                <a:lnTo>
                  <a:pt x="415" y="668"/>
                </a:lnTo>
                <a:lnTo>
                  <a:pt x="428" y="648"/>
                </a:lnTo>
                <a:lnTo>
                  <a:pt x="432" y="639"/>
                </a:lnTo>
                <a:lnTo>
                  <a:pt x="437" y="629"/>
                </a:lnTo>
                <a:lnTo>
                  <a:pt x="441" y="618"/>
                </a:lnTo>
                <a:lnTo>
                  <a:pt x="443" y="609"/>
                </a:lnTo>
                <a:lnTo>
                  <a:pt x="445" y="599"/>
                </a:lnTo>
                <a:lnTo>
                  <a:pt x="445" y="588"/>
                </a:lnTo>
                <a:lnTo>
                  <a:pt x="445" y="588"/>
                </a:lnTo>
                <a:lnTo>
                  <a:pt x="445" y="576"/>
                </a:lnTo>
                <a:lnTo>
                  <a:pt x="443" y="566"/>
                </a:lnTo>
                <a:lnTo>
                  <a:pt x="440" y="555"/>
                </a:lnTo>
                <a:lnTo>
                  <a:pt x="437" y="545"/>
                </a:lnTo>
                <a:lnTo>
                  <a:pt x="432" y="536"/>
                </a:lnTo>
                <a:lnTo>
                  <a:pt x="426" y="526"/>
                </a:lnTo>
                <a:lnTo>
                  <a:pt x="420" y="517"/>
                </a:lnTo>
                <a:lnTo>
                  <a:pt x="413" y="510"/>
                </a:lnTo>
                <a:lnTo>
                  <a:pt x="405" y="502"/>
                </a:lnTo>
                <a:lnTo>
                  <a:pt x="396" y="496"/>
                </a:lnTo>
                <a:lnTo>
                  <a:pt x="387" y="491"/>
                </a:lnTo>
                <a:lnTo>
                  <a:pt x="378" y="485"/>
                </a:lnTo>
                <a:lnTo>
                  <a:pt x="367" y="482"/>
                </a:lnTo>
                <a:lnTo>
                  <a:pt x="356" y="479"/>
                </a:lnTo>
                <a:lnTo>
                  <a:pt x="345" y="478"/>
                </a:lnTo>
                <a:lnTo>
                  <a:pt x="334" y="477"/>
                </a:lnTo>
                <a:lnTo>
                  <a:pt x="334" y="477"/>
                </a:lnTo>
                <a:lnTo>
                  <a:pt x="323" y="478"/>
                </a:lnTo>
                <a:lnTo>
                  <a:pt x="311" y="479"/>
                </a:lnTo>
                <a:lnTo>
                  <a:pt x="301" y="482"/>
                </a:lnTo>
                <a:lnTo>
                  <a:pt x="291" y="485"/>
                </a:lnTo>
                <a:lnTo>
                  <a:pt x="281" y="491"/>
                </a:lnTo>
                <a:lnTo>
                  <a:pt x="271" y="496"/>
                </a:lnTo>
                <a:lnTo>
                  <a:pt x="263" y="502"/>
                </a:lnTo>
                <a:lnTo>
                  <a:pt x="255" y="510"/>
                </a:lnTo>
                <a:lnTo>
                  <a:pt x="248" y="517"/>
                </a:lnTo>
                <a:lnTo>
                  <a:pt x="241" y="526"/>
                </a:lnTo>
                <a:lnTo>
                  <a:pt x="236" y="536"/>
                </a:lnTo>
                <a:lnTo>
                  <a:pt x="232" y="545"/>
                </a:lnTo>
                <a:lnTo>
                  <a:pt x="227" y="555"/>
                </a:lnTo>
                <a:lnTo>
                  <a:pt x="225" y="566"/>
                </a:lnTo>
                <a:lnTo>
                  <a:pt x="223" y="576"/>
                </a:lnTo>
                <a:lnTo>
                  <a:pt x="223" y="588"/>
                </a:lnTo>
                <a:lnTo>
                  <a:pt x="223" y="588"/>
                </a:lnTo>
                <a:lnTo>
                  <a:pt x="223" y="595"/>
                </a:lnTo>
                <a:lnTo>
                  <a:pt x="225" y="601"/>
                </a:lnTo>
                <a:lnTo>
                  <a:pt x="229" y="606"/>
                </a:lnTo>
                <a:lnTo>
                  <a:pt x="232" y="611"/>
                </a:lnTo>
                <a:lnTo>
                  <a:pt x="237" y="615"/>
                </a:lnTo>
                <a:lnTo>
                  <a:pt x="242" y="617"/>
                </a:lnTo>
                <a:lnTo>
                  <a:pt x="248" y="619"/>
                </a:lnTo>
                <a:lnTo>
                  <a:pt x="254" y="620"/>
                </a:lnTo>
                <a:lnTo>
                  <a:pt x="254" y="620"/>
                </a:lnTo>
                <a:lnTo>
                  <a:pt x="261" y="619"/>
                </a:lnTo>
                <a:lnTo>
                  <a:pt x="267" y="617"/>
                </a:lnTo>
                <a:lnTo>
                  <a:pt x="273" y="615"/>
                </a:lnTo>
                <a:lnTo>
                  <a:pt x="277" y="611"/>
                </a:lnTo>
                <a:lnTo>
                  <a:pt x="281" y="606"/>
                </a:lnTo>
                <a:lnTo>
                  <a:pt x="284" y="601"/>
                </a:lnTo>
                <a:lnTo>
                  <a:pt x="285" y="595"/>
                </a:lnTo>
                <a:lnTo>
                  <a:pt x="286" y="588"/>
                </a:lnTo>
                <a:lnTo>
                  <a:pt x="286" y="588"/>
                </a:lnTo>
                <a:lnTo>
                  <a:pt x="288" y="579"/>
                </a:lnTo>
                <a:lnTo>
                  <a:pt x="290" y="570"/>
                </a:lnTo>
                <a:lnTo>
                  <a:pt x="294" y="561"/>
                </a:lnTo>
                <a:lnTo>
                  <a:pt x="300" y="555"/>
                </a:lnTo>
                <a:lnTo>
                  <a:pt x="308" y="549"/>
                </a:lnTo>
                <a:lnTo>
                  <a:pt x="315" y="544"/>
                </a:lnTo>
                <a:lnTo>
                  <a:pt x="324" y="541"/>
                </a:lnTo>
                <a:lnTo>
                  <a:pt x="334" y="541"/>
                </a:lnTo>
                <a:lnTo>
                  <a:pt x="334" y="541"/>
                </a:lnTo>
                <a:lnTo>
                  <a:pt x="343" y="541"/>
                </a:lnTo>
                <a:lnTo>
                  <a:pt x="353" y="544"/>
                </a:lnTo>
                <a:lnTo>
                  <a:pt x="361" y="549"/>
                </a:lnTo>
                <a:lnTo>
                  <a:pt x="368" y="555"/>
                </a:lnTo>
                <a:lnTo>
                  <a:pt x="373" y="561"/>
                </a:lnTo>
                <a:lnTo>
                  <a:pt x="378" y="570"/>
                </a:lnTo>
                <a:lnTo>
                  <a:pt x="381" y="579"/>
                </a:lnTo>
                <a:lnTo>
                  <a:pt x="382" y="588"/>
                </a:lnTo>
                <a:lnTo>
                  <a:pt x="382" y="588"/>
                </a:lnTo>
                <a:lnTo>
                  <a:pt x="381" y="594"/>
                </a:lnTo>
                <a:lnTo>
                  <a:pt x="380" y="600"/>
                </a:lnTo>
                <a:lnTo>
                  <a:pt x="374" y="613"/>
                </a:lnTo>
                <a:lnTo>
                  <a:pt x="366" y="627"/>
                </a:lnTo>
                <a:lnTo>
                  <a:pt x="356" y="641"/>
                </a:lnTo>
                <a:lnTo>
                  <a:pt x="344" y="656"/>
                </a:lnTo>
                <a:lnTo>
                  <a:pt x="332" y="670"/>
                </a:lnTo>
                <a:lnTo>
                  <a:pt x="305" y="699"/>
                </a:lnTo>
                <a:lnTo>
                  <a:pt x="305" y="699"/>
                </a:lnTo>
                <a:lnTo>
                  <a:pt x="274" y="732"/>
                </a:lnTo>
                <a:lnTo>
                  <a:pt x="260" y="748"/>
                </a:lnTo>
                <a:lnTo>
                  <a:pt x="247" y="764"/>
                </a:lnTo>
                <a:lnTo>
                  <a:pt x="237" y="779"/>
                </a:lnTo>
                <a:lnTo>
                  <a:pt x="230" y="795"/>
                </a:lnTo>
                <a:lnTo>
                  <a:pt x="226" y="803"/>
                </a:lnTo>
                <a:lnTo>
                  <a:pt x="224" y="810"/>
                </a:lnTo>
                <a:lnTo>
                  <a:pt x="223" y="819"/>
                </a:lnTo>
                <a:lnTo>
                  <a:pt x="223" y="826"/>
                </a:lnTo>
                <a:lnTo>
                  <a:pt x="223" y="8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 contourW="12700"/>
          </a:bodyPr>
          <a:lstStyle/>
          <a:p>
            <a:endParaRPr lang="zh-CN" altLang="en-US" sz="200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28419021-3032-35F0-B4B5-1391703AA038}"/>
              </a:ext>
            </a:extLst>
          </p:cNvPr>
          <p:cNvSpPr txBox="1"/>
          <p:nvPr/>
        </p:nvSpPr>
        <p:spPr>
          <a:xfrm>
            <a:off x="484948" y="867376"/>
            <a:ext cx="11558909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1338E24D-FC88-5C5A-9AA2-A7BD5C1EA33E}"/>
              </a:ext>
            </a:extLst>
          </p:cNvPr>
          <p:cNvSpPr txBox="1"/>
          <p:nvPr/>
        </p:nvSpPr>
        <p:spPr>
          <a:xfrm>
            <a:off x="0" y="154081"/>
            <a:ext cx="12191999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dirty="0">
                <a:solidFill>
                  <a:srgbClr val="FFC000"/>
                </a:solidFill>
                <a:cs typeface="B Titr" panose="00000700000000000000" pitchFamily="2" charset="-78"/>
              </a:rPr>
              <a:t>تیتر عنوان موضوع </a:t>
            </a:r>
            <a:r>
              <a:rPr lang="fa-IR" sz="2800" dirty="0">
                <a:cs typeface="B Titr" panose="00000700000000000000" pitchFamily="2" charset="-78"/>
              </a:rPr>
              <a:t>را وارد نمایید</a:t>
            </a:r>
            <a:endParaRPr lang="en-US" sz="28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212977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66" grpId="0"/>
      <p:bldP spid="167" grpId="0"/>
      <p:bldP spid="169" grpId="0"/>
      <p:bldP spid="170" grpId="0"/>
      <p:bldP spid="172" grpId="0"/>
      <p:bldP spid="173" grpId="0" animBg="1"/>
      <p:bldP spid="175" grpId="0"/>
      <p:bldP spid="176" grpId="0" animBg="1"/>
      <p:bldP spid="162" grpId="0"/>
      <p:bldP spid="1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21">
            <a:extLst>
              <a:ext uri="{FF2B5EF4-FFF2-40B4-BE49-F238E27FC236}">
                <a16:creationId xmlns:a16="http://schemas.microsoft.com/office/drawing/2014/main" id="{B6FDD05B-8352-4AF7-9A78-975134B98E3A}"/>
              </a:ext>
            </a:extLst>
          </p:cNvPr>
          <p:cNvSpPr/>
          <p:nvPr/>
        </p:nvSpPr>
        <p:spPr>
          <a:xfrm rot="2705319">
            <a:off x="7291354" y="1786890"/>
            <a:ext cx="3482918" cy="3482918"/>
          </a:xfrm>
          <a:prstGeom prst="rect">
            <a:avLst/>
          </a:prstGeom>
          <a:noFill/>
          <a:ln>
            <a:solidFill>
              <a:srgbClr val="FF61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3" name="Triángulo isósceles 22">
            <a:extLst>
              <a:ext uri="{FF2B5EF4-FFF2-40B4-BE49-F238E27FC236}">
                <a16:creationId xmlns:a16="http://schemas.microsoft.com/office/drawing/2014/main" id="{62645EB0-DFF0-4F5E-B359-F44FFE23A201}"/>
              </a:ext>
            </a:extLst>
          </p:cNvPr>
          <p:cNvSpPr/>
          <p:nvPr/>
        </p:nvSpPr>
        <p:spPr>
          <a:xfrm rot="3610834">
            <a:off x="7154471" y="906763"/>
            <a:ext cx="4983031" cy="4295717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8" name="Pentágono 27">
            <a:extLst>
              <a:ext uri="{FF2B5EF4-FFF2-40B4-BE49-F238E27FC236}">
                <a16:creationId xmlns:a16="http://schemas.microsoft.com/office/drawing/2014/main" id="{B798F7D5-2D09-41CB-B939-E5645BBB18CD}"/>
              </a:ext>
            </a:extLst>
          </p:cNvPr>
          <p:cNvSpPr/>
          <p:nvPr/>
        </p:nvSpPr>
        <p:spPr>
          <a:xfrm>
            <a:off x="7021551" y="1562959"/>
            <a:ext cx="4022525" cy="3830975"/>
          </a:xfrm>
          <a:prstGeom prst="pent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8AFCDBC-4733-4690-968E-596F20C98D2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872" y="584747"/>
            <a:ext cx="4970462" cy="485862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8F6A6B0-F01A-13B4-5A62-A8E09BAD9E71}"/>
              </a:ext>
            </a:extLst>
          </p:cNvPr>
          <p:cNvSpPr txBox="1"/>
          <p:nvPr/>
        </p:nvSpPr>
        <p:spPr>
          <a:xfrm>
            <a:off x="1304692" y="595889"/>
            <a:ext cx="4970461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dirty="0">
                <a:solidFill>
                  <a:srgbClr val="FFC000"/>
                </a:solidFill>
                <a:cs typeface="B Titr" panose="00000700000000000000" pitchFamily="2" charset="-78"/>
              </a:rPr>
              <a:t>تیتر عنوان موضوع </a:t>
            </a:r>
            <a:r>
              <a:rPr lang="fa-IR" sz="2800" dirty="0">
                <a:cs typeface="B Titr" panose="00000700000000000000" pitchFamily="2" charset="-78"/>
              </a:rPr>
              <a:t>را وارد نمایید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BB770B-680C-3946-989C-34FFCF59D388}"/>
              </a:ext>
            </a:extLst>
          </p:cNvPr>
          <p:cNvSpPr txBox="1"/>
          <p:nvPr/>
        </p:nvSpPr>
        <p:spPr>
          <a:xfrm>
            <a:off x="389158" y="1637363"/>
            <a:ext cx="5487535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</a:p>
        </p:txBody>
      </p:sp>
    </p:spTree>
    <p:extLst>
      <p:ext uri="{BB962C8B-B14F-4D97-AF65-F5344CB8AC3E}">
        <p14:creationId xmlns:p14="http://schemas.microsoft.com/office/powerpoint/2010/main" val="328719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8" grpId="0" animBg="1"/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  <a:extLst>
              <a:ext uri="{FF2B5EF4-FFF2-40B4-BE49-F238E27FC236}">
                <a16:creationId xmlns:a16="http://schemas.microsoft.com/office/drawing/2014/main" id="{F918C73F-55A6-2647-EFF1-032308E7C6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3" name="Picture 2">
            <a:hlinkClick r:id="rId4"/>
            <a:extLst>
              <a:ext uri="{FF2B5EF4-FFF2-40B4-BE49-F238E27FC236}">
                <a16:creationId xmlns:a16="http://schemas.microsoft.com/office/drawing/2014/main" id="{0D8EA4FA-9E61-3F47-CF1B-342313C86F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hlinkClick r:id="rId6"/>
            <a:extLst>
              <a:ext uri="{FF2B5EF4-FFF2-40B4-BE49-F238E27FC236}">
                <a16:creationId xmlns:a16="http://schemas.microsoft.com/office/drawing/2014/main" id="{3F4950D5-317E-11AB-994F-F26F5962E2A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5BC142C2-B1C1-7242-4AAA-B98F9064B64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6" name="Picture 5">
            <a:hlinkClick r:id="rId10"/>
            <a:extLst>
              <a:ext uri="{FF2B5EF4-FFF2-40B4-BE49-F238E27FC236}">
                <a16:creationId xmlns:a16="http://schemas.microsoft.com/office/drawing/2014/main" id="{2B09732F-3521-6E56-E9D5-9F0B751DC2D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7" name="Picture 6">
            <a:hlinkClick r:id="rId12"/>
            <a:extLst>
              <a:ext uri="{FF2B5EF4-FFF2-40B4-BE49-F238E27FC236}">
                <a16:creationId xmlns:a16="http://schemas.microsoft.com/office/drawing/2014/main" id="{3C954147-4954-805C-B89C-7553AC72C12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8" name="Picture 7">
            <a:hlinkClick r:id="rId14"/>
            <a:extLst>
              <a:ext uri="{FF2B5EF4-FFF2-40B4-BE49-F238E27FC236}">
                <a16:creationId xmlns:a16="http://schemas.microsoft.com/office/drawing/2014/main" id="{BECE044B-00DF-2B17-A87C-93B0DC474CF1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9" name="Picture 8">
            <a:hlinkClick r:id="rId16"/>
            <a:extLst>
              <a:ext uri="{FF2B5EF4-FFF2-40B4-BE49-F238E27FC236}">
                <a16:creationId xmlns:a16="http://schemas.microsoft.com/office/drawing/2014/main" id="{D32FB4B5-00BE-D440-C03B-A10CE1706837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10" name="Picture 9">
            <a:hlinkClick r:id="rId18"/>
            <a:extLst>
              <a:ext uri="{FF2B5EF4-FFF2-40B4-BE49-F238E27FC236}">
                <a16:creationId xmlns:a16="http://schemas.microsoft.com/office/drawing/2014/main" id="{3E2EA469-8D70-3B1D-947A-221BE5E449AB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53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  <a:extLst>
              <a:ext uri="{FF2B5EF4-FFF2-40B4-BE49-F238E27FC236}">
                <a16:creationId xmlns:a16="http://schemas.microsoft.com/office/drawing/2014/main" id="{11499527-CAF7-9B1C-5660-18D74757EB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3" name="Picture 2">
            <a:hlinkClick r:id="rId4"/>
            <a:extLst>
              <a:ext uri="{FF2B5EF4-FFF2-40B4-BE49-F238E27FC236}">
                <a16:creationId xmlns:a16="http://schemas.microsoft.com/office/drawing/2014/main" id="{AF28FC73-11C8-B1A4-6425-D5EFB037D1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hlinkClick r:id="rId6"/>
            <a:extLst>
              <a:ext uri="{FF2B5EF4-FFF2-40B4-BE49-F238E27FC236}">
                <a16:creationId xmlns:a16="http://schemas.microsoft.com/office/drawing/2014/main" id="{D7767941-2679-1873-0AD5-131AF25F847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6E990F81-C2DD-654E-8938-D73C7CB1767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6" name="Picture 5">
            <a:hlinkClick r:id="rId10"/>
            <a:extLst>
              <a:ext uri="{FF2B5EF4-FFF2-40B4-BE49-F238E27FC236}">
                <a16:creationId xmlns:a16="http://schemas.microsoft.com/office/drawing/2014/main" id="{0F02AE09-B9FB-04CE-0294-230518EAB90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7" name="Picture 6">
            <a:hlinkClick r:id="rId12"/>
            <a:extLst>
              <a:ext uri="{FF2B5EF4-FFF2-40B4-BE49-F238E27FC236}">
                <a16:creationId xmlns:a16="http://schemas.microsoft.com/office/drawing/2014/main" id="{A8C70C9D-2DBE-C010-C625-312066F682A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8" name="Picture 7">
            <a:hlinkClick r:id="rId14"/>
            <a:extLst>
              <a:ext uri="{FF2B5EF4-FFF2-40B4-BE49-F238E27FC236}">
                <a16:creationId xmlns:a16="http://schemas.microsoft.com/office/drawing/2014/main" id="{799072D7-548E-AF86-B671-6C2E32A73E9A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9" name="Picture 8">
            <a:hlinkClick r:id="rId16"/>
            <a:extLst>
              <a:ext uri="{FF2B5EF4-FFF2-40B4-BE49-F238E27FC236}">
                <a16:creationId xmlns:a16="http://schemas.microsoft.com/office/drawing/2014/main" id="{1B04B559-B83C-5515-5818-ACF02D11456E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10" name="Picture 9">
            <a:hlinkClick r:id="rId18"/>
            <a:extLst>
              <a:ext uri="{FF2B5EF4-FFF2-40B4-BE49-F238E27FC236}">
                <a16:creationId xmlns:a16="http://schemas.microsoft.com/office/drawing/2014/main" id="{DABF1894-84F0-D31C-DCFA-D25E3E8195BC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77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0" y="3548742"/>
            <a:ext cx="6110514" cy="330925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8443608" y="0"/>
            <a:ext cx="3748391" cy="24626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374C44-325B-29D6-4DED-74F4E714AF7D}"/>
              </a:ext>
            </a:extLst>
          </p:cNvPr>
          <p:cNvSpPr txBox="1"/>
          <p:nvPr/>
        </p:nvSpPr>
        <p:spPr>
          <a:xfrm>
            <a:off x="1531628" y="1847319"/>
            <a:ext cx="9128744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F704D0-3715-35D4-46A1-7A0711D078D8}"/>
              </a:ext>
            </a:extLst>
          </p:cNvPr>
          <p:cNvSpPr txBox="1"/>
          <p:nvPr/>
        </p:nvSpPr>
        <p:spPr>
          <a:xfrm>
            <a:off x="0" y="198685"/>
            <a:ext cx="12191999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dirty="0">
                <a:solidFill>
                  <a:srgbClr val="FFC000"/>
                </a:solidFill>
                <a:cs typeface="B Titr" panose="00000700000000000000" pitchFamily="2" charset="-78"/>
              </a:rPr>
              <a:t>تیتر عنوان موضوع </a:t>
            </a:r>
            <a:r>
              <a:rPr lang="fa-IR" sz="2800" dirty="0">
                <a:cs typeface="B Titr" panose="00000700000000000000" pitchFamily="2" charset="-78"/>
              </a:rPr>
              <a:t>را وارد نمایید</a:t>
            </a:r>
            <a:endParaRPr lang="en-US" sz="28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316044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8322296" cy="4223669"/>
          </a:xfrm>
          <a:custGeom>
            <a:avLst/>
            <a:gdLst>
              <a:gd name="connsiteX0" fmla="*/ 0 w 8322296"/>
              <a:gd name="connsiteY0" fmla="*/ 0 h 4223669"/>
              <a:gd name="connsiteX1" fmla="*/ 8322296 w 8322296"/>
              <a:gd name="connsiteY1" fmla="*/ 0 h 4223669"/>
              <a:gd name="connsiteX2" fmla="*/ 8322296 w 8322296"/>
              <a:gd name="connsiteY2" fmla="*/ 2656241 h 4223669"/>
              <a:gd name="connsiteX3" fmla="*/ 5413829 w 8322296"/>
              <a:gd name="connsiteY3" fmla="*/ 2656241 h 4223669"/>
              <a:gd name="connsiteX4" fmla="*/ 5413829 w 8322296"/>
              <a:gd name="connsiteY4" fmla="*/ 3144977 h 4223669"/>
              <a:gd name="connsiteX5" fmla="*/ 5003090 w 8322296"/>
              <a:gd name="connsiteY5" fmla="*/ 3144977 h 4223669"/>
              <a:gd name="connsiteX6" fmla="*/ 5003090 w 8322296"/>
              <a:gd name="connsiteY6" fmla="*/ 4223669 h 4223669"/>
              <a:gd name="connsiteX7" fmla="*/ 0 w 8322296"/>
              <a:gd name="connsiteY7" fmla="*/ 4223669 h 4223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22296" h="4223669">
                <a:moveTo>
                  <a:pt x="0" y="0"/>
                </a:moveTo>
                <a:lnTo>
                  <a:pt x="8322296" y="0"/>
                </a:lnTo>
                <a:lnTo>
                  <a:pt x="8322296" y="2656241"/>
                </a:lnTo>
                <a:lnTo>
                  <a:pt x="5413829" y="2656241"/>
                </a:lnTo>
                <a:lnTo>
                  <a:pt x="5413829" y="3144977"/>
                </a:lnTo>
                <a:lnTo>
                  <a:pt x="5003090" y="3144977"/>
                </a:lnTo>
                <a:lnTo>
                  <a:pt x="5003090" y="4223669"/>
                </a:lnTo>
                <a:lnTo>
                  <a:pt x="0" y="4223669"/>
                </a:lnTo>
                <a:close/>
              </a:path>
            </a:pathLst>
          </a:cu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2072" y="0"/>
            <a:ext cx="5119928" cy="26562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F270CD8-D54B-B2BA-1BD4-494A7B892FB9}"/>
              </a:ext>
            </a:extLst>
          </p:cNvPr>
          <p:cNvSpPr txBox="1"/>
          <p:nvPr/>
        </p:nvSpPr>
        <p:spPr>
          <a:xfrm>
            <a:off x="684748" y="4223669"/>
            <a:ext cx="10822501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8970D9-D0EF-6BDF-E1BC-5659DF2022EF}"/>
              </a:ext>
            </a:extLst>
          </p:cNvPr>
          <p:cNvSpPr txBox="1"/>
          <p:nvPr/>
        </p:nvSpPr>
        <p:spPr>
          <a:xfrm>
            <a:off x="1" y="3064043"/>
            <a:ext cx="12191999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dirty="0">
                <a:solidFill>
                  <a:srgbClr val="FFC000"/>
                </a:solidFill>
                <a:cs typeface="B Titr" panose="00000700000000000000" pitchFamily="2" charset="-78"/>
              </a:rPr>
              <a:t>تیتر عنوان موضوع </a:t>
            </a:r>
            <a:r>
              <a:rPr lang="fa-IR" sz="2800" dirty="0">
                <a:cs typeface="B Titr" panose="00000700000000000000" pitchFamily="2" charset="-78"/>
              </a:rPr>
              <a:t>را وارد نمایید</a:t>
            </a:r>
            <a:endParaRPr lang="en-US" sz="28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309359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占位符 3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74141" y="3125348"/>
            <a:ext cx="1853594" cy="1852976"/>
          </a:xfrm>
        </p:spPr>
      </p:pic>
      <p:pic>
        <p:nvPicPr>
          <p:cNvPr id="39" name="图片占位符 38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82945" y="3125348"/>
            <a:ext cx="1853594" cy="1852976"/>
          </a:xfrm>
        </p:spPr>
      </p:pic>
      <p:pic>
        <p:nvPicPr>
          <p:cNvPr id="40" name="图片占位符 39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98855" y="3123527"/>
            <a:ext cx="1853594" cy="1852976"/>
          </a:xfrm>
        </p:spPr>
      </p:pic>
      <p:grpSp>
        <p:nvGrpSpPr>
          <p:cNvPr id="3" name="1098e766-7eb8-4e03-ac90-6863f181a328"/>
          <p:cNvGrpSpPr>
            <a:grpSpLocks noChangeAspect="1"/>
          </p:cNvGrpSpPr>
          <p:nvPr/>
        </p:nvGrpSpPr>
        <p:grpSpPr>
          <a:xfrm>
            <a:off x="1857383" y="2513540"/>
            <a:ext cx="8477234" cy="3077064"/>
            <a:chOff x="2211528" y="2165507"/>
            <a:chExt cx="7768945" cy="2819970"/>
          </a:xfrm>
        </p:grpSpPr>
        <p:sp>
          <p:nvSpPr>
            <p:cNvPr id="8" name="Freeform: Shape 1"/>
            <p:cNvSpPr>
              <a:spLocks/>
            </p:cNvSpPr>
            <p:nvPr/>
          </p:nvSpPr>
          <p:spPr bwMode="auto">
            <a:xfrm>
              <a:off x="4685897" y="3575492"/>
              <a:ext cx="2819969" cy="1409985"/>
            </a:xfrm>
            <a:custGeom>
              <a:avLst/>
              <a:gdLst>
                <a:gd name="T0" fmla="*/ 1444 w 3068"/>
                <a:gd name="T1" fmla="*/ 1153 h 1534"/>
                <a:gd name="T2" fmla="*/ 1300 w 3068"/>
                <a:gd name="T3" fmla="*/ 1134 h 1534"/>
                <a:gd name="T4" fmla="*/ 1163 w 3068"/>
                <a:gd name="T5" fmla="*/ 1097 h 1534"/>
                <a:gd name="T6" fmla="*/ 1032 w 3068"/>
                <a:gd name="T7" fmla="*/ 1044 h 1534"/>
                <a:gd name="T8" fmla="*/ 910 w 3068"/>
                <a:gd name="T9" fmla="*/ 975 h 1534"/>
                <a:gd name="T10" fmla="*/ 797 w 3068"/>
                <a:gd name="T11" fmla="*/ 893 h 1534"/>
                <a:gd name="T12" fmla="*/ 696 w 3068"/>
                <a:gd name="T13" fmla="*/ 798 h 1534"/>
                <a:gd name="T14" fmla="*/ 606 w 3068"/>
                <a:gd name="T15" fmla="*/ 693 h 1534"/>
                <a:gd name="T16" fmla="*/ 530 w 3068"/>
                <a:gd name="T17" fmla="*/ 576 h 1534"/>
                <a:gd name="T18" fmla="*/ 467 w 3068"/>
                <a:gd name="T19" fmla="*/ 451 h 1534"/>
                <a:gd name="T20" fmla="*/ 420 w 3068"/>
                <a:gd name="T21" fmla="*/ 317 h 1534"/>
                <a:gd name="T22" fmla="*/ 390 w 3068"/>
                <a:gd name="T23" fmla="*/ 176 h 1534"/>
                <a:gd name="T24" fmla="*/ 376 w 3068"/>
                <a:gd name="T25" fmla="*/ 30 h 1534"/>
                <a:gd name="T26" fmla="*/ 1 w 3068"/>
                <a:gd name="T27" fmla="*/ 79 h 1534"/>
                <a:gd name="T28" fmla="*/ 23 w 3068"/>
                <a:gd name="T29" fmla="*/ 272 h 1534"/>
                <a:gd name="T30" fmla="*/ 68 w 3068"/>
                <a:gd name="T31" fmla="*/ 456 h 1534"/>
                <a:gd name="T32" fmla="*/ 135 w 3068"/>
                <a:gd name="T33" fmla="*/ 631 h 1534"/>
                <a:gd name="T34" fmla="*/ 222 w 3068"/>
                <a:gd name="T35" fmla="*/ 795 h 1534"/>
                <a:gd name="T36" fmla="*/ 327 w 3068"/>
                <a:gd name="T37" fmla="*/ 947 h 1534"/>
                <a:gd name="T38" fmla="*/ 449 w 3068"/>
                <a:gd name="T39" fmla="*/ 1085 h 1534"/>
                <a:gd name="T40" fmla="*/ 586 w 3068"/>
                <a:gd name="T41" fmla="*/ 1207 h 1534"/>
                <a:gd name="T42" fmla="*/ 738 w 3068"/>
                <a:gd name="T43" fmla="*/ 1312 h 1534"/>
                <a:gd name="T44" fmla="*/ 902 w 3068"/>
                <a:gd name="T45" fmla="*/ 1399 h 1534"/>
                <a:gd name="T46" fmla="*/ 1078 w 3068"/>
                <a:gd name="T47" fmla="*/ 1465 h 1534"/>
                <a:gd name="T48" fmla="*/ 1262 w 3068"/>
                <a:gd name="T49" fmla="*/ 1511 h 1534"/>
                <a:gd name="T50" fmla="*/ 1455 w 3068"/>
                <a:gd name="T51" fmla="*/ 1532 h 1534"/>
                <a:gd name="T52" fmla="*/ 1613 w 3068"/>
                <a:gd name="T53" fmla="*/ 1532 h 1534"/>
                <a:gd name="T54" fmla="*/ 1805 w 3068"/>
                <a:gd name="T55" fmla="*/ 1511 h 1534"/>
                <a:gd name="T56" fmla="*/ 1990 w 3068"/>
                <a:gd name="T57" fmla="*/ 1465 h 1534"/>
                <a:gd name="T58" fmla="*/ 2165 w 3068"/>
                <a:gd name="T59" fmla="*/ 1399 h 1534"/>
                <a:gd name="T60" fmla="*/ 2329 w 3068"/>
                <a:gd name="T61" fmla="*/ 1312 h 1534"/>
                <a:gd name="T62" fmla="*/ 2481 w 3068"/>
                <a:gd name="T63" fmla="*/ 1207 h 1534"/>
                <a:gd name="T64" fmla="*/ 2618 w 3068"/>
                <a:gd name="T65" fmla="*/ 1085 h 1534"/>
                <a:gd name="T66" fmla="*/ 2741 w 3068"/>
                <a:gd name="T67" fmla="*/ 947 h 1534"/>
                <a:gd name="T68" fmla="*/ 2845 w 3068"/>
                <a:gd name="T69" fmla="*/ 795 h 1534"/>
                <a:gd name="T70" fmla="*/ 2933 w 3068"/>
                <a:gd name="T71" fmla="*/ 631 h 1534"/>
                <a:gd name="T72" fmla="*/ 2999 w 3068"/>
                <a:gd name="T73" fmla="*/ 456 h 1534"/>
                <a:gd name="T74" fmla="*/ 3043 w 3068"/>
                <a:gd name="T75" fmla="*/ 272 h 1534"/>
                <a:gd name="T76" fmla="*/ 3066 w 3068"/>
                <a:gd name="T77" fmla="*/ 79 h 1534"/>
                <a:gd name="T78" fmla="*/ 2691 w 3068"/>
                <a:gd name="T79" fmla="*/ 30 h 1534"/>
                <a:gd name="T80" fmla="*/ 2678 w 3068"/>
                <a:gd name="T81" fmla="*/ 176 h 1534"/>
                <a:gd name="T82" fmla="*/ 2647 w 3068"/>
                <a:gd name="T83" fmla="*/ 317 h 1534"/>
                <a:gd name="T84" fmla="*/ 2600 w 3068"/>
                <a:gd name="T85" fmla="*/ 451 h 1534"/>
                <a:gd name="T86" fmla="*/ 2537 w 3068"/>
                <a:gd name="T87" fmla="*/ 576 h 1534"/>
                <a:gd name="T88" fmla="*/ 2461 w 3068"/>
                <a:gd name="T89" fmla="*/ 693 h 1534"/>
                <a:gd name="T90" fmla="*/ 2372 w 3068"/>
                <a:gd name="T91" fmla="*/ 798 h 1534"/>
                <a:gd name="T92" fmla="*/ 2270 w 3068"/>
                <a:gd name="T93" fmla="*/ 893 h 1534"/>
                <a:gd name="T94" fmla="*/ 2158 w 3068"/>
                <a:gd name="T95" fmla="*/ 975 h 1534"/>
                <a:gd name="T96" fmla="*/ 2035 w 3068"/>
                <a:gd name="T97" fmla="*/ 1044 h 1534"/>
                <a:gd name="T98" fmla="*/ 1905 w 3068"/>
                <a:gd name="T99" fmla="*/ 1097 h 1534"/>
                <a:gd name="T100" fmla="*/ 1766 w 3068"/>
                <a:gd name="T101" fmla="*/ 1134 h 1534"/>
                <a:gd name="T102" fmla="*/ 1622 w 3068"/>
                <a:gd name="T103" fmla="*/ 1153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8" h="1534">
                  <a:moveTo>
                    <a:pt x="1534" y="1158"/>
                  </a:moveTo>
                  <a:lnTo>
                    <a:pt x="1534" y="1158"/>
                  </a:lnTo>
                  <a:lnTo>
                    <a:pt x="1504" y="1157"/>
                  </a:lnTo>
                  <a:lnTo>
                    <a:pt x="1474" y="1156"/>
                  </a:lnTo>
                  <a:lnTo>
                    <a:pt x="1444" y="1153"/>
                  </a:lnTo>
                  <a:lnTo>
                    <a:pt x="1416" y="1151"/>
                  </a:lnTo>
                  <a:lnTo>
                    <a:pt x="1386" y="1148"/>
                  </a:lnTo>
                  <a:lnTo>
                    <a:pt x="1357" y="1144"/>
                  </a:lnTo>
                  <a:lnTo>
                    <a:pt x="1329" y="1140"/>
                  </a:lnTo>
                  <a:lnTo>
                    <a:pt x="1300" y="1134"/>
                  </a:lnTo>
                  <a:lnTo>
                    <a:pt x="1273" y="1128"/>
                  </a:lnTo>
                  <a:lnTo>
                    <a:pt x="1244" y="1120"/>
                  </a:lnTo>
                  <a:lnTo>
                    <a:pt x="1217" y="1113"/>
                  </a:lnTo>
                  <a:lnTo>
                    <a:pt x="1190" y="1105"/>
                  </a:lnTo>
                  <a:lnTo>
                    <a:pt x="1163" y="1097"/>
                  </a:lnTo>
                  <a:lnTo>
                    <a:pt x="1135" y="1087"/>
                  </a:lnTo>
                  <a:lnTo>
                    <a:pt x="1110" y="1077"/>
                  </a:lnTo>
                  <a:lnTo>
                    <a:pt x="1083" y="1066"/>
                  </a:lnTo>
                  <a:lnTo>
                    <a:pt x="1057" y="1055"/>
                  </a:lnTo>
                  <a:lnTo>
                    <a:pt x="1032" y="1044"/>
                  </a:lnTo>
                  <a:lnTo>
                    <a:pt x="1006" y="1031"/>
                  </a:lnTo>
                  <a:lnTo>
                    <a:pt x="982" y="1018"/>
                  </a:lnTo>
                  <a:lnTo>
                    <a:pt x="957" y="1004"/>
                  </a:lnTo>
                  <a:lnTo>
                    <a:pt x="934" y="989"/>
                  </a:lnTo>
                  <a:lnTo>
                    <a:pt x="910" y="975"/>
                  </a:lnTo>
                  <a:lnTo>
                    <a:pt x="887" y="959"/>
                  </a:lnTo>
                  <a:lnTo>
                    <a:pt x="863" y="943"/>
                  </a:lnTo>
                  <a:lnTo>
                    <a:pt x="841" y="927"/>
                  </a:lnTo>
                  <a:lnTo>
                    <a:pt x="819" y="910"/>
                  </a:lnTo>
                  <a:lnTo>
                    <a:pt x="797" y="893"/>
                  </a:lnTo>
                  <a:lnTo>
                    <a:pt x="776" y="875"/>
                  </a:lnTo>
                  <a:lnTo>
                    <a:pt x="756" y="857"/>
                  </a:lnTo>
                  <a:lnTo>
                    <a:pt x="735" y="838"/>
                  </a:lnTo>
                  <a:lnTo>
                    <a:pt x="715" y="819"/>
                  </a:lnTo>
                  <a:lnTo>
                    <a:pt x="696" y="798"/>
                  </a:lnTo>
                  <a:lnTo>
                    <a:pt x="677" y="778"/>
                  </a:lnTo>
                  <a:lnTo>
                    <a:pt x="659" y="757"/>
                  </a:lnTo>
                  <a:lnTo>
                    <a:pt x="641" y="737"/>
                  </a:lnTo>
                  <a:lnTo>
                    <a:pt x="623" y="714"/>
                  </a:lnTo>
                  <a:lnTo>
                    <a:pt x="606" y="693"/>
                  </a:lnTo>
                  <a:lnTo>
                    <a:pt x="589" y="669"/>
                  </a:lnTo>
                  <a:lnTo>
                    <a:pt x="574" y="647"/>
                  </a:lnTo>
                  <a:lnTo>
                    <a:pt x="558" y="624"/>
                  </a:lnTo>
                  <a:lnTo>
                    <a:pt x="544" y="600"/>
                  </a:lnTo>
                  <a:lnTo>
                    <a:pt x="530" y="576"/>
                  </a:lnTo>
                  <a:lnTo>
                    <a:pt x="516" y="551"/>
                  </a:lnTo>
                  <a:lnTo>
                    <a:pt x="503" y="527"/>
                  </a:lnTo>
                  <a:lnTo>
                    <a:pt x="490" y="502"/>
                  </a:lnTo>
                  <a:lnTo>
                    <a:pt x="479" y="477"/>
                  </a:lnTo>
                  <a:lnTo>
                    <a:pt x="467" y="451"/>
                  </a:lnTo>
                  <a:lnTo>
                    <a:pt x="456" y="424"/>
                  </a:lnTo>
                  <a:lnTo>
                    <a:pt x="447" y="398"/>
                  </a:lnTo>
                  <a:lnTo>
                    <a:pt x="437" y="371"/>
                  </a:lnTo>
                  <a:lnTo>
                    <a:pt x="428" y="344"/>
                  </a:lnTo>
                  <a:lnTo>
                    <a:pt x="420" y="317"/>
                  </a:lnTo>
                  <a:lnTo>
                    <a:pt x="412" y="289"/>
                  </a:lnTo>
                  <a:lnTo>
                    <a:pt x="406" y="261"/>
                  </a:lnTo>
                  <a:lnTo>
                    <a:pt x="400" y="233"/>
                  </a:lnTo>
                  <a:lnTo>
                    <a:pt x="394" y="205"/>
                  </a:lnTo>
                  <a:lnTo>
                    <a:pt x="390" y="176"/>
                  </a:lnTo>
                  <a:lnTo>
                    <a:pt x="386" y="147"/>
                  </a:lnTo>
                  <a:lnTo>
                    <a:pt x="383" y="118"/>
                  </a:lnTo>
                  <a:lnTo>
                    <a:pt x="379" y="90"/>
                  </a:lnTo>
                  <a:lnTo>
                    <a:pt x="378" y="60"/>
                  </a:lnTo>
                  <a:lnTo>
                    <a:pt x="376" y="30"/>
                  </a:lnTo>
                  <a:lnTo>
                    <a:pt x="37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" y="79"/>
                  </a:lnTo>
                  <a:lnTo>
                    <a:pt x="4" y="118"/>
                  </a:lnTo>
                  <a:lnTo>
                    <a:pt x="7" y="157"/>
                  </a:lnTo>
                  <a:lnTo>
                    <a:pt x="12" y="195"/>
                  </a:lnTo>
                  <a:lnTo>
                    <a:pt x="17" y="233"/>
                  </a:lnTo>
                  <a:lnTo>
                    <a:pt x="23" y="272"/>
                  </a:lnTo>
                  <a:lnTo>
                    <a:pt x="31" y="309"/>
                  </a:lnTo>
                  <a:lnTo>
                    <a:pt x="38" y="346"/>
                  </a:lnTo>
                  <a:lnTo>
                    <a:pt x="48" y="384"/>
                  </a:lnTo>
                  <a:lnTo>
                    <a:pt x="57" y="420"/>
                  </a:lnTo>
                  <a:lnTo>
                    <a:pt x="68" y="456"/>
                  </a:lnTo>
                  <a:lnTo>
                    <a:pt x="80" y="493"/>
                  </a:lnTo>
                  <a:lnTo>
                    <a:pt x="93" y="528"/>
                  </a:lnTo>
                  <a:lnTo>
                    <a:pt x="105" y="563"/>
                  </a:lnTo>
                  <a:lnTo>
                    <a:pt x="120" y="597"/>
                  </a:lnTo>
                  <a:lnTo>
                    <a:pt x="135" y="631"/>
                  </a:lnTo>
                  <a:lnTo>
                    <a:pt x="151" y="665"/>
                  </a:lnTo>
                  <a:lnTo>
                    <a:pt x="167" y="698"/>
                  </a:lnTo>
                  <a:lnTo>
                    <a:pt x="184" y="731"/>
                  </a:lnTo>
                  <a:lnTo>
                    <a:pt x="202" y="763"/>
                  </a:lnTo>
                  <a:lnTo>
                    <a:pt x="222" y="795"/>
                  </a:lnTo>
                  <a:lnTo>
                    <a:pt x="241" y="827"/>
                  </a:lnTo>
                  <a:lnTo>
                    <a:pt x="261" y="858"/>
                  </a:lnTo>
                  <a:lnTo>
                    <a:pt x="282" y="888"/>
                  </a:lnTo>
                  <a:lnTo>
                    <a:pt x="305" y="918"/>
                  </a:lnTo>
                  <a:lnTo>
                    <a:pt x="327" y="947"/>
                  </a:lnTo>
                  <a:lnTo>
                    <a:pt x="350" y="975"/>
                  </a:lnTo>
                  <a:lnTo>
                    <a:pt x="374" y="1004"/>
                  </a:lnTo>
                  <a:lnTo>
                    <a:pt x="397" y="1032"/>
                  </a:lnTo>
                  <a:lnTo>
                    <a:pt x="423" y="1059"/>
                  </a:lnTo>
                  <a:lnTo>
                    <a:pt x="449" y="1085"/>
                  </a:lnTo>
                  <a:lnTo>
                    <a:pt x="475" y="1111"/>
                  </a:lnTo>
                  <a:lnTo>
                    <a:pt x="502" y="1135"/>
                  </a:lnTo>
                  <a:lnTo>
                    <a:pt x="530" y="1160"/>
                  </a:lnTo>
                  <a:lnTo>
                    <a:pt x="557" y="1183"/>
                  </a:lnTo>
                  <a:lnTo>
                    <a:pt x="586" y="1207"/>
                  </a:lnTo>
                  <a:lnTo>
                    <a:pt x="616" y="1229"/>
                  </a:lnTo>
                  <a:lnTo>
                    <a:pt x="646" y="1252"/>
                  </a:lnTo>
                  <a:lnTo>
                    <a:pt x="676" y="1272"/>
                  </a:lnTo>
                  <a:lnTo>
                    <a:pt x="707" y="1292"/>
                  </a:lnTo>
                  <a:lnTo>
                    <a:pt x="738" y="1312"/>
                  </a:lnTo>
                  <a:lnTo>
                    <a:pt x="770" y="1330"/>
                  </a:lnTo>
                  <a:lnTo>
                    <a:pt x="803" y="1349"/>
                  </a:lnTo>
                  <a:lnTo>
                    <a:pt x="836" y="1367"/>
                  </a:lnTo>
                  <a:lnTo>
                    <a:pt x="869" y="1383"/>
                  </a:lnTo>
                  <a:lnTo>
                    <a:pt x="902" y="1399"/>
                  </a:lnTo>
                  <a:lnTo>
                    <a:pt x="937" y="1414"/>
                  </a:lnTo>
                  <a:lnTo>
                    <a:pt x="971" y="1427"/>
                  </a:lnTo>
                  <a:lnTo>
                    <a:pt x="1006" y="1441"/>
                  </a:lnTo>
                  <a:lnTo>
                    <a:pt x="1041" y="1453"/>
                  </a:lnTo>
                  <a:lnTo>
                    <a:pt x="1078" y="1465"/>
                  </a:lnTo>
                  <a:lnTo>
                    <a:pt x="1114" y="1475"/>
                  </a:lnTo>
                  <a:lnTo>
                    <a:pt x="1150" y="1486"/>
                  </a:lnTo>
                  <a:lnTo>
                    <a:pt x="1187" y="1495"/>
                  </a:lnTo>
                  <a:lnTo>
                    <a:pt x="1225" y="1503"/>
                  </a:lnTo>
                  <a:lnTo>
                    <a:pt x="1262" y="1511"/>
                  </a:lnTo>
                  <a:lnTo>
                    <a:pt x="1300" y="1516"/>
                  </a:lnTo>
                  <a:lnTo>
                    <a:pt x="1338" y="1522"/>
                  </a:lnTo>
                  <a:lnTo>
                    <a:pt x="1377" y="1527"/>
                  </a:lnTo>
                  <a:lnTo>
                    <a:pt x="1416" y="1530"/>
                  </a:lnTo>
                  <a:lnTo>
                    <a:pt x="1455" y="1532"/>
                  </a:lnTo>
                  <a:lnTo>
                    <a:pt x="1494" y="1534"/>
                  </a:lnTo>
                  <a:lnTo>
                    <a:pt x="1534" y="1534"/>
                  </a:lnTo>
                  <a:lnTo>
                    <a:pt x="1534" y="1534"/>
                  </a:lnTo>
                  <a:lnTo>
                    <a:pt x="1573" y="1534"/>
                  </a:lnTo>
                  <a:lnTo>
                    <a:pt x="1613" y="1532"/>
                  </a:lnTo>
                  <a:lnTo>
                    <a:pt x="1651" y="1530"/>
                  </a:lnTo>
                  <a:lnTo>
                    <a:pt x="1691" y="1527"/>
                  </a:lnTo>
                  <a:lnTo>
                    <a:pt x="1729" y="1522"/>
                  </a:lnTo>
                  <a:lnTo>
                    <a:pt x="1767" y="1516"/>
                  </a:lnTo>
                  <a:lnTo>
                    <a:pt x="1805" y="1511"/>
                  </a:lnTo>
                  <a:lnTo>
                    <a:pt x="1843" y="1503"/>
                  </a:lnTo>
                  <a:lnTo>
                    <a:pt x="1880" y="1495"/>
                  </a:lnTo>
                  <a:lnTo>
                    <a:pt x="1917" y="1486"/>
                  </a:lnTo>
                  <a:lnTo>
                    <a:pt x="1954" y="1475"/>
                  </a:lnTo>
                  <a:lnTo>
                    <a:pt x="1990" y="1465"/>
                  </a:lnTo>
                  <a:lnTo>
                    <a:pt x="2025" y="1453"/>
                  </a:lnTo>
                  <a:lnTo>
                    <a:pt x="2062" y="1441"/>
                  </a:lnTo>
                  <a:lnTo>
                    <a:pt x="2096" y="1427"/>
                  </a:lnTo>
                  <a:lnTo>
                    <a:pt x="2131" y="1414"/>
                  </a:lnTo>
                  <a:lnTo>
                    <a:pt x="2165" y="1399"/>
                  </a:lnTo>
                  <a:lnTo>
                    <a:pt x="2199" y="1383"/>
                  </a:lnTo>
                  <a:lnTo>
                    <a:pt x="2232" y="1367"/>
                  </a:lnTo>
                  <a:lnTo>
                    <a:pt x="2265" y="1349"/>
                  </a:lnTo>
                  <a:lnTo>
                    <a:pt x="2297" y="1330"/>
                  </a:lnTo>
                  <a:lnTo>
                    <a:pt x="2329" y="1312"/>
                  </a:lnTo>
                  <a:lnTo>
                    <a:pt x="2360" y="1292"/>
                  </a:lnTo>
                  <a:lnTo>
                    <a:pt x="2391" y="1272"/>
                  </a:lnTo>
                  <a:lnTo>
                    <a:pt x="2422" y="1252"/>
                  </a:lnTo>
                  <a:lnTo>
                    <a:pt x="2452" y="1229"/>
                  </a:lnTo>
                  <a:lnTo>
                    <a:pt x="2481" y="1207"/>
                  </a:lnTo>
                  <a:lnTo>
                    <a:pt x="2509" y="1183"/>
                  </a:lnTo>
                  <a:lnTo>
                    <a:pt x="2537" y="1160"/>
                  </a:lnTo>
                  <a:lnTo>
                    <a:pt x="2565" y="1135"/>
                  </a:lnTo>
                  <a:lnTo>
                    <a:pt x="2593" y="1111"/>
                  </a:lnTo>
                  <a:lnTo>
                    <a:pt x="2618" y="1085"/>
                  </a:lnTo>
                  <a:lnTo>
                    <a:pt x="2644" y="1059"/>
                  </a:lnTo>
                  <a:lnTo>
                    <a:pt x="2669" y="1032"/>
                  </a:lnTo>
                  <a:lnTo>
                    <a:pt x="2694" y="1004"/>
                  </a:lnTo>
                  <a:lnTo>
                    <a:pt x="2717" y="975"/>
                  </a:lnTo>
                  <a:lnTo>
                    <a:pt x="2741" y="947"/>
                  </a:lnTo>
                  <a:lnTo>
                    <a:pt x="2763" y="918"/>
                  </a:lnTo>
                  <a:lnTo>
                    <a:pt x="2784" y="888"/>
                  </a:lnTo>
                  <a:lnTo>
                    <a:pt x="2806" y="858"/>
                  </a:lnTo>
                  <a:lnTo>
                    <a:pt x="2826" y="827"/>
                  </a:lnTo>
                  <a:lnTo>
                    <a:pt x="2845" y="795"/>
                  </a:lnTo>
                  <a:lnTo>
                    <a:pt x="2864" y="763"/>
                  </a:lnTo>
                  <a:lnTo>
                    <a:pt x="2883" y="731"/>
                  </a:lnTo>
                  <a:lnTo>
                    <a:pt x="2900" y="698"/>
                  </a:lnTo>
                  <a:lnTo>
                    <a:pt x="2917" y="665"/>
                  </a:lnTo>
                  <a:lnTo>
                    <a:pt x="2933" y="631"/>
                  </a:lnTo>
                  <a:lnTo>
                    <a:pt x="2948" y="597"/>
                  </a:lnTo>
                  <a:lnTo>
                    <a:pt x="2961" y="563"/>
                  </a:lnTo>
                  <a:lnTo>
                    <a:pt x="2974" y="528"/>
                  </a:lnTo>
                  <a:lnTo>
                    <a:pt x="2987" y="493"/>
                  </a:lnTo>
                  <a:lnTo>
                    <a:pt x="2999" y="456"/>
                  </a:lnTo>
                  <a:lnTo>
                    <a:pt x="3009" y="420"/>
                  </a:lnTo>
                  <a:lnTo>
                    <a:pt x="3019" y="384"/>
                  </a:lnTo>
                  <a:lnTo>
                    <a:pt x="3029" y="346"/>
                  </a:lnTo>
                  <a:lnTo>
                    <a:pt x="3037" y="309"/>
                  </a:lnTo>
                  <a:lnTo>
                    <a:pt x="3043" y="272"/>
                  </a:lnTo>
                  <a:lnTo>
                    <a:pt x="3050" y="233"/>
                  </a:lnTo>
                  <a:lnTo>
                    <a:pt x="3055" y="195"/>
                  </a:lnTo>
                  <a:lnTo>
                    <a:pt x="3059" y="157"/>
                  </a:lnTo>
                  <a:lnTo>
                    <a:pt x="3064" y="118"/>
                  </a:lnTo>
                  <a:lnTo>
                    <a:pt x="3066" y="79"/>
                  </a:lnTo>
                  <a:lnTo>
                    <a:pt x="3067" y="39"/>
                  </a:lnTo>
                  <a:lnTo>
                    <a:pt x="3068" y="0"/>
                  </a:lnTo>
                  <a:lnTo>
                    <a:pt x="2691" y="0"/>
                  </a:lnTo>
                  <a:lnTo>
                    <a:pt x="2691" y="0"/>
                  </a:lnTo>
                  <a:lnTo>
                    <a:pt x="2691" y="30"/>
                  </a:lnTo>
                  <a:lnTo>
                    <a:pt x="2690" y="60"/>
                  </a:lnTo>
                  <a:lnTo>
                    <a:pt x="2687" y="90"/>
                  </a:lnTo>
                  <a:lnTo>
                    <a:pt x="2685" y="118"/>
                  </a:lnTo>
                  <a:lnTo>
                    <a:pt x="2682" y="147"/>
                  </a:lnTo>
                  <a:lnTo>
                    <a:pt x="2678" y="176"/>
                  </a:lnTo>
                  <a:lnTo>
                    <a:pt x="2672" y="205"/>
                  </a:lnTo>
                  <a:lnTo>
                    <a:pt x="2667" y="233"/>
                  </a:lnTo>
                  <a:lnTo>
                    <a:pt x="2661" y="261"/>
                  </a:lnTo>
                  <a:lnTo>
                    <a:pt x="2654" y="289"/>
                  </a:lnTo>
                  <a:lnTo>
                    <a:pt x="2647" y="317"/>
                  </a:lnTo>
                  <a:lnTo>
                    <a:pt x="2638" y="344"/>
                  </a:lnTo>
                  <a:lnTo>
                    <a:pt x="2630" y="371"/>
                  </a:lnTo>
                  <a:lnTo>
                    <a:pt x="2620" y="398"/>
                  </a:lnTo>
                  <a:lnTo>
                    <a:pt x="2611" y="424"/>
                  </a:lnTo>
                  <a:lnTo>
                    <a:pt x="2600" y="451"/>
                  </a:lnTo>
                  <a:lnTo>
                    <a:pt x="2588" y="477"/>
                  </a:lnTo>
                  <a:lnTo>
                    <a:pt x="2577" y="502"/>
                  </a:lnTo>
                  <a:lnTo>
                    <a:pt x="2565" y="527"/>
                  </a:lnTo>
                  <a:lnTo>
                    <a:pt x="2551" y="551"/>
                  </a:lnTo>
                  <a:lnTo>
                    <a:pt x="2537" y="576"/>
                  </a:lnTo>
                  <a:lnTo>
                    <a:pt x="2523" y="600"/>
                  </a:lnTo>
                  <a:lnTo>
                    <a:pt x="2508" y="624"/>
                  </a:lnTo>
                  <a:lnTo>
                    <a:pt x="2493" y="647"/>
                  </a:lnTo>
                  <a:lnTo>
                    <a:pt x="2477" y="669"/>
                  </a:lnTo>
                  <a:lnTo>
                    <a:pt x="2461" y="693"/>
                  </a:lnTo>
                  <a:lnTo>
                    <a:pt x="2444" y="714"/>
                  </a:lnTo>
                  <a:lnTo>
                    <a:pt x="2426" y="737"/>
                  </a:lnTo>
                  <a:lnTo>
                    <a:pt x="2409" y="757"/>
                  </a:lnTo>
                  <a:lnTo>
                    <a:pt x="2390" y="778"/>
                  </a:lnTo>
                  <a:lnTo>
                    <a:pt x="2372" y="798"/>
                  </a:lnTo>
                  <a:lnTo>
                    <a:pt x="2352" y="819"/>
                  </a:lnTo>
                  <a:lnTo>
                    <a:pt x="2332" y="838"/>
                  </a:lnTo>
                  <a:lnTo>
                    <a:pt x="2312" y="857"/>
                  </a:lnTo>
                  <a:lnTo>
                    <a:pt x="2291" y="875"/>
                  </a:lnTo>
                  <a:lnTo>
                    <a:pt x="2270" y="893"/>
                  </a:lnTo>
                  <a:lnTo>
                    <a:pt x="2248" y="910"/>
                  </a:lnTo>
                  <a:lnTo>
                    <a:pt x="2226" y="927"/>
                  </a:lnTo>
                  <a:lnTo>
                    <a:pt x="2203" y="943"/>
                  </a:lnTo>
                  <a:lnTo>
                    <a:pt x="2181" y="959"/>
                  </a:lnTo>
                  <a:lnTo>
                    <a:pt x="2158" y="975"/>
                  </a:lnTo>
                  <a:lnTo>
                    <a:pt x="2134" y="989"/>
                  </a:lnTo>
                  <a:lnTo>
                    <a:pt x="2110" y="1004"/>
                  </a:lnTo>
                  <a:lnTo>
                    <a:pt x="2085" y="1018"/>
                  </a:lnTo>
                  <a:lnTo>
                    <a:pt x="2061" y="1031"/>
                  </a:lnTo>
                  <a:lnTo>
                    <a:pt x="2035" y="1044"/>
                  </a:lnTo>
                  <a:lnTo>
                    <a:pt x="2009" y="1055"/>
                  </a:lnTo>
                  <a:lnTo>
                    <a:pt x="1984" y="1066"/>
                  </a:lnTo>
                  <a:lnTo>
                    <a:pt x="1958" y="1077"/>
                  </a:lnTo>
                  <a:lnTo>
                    <a:pt x="1932" y="1087"/>
                  </a:lnTo>
                  <a:lnTo>
                    <a:pt x="1905" y="1097"/>
                  </a:lnTo>
                  <a:lnTo>
                    <a:pt x="1878" y="1105"/>
                  </a:lnTo>
                  <a:lnTo>
                    <a:pt x="1851" y="1113"/>
                  </a:lnTo>
                  <a:lnTo>
                    <a:pt x="1823" y="1120"/>
                  </a:lnTo>
                  <a:lnTo>
                    <a:pt x="1795" y="1128"/>
                  </a:lnTo>
                  <a:lnTo>
                    <a:pt x="1766" y="1134"/>
                  </a:lnTo>
                  <a:lnTo>
                    <a:pt x="1739" y="1140"/>
                  </a:lnTo>
                  <a:lnTo>
                    <a:pt x="1710" y="1144"/>
                  </a:lnTo>
                  <a:lnTo>
                    <a:pt x="1681" y="1148"/>
                  </a:lnTo>
                  <a:lnTo>
                    <a:pt x="1652" y="1151"/>
                  </a:lnTo>
                  <a:lnTo>
                    <a:pt x="1622" y="1153"/>
                  </a:lnTo>
                  <a:lnTo>
                    <a:pt x="1594" y="1156"/>
                  </a:lnTo>
                  <a:lnTo>
                    <a:pt x="1564" y="1157"/>
                  </a:lnTo>
                  <a:lnTo>
                    <a:pt x="1534" y="1158"/>
                  </a:lnTo>
                  <a:lnTo>
                    <a:pt x="1534" y="1158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2"/>
            <p:cNvSpPr>
              <a:spLocks/>
            </p:cNvSpPr>
            <p:nvPr/>
          </p:nvSpPr>
          <p:spPr bwMode="auto">
            <a:xfrm>
              <a:off x="2211528" y="2165507"/>
              <a:ext cx="2820891" cy="1409985"/>
            </a:xfrm>
            <a:custGeom>
              <a:avLst/>
              <a:gdLst>
                <a:gd name="T0" fmla="*/ 1624 w 3069"/>
                <a:gd name="T1" fmla="*/ 381 h 1534"/>
                <a:gd name="T2" fmla="*/ 1768 w 3069"/>
                <a:gd name="T3" fmla="*/ 400 h 1534"/>
                <a:gd name="T4" fmla="*/ 1906 w 3069"/>
                <a:gd name="T5" fmla="*/ 437 h 1534"/>
                <a:gd name="T6" fmla="*/ 2036 w 3069"/>
                <a:gd name="T7" fmla="*/ 490 h 1534"/>
                <a:gd name="T8" fmla="*/ 2159 w 3069"/>
                <a:gd name="T9" fmla="*/ 559 h 1534"/>
                <a:gd name="T10" fmla="*/ 2271 w 3069"/>
                <a:gd name="T11" fmla="*/ 641 h 1534"/>
                <a:gd name="T12" fmla="*/ 2372 w 3069"/>
                <a:gd name="T13" fmla="*/ 736 h 1534"/>
                <a:gd name="T14" fmla="*/ 2462 w 3069"/>
                <a:gd name="T15" fmla="*/ 841 h 1534"/>
                <a:gd name="T16" fmla="*/ 2538 w 3069"/>
                <a:gd name="T17" fmla="*/ 958 h 1534"/>
                <a:gd name="T18" fmla="*/ 2601 w 3069"/>
                <a:gd name="T19" fmla="*/ 1083 h 1534"/>
                <a:gd name="T20" fmla="*/ 2648 w 3069"/>
                <a:gd name="T21" fmla="*/ 1217 h 1534"/>
                <a:gd name="T22" fmla="*/ 2679 w 3069"/>
                <a:gd name="T23" fmla="*/ 1358 h 1534"/>
                <a:gd name="T24" fmla="*/ 2692 w 3069"/>
                <a:gd name="T25" fmla="*/ 1504 h 1534"/>
                <a:gd name="T26" fmla="*/ 3067 w 3069"/>
                <a:gd name="T27" fmla="*/ 1455 h 1534"/>
                <a:gd name="T28" fmla="*/ 3045 w 3069"/>
                <a:gd name="T29" fmla="*/ 1262 h 1534"/>
                <a:gd name="T30" fmla="*/ 3000 w 3069"/>
                <a:gd name="T31" fmla="*/ 1078 h 1534"/>
                <a:gd name="T32" fmla="*/ 2933 w 3069"/>
                <a:gd name="T33" fmla="*/ 903 h 1534"/>
                <a:gd name="T34" fmla="*/ 2846 w 3069"/>
                <a:gd name="T35" fmla="*/ 739 h 1534"/>
                <a:gd name="T36" fmla="*/ 2742 w 3069"/>
                <a:gd name="T37" fmla="*/ 587 h 1534"/>
                <a:gd name="T38" fmla="*/ 2619 w 3069"/>
                <a:gd name="T39" fmla="*/ 449 h 1534"/>
                <a:gd name="T40" fmla="*/ 2482 w 3069"/>
                <a:gd name="T41" fmla="*/ 327 h 1534"/>
                <a:gd name="T42" fmla="*/ 2330 w 3069"/>
                <a:gd name="T43" fmla="*/ 222 h 1534"/>
                <a:gd name="T44" fmla="*/ 2166 w 3069"/>
                <a:gd name="T45" fmla="*/ 135 h 1534"/>
                <a:gd name="T46" fmla="*/ 1990 w 3069"/>
                <a:gd name="T47" fmla="*/ 69 h 1534"/>
                <a:gd name="T48" fmla="*/ 1806 w 3069"/>
                <a:gd name="T49" fmla="*/ 23 h 1534"/>
                <a:gd name="T50" fmla="*/ 1614 w 3069"/>
                <a:gd name="T51" fmla="*/ 2 h 1534"/>
                <a:gd name="T52" fmla="*/ 1455 w 3069"/>
                <a:gd name="T53" fmla="*/ 2 h 1534"/>
                <a:gd name="T54" fmla="*/ 1263 w 3069"/>
                <a:gd name="T55" fmla="*/ 23 h 1534"/>
                <a:gd name="T56" fmla="*/ 1079 w 3069"/>
                <a:gd name="T57" fmla="*/ 69 h 1534"/>
                <a:gd name="T58" fmla="*/ 903 w 3069"/>
                <a:gd name="T59" fmla="*/ 135 h 1534"/>
                <a:gd name="T60" fmla="*/ 739 w 3069"/>
                <a:gd name="T61" fmla="*/ 222 h 1534"/>
                <a:gd name="T62" fmla="*/ 587 w 3069"/>
                <a:gd name="T63" fmla="*/ 327 h 1534"/>
                <a:gd name="T64" fmla="*/ 450 w 3069"/>
                <a:gd name="T65" fmla="*/ 449 h 1534"/>
                <a:gd name="T66" fmla="*/ 327 w 3069"/>
                <a:gd name="T67" fmla="*/ 587 h 1534"/>
                <a:gd name="T68" fmla="*/ 223 w 3069"/>
                <a:gd name="T69" fmla="*/ 739 h 1534"/>
                <a:gd name="T70" fmla="*/ 135 w 3069"/>
                <a:gd name="T71" fmla="*/ 903 h 1534"/>
                <a:gd name="T72" fmla="*/ 69 w 3069"/>
                <a:gd name="T73" fmla="*/ 1078 h 1534"/>
                <a:gd name="T74" fmla="*/ 25 w 3069"/>
                <a:gd name="T75" fmla="*/ 1262 h 1534"/>
                <a:gd name="T76" fmla="*/ 2 w 3069"/>
                <a:gd name="T77" fmla="*/ 1455 h 1534"/>
                <a:gd name="T78" fmla="*/ 377 w 3069"/>
                <a:gd name="T79" fmla="*/ 1504 h 1534"/>
                <a:gd name="T80" fmla="*/ 390 w 3069"/>
                <a:gd name="T81" fmla="*/ 1358 h 1534"/>
                <a:gd name="T82" fmla="*/ 421 w 3069"/>
                <a:gd name="T83" fmla="*/ 1217 h 1534"/>
                <a:gd name="T84" fmla="*/ 468 w 3069"/>
                <a:gd name="T85" fmla="*/ 1083 h 1534"/>
                <a:gd name="T86" fmla="*/ 531 w 3069"/>
                <a:gd name="T87" fmla="*/ 958 h 1534"/>
                <a:gd name="T88" fmla="*/ 608 w 3069"/>
                <a:gd name="T89" fmla="*/ 841 h 1534"/>
                <a:gd name="T90" fmla="*/ 697 w 3069"/>
                <a:gd name="T91" fmla="*/ 736 h 1534"/>
                <a:gd name="T92" fmla="*/ 798 w 3069"/>
                <a:gd name="T93" fmla="*/ 641 h 1534"/>
                <a:gd name="T94" fmla="*/ 910 w 3069"/>
                <a:gd name="T95" fmla="*/ 559 h 1534"/>
                <a:gd name="T96" fmla="*/ 1033 w 3069"/>
                <a:gd name="T97" fmla="*/ 490 h 1534"/>
                <a:gd name="T98" fmla="*/ 1163 w 3069"/>
                <a:gd name="T99" fmla="*/ 437 h 1534"/>
                <a:gd name="T100" fmla="*/ 1302 w 3069"/>
                <a:gd name="T101" fmla="*/ 400 h 1534"/>
                <a:gd name="T102" fmla="*/ 1446 w 3069"/>
                <a:gd name="T103" fmla="*/ 38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9" h="1534">
                  <a:moveTo>
                    <a:pt x="1534" y="376"/>
                  </a:moveTo>
                  <a:lnTo>
                    <a:pt x="1534" y="376"/>
                  </a:lnTo>
                  <a:lnTo>
                    <a:pt x="1564" y="377"/>
                  </a:lnTo>
                  <a:lnTo>
                    <a:pt x="1594" y="378"/>
                  </a:lnTo>
                  <a:lnTo>
                    <a:pt x="1624" y="381"/>
                  </a:lnTo>
                  <a:lnTo>
                    <a:pt x="1652" y="383"/>
                  </a:lnTo>
                  <a:lnTo>
                    <a:pt x="1682" y="386"/>
                  </a:lnTo>
                  <a:lnTo>
                    <a:pt x="1711" y="390"/>
                  </a:lnTo>
                  <a:lnTo>
                    <a:pt x="1740" y="394"/>
                  </a:lnTo>
                  <a:lnTo>
                    <a:pt x="1768" y="400"/>
                  </a:lnTo>
                  <a:lnTo>
                    <a:pt x="1796" y="406"/>
                  </a:lnTo>
                  <a:lnTo>
                    <a:pt x="1824" y="414"/>
                  </a:lnTo>
                  <a:lnTo>
                    <a:pt x="1852" y="421"/>
                  </a:lnTo>
                  <a:lnTo>
                    <a:pt x="1878" y="429"/>
                  </a:lnTo>
                  <a:lnTo>
                    <a:pt x="1906" y="437"/>
                  </a:lnTo>
                  <a:lnTo>
                    <a:pt x="1933" y="447"/>
                  </a:lnTo>
                  <a:lnTo>
                    <a:pt x="1958" y="457"/>
                  </a:lnTo>
                  <a:lnTo>
                    <a:pt x="1985" y="468"/>
                  </a:lnTo>
                  <a:lnTo>
                    <a:pt x="2011" y="479"/>
                  </a:lnTo>
                  <a:lnTo>
                    <a:pt x="2036" y="490"/>
                  </a:lnTo>
                  <a:lnTo>
                    <a:pt x="2062" y="503"/>
                  </a:lnTo>
                  <a:lnTo>
                    <a:pt x="2086" y="516"/>
                  </a:lnTo>
                  <a:lnTo>
                    <a:pt x="2111" y="530"/>
                  </a:lnTo>
                  <a:lnTo>
                    <a:pt x="2134" y="545"/>
                  </a:lnTo>
                  <a:lnTo>
                    <a:pt x="2159" y="559"/>
                  </a:lnTo>
                  <a:lnTo>
                    <a:pt x="2181" y="575"/>
                  </a:lnTo>
                  <a:lnTo>
                    <a:pt x="2205" y="591"/>
                  </a:lnTo>
                  <a:lnTo>
                    <a:pt x="2227" y="607"/>
                  </a:lnTo>
                  <a:lnTo>
                    <a:pt x="2249" y="624"/>
                  </a:lnTo>
                  <a:lnTo>
                    <a:pt x="2271" y="641"/>
                  </a:lnTo>
                  <a:lnTo>
                    <a:pt x="2292" y="659"/>
                  </a:lnTo>
                  <a:lnTo>
                    <a:pt x="2312" y="677"/>
                  </a:lnTo>
                  <a:lnTo>
                    <a:pt x="2333" y="696"/>
                  </a:lnTo>
                  <a:lnTo>
                    <a:pt x="2353" y="715"/>
                  </a:lnTo>
                  <a:lnTo>
                    <a:pt x="2372" y="736"/>
                  </a:lnTo>
                  <a:lnTo>
                    <a:pt x="2391" y="756"/>
                  </a:lnTo>
                  <a:lnTo>
                    <a:pt x="2409" y="777"/>
                  </a:lnTo>
                  <a:lnTo>
                    <a:pt x="2427" y="797"/>
                  </a:lnTo>
                  <a:lnTo>
                    <a:pt x="2445" y="820"/>
                  </a:lnTo>
                  <a:lnTo>
                    <a:pt x="2462" y="841"/>
                  </a:lnTo>
                  <a:lnTo>
                    <a:pt x="2479" y="865"/>
                  </a:lnTo>
                  <a:lnTo>
                    <a:pt x="2495" y="887"/>
                  </a:lnTo>
                  <a:lnTo>
                    <a:pt x="2510" y="910"/>
                  </a:lnTo>
                  <a:lnTo>
                    <a:pt x="2524" y="934"/>
                  </a:lnTo>
                  <a:lnTo>
                    <a:pt x="2538" y="958"/>
                  </a:lnTo>
                  <a:lnTo>
                    <a:pt x="2552" y="983"/>
                  </a:lnTo>
                  <a:lnTo>
                    <a:pt x="2565" y="1007"/>
                  </a:lnTo>
                  <a:lnTo>
                    <a:pt x="2578" y="1032"/>
                  </a:lnTo>
                  <a:lnTo>
                    <a:pt x="2589" y="1057"/>
                  </a:lnTo>
                  <a:lnTo>
                    <a:pt x="2601" y="1083"/>
                  </a:lnTo>
                  <a:lnTo>
                    <a:pt x="2612" y="1110"/>
                  </a:lnTo>
                  <a:lnTo>
                    <a:pt x="2621" y="1136"/>
                  </a:lnTo>
                  <a:lnTo>
                    <a:pt x="2631" y="1163"/>
                  </a:lnTo>
                  <a:lnTo>
                    <a:pt x="2640" y="1190"/>
                  </a:lnTo>
                  <a:lnTo>
                    <a:pt x="2648" y="1217"/>
                  </a:lnTo>
                  <a:lnTo>
                    <a:pt x="2656" y="1245"/>
                  </a:lnTo>
                  <a:lnTo>
                    <a:pt x="2662" y="1273"/>
                  </a:lnTo>
                  <a:lnTo>
                    <a:pt x="2668" y="1301"/>
                  </a:lnTo>
                  <a:lnTo>
                    <a:pt x="2674" y="1329"/>
                  </a:lnTo>
                  <a:lnTo>
                    <a:pt x="2679" y="1358"/>
                  </a:lnTo>
                  <a:lnTo>
                    <a:pt x="2682" y="1387"/>
                  </a:lnTo>
                  <a:lnTo>
                    <a:pt x="2685" y="1416"/>
                  </a:lnTo>
                  <a:lnTo>
                    <a:pt x="2689" y="1444"/>
                  </a:lnTo>
                  <a:lnTo>
                    <a:pt x="2691" y="1474"/>
                  </a:lnTo>
                  <a:lnTo>
                    <a:pt x="2692" y="1504"/>
                  </a:lnTo>
                  <a:lnTo>
                    <a:pt x="2692" y="1534"/>
                  </a:lnTo>
                  <a:lnTo>
                    <a:pt x="3069" y="1534"/>
                  </a:lnTo>
                  <a:lnTo>
                    <a:pt x="3069" y="1534"/>
                  </a:lnTo>
                  <a:lnTo>
                    <a:pt x="3068" y="1495"/>
                  </a:lnTo>
                  <a:lnTo>
                    <a:pt x="3067" y="1455"/>
                  </a:lnTo>
                  <a:lnTo>
                    <a:pt x="3064" y="1416"/>
                  </a:lnTo>
                  <a:lnTo>
                    <a:pt x="3061" y="1377"/>
                  </a:lnTo>
                  <a:lnTo>
                    <a:pt x="3056" y="1339"/>
                  </a:lnTo>
                  <a:lnTo>
                    <a:pt x="3051" y="1301"/>
                  </a:lnTo>
                  <a:lnTo>
                    <a:pt x="3045" y="1262"/>
                  </a:lnTo>
                  <a:lnTo>
                    <a:pt x="3037" y="1225"/>
                  </a:lnTo>
                  <a:lnTo>
                    <a:pt x="3030" y="1188"/>
                  </a:lnTo>
                  <a:lnTo>
                    <a:pt x="3020" y="1150"/>
                  </a:lnTo>
                  <a:lnTo>
                    <a:pt x="3011" y="1114"/>
                  </a:lnTo>
                  <a:lnTo>
                    <a:pt x="3000" y="1078"/>
                  </a:lnTo>
                  <a:lnTo>
                    <a:pt x="2988" y="1041"/>
                  </a:lnTo>
                  <a:lnTo>
                    <a:pt x="2975" y="1006"/>
                  </a:lnTo>
                  <a:lnTo>
                    <a:pt x="2963" y="971"/>
                  </a:lnTo>
                  <a:lnTo>
                    <a:pt x="2948" y="937"/>
                  </a:lnTo>
                  <a:lnTo>
                    <a:pt x="2933" y="903"/>
                  </a:lnTo>
                  <a:lnTo>
                    <a:pt x="2918" y="869"/>
                  </a:lnTo>
                  <a:lnTo>
                    <a:pt x="2901" y="836"/>
                  </a:lnTo>
                  <a:lnTo>
                    <a:pt x="2884" y="803"/>
                  </a:lnTo>
                  <a:lnTo>
                    <a:pt x="2866" y="771"/>
                  </a:lnTo>
                  <a:lnTo>
                    <a:pt x="2846" y="739"/>
                  </a:lnTo>
                  <a:lnTo>
                    <a:pt x="2827" y="707"/>
                  </a:lnTo>
                  <a:lnTo>
                    <a:pt x="2807" y="676"/>
                  </a:lnTo>
                  <a:lnTo>
                    <a:pt x="2786" y="646"/>
                  </a:lnTo>
                  <a:lnTo>
                    <a:pt x="2764" y="616"/>
                  </a:lnTo>
                  <a:lnTo>
                    <a:pt x="2742" y="587"/>
                  </a:lnTo>
                  <a:lnTo>
                    <a:pt x="2718" y="559"/>
                  </a:lnTo>
                  <a:lnTo>
                    <a:pt x="2695" y="530"/>
                  </a:lnTo>
                  <a:lnTo>
                    <a:pt x="2671" y="502"/>
                  </a:lnTo>
                  <a:lnTo>
                    <a:pt x="2645" y="475"/>
                  </a:lnTo>
                  <a:lnTo>
                    <a:pt x="2619" y="449"/>
                  </a:lnTo>
                  <a:lnTo>
                    <a:pt x="2593" y="423"/>
                  </a:lnTo>
                  <a:lnTo>
                    <a:pt x="2566" y="399"/>
                  </a:lnTo>
                  <a:lnTo>
                    <a:pt x="2538" y="374"/>
                  </a:lnTo>
                  <a:lnTo>
                    <a:pt x="2511" y="351"/>
                  </a:lnTo>
                  <a:lnTo>
                    <a:pt x="2482" y="327"/>
                  </a:lnTo>
                  <a:lnTo>
                    <a:pt x="2452" y="305"/>
                  </a:lnTo>
                  <a:lnTo>
                    <a:pt x="2423" y="282"/>
                  </a:lnTo>
                  <a:lnTo>
                    <a:pt x="2392" y="262"/>
                  </a:lnTo>
                  <a:lnTo>
                    <a:pt x="2361" y="242"/>
                  </a:lnTo>
                  <a:lnTo>
                    <a:pt x="2330" y="222"/>
                  </a:lnTo>
                  <a:lnTo>
                    <a:pt x="2298" y="204"/>
                  </a:lnTo>
                  <a:lnTo>
                    <a:pt x="2265" y="185"/>
                  </a:lnTo>
                  <a:lnTo>
                    <a:pt x="2233" y="167"/>
                  </a:lnTo>
                  <a:lnTo>
                    <a:pt x="2199" y="151"/>
                  </a:lnTo>
                  <a:lnTo>
                    <a:pt x="2166" y="135"/>
                  </a:lnTo>
                  <a:lnTo>
                    <a:pt x="2132" y="120"/>
                  </a:lnTo>
                  <a:lnTo>
                    <a:pt x="2097" y="107"/>
                  </a:lnTo>
                  <a:lnTo>
                    <a:pt x="2062" y="93"/>
                  </a:lnTo>
                  <a:lnTo>
                    <a:pt x="2027" y="81"/>
                  </a:lnTo>
                  <a:lnTo>
                    <a:pt x="1990" y="69"/>
                  </a:lnTo>
                  <a:lnTo>
                    <a:pt x="1954" y="59"/>
                  </a:lnTo>
                  <a:lnTo>
                    <a:pt x="1918" y="48"/>
                  </a:lnTo>
                  <a:lnTo>
                    <a:pt x="1881" y="39"/>
                  </a:lnTo>
                  <a:lnTo>
                    <a:pt x="1843" y="31"/>
                  </a:lnTo>
                  <a:lnTo>
                    <a:pt x="1806" y="23"/>
                  </a:lnTo>
                  <a:lnTo>
                    <a:pt x="1769" y="18"/>
                  </a:lnTo>
                  <a:lnTo>
                    <a:pt x="1730" y="12"/>
                  </a:lnTo>
                  <a:lnTo>
                    <a:pt x="1692" y="7"/>
                  </a:lnTo>
                  <a:lnTo>
                    <a:pt x="1652" y="4"/>
                  </a:lnTo>
                  <a:lnTo>
                    <a:pt x="1614" y="2"/>
                  </a:lnTo>
                  <a:lnTo>
                    <a:pt x="1575" y="0"/>
                  </a:lnTo>
                  <a:lnTo>
                    <a:pt x="1534" y="0"/>
                  </a:lnTo>
                  <a:lnTo>
                    <a:pt x="1534" y="0"/>
                  </a:lnTo>
                  <a:lnTo>
                    <a:pt x="1495" y="0"/>
                  </a:lnTo>
                  <a:lnTo>
                    <a:pt x="1455" y="2"/>
                  </a:lnTo>
                  <a:lnTo>
                    <a:pt x="1417" y="4"/>
                  </a:lnTo>
                  <a:lnTo>
                    <a:pt x="1377" y="7"/>
                  </a:lnTo>
                  <a:lnTo>
                    <a:pt x="1339" y="12"/>
                  </a:lnTo>
                  <a:lnTo>
                    <a:pt x="1301" y="18"/>
                  </a:lnTo>
                  <a:lnTo>
                    <a:pt x="1263" y="23"/>
                  </a:lnTo>
                  <a:lnTo>
                    <a:pt x="1225" y="31"/>
                  </a:lnTo>
                  <a:lnTo>
                    <a:pt x="1188" y="39"/>
                  </a:lnTo>
                  <a:lnTo>
                    <a:pt x="1151" y="48"/>
                  </a:lnTo>
                  <a:lnTo>
                    <a:pt x="1114" y="59"/>
                  </a:lnTo>
                  <a:lnTo>
                    <a:pt x="1079" y="69"/>
                  </a:lnTo>
                  <a:lnTo>
                    <a:pt x="1043" y="81"/>
                  </a:lnTo>
                  <a:lnTo>
                    <a:pt x="1007" y="93"/>
                  </a:lnTo>
                  <a:lnTo>
                    <a:pt x="972" y="107"/>
                  </a:lnTo>
                  <a:lnTo>
                    <a:pt x="937" y="120"/>
                  </a:lnTo>
                  <a:lnTo>
                    <a:pt x="903" y="135"/>
                  </a:lnTo>
                  <a:lnTo>
                    <a:pt x="870" y="151"/>
                  </a:lnTo>
                  <a:lnTo>
                    <a:pt x="836" y="167"/>
                  </a:lnTo>
                  <a:lnTo>
                    <a:pt x="803" y="185"/>
                  </a:lnTo>
                  <a:lnTo>
                    <a:pt x="771" y="204"/>
                  </a:lnTo>
                  <a:lnTo>
                    <a:pt x="739" y="222"/>
                  </a:lnTo>
                  <a:lnTo>
                    <a:pt x="708" y="242"/>
                  </a:lnTo>
                  <a:lnTo>
                    <a:pt x="677" y="262"/>
                  </a:lnTo>
                  <a:lnTo>
                    <a:pt x="646" y="282"/>
                  </a:lnTo>
                  <a:lnTo>
                    <a:pt x="616" y="305"/>
                  </a:lnTo>
                  <a:lnTo>
                    <a:pt x="587" y="327"/>
                  </a:lnTo>
                  <a:lnTo>
                    <a:pt x="559" y="351"/>
                  </a:lnTo>
                  <a:lnTo>
                    <a:pt x="531" y="374"/>
                  </a:lnTo>
                  <a:lnTo>
                    <a:pt x="503" y="399"/>
                  </a:lnTo>
                  <a:lnTo>
                    <a:pt x="477" y="423"/>
                  </a:lnTo>
                  <a:lnTo>
                    <a:pt x="450" y="449"/>
                  </a:lnTo>
                  <a:lnTo>
                    <a:pt x="424" y="475"/>
                  </a:lnTo>
                  <a:lnTo>
                    <a:pt x="399" y="502"/>
                  </a:lnTo>
                  <a:lnTo>
                    <a:pt x="374" y="530"/>
                  </a:lnTo>
                  <a:lnTo>
                    <a:pt x="351" y="559"/>
                  </a:lnTo>
                  <a:lnTo>
                    <a:pt x="327" y="587"/>
                  </a:lnTo>
                  <a:lnTo>
                    <a:pt x="305" y="616"/>
                  </a:lnTo>
                  <a:lnTo>
                    <a:pt x="284" y="646"/>
                  </a:lnTo>
                  <a:lnTo>
                    <a:pt x="262" y="676"/>
                  </a:lnTo>
                  <a:lnTo>
                    <a:pt x="242" y="707"/>
                  </a:lnTo>
                  <a:lnTo>
                    <a:pt x="223" y="739"/>
                  </a:lnTo>
                  <a:lnTo>
                    <a:pt x="204" y="771"/>
                  </a:lnTo>
                  <a:lnTo>
                    <a:pt x="185" y="803"/>
                  </a:lnTo>
                  <a:lnTo>
                    <a:pt x="168" y="836"/>
                  </a:lnTo>
                  <a:lnTo>
                    <a:pt x="151" y="869"/>
                  </a:lnTo>
                  <a:lnTo>
                    <a:pt x="135" y="903"/>
                  </a:lnTo>
                  <a:lnTo>
                    <a:pt x="120" y="937"/>
                  </a:lnTo>
                  <a:lnTo>
                    <a:pt x="107" y="971"/>
                  </a:lnTo>
                  <a:lnTo>
                    <a:pt x="94" y="1006"/>
                  </a:lnTo>
                  <a:lnTo>
                    <a:pt x="81" y="1041"/>
                  </a:lnTo>
                  <a:lnTo>
                    <a:pt x="69" y="1078"/>
                  </a:lnTo>
                  <a:lnTo>
                    <a:pt x="59" y="1114"/>
                  </a:lnTo>
                  <a:lnTo>
                    <a:pt x="49" y="1150"/>
                  </a:lnTo>
                  <a:lnTo>
                    <a:pt x="39" y="1188"/>
                  </a:lnTo>
                  <a:lnTo>
                    <a:pt x="32" y="1225"/>
                  </a:lnTo>
                  <a:lnTo>
                    <a:pt x="25" y="1262"/>
                  </a:lnTo>
                  <a:lnTo>
                    <a:pt x="18" y="1301"/>
                  </a:lnTo>
                  <a:lnTo>
                    <a:pt x="13" y="1339"/>
                  </a:lnTo>
                  <a:lnTo>
                    <a:pt x="9" y="1377"/>
                  </a:lnTo>
                  <a:lnTo>
                    <a:pt x="5" y="1416"/>
                  </a:lnTo>
                  <a:lnTo>
                    <a:pt x="2" y="1455"/>
                  </a:lnTo>
                  <a:lnTo>
                    <a:pt x="1" y="1495"/>
                  </a:lnTo>
                  <a:lnTo>
                    <a:pt x="0" y="1534"/>
                  </a:lnTo>
                  <a:lnTo>
                    <a:pt x="377" y="1534"/>
                  </a:lnTo>
                  <a:lnTo>
                    <a:pt x="377" y="1534"/>
                  </a:lnTo>
                  <a:lnTo>
                    <a:pt x="377" y="1504"/>
                  </a:lnTo>
                  <a:lnTo>
                    <a:pt x="378" y="1474"/>
                  </a:lnTo>
                  <a:lnTo>
                    <a:pt x="381" y="1444"/>
                  </a:lnTo>
                  <a:lnTo>
                    <a:pt x="383" y="1416"/>
                  </a:lnTo>
                  <a:lnTo>
                    <a:pt x="387" y="1387"/>
                  </a:lnTo>
                  <a:lnTo>
                    <a:pt x="390" y="1358"/>
                  </a:lnTo>
                  <a:lnTo>
                    <a:pt x="396" y="1329"/>
                  </a:lnTo>
                  <a:lnTo>
                    <a:pt x="401" y="1301"/>
                  </a:lnTo>
                  <a:lnTo>
                    <a:pt x="407" y="1273"/>
                  </a:lnTo>
                  <a:lnTo>
                    <a:pt x="414" y="1245"/>
                  </a:lnTo>
                  <a:lnTo>
                    <a:pt x="421" y="1217"/>
                  </a:lnTo>
                  <a:lnTo>
                    <a:pt x="430" y="1190"/>
                  </a:lnTo>
                  <a:lnTo>
                    <a:pt x="438" y="1163"/>
                  </a:lnTo>
                  <a:lnTo>
                    <a:pt x="448" y="1136"/>
                  </a:lnTo>
                  <a:lnTo>
                    <a:pt x="457" y="1110"/>
                  </a:lnTo>
                  <a:lnTo>
                    <a:pt x="468" y="1083"/>
                  </a:lnTo>
                  <a:lnTo>
                    <a:pt x="480" y="1057"/>
                  </a:lnTo>
                  <a:lnTo>
                    <a:pt x="491" y="1032"/>
                  </a:lnTo>
                  <a:lnTo>
                    <a:pt x="504" y="1007"/>
                  </a:lnTo>
                  <a:lnTo>
                    <a:pt x="517" y="983"/>
                  </a:lnTo>
                  <a:lnTo>
                    <a:pt x="531" y="958"/>
                  </a:lnTo>
                  <a:lnTo>
                    <a:pt x="545" y="934"/>
                  </a:lnTo>
                  <a:lnTo>
                    <a:pt x="560" y="910"/>
                  </a:lnTo>
                  <a:lnTo>
                    <a:pt x="575" y="887"/>
                  </a:lnTo>
                  <a:lnTo>
                    <a:pt x="591" y="865"/>
                  </a:lnTo>
                  <a:lnTo>
                    <a:pt x="608" y="841"/>
                  </a:lnTo>
                  <a:lnTo>
                    <a:pt x="624" y="820"/>
                  </a:lnTo>
                  <a:lnTo>
                    <a:pt x="642" y="797"/>
                  </a:lnTo>
                  <a:lnTo>
                    <a:pt x="660" y="777"/>
                  </a:lnTo>
                  <a:lnTo>
                    <a:pt x="678" y="756"/>
                  </a:lnTo>
                  <a:lnTo>
                    <a:pt x="697" y="736"/>
                  </a:lnTo>
                  <a:lnTo>
                    <a:pt x="716" y="715"/>
                  </a:lnTo>
                  <a:lnTo>
                    <a:pt x="736" y="696"/>
                  </a:lnTo>
                  <a:lnTo>
                    <a:pt x="757" y="677"/>
                  </a:lnTo>
                  <a:lnTo>
                    <a:pt x="777" y="659"/>
                  </a:lnTo>
                  <a:lnTo>
                    <a:pt x="798" y="641"/>
                  </a:lnTo>
                  <a:lnTo>
                    <a:pt x="820" y="624"/>
                  </a:lnTo>
                  <a:lnTo>
                    <a:pt x="842" y="607"/>
                  </a:lnTo>
                  <a:lnTo>
                    <a:pt x="865" y="591"/>
                  </a:lnTo>
                  <a:lnTo>
                    <a:pt x="887" y="575"/>
                  </a:lnTo>
                  <a:lnTo>
                    <a:pt x="910" y="559"/>
                  </a:lnTo>
                  <a:lnTo>
                    <a:pt x="935" y="545"/>
                  </a:lnTo>
                  <a:lnTo>
                    <a:pt x="958" y="530"/>
                  </a:lnTo>
                  <a:lnTo>
                    <a:pt x="983" y="516"/>
                  </a:lnTo>
                  <a:lnTo>
                    <a:pt x="1007" y="503"/>
                  </a:lnTo>
                  <a:lnTo>
                    <a:pt x="1033" y="490"/>
                  </a:lnTo>
                  <a:lnTo>
                    <a:pt x="1059" y="479"/>
                  </a:lnTo>
                  <a:lnTo>
                    <a:pt x="1084" y="468"/>
                  </a:lnTo>
                  <a:lnTo>
                    <a:pt x="1110" y="457"/>
                  </a:lnTo>
                  <a:lnTo>
                    <a:pt x="1136" y="447"/>
                  </a:lnTo>
                  <a:lnTo>
                    <a:pt x="1163" y="437"/>
                  </a:lnTo>
                  <a:lnTo>
                    <a:pt x="1191" y="429"/>
                  </a:lnTo>
                  <a:lnTo>
                    <a:pt x="1217" y="421"/>
                  </a:lnTo>
                  <a:lnTo>
                    <a:pt x="1245" y="414"/>
                  </a:lnTo>
                  <a:lnTo>
                    <a:pt x="1273" y="406"/>
                  </a:lnTo>
                  <a:lnTo>
                    <a:pt x="1302" y="400"/>
                  </a:lnTo>
                  <a:lnTo>
                    <a:pt x="1329" y="394"/>
                  </a:lnTo>
                  <a:lnTo>
                    <a:pt x="1358" y="390"/>
                  </a:lnTo>
                  <a:lnTo>
                    <a:pt x="1387" y="386"/>
                  </a:lnTo>
                  <a:lnTo>
                    <a:pt x="1416" y="383"/>
                  </a:lnTo>
                  <a:lnTo>
                    <a:pt x="1446" y="381"/>
                  </a:lnTo>
                  <a:lnTo>
                    <a:pt x="1475" y="378"/>
                  </a:lnTo>
                  <a:lnTo>
                    <a:pt x="1504" y="377"/>
                  </a:lnTo>
                  <a:lnTo>
                    <a:pt x="1534" y="376"/>
                  </a:lnTo>
                  <a:lnTo>
                    <a:pt x="1534" y="376"/>
                  </a:lnTo>
                  <a:close/>
                </a:path>
              </a:pathLst>
            </a:custGeom>
            <a:solidFill>
              <a:srgbClr val="57B5EE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3"/>
            <p:cNvSpPr>
              <a:spLocks/>
            </p:cNvSpPr>
            <p:nvPr/>
          </p:nvSpPr>
          <p:spPr bwMode="auto">
            <a:xfrm>
              <a:off x="7159584" y="2165507"/>
              <a:ext cx="2820889" cy="1409985"/>
            </a:xfrm>
            <a:custGeom>
              <a:avLst/>
              <a:gdLst>
                <a:gd name="T0" fmla="*/ 1624 w 3069"/>
                <a:gd name="T1" fmla="*/ 381 h 1534"/>
                <a:gd name="T2" fmla="*/ 1768 w 3069"/>
                <a:gd name="T3" fmla="*/ 400 h 1534"/>
                <a:gd name="T4" fmla="*/ 1906 w 3069"/>
                <a:gd name="T5" fmla="*/ 437 h 1534"/>
                <a:gd name="T6" fmla="*/ 2036 w 3069"/>
                <a:gd name="T7" fmla="*/ 490 h 1534"/>
                <a:gd name="T8" fmla="*/ 2159 w 3069"/>
                <a:gd name="T9" fmla="*/ 559 h 1534"/>
                <a:gd name="T10" fmla="*/ 2271 w 3069"/>
                <a:gd name="T11" fmla="*/ 641 h 1534"/>
                <a:gd name="T12" fmla="*/ 2372 w 3069"/>
                <a:gd name="T13" fmla="*/ 736 h 1534"/>
                <a:gd name="T14" fmla="*/ 2462 w 3069"/>
                <a:gd name="T15" fmla="*/ 841 h 1534"/>
                <a:gd name="T16" fmla="*/ 2538 w 3069"/>
                <a:gd name="T17" fmla="*/ 958 h 1534"/>
                <a:gd name="T18" fmla="*/ 2601 w 3069"/>
                <a:gd name="T19" fmla="*/ 1083 h 1534"/>
                <a:gd name="T20" fmla="*/ 2648 w 3069"/>
                <a:gd name="T21" fmla="*/ 1217 h 1534"/>
                <a:gd name="T22" fmla="*/ 2679 w 3069"/>
                <a:gd name="T23" fmla="*/ 1358 h 1534"/>
                <a:gd name="T24" fmla="*/ 2692 w 3069"/>
                <a:gd name="T25" fmla="*/ 1504 h 1534"/>
                <a:gd name="T26" fmla="*/ 3067 w 3069"/>
                <a:gd name="T27" fmla="*/ 1455 h 1534"/>
                <a:gd name="T28" fmla="*/ 3045 w 3069"/>
                <a:gd name="T29" fmla="*/ 1262 h 1534"/>
                <a:gd name="T30" fmla="*/ 3000 w 3069"/>
                <a:gd name="T31" fmla="*/ 1078 h 1534"/>
                <a:gd name="T32" fmla="*/ 2933 w 3069"/>
                <a:gd name="T33" fmla="*/ 903 h 1534"/>
                <a:gd name="T34" fmla="*/ 2846 w 3069"/>
                <a:gd name="T35" fmla="*/ 739 h 1534"/>
                <a:gd name="T36" fmla="*/ 2742 w 3069"/>
                <a:gd name="T37" fmla="*/ 587 h 1534"/>
                <a:gd name="T38" fmla="*/ 2619 w 3069"/>
                <a:gd name="T39" fmla="*/ 449 h 1534"/>
                <a:gd name="T40" fmla="*/ 2482 w 3069"/>
                <a:gd name="T41" fmla="*/ 327 h 1534"/>
                <a:gd name="T42" fmla="*/ 2330 w 3069"/>
                <a:gd name="T43" fmla="*/ 222 h 1534"/>
                <a:gd name="T44" fmla="*/ 2166 w 3069"/>
                <a:gd name="T45" fmla="*/ 135 h 1534"/>
                <a:gd name="T46" fmla="*/ 1990 w 3069"/>
                <a:gd name="T47" fmla="*/ 69 h 1534"/>
                <a:gd name="T48" fmla="*/ 1806 w 3069"/>
                <a:gd name="T49" fmla="*/ 23 h 1534"/>
                <a:gd name="T50" fmla="*/ 1614 w 3069"/>
                <a:gd name="T51" fmla="*/ 2 h 1534"/>
                <a:gd name="T52" fmla="*/ 1455 w 3069"/>
                <a:gd name="T53" fmla="*/ 2 h 1534"/>
                <a:gd name="T54" fmla="*/ 1263 w 3069"/>
                <a:gd name="T55" fmla="*/ 23 h 1534"/>
                <a:gd name="T56" fmla="*/ 1079 w 3069"/>
                <a:gd name="T57" fmla="*/ 69 h 1534"/>
                <a:gd name="T58" fmla="*/ 903 w 3069"/>
                <a:gd name="T59" fmla="*/ 135 h 1534"/>
                <a:gd name="T60" fmla="*/ 739 w 3069"/>
                <a:gd name="T61" fmla="*/ 222 h 1534"/>
                <a:gd name="T62" fmla="*/ 587 w 3069"/>
                <a:gd name="T63" fmla="*/ 327 h 1534"/>
                <a:gd name="T64" fmla="*/ 450 w 3069"/>
                <a:gd name="T65" fmla="*/ 449 h 1534"/>
                <a:gd name="T66" fmla="*/ 327 w 3069"/>
                <a:gd name="T67" fmla="*/ 587 h 1534"/>
                <a:gd name="T68" fmla="*/ 223 w 3069"/>
                <a:gd name="T69" fmla="*/ 739 h 1534"/>
                <a:gd name="T70" fmla="*/ 135 w 3069"/>
                <a:gd name="T71" fmla="*/ 903 h 1534"/>
                <a:gd name="T72" fmla="*/ 69 w 3069"/>
                <a:gd name="T73" fmla="*/ 1078 h 1534"/>
                <a:gd name="T74" fmla="*/ 25 w 3069"/>
                <a:gd name="T75" fmla="*/ 1262 h 1534"/>
                <a:gd name="T76" fmla="*/ 2 w 3069"/>
                <a:gd name="T77" fmla="*/ 1455 h 1534"/>
                <a:gd name="T78" fmla="*/ 377 w 3069"/>
                <a:gd name="T79" fmla="*/ 1504 h 1534"/>
                <a:gd name="T80" fmla="*/ 390 w 3069"/>
                <a:gd name="T81" fmla="*/ 1358 h 1534"/>
                <a:gd name="T82" fmla="*/ 421 w 3069"/>
                <a:gd name="T83" fmla="*/ 1217 h 1534"/>
                <a:gd name="T84" fmla="*/ 468 w 3069"/>
                <a:gd name="T85" fmla="*/ 1083 h 1534"/>
                <a:gd name="T86" fmla="*/ 531 w 3069"/>
                <a:gd name="T87" fmla="*/ 958 h 1534"/>
                <a:gd name="T88" fmla="*/ 608 w 3069"/>
                <a:gd name="T89" fmla="*/ 841 h 1534"/>
                <a:gd name="T90" fmla="*/ 697 w 3069"/>
                <a:gd name="T91" fmla="*/ 736 h 1534"/>
                <a:gd name="T92" fmla="*/ 798 w 3069"/>
                <a:gd name="T93" fmla="*/ 641 h 1534"/>
                <a:gd name="T94" fmla="*/ 910 w 3069"/>
                <a:gd name="T95" fmla="*/ 559 h 1534"/>
                <a:gd name="T96" fmla="*/ 1033 w 3069"/>
                <a:gd name="T97" fmla="*/ 490 h 1534"/>
                <a:gd name="T98" fmla="*/ 1163 w 3069"/>
                <a:gd name="T99" fmla="*/ 437 h 1534"/>
                <a:gd name="T100" fmla="*/ 1302 w 3069"/>
                <a:gd name="T101" fmla="*/ 400 h 1534"/>
                <a:gd name="T102" fmla="*/ 1446 w 3069"/>
                <a:gd name="T103" fmla="*/ 38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9" h="1534">
                  <a:moveTo>
                    <a:pt x="1534" y="376"/>
                  </a:moveTo>
                  <a:lnTo>
                    <a:pt x="1534" y="376"/>
                  </a:lnTo>
                  <a:lnTo>
                    <a:pt x="1564" y="377"/>
                  </a:lnTo>
                  <a:lnTo>
                    <a:pt x="1594" y="378"/>
                  </a:lnTo>
                  <a:lnTo>
                    <a:pt x="1624" y="381"/>
                  </a:lnTo>
                  <a:lnTo>
                    <a:pt x="1652" y="383"/>
                  </a:lnTo>
                  <a:lnTo>
                    <a:pt x="1682" y="386"/>
                  </a:lnTo>
                  <a:lnTo>
                    <a:pt x="1711" y="390"/>
                  </a:lnTo>
                  <a:lnTo>
                    <a:pt x="1740" y="394"/>
                  </a:lnTo>
                  <a:lnTo>
                    <a:pt x="1768" y="400"/>
                  </a:lnTo>
                  <a:lnTo>
                    <a:pt x="1796" y="406"/>
                  </a:lnTo>
                  <a:lnTo>
                    <a:pt x="1824" y="414"/>
                  </a:lnTo>
                  <a:lnTo>
                    <a:pt x="1852" y="421"/>
                  </a:lnTo>
                  <a:lnTo>
                    <a:pt x="1878" y="429"/>
                  </a:lnTo>
                  <a:lnTo>
                    <a:pt x="1906" y="437"/>
                  </a:lnTo>
                  <a:lnTo>
                    <a:pt x="1933" y="447"/>
                  </a:lnTo>
                  <a:lnTo>
                    <a:pt x="1958" y="457"/>
                  </a:lnTo>
                  <a:lnTo>
                    <a:pt x="1985" y="468"/>
                  </a:lnTo>
                  <a:lnTo>
                    <a:pt x="2011" y="479"/>
                  </a:lnTo>
                  <a:lnTo>
                    <a:pt x="2036" y="490"/>
                  </a:lnTo>
                  <a:lnTo>
                    <a:pt x="2062" y="503"/>
                  </a:lnTo>
                  <a:lnTo>
                    <a:pt x="2086" y="516"/>
                  </a:lnTo>
                  <a:lnTo>
                    <a:pt x="2111" y="530"/>
                  </a:lnTo>
                  <a:lnTo>
                    <a:pt x="2134" y="545"/>
                  </a:lnTo>
                  <a:lnTo>
                    <a:pt x="2159" y="559"/>
                  </a:lnTo>
                  <a:lnTo>
                    <a:pt x="2181" y="575"/>
                  </a:lnTo>
                  <a:lnTo>
                    <a:pt x="2205" y="591"/>
                  </a:lnTo>
                  <a:lnTo>
                    <a:pt x="2227" y="607"/>
                  </a:lnTo>
                  <a:lnTo>
                    <a:pt x="2249" y="624"/>
                  </a:lnTo>
                  <a:lnTo>
                    <a:pt x="2271" y="641"/>
                  </a:lnTo>
                  <a:lnTo>
                    <a:pt x="2292" y="659"/>
                  </a:lnTo>
                  <a:lnTo>
                    <a:pt x="2312" y="677"/>
                  </a:lnTo>
                  <a:lnTo>
                    <a:pt x="2333" y="696"/>
                  </a:lnTo>
                  <a:lnTo>
                    <a:pt x="2353" y="715"/>
                  </a:lnTo>
                  <a:lnTo>
                    <a:pt x="2372" y="736"/>
                  </a:lnTo>
                  <a:lnTo>
                    <a:pt x="2391" y="756"/>
                  </a:lnTo>
                  <a:lnTo>
                    <a:pt x="2409" y="777"/>
                  </a:lnTo>
                  <a:lnTo>
                    <a:pt x="2427" y="797"/>
                  </a:lnTo>
                  <a:lnTo>
                    <a:pt x="2445" y="820"/>
                  </a:lnTo>
                  <a:lnTo>
                    <a:pt x="2462" y="841"/>
                  </a:lnTo>
                  <a:lnTo>
                    <a:pt x="2479" y="865"/>
                  </a:lnTo>
                  <a:lnTo>
                    <a:pt x="2495" y="887"/>
                  </a:lnTo>
                  <a:lnTo>
                    <a:pt x="2510" y="910"/>
                  </a:lnTo>
                  <a:lnTo>
                    <a:pt x="2524" y="934"/>
                  </a:lnTo>
                  <a:lnTo>
                    <a:pt x="2538" y="958"/>
                  </a:lnTo>
                  <a:lnTo>
                    <a:pt x="2552" y="983"/>
                  </a:lnTo>
                  <a:lnTo>
                    <a:pt x="2565" y="1007"/>
                  </a:lnTo>
                  <a:lnTo>
                    <a:pt x="2578" y="1032"/>
                  </a:lnTo>
                  <a:lnTo>
                    <a:pt x="2589" y="1057"/>
                  </a:lnTo>
                  <a:lnTo>
                    <a:pt x="2601" y="1083"/>
                  </a:lnTo>
                  <a:lnTo>
                    <a:pt x="2612" y="1110"/>
                  </a:lnTo>
                  <a:lnTo>
                    <a:pt x="2621" y="1136"/>
                  </a:lnTo>
                  <a:lnTo>
                    <a:pt x="2631" y="1163"/>
                  </a:lnTo>
                  <a:lnTo>
                    <a:pt x="2640" y="1190"/>
                  </a:lnTo>
                  <a:lnTo>
                    <a:pt x="2648" y="1217"/>
                  </a:lnTo>
                  <a:lnTo>
                    <a:pt x="2656" y="1245"/>
                  </a:lnTo>
                  <a:lnTo>
                    <a:pt x="2662" y="1273"/>
                  </a:lnTo>
                  <a:lnTo>
                    <a:pt x="2668" y="1301"/>
                  </a:lnTo>
                  <a:lnTo>
                    <a:pt x="2674" y="1329"/>
                  </a:lnTo>
                  <a:lnTo>
                    <a:pt x="2679" y="1358"/>
                  </a:lnTo>
                  <a:lnTo>
                    <a:pt x="2682" y="1387"/>
                  </a:lnTo>
                  <a:lnTo>
                    <a:pt x="2685" y="1416"/>
                  </a:lnTo>
                  <a:lnTo>
                    <a:pt x="2689" y="1444"/>
                  </a:lnTo>
                  <a:lnTo>
                    <a:pt x="2691" y="1474"/>
                  </a:lnTo>
                  <a:lnTo>
                    <a:pt x="2692" y="1504"/>
                  </a:lnTo>
                  <a:lnTo>
                    <a:pt x="2692" y="1534"/>
                  </a:lnTo>
                  <a:lnTo>
                    <a:pt x="3069" y="1534"/>
                  </a:lnTo>
                  <a:lnTo>
                    <a:pt x="3069" y="1534"/>
                  </a:lnTo>
                  <a:lnTo>
                    <a:pt x="3068" y="1495"/>
                  </a:lnTo>
                  <a:lnTo>
                    <a:pt x="3067" y="1455"/>
                  </a:lnTo>
                  <a:lnTo>
                    <a:pt x="3064" y="1416"/>
                  </a:lnTo>
                  <a:lnTo>
                    <a:pt x="3061" y="1377"/>
                  </a:lnTo>
                  <a:lnTo>
                    <a:pt x="3056" y="1339"/>
                  </a:lnTo>
                  <a:lnTo>
                    <a:pt x="3051" y="1301"/>
                  </a:lnTo>
                  <a:lnTo>
                    <a:pt x="3045" y="1262"/>
                  </a:lnTo>
                  <a:lnTo>
                    <a:pt x="3037" y="1225"/>
                  </a:lnTo>
                  <a:lnTo>
                    <a:pt x="3030" y="1188"/>
                  </a:lnTo>
                  <a:lnTo>
                    <a:pt x="3020" y="1150"/>
                  </a:lnTo>
                  <a:lnTo>
                    <a:pt x="3011" y="1114"/>
                  </a:lnTo>
                  <a:lnTo>
                    <a:pt x="3000" y="1078"/>
                  </a:lnTo>
                  <a:lnTo>
                    <a:pt x="2988" y="1041"/>
                  </a:lnTo>
                  <a:lnTo>
                    <a:pt x="2975" y="1006"/>
                  </a:lnTo>
                  <a:lnTo>
                    <a:pt x="2963" y="971"/>
                  </a:lnTo>
                  <a:lnTo>
                    <a:pt x="2948" y="937"/>
                  </a:lnTo>
                  <a:lnTo>
                    <a:pt x="2933" y="903"/>
                  </a:lnTo>
                  <a:lnTo>
                    <a:pt x="2918" y="869"/>
                  </a:lnTo>
                  <a:lnTo>
                    <a:pt x="2901" y="836"/>
                  </a:lnTo>
                  <a:lnTo>
                    <a:pt x="2884" y="803"/>
                  </a:lnTo>
                  <a:lnTo>
                    <a:pt x="2866" y="771"/>
                  </a:lnTo>
                  <a:lnTo>
                    <a:pt x="2846" y="739"/>
                  </a:lnTo>
                  <a:lnTo>
                    <a:pt x="2827" y="707"/>
                  </a:lnTo>
                  <a:lnTo>
                    <a:pt x="2807" y="676"/>
                  </a:lnTo>
                  <a:lnTo>
                    <a:pt x="2786" y="646"/>
                  </a:lnTo>
                  <a:lnTo>
                    <a:pt x="2764" y="616"/>
                  </a:lnTo>
                  <a:lnTo>
                    <a:pt x="2742" y="587"/>
                  </a:lnTo>
                  <a:lnTo>
                    <a:pt x="2718" y="559"/>
                  </a:lnTo>
                  <a:lnTo>
                    <a:pt x="2695" y="530"/>
                  </a:lnTo>
                  <a:lnTo>
                    <a:pt x="2671" y="502"/>
                  </a:lnTo>
                  <a:lnTo>
                    <a:pt x="2645" y="475"/>
                  </a:lnTo>
                  <a:lnTo>
                    <a:pt x="2619" y="449"/>
                  </a:lnTo>
                  <a:lnTo>
                    <a:pt x="2593" y="423"/>
                  </a:lnTo>
                  <a:lnTo>
                    <a:pt x="2566" y="399"/>
                  </a:lnTo>
                  <a:lnTo>
                    <a:pt x="2538" y="374"/>
                  </a:lnTo>
                  <a:lnTo>
                    <a:pt x="2511" y="351"/>
                  </a:lnTo>
                  <a:lnTo>
                    <a:pt x="2482" y="327"/>
                  </a:lnTo>
                  <a:lnTo>
                    <a:pt x="2452" y="305"/>
                  </a:lnTo>
                  <a:lnTo>
                    <a:pt x="2423" y="282"/>
                  </a:lnTo>
                  <a:lnTo>
                    <a:pt x="2392" y="262"/>
                  </a:lnTo>
                  <a:lnTo>
                    <a:pt x="2361" y="242"/>
                  </a:lnTo>
                  <a:lnTo>
                    <a:pt x="2330" y="222"/>
                  </a:lnTo>
                  <a:lnTo>
                    <a:pt x="2298" y="204"/>
                  </a:lnTo>
                  <a:lnTo>
                    <a:pt x="2265" y="185"/>
                  </a:lnTo>
                  <a:lnTo>
                    <a:pt x="2233" y="167"/>
                  </a:lnTo>
                  <a:lnTo>
                    <a:pt x="2199" y="151"/>
                  </a:lnTo>
                  <a:lnTo>
                    <a:pt x="2166" y="135"/>
                  </a:lnTo>
                  <a:lnTo>
                    <a:pt x="2132" y="120"/>
                  </a:lnTo>
                  <a:lnTo>
                    <a:pt x="2097" y="107"/>
                  </a:lnTo>
                  <a:lnTo>
                    <a:pt x="2062" y="93"/>
                  </a:lnTo>
                  <a:lnTo>
                    <a:pt x="2027" y="81"/>
                  </a:lnTo>
                  <a:lnTo>
                    <a:pt x="1990" y="69"/>
                  </a:lnTo>
                  <a:lnTo>
                    <a:pt x="1954" y="59"/>
                  </a:lnTo>
                  <a:lnTo>
                    <a:pt x="1918" y="48"/>
                  </a:lnTo>
                  <a:lnTo>
                    <a:pt x="1881" y="39"/>
                  </a:lnTo>
                  <a:lnTo>
                    <a:pt x="1843" y="31"/>
                  </a:lnTo>
                  <a:lnTo>
                    <a:pt x="1806" y="23"/>
                  </a:lnTo>
                  <a:lnTo>
                    <a:pt x="1769" y="18"/>
                  </a:lnTo>
                  <a:lnTo>
                    <a:pt x="1730" y="12"/>
                  </a:lnTo>
                  <a:lnTo>
                    <a:pt x="1692" y="7"/>
                  </a:lnTo>
                  <a:lnTo>
                    <a:pt x="1652" y="4"/>
                  </a:lnTo>
                  <a:lnTo>
                    <a:pt x="1614" y="2"/>
                  </a:lnTo>
                  <a:lnTo>
                    <a:pt x="1575" y="0"/>
                  </a:lnTo>
                  <a:lnTo>
                    <a:pt x="1534" y="0"/>
                  </a:lnTo>
                  <a:lnTo>
                    <a:pt x="1534" y="0"/>
                  </a:lnTo>
                  <a:lnTo>
                    <a:pt x="1495" y="0"/>
                  </a:lnTo>
                  <a:lnTo>
                    <a:pt x="1455" y="2"/>
                  </a:lnTo>
                  <a:lnTo>
                    <a:pt x="1417" y="4"/>
                  </a:lnTo>
                  <a:lnTo>
                    <a:pt x="1377" y="7"/>
                  </a:lnTo>
                  <a:lnTo>
                    <a:pt x="1339" y="12"/>
                  </a:lnTo>
                  <a:lnTo>
                    <a:pt x="1301" y="18"/>
                  </a:lnTo>
                  <a:lnTo>
                    <a:pt x="1263" y="23"/>
                  </a:lnTo>
                  <a:lnTo>
                    <a:pt x="1225" y="31"/>
                  </a:lnTo>
                  <a:lnTo>
                    <a:pt x="1188" y="39"/>
                  </a:lnTo>
                  <a:lnTo>
                    <a:pt x="1151" y="48"/>
                  </a:lnTo>
                  <a:lnTo>
                    <a:pt x="1114" y="59"/>
                  </a:lnTo>
                  <a:lnTo>
                    <a:pt x="1079" y="69"/>
                  </a:lnTo>
                  <a:lnTo>
                    <a:pt x="1043" y="81"/>
                  </a:lnTo>
                  <a:lnTo>
                    <a:pt x="1007" y="93"/>
                  </a:lnTo>
                  <a:lnTo>
                    <a:pt x="972" y="107"/>
                  </a:lnTo>
                  <a:lnTo>
                    <a:pt x="937" y="120"/>
                  </a:lnTo>
                  <a:lnTo>
                    <a:pt x="903" y="135"/>
                  </a:lnTo>
                  <a:lnTo>
                    <a:pt x="870" y="151"/>
                  </a:lnTo>
                  <a:lnTo>
                    <a:pt x="836" y="167"/>
                  </a:lnTo>
                  <a:lnTo>
                    <a:pt x="803" y="185"/>
                  </a:lnTo>
                  <a:lnTo>
                    <a:pt x="771" y="204"/>
                  </a:lnTo>
                  <a:lnTo>
                    <a:pt x="739" y="222"/>
                  </a:lnTo>
                  <a:lnTo>
                    <a:pt x="708" y="242"/>
                  </a:lnTo>
                  <a:lnTo>
                    <a:pt x="677" y="262"/>
                  </a:lnTo>
                  <a:lnTo>
                    <a:pt x="646" y="282"/>
                  </a:lnTo>
                  <a:lnTo>
                    <a:pt x="616" y="305"/>
                  </a:lnTo>
                  <a:lnTo>
                    <a:pt x="587" y="327"/>
                  </a:lnTo>
                  <a:lnTo>
                    <a:pt x="559" y="351"/>
                  </a:lnTo>
                  <a:lnTo>
                    <a:pt x="531" y="374"/>
                  </a:lnTo>
                  <a:lnTo>
                    <a:pt x="503" y="399"/>
                  </a:lnTo>
                  <a:lnTo>
                    <a:pt x="477" y="423"/>
                  </a:lnTo>
                  <a:lnTo>
                    <a:pt x="450" y="449"/>
                  </a:lnTo>
                  <a:lnTo>
                    <a:pt x="424" y="475"/>
                  </a:lnTo>
                  <a:lnTo>
                    <a:pt x="399" y="502"/>
                  </a:lnTo>
                  <a:lnTo>
                    <a:pt x="374" y="530"/>
                  </a:lnTo>
                  <a:lnTo>
                    <a:pt x="351" y="559"/>
                  </a:lnTo>
                  <a:lnTo>
                    <a:pt x="327" y="587"/>
                  </a:lnTo>
                  <a:lnTo>
                    <a:pt x="305" y="616"/>
                  </a:lnTo>
                  <a:lnTo>
                    <a:pt x="284" y="646"/>
                  </a:lnTo>
                  <a:lnTo>
                    <a:pt x="262" y="676"/>
                  </a:lnTo>
                  <a:lnTo>
                    <a:pt x="242" y="707"/>
                  </a:lnTo>
                  <a:lnTo>
                    <a:pt x="223" y="739"/>
                  </a:lnTo>
                  <a:lnTo>
                    <a:pt x="204" y="771"/>
                  </a:lnTo>
                  <a:lnTo>
                    <a:pt x="185" y="803"/>
                  </a:lnTo>
                  <a:lnTo>
                    <a:pt x="168" y="836"/>
                  </a:lnTo>
                  <a:lnTo>
                    <a:pt x="151" y="869"/>
                  </a:lnTo>
                  <a:lnTo>
                    <a:pt x="135" y="903"/>
                  </a:lnTo>
                  <a:lnTo>
                    <a:pt x="120" y="937"/>
                  </a:lnTo>
                  <a:lnTo>
                    <a:pt x="107" y="971"/>
                  </a:lnTo>
                  <a:lnTo>
                    <a:pt x="94" y="1006"/>
                  </a:lnTo>
                  <a:lnTo>
                    <a:pt x="81" y="1041"/>
                  </a:lnTo>
                  <a:lnTo>
                    <a:pt x="69" y="1078"/>
                  </a:lnTo>
                  <a:lnTo>
                    <a:pt x="59" y="1114"/>
                  </a:lnTo>
                  <a:lnTo>
                    <a:pt x="49" y="1150"/>
                  </a:lnTo>
                  <a:lnTo>
                    <a:pt x="39" y="1188"/>
                  </a:lnTo>
                  <a:lnTo>
                    <a:pt x="32" y="1225"/>
                  </a:lnTo>
                  <a:lnTo>
                    <a:pt x="25" y="1262"/>
                  </a:lnTo>
                  <a:lnTo>
                    <a:pt x="18" y="1301"/>
                  </a:lnTo>
                  <a:lnTo>
                    <a:pt x="13" y="1339"/>
                  </a:lnTo>
                  <a:lnTo>
                    <a:pt x="9" y="1377"/>
                  </a:lnTo>
                  <a:lnTo>
                    <a:pt x="5" y="1416"/>
                  </a:lnTo>
                  <a:lnTo>
                    <a:pt x="2" y="1455"/>
                  </a:lnTo>
                  <a:lnTo>
                    <a:pt x="1" y="1495"/>
                  </a:lnTo>
                  <a:lnTo>
                    <a:pt x="0" y="1534"/>
                  </a:lnTo>
                  <a:lnTo>
                    <a:pt x="377" y="1534"/>
                  </a:lnTo>
                  <a:lnTo>
                    <a:pt x="377" y="1534"/>
                  </a:lnTo>
                  <a:lnTo>
                    <a:pt x="377" y="1504"/>
                  </a:lnTo>
                  <a:lnTo>
                    <a:pt x="378" y="1474"/>
                  </a:lnTo>
                  <a:lnTo>
                    <a:pt x="381" y="1444"/>
                  </a:lnTo>
                  <a:lnTo>
                    <a:pt x="383" y="1416"/>
                  </a:lnTo>
                  <a:lnTo>
                    <a:pt x="387" y="1387"/>
                  </a:lnTo>
                  <a:lnTo>
                    <a:pt x="390" y="1358"/>
                  </a:lnTo>
                  <a:lnTo>
                    <a:pt x="396" y="1329"/>
                  </a:lnTo>
                  <a:lnTo>
                    <a:pt x="401" y="1301"/>
                  </a:lnTo>
                  <a:lnTo>
                    <a:pt x="407" y="1273"/>
                  </a:lnTo>
                  <a:lnTo>
                    <a:pt x="414" y="1245"/>
                  </a:lnTo>
                  <a:lnTo>
                    <a:pt x="421" y="1217"/>
                  </a:lnTo>
                  <a:lnTo>
                    <a:pt x="430" y="1190"/>
                  </a:lnTo>
                  <a:lnTo>
                    <a:pt x="438" y="1163"/>
                  </a:lnTo>
                  <a:lnTo>
                    <a:pt x="448" y="1136"/>
                  </a:lnTo>
                  <a:lnTo>
                    <a:pt x="457" y="1110"/>
                  </a:lnTo>
                  <a:lnTo>
                    <a:pt x="468" y="1083"/>
                  </a:lnTo>
                  <a:lnTo>
                    <a:pt x="480" y="1057"/>
                  </a:lnTo>
                  <a:lnTo>
                    <a:pt x="491" y="1032"/>
                  </a:lnTo>
                  <a:lnTo>
                    <a:pt x="504" y="1007"/>
                  </a:lnTo>
                  <a:lnTo>
                    <a:pt x="517" y="983"/>
                  </a:lnTo>
                  <a:lnTo>
                    <a:pt x="531" y="958"/>
                  </a:lnTo>
                  <a:lnTo>
                    <a:pt x="545" y="934"/>
                  </a:lnTo>
                  <a:lnTo>
                    <a:pt x="560" y="910"/>
                  </a:lnTo>
                  <a:lnTo>
                    <a:pt x="575" y="887"/>
                  </a:lnTo>
                  <a:lnTo>
                    <a:pt x="591" y="865"/>
                  </a:lnTo>
                  <a:lnTo>
                    <a:pt x="608" y="841"/>
                  </a:lnTo>
                  <a:lnTo>
                    <a:pt x="624" y="820"/>
                  </a:lnTo>
                  <a:lnTo>
                    <a:pt x="642" y="797"/>
                  </a:lnTo>
                  <a:lnTo>
                    <a:pt x="660" y="777"/>
                  </a:lnTo>
                  <a:lnTo>
                    <a:pt x="678" y="756"/>
                  </a:lnTo>
                  <a:lnTo>
                    <a:pt x="697" y="736"/>
                  </a:lnTo>
                  <a:lnTo>
                    <a:pt x="716" y="715"/>
                  </a:lnTo>
                  <a:lnTo>
                    <a:pt x="736" y="696"/>
                  </a:lnTo>
                  <a:lnTo>
                    <a:pt x="757" y="677"/>
                  </a:lnTo>
                  <a:lnTo>
                    <a:pt x="777" y="659"/>
                  </a:lnTo>
                  <a:lnTo>
                    <a:pt x="798" y="641"/>
                  </a:lnTo>
                  <a:lnTo>
                    <a:pt x="820" y="624"/>
                  </a:lnTo>
                  <a:lnTo>
                    <a:pt x="842" y="607"/>
                  </a:lnTo>
                  <a:lnTo>
                    <a:pt x="865" y="591"/>
                  </a:lnTo>
                  <a:lnTo>
                    <a:pt x="887" y="575"/>
                  </a:lnTo>
                  <a:lnTo>
                    <a:pt x="910" y="559"/>
                  </a:lnTo>
                  <a:lnTo>
                    <a:pt x="935" y="545"/>
                  </a:lnTo>
                  <a:lnTo>
                    <a:pt x="958" y="530"/>
                  </a:lnTo>
                  <a:lnTo>
                    <a:pt x="983" y="516"/>
                  </a:lnTo>
                  <a:lnTo>
                    <a:pt x="1007" y="503"/>
                  </a:lnTo>
                  <a:lnTo>
                    <a:pt x="1033" y="490"/>
                  </a:lnTo>
                  <a:lnTo>
                    <a:pt x="1059" y="479"/>
                  </a:lnTo>
                  <a:lnTo>
                    <a:pt x="1084" y="468"/>
                  </a:lnTo>
                  <a:lnTo>
                    <a:pt x="1110" y="457"/>
                  </a:lnTo>
                  <a:lnTo>
                    <a:pt x="1136" y="447"/>
                  </a:lnTo>
                  <a:lnTo>
                    <a:pt x="1163" y="437"/>
                  </a:lnTo>
                  <a:lnTo>
                    <a:pt x="1191" y="429"/>
                  </a:lnTo>
                  <a:lnTo>
                    <a:pt x="1217" y="421"/>
                  </a:lnTo>
                  <a:lnTo>
                    <a:pt x="1245" y="414"/>
                  </a:lnTo>
                  <a:lnTo>
                    <a:pt x="1273" y="406"/>
                  </a:lnTo>
                  <a:lnTo>
                    <a:pt x="1302" y="400"/>
                  </a:lnTo>
                  <a:lnTo>
                    <a:pt x="1329" y="394"/>
                  </a:lnTo>
                  <a:lnTo>
                    <a:pt x="1358" y="390"/>
                  </a:lnTo>
                  <a:lnTo>
                    <a:pt x="1387" y="386"/>
                  </a:lnTo>
                  <a:lnTo>
                    <a:pt x="1416" y="383"/>
                  </a:lnTo>
                  <a:lnTo>
                    <a:pt x="1446" y="381"/>
                  </a:lnTo>
                  <a:lnTo>
                    <a:pt x="1475" y="378"/>
                  </a:lnTo>
                  <a:lnTo>
                    <a:pt x="1504" y="377"/>
                  </a:lnTo>
                  <a:lnTo>
                    <a:pt x="1534" y="376"/>
                  </a:lnTo>
                  <a:lnTo>
                    <a:pt x="1534" y="376"/>
                  </a:lnTo>
                  <a:close/>
                </a:path>
              </a:pathLst>
            </a:custGeom>
            <a:solidFill>
              <a:srgbClr val="57B5EE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735F955-9BA1-05AA-9297-29FBE9A7EC5B}"/>
              </a:ext>
            </a:extLst>
          </p:cNvPr>
          <p:cNvSpPr txBox="1"/>
          <p:nvPr/>
        </p:nvSpPr>
        <p:spPr>
          <a:xfrm>
            <a:off x="6995899" y="4986663"/>
            <a:ext cx="3716570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64E97C-0F7D-2FF9-6EBB-81769254F8BA}"/>
              </a:ext>
            </a:extLst>
          </p:cNvPr>
          <p:cNvSpPr txBox="1"/>
          <p:nvPr/>
        </p:nvSpPr>
        <p:spPr>
          <a:xfrm>
            <a:off x="4237585" y="1584995"/>
            <a:ext cx="3716570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01563B-B0FA-45F7-7ACD-947BE6ED387B}"/>
              </a:ext>
            </a:extLst>
          </p:cNvPr>
          <p:cNvSpPr txBox="1"/>
          <p:nvPr/>
        </p:nvSpPr>
        <p:spPr>
          <a:xfrm>
            <a:off x="1466375" y="4986663"/>
            <a:ext cx="3716570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B76C6F-EDD1-0104-BFC4-19B9775B2CC3}"/>
              </a:ext>
            </a:extLst>
          </p:cNvPr>
          <p:cNvSpPr txBox="1"/>
          <p:nvPr/>
        </p:nvSpPr>
        <p:spPr>
          <a:xfrm>
            <a:off x="0" y="198685"/>
            <a:ext cx="12191999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dirty="0">
                <a:solidFill>
                  <a:srgbClr val="FFC000"/>
                </a:solidFill>
                <a:cs typeface="B Titr" panose="00000700000000000000" pitchFamily="2" charset="-78"/>
              </a:rPr>
              <a:t>تیتر عنوان موضوع </a:t>
            </a:r>
            <a:r>
              <a:rPr lang="fa-IR" sz="2800" dirty="0">
                <a:cs typeface="B Titr" panose="00000700000000000000" pitchFamily="2" charset="-78"/>
              </a:rPr>
              <a:t>را وارد نمایید</a:t>
            </a:r>
            <a:endParaRPr lang="en-US" sz="28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639500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8D675DA-074E-D6C8-B69E-588541A55FC5}"/>
              </a:ext>
            </a:extLst>
          </p:cNvPr>
          <p:cNvGrpSpPr/>
          <p:nvPr/>
        </p:nvGrpSpPr>
        <p:grpSpPr>
          <a:xfrm>
            <a:off x="7150364" y="1900481"/>
            <a:ext cx="4099304" cy="4073562"/>
            <a:chOff x="7150364" y="1900481"/>
            <a:chExt cx="4099304" cy="4073562"/>
          </a:xfrm>
        </p:grpSpPr>
        <p:sp>
          <p:nvSpPr>
            <p:cNvPr id="16" name="任意多边形: 形状 103"/>
            <p:cNvSpPr/>
            <p:nvPr/>
          </p:nvSpPr>
          <p:spPr>
            <a:xfrm>
              <a:off x="8064827" y="2230566"/>
              <a:ext cx="2805031" cy="15619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11" extrusionOk="0">
                  <a:moveTo>
                    <a:pt x="6974" y="3251"/>
                  </a:moveTo>
                  <a:lnTo>
                    <a:pt x="6917" y="3349"/>
                  </a:lnTo>
                  <a:lnTo>
                    <a:pt x="6827" y="3350"/>
                  </a:lnTo>
                  <a:lnTo>
                    <a:pt x="6604" y="3534"/>
                  </a:lnTo>
                  <a:lnTo>
                    <a:pt x="6516" y="3506"/>
                  </a:lnTo>
                  <a:lnTo>
                    <a:pt x="6316" y="3666"/>
                  </a:lnTo>
                  <a:lnTo>
                    <a:pt x="6388" y="3748"/>
                  </a:lnTo>
                  <a:lnTo>
                    <a:pt x="6349" y="3897"/>
                  </a:lnTo>
                  <a:lnTo>
                    <a:pt x="6191" y="3956"/>
                  </a:lnTo>
                  <a:lnTo>
                    <a:pt x="6079" y="4058"/>
                  </a:lnTo>
                  <a:lnTo>
                    <a:pt x="5935" y="4082"/>
                  </a:lnTo>
                  <a:lnTo>
                    <a:pt x="5832" y="3953"/>
                  </a:lnTo>
                  <a:lnTo>
                    <a:pt x="5592" y="3895"/>
                  </a:lnTo>
                  <a:lnTo>
                    <a:pt x="5538" y="3965"/>
                  </a:lnTo>
                  <a:lnTo>
                    <a:pt x="5643" y="4107"/>
                  </a:lnTo>
                  <a:lnTo>
                    <a:pt x="5491" y="4212"/>
                  </a:lnTo>
                  <a:lnTo>
                    <a:pt x="5425" y="4373"/>
                  </a:lnTo>
                  <a:lnTo>
                    <a:pt x="5289" y="4561"/>
                  </a:lnTo>
                  <a:lnTo>
                    <a:pt x="5483" y="4605"/>
                  </a:lnTo>
                  <a:lnTo>
                    <a:pt x="5424" y="4718"/>
                  </a:lnTo>
                  <a:lnTo>
                    <a:pt x="5441" y="4859"/>
                  </a:lnTo>
                  <a:lnTo>
                    <a:pt x="5284" y="5054"/>
                  </a:lnTo>
                  <a:lnTo>
                    <a:pt x="5134" y="5348"/>
                  </a:lnTo>
                  <a:lnTo>
                    <a:pt x="5011" y="5415"/>
                  </a:lnTo>
                  <a:lnTo>
                    <a:pt x="4819" y="5473"/>
                  </a:lnTo>
                  <a:lnTo>
                    <a:pt x="4729" y="5579"/>
                  </a:lnTo>
                  <a:lnTo>
                    <a:pt x="4698" y="5763"/>
                  </a:lnTo>
                  <a:lnTo>
                    <a:pt x="4640" y="6049"/>
                  </a:lnTo>
                  <a:lnTo>
                    <a:pt x="4594" y="6214"/>
                  </a:lnTo>
                  <a:lnTo>
                    <a:pt x="4511" y="6355"/>
                  </a:lnTo>
                  <a:lnTo>
                    <a:pt x="4335" y="6402"/>
                  </a:lnTo>
                  <a:lnTo>
                    <a:pt x="4158" y="6496"/>
                  </a:lnTo>
                  <a:lnTo>
                    <a:pt x="4121" y="6731"/>
                  </a:lnTo>
                  <a:lnTo>
                    <a:pt x="4130" y="6918"/>
                  </a:lnTo>
                  <a:lnTo>
                    <a:pt x="4130" y="7106"/>
                  </a:lnTo>
                  <a:lnTo>
                    <a:pt x="4209" y="7153"/>
                  </a:lnTo>
                  <a:lnTo>
                    <a:pt x="4222" y="7294"/>
                  </a:lnTo>
                  <a:lnTo>
                    <a:pt x="4143" y="7373"/>
                  </a:lnTo>
                  <a:lnTo>
                    <a:pt x="4058" y="7373"/>
                  </a:lnTo>
                  <a:lnTo>
                    <a:pt x="4013" y="7501"/>
                  </a:lnTo>
                  <a:lnTo>
                    <a:pt x="4138" y="7589"/>
                  </a:lnTo>
                  <a:lnTo>
                    <a:pt x="4206" y="7523"/>
                  </a:lnTo>
                  <a:lnTo>
                    <a:pt x="4233" y="7687"/>
                  </a:lnTo>
                  <a:lnTo>
                    <a:pt x="4180" y="7866"/>
                  </a:lnTo>
                  <a:lnTo>
                    <a:pt x="4163" y="8053"/>
                  </a:lnTo>
                  <a:lnTo>
                    <a:pt x="4125" y="8305"/>
                  </a:lnTo>
                  <a:lnTo>
                    <a:pt x="4029" y="8541"/>
                  </a:lnTo>
                  <a:lnTo>
                    <a:pt x="3985" y="8685"/>
                  </a:lnTo>
                  <a:lnTo>
                    <a:pt x="3904" y="8905"/>
                  </a:lnTo>
                  <a:lnTo>
                    <a:pt x="3852" y="9140"/>
                  </a:lnTo>
                  <a:lnTo>
                    <a:pt x="3785" y="9331"/>
                  </a:lnTo>
                  <a:lnTo>
                    <a:pt x="3684" y="9449"/>
                  </a:lnTo>
                  <a:lnTo>
                    <a:pt x="3703" y="9593"/>
                  </a:lnTo>
                  <a:lnTo>
                    <a:pt x="3763" y="9804"/>
                  </a:lnTo>
                  <a:lnTo>
                    <a:pt x="3728" y="9961"/>
                  </a:lnTo>
                  <a:lnTo>
                    <a:pt x="3652" y="10090"/>
                  </a:lnTo>
                  <a:lnTo>
                    <a:pt x="3612" y="10294"/>
                  </a:lnTo>
                  <a:lnTo>
                    <a:pt x="3509" y="10317"/>
                  </a:lnTo>
                  <a:lnTo>
                    <a:pt x="3433" y="10306"/>
                  </a:lnTo>
                  <a:lnTo>
                    <a:pt x="3341" y="10180"/>
                  </a:lnTo>
                  <a:lnTo>
                    <a:pt x="3205" y="10239"/>
                  </a:lnTo>
                  <a:lnTo>
                    <a:pt x="3156" y="10321"/>
                  </a:lnTo>
                  <a:lnTo>
                    <a:pt x="3101" y="10211"/>
                  </a:lnTo>
                  <a:lnTo>
                    <a:pt x="3114" y="10027"/>
                  </a:lnTo>
                  <a:lnTo>
                    <a:pt x="3134" y="9895"/>
                  </a:lnTo>
                  <a:lnTo>
                    <a:pt x="3226" y="9711"/>
                  </a:lnTo>
                  <a:lnTo>
                    <a:pt x="3312" y="9617"/>
                  </a:lnTo>
                  <a:lnTo>
                    <a:pt x="3305" y="9492"/>
                  </a:lnTo>
                  <a:lnTo>
                    <a:pt x="3233" y="9289"/>
                  </a:lnTo>
                  <a:lnTo>
                    <a:pt x="3345" y="9214"/>
                  </a:lnTo>
                  <a:lnTo>
                    <a:pt x="3376" y="9053"/>
                  </a:lnTo>
                  <a:lnTo>
                    <a:pt x="3149" y="9260"/>
                  </a:lnTo>
                  <a:lnTo>
                    <a:pt x="3057" y="9190"/>
                  </a:lnTo>
                  <a:lnTo>
                    <a:pt x="2937" y="9072"/>
                  </a:lnTo>
                  <a:lnTo>
                    <a:pt x="2846" y="9272"/>
                  </a:lnTo>
                  <a:lnTo>
                    <a:pt x="2739" y="9402"/>
                  </a:lnTo>
                  <a:lnTo>
                    <a:pt x="2627" y="9539"/>
                  </a:lnTo>
                  <a:lnTo>
                    <a:pt x="2528" y="9539"/>
                  </a:lnTo>
                  <a:lnTo>
                    <a:pt x="2527" y="9402"/>
                  </a:lnTo>
                  <a:lnTo>
                    <a:pt x="2600" y="9273"/>
                  </a:lnTo>
                  <a:lnTo>
                    <a:pt x="2481" y="9029"/>
                  </a:lnTo>
                  <a:lnTo>
                    <a:pt x="2357" y="8831"/>
                  </a:lnTo>
                  <a:lnTo>
                    <a:pt x="2187" y="8576"/>
                  </a:lnTo>
                  <a:lnTo>
                    <a:pt x="2036" y="8658"/>
                  </a:lnTo>
                  <a:lnTo>
                    <a:pt x="2072" y="8493"/>
                  </a:lnTo>
                  <a:lnTo>
                    <a:pt x="2195" y="8270"/>
                  </a:lnTo>
                  <a:lnTo>
                    <a:pt x="2215" y="8039"/>
                  </a:lnTo>
                  <a:lnTo>
                    <a:pt x="2070" y="7991"/>
                  </a:lnTo>
                  <a:lnTo>
                    <a:pt x="2108" y="7828"/>
                  </a:lnTo>
                  <a:lnTo>
                    <a:pt x="2147" y="7527"/>
                  </a:lnTo>
                  <a:lnTo>
                    <a:pt x="2031" y="7598"/>
                  </a:lnTo>
                  <a:lnTo>
                    <a:pt x="1922" y="7527"/>
                  </a:lnTo>
                  <a:lnTo>
                    <a:pt x="1832" y="7657"/>
                  </a:lnTo>
                  <a:lnTo>
                    <a:pt x="1743" y="7786"/>
                  </a:lnTo>
                  <a:lnTo>
                    <a:pt x="1586" y="7876"/>
                  </a:lnTo>
                  <a:lnTo>
                    <a:pt x="1447" y="7969"/>
                  </a:lnTo>
                  <a:lnTo>
                    <a:pt x="1408" y="7863"/>
                  </a:lnTo>
                  <a:lnTo>
                    <a:pt x="1488" y="7747"/>
                  </a:lnTo>
                  <a:lnTo>
                    <a:pt x="1324" y="7782"/>
                  </a:lnTo>
                  <a:lnTo>
                    <a:pt x="1278" y="7896"/>
                  </a:lnTo>
                  <a:lnTo>
                    <a:pt x="1208" y="7955"/>
                  </a:lnTo>
                  <a:lnTo>
                    <a:pt x="1196" y="7791"/>
                  </a:lnTo>
                  <a:lnTo>
                    <a:pt x="1158" y="7674"/>
                  </a:lnTo>
                  <a:lnTo>
                    <a:pt x="1040" y="7720"/>
                  </a:lnTo>
                  <a:cubicBezTo>
                    <a:pt x="1028" y="7727"/>
                    <a:pt x="1016" y="7735"/>
                    <a:pt x="1005" y="7742"/>
                  </a:cubicBezTo>
                  <a:cubicBezTo>
                    <a:pt x="993" y="7749"/>
                    <a:pt x="981" y="7756"/>
                    <a:pt x="970" y="7763"/>
                  </a:cubicBezTo>
                  <a:lnTo>
                    <a:pt x="889" y="7639"/>
                  </a:lnTo>
                  <a:lnTo>
                    <a:pt x="759" y="7615"/>
                  </a:lnTo>
                  <a:lnTo>
                    <a:pt x="613" y="7348"/>
                  </a:lnTo>
                  <a:lnTo>
                    <a:pt x="685" y="7239"/>
                  </a:lnTo>
                  <a:lnTo>
                    <a:pt x="801" y="7263"/>
                  </a:lnTo>
                  <a:lnTo>
                    <a:pt x="818" y="7415"/>
                  </a:lnTo>
                  <a:lnTo>
                    <a:pt x="963" y="7254"/>
                  </a:lnTo>
                  <a:lnTo>
                    <a:pt x="1171" y="7066"/>
                  </a:lnTo>
                  <a:lnTo>
                    <a:pt x="1360" y="6964"/>
                  </a:lnTo>
                  <a:lnTo>
                    <a:pt x="1640" y="6779"/>
                  </a:lnTo>
                  <a:lnTo>
                    <a:pt x="1824" y="6697"/>
                  </a:lnTo>
                  <a:lnTo>
                    <a:pt x="1965" y="6776"/>
                  </a:lnTo>
                  <a:lnTo>
                    <a:pt x="2035" y="6806"/>
                  </a:lnTo>
                  <a:lnTo>
                    <a:pt x="1962" y="6970"/>
                  </a:lnTo>
                  <a:lnTo>
                    <a:pt x="2059" y="7060"/>
                  </a:lnTo>
                  <a:lnTo>
                    <a:pt x="2201" y="7154"/>
                  </a:lnTo>
                  <a:lnTo>
                    <a:pt x="2279" y="7259"/>
                  </a:lnTo>
                  <a:lnTo>
                    <a:pt x="2349" y="7380"/>
                  </a:lnTo>
                  <a:lnTo>
                    <a:pt x="2402" y="7486"/>
                  </a:lnTo>
                  <a:lnTo>
                    <a:pt x="2588" y="7427"/>
                  </a:lnTo>
                  <a:lnTo>
                    <a:pt x="2704" y="7392"/>
                  </a:lnTo>
                  <a:lnTo>
                    <a:pt x="2477" y="7353"/>
                  </a:lnTo>
                  <a:lnTo>
                    <a:pt x="2507" y="7224"/>
                  </a:lnTo>
                  <a:lnTo>
                    <a:pt x="2385" y="7111"/>
                  </a:lnTo>
                  <a:lnTo>
                    <a:pt x="2457" y="7001"/>
                  </a:lnTo>
                  <a:lnTo>
                    <a:pt x="2568" y="6884"/>
                  </a:lnTo>
                  <a:lnTo>
                    <a:pt x="2663" y="6782"/>
                  </a:lnTo>
                  <a:lnTo>
                    <a:pt x="2688" y="6638"/>
                  </a:lnTo>
                  <a:lnTo>
                    <a:pt x="2465" y="6293"/>
                  </a:lnTo>
                  <a:lnTo>
                    <a:pt x="2378" y="6333"/>
                  </a:lnTo>
                  <a:lnTo>
                    <a:pt x="2288" y="6439"/>
                  </a:lnTo>
                  <a:lnTo>
                    <a:pt x="2244" y="6334"/>
                  </a:lnTo>
                  <a:lnTo>
                    <a:pt x="2308" y="6154"/>
                  </a:lnTo>
                  <a:lnTo>
                    <a:pt x="2391" y="5828"/>
                  </a:lnTo>
                  <a:lnTo>
                    <a:pt x="2470" y="5946"/>
                  </a:lnTo>
                  <a:lnTo>
                    <a:pt x="2621" y="5667"/>
                  </a:lnTo>
                  <a:lnTo>
                    <a:pt x="2588" y="5538"/>
                  </a:lnTo>
                  <a:lnTo>
                    <a:pt x="2700" y="5236"/>
                  </a:lnTo>
                  <a:lnTo>
                    <a:pt x="2713" y="5107"/>
                  </a:lnTo>
                  <a:lnTo>
                    <a:pt x="2827" y="4916"/>
                  </a:lnTo>
                  <a:lnTo>
                    <a:pt x="2906" y="4653"/>
                  </a:lnTo>
                  <a:lnTo>
                    <a:pt x="2834" y="4528"/>
                  </a:lnTo>
                  <a:lnTo>
                    <a:pt x="2781" y="4435"/>
                  </a:lnTo>
                  <a:lnTo>
                    <a:pt x="2770" y="4225"/>
                  </a:lnTo>
                  <a:lnTo>
                    <a:pt x="2744" y="4021"/>
                  </a:lnTo>
                  <a:lnTo>
                    <a:pt x="2681" y="3962"/>
                  </a:lnTo>
                  <a:lnTo>
                    <a:pt x="2668" y="4165"/>
                  </a:lnTo>
                  <a:lnTo>
                    <a:pt x="2493" y="4247"/>
                  </a:lnTo>
                  <a:lnTo>
                    <a:pt x="2390" y="4259"/>
                  </a:lnTo>
                  <a:lnTo>
                    <a:pt x="2383" y="4388"/>
                  </a:lnTo>
                  <a:lnTo>
                    <a:pt x="2138" y="4670"/>
                  </a:lnTo>
                  <a:lnTo>
                    <a:pt x="2017" y="4784"/>
                  </a:lnTo>
                  <a:lnTo>
                    <a:pt x="2021" y="4928"/>
                  </a:lnTo>
                  <a:lnTo>
                    <a:pt x="2181" y="4928"/>
                  </a:lnTo>
                  <a:lnTo>
                    <a:pt x="2089" y="5051"/>
                  </a:lnTo>
                  <a:lnTo>
                    <a:pt x="1763" y="5172"/>
                  </a:lnTo>
                  <a:lnTo>
                    <a:pt x="1494" y="5367"/>
                  </a:lnTo>
                  <a:lnTo>
                    <a:pt x="1139" y="5673"/>
                  </a:lnTo>
                  <a:lnTo>
                    <a:pt x="1065" y="5619"/>
                  </a:lnTo>
                  <a:lnTo>
                    <a:pt x="1229" y="5493"/>
                  </a:lnTo>
                  <a:lnTo>
                    <a:pt x="1218" y="5329"/>
                  </a:lnTo>
                  <a:lnTo>
                    <a:pt x="1102" y="5458"/>
                  </a:lnTo>
                  <a:lnTo>
                    <a:pt x="951" y="5646"/>
                  </a:lnTo>
                  <a:lnTo>
                    <a:pt x="854" y="5952"/>
                  </a:lnTo>
                  <a:lnTo>
                    <a:pt x="668" y="6179"/>
                  </a:lnTo>
                  <a:lnTo>
                    <a:pt x="513" y="6351"/>
                  </a:lnTo>
                  <a:lnTo>
                    <a:pt x="357" y="6492"/>
                  </a:lnTo>
                  <a:lnTo>
                    <a:pt x="370" y="6645"/>
                  </a:lnTo>
                  <a:lnTo>
                    <a:pt x="328" y="6754"/>
                  </a:lnTo>
                  <a:lnTo>
                    <a:pt x="404" y="6918"/>
                  </a:lnTo>
                  <a:lnTo>
                    <a:pt x="341" y="7041"/>
                  </a:lnTo>
                  <a:lnTo>
                    <a:pt x="468" y="7096"/>
                  </a:lnTo>
                  <a:lnTo>
                    <a:pt x="435" y="7233"/>
                  </a:lnTo>
                  <a:lnTo>
                    <a:pt x="586" y="7126"/>
                  </a:lnTo>
                  <a:lnTo>
                    <a:pt x="490" y="7354"/>
                  </a:lnTo>
                  <a:lnTo>
                    <a:pt x="325" y="7154"/>
                  </a:lnTo>
                  <a:lnTo>
                    <a:pt x="301" y="6908"/>
                  </a:lnTo>
                  <a:lnTo>
                    <a:pt x="265" y="6667"/>
                  </a:lnTo>
                  <a:lnTo>
                    <a:pt x="0" y="6160"/>
                  </a:lnTo>
                  <a:cubicBezTo>
                    <a:pt x="607" y="5114"/>
                    <a:pt x="1274" y="4187"/>
                    <a:pt x="1990" y="3393"/>
                  </a:cubicBezTo>
                  <a:cubicBezTo>
                    <a:pt x="2818" y="2477"/>
                    <a:pt x="3705" y="1746"/>
                    <a:pt x="4632" y="1216"/>
                  </a:cubicBezTo>
                  <a:cubicBezTo>
                    <a:pt x="5586" y="636"/>
                    <a:pt x="6574" y="259"/>
                    <a:pt x="7577" y="95"/>
                  </a:cubicBezTo>
                  <a:cubicBezTo>
                    <a:pt x="8699" y="-89"/>
                    <a:pt x="9831" y="-6"/>
                    <a:pt x="10941" y="343"/>
                  </a:cubicBezTo>
                  <a:cubicBezTo>
                    <a:pt x="11759" y="594"/>
                    <a:pt x="12562" y="990"/>
                    <a:pt x="13336" y="1526"/>
                  </a:cubicBezTo>
                  <a:cubicBezTo>
                    <a:pt x="14083" y="2044"/>
                    <a:pt x="14800" y="2689"/>
                    <a:pt x="15478" y="3453"/>
                  </a:cubicBezTo>
                  <a:cubicBezTo>
                    <a:pt x="16137" y="4153"/>
                    <a:pt x="16753" y="4972"/>
                    <a:pt x="17319" y="5896"/>
                  </a:cubicBezTo>
                  <a:cubicBezTo>
                    <a:pt x="17855" y="6774"/>
                    <a:pt x="18343" y="7742"/>
                    <a:pt x="18774" y="8788"/>
                  </a:cubicBezTo>
                  <a:cubicBezTo>
                    <a:pt x="19246" y="9774"/>
                    <a:pt x="19668" y="10832"/>
                    <a:pt x="20036" y="11950"/>
                  </a:cubicBezTo>
                  <a:cubicBezTo>
                    <a:pt x="20392" y="13028"/>
                    <a:pt x="20696" y="14158"/>
                    <a:pt x="20945" y="15328"/>
                  </a:cubicBezTo>
                  <a:cubicBezTo>
                    <a:pt x="21172" y="16358"/>
                    <a:pt x="21341" y="17425"/>
                    <a:pt x="21451" y="18514"/>
                  </a:cubicBezTo>
                  <a:cubicBezTo>
                    <a:pt x="21551" y="19503"/>
                    <a:pt x="21600" y="20506"/>
                    <a:pt x="21599" y="21511"/>
                  </a:cubicBezTo>
                  <a:lnTo>
                    <a:pt x="21410" y="21296"/>
                  </a:lnTo>
                  <a:lnTo>
                    <a:pt x="21242" y="21132"/>
                  </a:lnTo>
                  <a:lnTo>
                    <a:pt x="21183" y="20971"/>
                  </a:lnTo>
                  <a:lnTo>
                    <a:pt x="21111" y="20701"/>
                  </a:lnTo>
                  <a:lnTo>
                    <a:pt x="21071" y="20595"/>
                  </a:lnTo>
                  <a:lnTo>
                    <a:pt x="20935" y="20474"/>
                  </a:lnTo>
                  <a:cubicBezTo>
                    <a:pt x="20910" y="20403"/>
                    <a:pt x="20893" y="20325"/>
                    <a:pt x="20885" y="20242"/>
                  </a:cubicBezTo>
                  <a:cubicBezTo>
                    <a:pt x="20878" y="20163"/>
                    <a:pt x="20879" y="20083"/>
                    <a:pt x="20878" y="20003"/>
                  </a:cubicBezTo>
                  <a:cubicBezTo>
                    <a:pt x="20878" y="19887"/>
                    <a:pt x="20873" y="19772"/>
                    <a:pt x="20865" y="19657"/>
                  </a:cubicBezTo>
                  <a:lnTo>
                    <a:pt x="20806" y="19224"/>
                  </a:lnTo>
                  <a:lnTo>
                    <a:pt x="20613" y="18374"/>
                  </a:lnTo>
                  <a:lnTo>
                    <a:pt x="20532" y="17853"/>
                  </a:lnTo>
                  <a:lnTo>
                    <a:pt x="20495" y="17531"/>
                  </a:lnTo>
                  <a:lnTo>
                    <a:pt x="20451" y="17300"/>
                  </a:lnTo>
                  <a:lnTo>
                    <a:pt x="20465" y="17039"/>
                  </a:lnTo>
                  <a:lnTo>
                    <a:pt x="20399" y="16647"/>
                  </a:lnTo>
                  <a:lnTo>
                    <a:pt x="20304" y="16145"/>
                  </a:lnTo>
                  <a:lnTo>
                    <a:pt x="20144" y="15894"/>
                  </a:lnTo>
                  <a:lnTo>
                    <a:pt x="19991" y="15416"/>
                  </a:lnTo>
                  <a:lnTo>
                    <a:pt x="19958" y="15078"/>
                  </a:lnTo>
                  <a:lnTo>
                    <a:pt x="19927" y="14823"/>
                  </a:lnTo>
                  <a:lnTo>
                    <a:pt x="19888" y="14647"/>
                  </a:lnTo>
                  <a:lnTo>
                    <a:pt x="19732" y="14102"/>
                  </a:lnTo>
                  <a:lnTo>
                    <a:pt x="19592" y="13641"/>
                  </a:lnTo>
                  <a:lnTo>
                    <a:pt x="19613" y="13386"/>
                  </a:lnTo>
                  <a:lnTo>
                    <a:pt x="19553" y="12708"/>
                  </a:lnTo>
                  <a:lnTo>
                    <a:pt x="19409" y="11711"/>
                  </a:lnTo>
                  <a:lnTo>
                    <a:pt x="19217" y="10880"/>
                  </a:lnTo>
                  <a:lnTo>
                    <a:pt x="18969" y="10276"/>
                  </a:lnTo>
                  <a:lnTo>
                    <a:pt x="18725" y="9684"/>
                  </a:lnTo>
                  <a:lnTo>
                    <a:pt x="18572" y="9272"/>
                  </a:lnTo>
                  <a:cubicBezTo>
                    <a:pt x="18530" y="9314"/>
                    <a:pt x="18481" y="9323"/>
                    <a:pt x="18436" y="9296"/>
                  </a:cubicBezTo>
                  <a:cubicBezTo>
                    <a:pt x="18372" y="9258"/>
                    <a:pt x="18326" y="9157"/>
                    <a:pt x="18319" y="9037"/>
                  </a:cubicBezTo>
                  <a:lnTo>
                    <a:pt x="18247" y="8955"/>
                  </a:lnTo>
                  <a:cubicBezTo>
                    <a:pt x="18222" y="8856"/>
                    <a:pt x="18192" y="8762"/>
                    <a:pt x="18157" y="8672"/>
                  </a:cubicBezTo>
                  <a:cubicBezTo>
                    <a:pt x="18124" y="8586"/>
                    <a:pt x="18087" y="8505"/>
                    <a:pt x="18046" y="8429"/>
                  </a:cubicBezTo>
                  <a:lnTo>
                    <a:pt x="17881" y="8472"/>
                  </a:lnTo>
                  <a:lnTo>
                    <a:pt x="17986" y="8711"/>
                  </a:lnTo>
                  <a:lnTo>
                    <a:pt x="18122" y="9040"/>
                  </a:lnTo>
                  <a:lnTo>
                    <a:pt x="18232" y="9295"/>
                  </a:lnTo>
                  <a:lnTo>
                    <a:pt x="18315" y="9523"/>
                  </a:lnTo>
                  <a:lnTo>
                    <a:pt x="18335" y="9837"/>
                  </a:lnTo>
                  <a:lnTo>
                    <a:pt x="18453" y="9994"/>
                  </a:lnTo>
                  <a:lnTo>
                    <a:pt x="18539" y="10147"/>
                  </a:lnTo>
                  <a:lnTo>
                    <a:pt x="18637" y="10335"/>
                  </a:lnTo>
                  <a:lnTo>
                    <a:pt x="18699" y="10696"/>
                  </a:lnTo>
                  <a:lnTo>
                    <a:pt x="18797" y="10856"/>
                  </a:lnTo>
                  <a:lnTo>
                    <a:pt x="18830" y="10605"/>
                  </a:lnTo>
                  <a:lnTo>
                    <a:pt x="18784" y="10311"/>
                  </a:lnTo>
                  <a:lnTo>
                    <a:pt x="18893" y="10444"/>
                  </a:lnTo>
                  <a:lnTo>
                    <a:pt x="18887" y="10702"/>
                  </a:lnTo>
                  <a:lnTo>
                    <a:pt x="18882" y="10938"/>
                  </a:lnTo>
                  <a:lnTo>
                    <a:pt x="18797" y="11008"/>
                  </a:lnTo>
                  <a:lnTo>
                    <a:pt x="18867" y="11235"/>
                  </a:lnTo>
                  <a:lnTo>
                    <a:pt x="18959" y="11501"/>
                  </a:lnTo>
                  <a:lnTo>
                    <a:pt x="19062" y="11501"/>
                  </a:lnTo>
                  <a:lnTo>
                    <a:pt x="19128" y="11783"/>
                  </a:lnTo>
                  <a:lnTo>
                    <a:pt x="19194" y="12022"/>
                  </a:lnTo>
                  <a:lnTo>
                    <a:pt x="19299" y="12258"/>
                  </a:lnTo>
                  <a:lnTo>
                    <a:pt x="19391" y="12481"/>
                  </a:lnTo>
                  <a:lnTo>
                    <a:pt x="19404" y="12645"/>
                  </a:lnTo>
                  <a:lnTo>
                    <a:pt x="19437" y="12770"/>
                  </a:lnTo>
                  <a:lnTo>
                    <a:pt x="19457" y="12985"/>
                  </a:lnTo>
                  <a:lnTo>
                    <a:pt x="19490" y="13181"/>
                  </a:lnTo>
                  <a:lnTo>
                    <a:pt x="19527" y="13396"/>
                  </a:lnTo>
                  <a:lnTo>
                    <a:pt x="19535" y="13690"/>
                  </a:lnTo>
                  <a:lnTo>
                    <a:pt x="19450" y="13613"/>
                  </a:lnTo>
                  <a:lnTo>
                    <a:pt x="19418" y="13938"/>
                  </a:lnTo>
                  <a:cubicBezTo>
                    <a:pt x="19416" y="13965"/>
                    <a:pt x="19414" y="13992"/>
                    <a:pt x="19412" y="14019"/>
                  </a:cubicBezTo>
                  <a:cubicBezTo>
                    <a:pt x="19411" y="14046"/>
                    <a:pt x="19409" y="14073"/>
                    <a:pt x="19407" y="14099"/>
                  </a:cubicBezTo>
                  <a:lnTo>
                    <a:pt x="19324" y="13888"/>
                  </a:lnTo>
                  <a:lnTo>
                    <a:pt x="19256" y="13900"/>
                  </a:lnTo>
                  <a:cubicBezTo>
                    <a:pt x="19229" y="13884"/>
                    <a:pt x="19204" y="13860"/>
                    <a:pt x="19182" y="13830"/>
                  </a:cubicBezTo>
                  <a:cubicBezTo>
                    <a:pt x="19144" y="13778"/>
                    <a:pt x="19115" y="13709"/>
                    <a:pt x="19099" y="13630"/>
                  </a:cubicBezTo>
                  <a:cubicBezTo>
                    <a:pt x="19074" y="13571"/>
                    <a:pt x="19048" y="13514"/>
                    <a:pt x="19022" y="13457"/>
                  </a:cubicBezTo>
                  <a:cubicBezTo>
                    <a:pt x="18987" y="13383"/>
                    <a:pt x="18951" y="13309"/>
                    <a:pt x="18914" y="13238"/>
                  </a:cubicBezTo>
                  <a:cubicBezTo>
                    <a:pt x="18890" y="13189"/>
                    <a:pt x="18863" y="13141"/>
                    <a:pt x="18836" y="13097"/>
                  </a:cubicBezTo>
                  <a:cubicBezTo>
                    <a:pt x="18804" y="13046"/>
                    <a:pt x="18770" y="12999"/>
                    <a:pt x="18735" y="12957"/>
                  </a:cubicBezTo>
                  <a:lnTo>
                    <a:pt x="18607" y="12862"/>
                  </a:lnTo>
                  <a:lnTo>
                    <a:pt x="18537" y="12655"/>
                  </a:lnTo>
                  <a:lnTo>
                    <a:pt x="18485" y="12443"/>
                  </a:lnTo>
                  <a:lnTo>
                    <a:pt x="18485" y="12232"/>
                  </a:lnTo>
                  <a:lnTo>
                    <a:pt x="18524" y="11844"/>
                  </a:lnTo>
                  <a:lnTo>
                    <a:pt x="18522" y="11374"/>
                  </a:lnTo>
                  <a:lnTo>
                    <a:pt x="18463" y="11103"/>
                  </a:lnTo>
                  <a:lnTo>
                    <a:pt x="18325" y="10880"/>
                  </a:lnTo>
                  <a:lnTo>
                    <a:pt x="18177" y="10554"/>
                  </a:lnTo>
                  <a:lnTo>
                    <a:pt x="18076" y="10495"/>
                  </a:lnTo>
                  <a:lnTo>
                    <a:pt x="17975" y="10495"/>
                  </a:lnTo>
                  <a:lnTo>
                    <a:pt x="17912" y="10531"/>
                  </a:lnTo>
                  <a:lnTo>
                    <a:pt x="17868" y="10778"/>
                  </a:lnTo>
                  <a:lnTo>
                    <a:pt x="17772" y="10789"/>
                  </a:lnTo>
                  <a:lnTo>
                    <a:pt x="17726" y="10624"/>
                  </a:lnTo>
                  <a:lnTo>
                    <a:pt x="17693" y="10412"/>
                  </a:lnTo>
                  <a:lnTo>
                    <a:pt x="17648" y="10178"/>
                  </a:lnTo>
                  <a:lnTo>
                    <a:pt x="17611" y="10088"/>
                  </a:lnTo>
                  <a:lnTo>
                    <a:pt x="17495" y="9991"/>
                  </a:lnTo>
                  <a:lnTo>
                    <a:pt x="17432" y="9874"/>
                  </a:lnTo>
                  <a:lnTo>
                    <a:pt x="17434" y="9725"/>
                  </a:lnTo>
                  <a:lnTo>
                    <a:pt x="17348" y="9467"/>
                  </a:lnTo>
                  <a:lnTo>
                    <a:pt x="17287" y="9251"/>
                  </a:lnTo>
                  <a:lnTo>
                    <a:pt x="17189" y="9133"/>
                  </a:lnTo>
                  <a:lnTo>
                    <a:pt x="17228" y="9309"/>
                  </a:lnTo>
                  <a:lnTo>
                    <a:pt x="17287" y="9508"/>
                  </a:lnTo>
                  <a:lnTo>
                    <a:pt x="17307" y="9659"/>
                  </a:lnTo>
                  <a:lnTo>
                    <a:pt x="17346" y="9929"/>
                  </a:lnTo>
                  <a:lnTo>
                    <a:pt x="17403" y="10239"/>
                  </a:lnTo>
                  <a:lnTo>
                    <a:pt x="17487" y="10525"/>
                  </a:lnTo>
                  <a:lnTo>
                    <a:pt x="17467" y="10678"/>
                  </a:lnTo>
                  <a:lnTo>
                    <a:pt x="17306" y="10380"/>
                  </a:lnTo>
                  <a:lnTo>
                    <a:pt x="17262" y="10267"/>
                  </a:lnTo>
                  <a:cubicBezTo>
                    <a:pt x="17251" y="10247"/>
                    <a:pt x="17241" y="10228"/>
                    <a:pt x="17230" y="10208"/>
                  </a:cubicBezTo>
                  <a:cubicBezTo>
                    <a:pt x="17219" y="10189"/>
                    <a:pt x="17208" y="10169"/>
                    <a:pt x="17197" y="10150"/>
                  </a:cubicBezTo>
                  <a:lnTo>
                    <a:pt x="17074" y="10079"/>
                  </a:lnTo>
                  <a:lnTo>
                    <a:pt x="17044" y="9958"/>
                  </a:lnTo>
                  <a:lnTo>
                    <a:pt x="16952" y="9852"/>
                  </a:lnTo>
                  <a:lnTo>
                    <a:pt x="16830" y="9710"/>
                  </a:lnTo>
                  <a:lnTo>
                    <a:pt x="16714" y="9503"/>
                  </a:lnTo>
                  <a:cubicBezTo>
                    <a:pt x="16693" y="9499"/>
                    <a:pt x="16673" y="9495"/>
                    <a:pt x="16652" y="9491"/>
                  </a:cubicBezTo>
                  <a:cubicBezTo>
                    <a:pt x="16631" y="9487"/>
                    <a:pt x="16610" y="9483"/>
                    <a:pt x="16590" y="9479"/>
                  </a:cubicBezTo>
                  <a:lnTo>
                    <a:pt x="16679" y="9690"/>
                  </a:lnTo>
                  <a:lnTo>
                    <a:pt x="16593" y="9705"/>
                  </a:lnTo>
                  <a:lnTo>
                    <a:pt x="16681" y="9850"/>
                  </a:lnTo>
                  <a:lnTo>
                    <a:pt x="16896" y="10027"/>
                  </a:lnTo>
                  <a:lnTo>
                    <a:pt x="17014" y="10234"/>
                  </a:lnTo>
                  <a:lnTo>
                    <a:pt x="17120" y="10490"/>
                  </a:lnTo>
                  <a:lnTo>
                    <a:pt x="17176" y="10650"/>
                  </a:lnTo>
                  <a:lnTo>
                    <a:pt x="17223" y="10823"/>
                  </a:lnTo>
                  <a:lnTo>
                    <a:pt x="17242" y="10963"/>
                  </a:lnTo>
                  <a:lnTo>
                    <a:pt x="17255" y="11139"/>
                  </a:lnTo>
                  <a:lnTo>
                    <a:pt x="17221" y="11277"/>
                  </a:lnTo>
                  <a:lnTo>
                    <a:pt x="17122" y="11218"/>
                  </a:lnTo>
                  <a:lnTo>
                    <a:pt x="17044" y="11065"/>
                  </a:lnTo>
                  <a:lnTo>
                    <a:pt x="16972" y="10901"/>
                  </a:lnTo>
                  <a:lnTo>
                    <a:pt x="16915" y="10869"/>
                  </a:lnTo>
                  <a:lnTo>
                    <a:pt x="16799" y="10810"/>
                  </a:lnTo>
                  <a:lnTo>
                    <a:pt x="16735" y="10569"/>
                  </a:lnTo>
                  <a:lnTo>
                    <a:pt x="16702" y="10456"/>
                  </a:lnTo>
                  <a:lnTo>
                    <a:pt x="16623" y="10338"/>
                  </a:lnTo>
                  <a:lnTo>
                    <a:pt x="16548" y="10162"/>
                  </a:lnTo>
                  <a:lnTo>
                    <a:pt x="16496" y="9985"/>
                  </a:lnTo>
                  <a:lnTo>
                    <a:pt x="16496" y="9856"/>
                  </a:lnTo>
                  <a:lnTo>
                    <a:pt x="16399" y="9684"/>
                  </a:lnTo>
                  <a:lnTo>
                    <a:pt x="16319" y="9746"/>
                  </a:lnTo>
                  <a:lnTo>
                    <a:pt x="16148" y="9582"/>
                  </a:lnTo>
                  <a:cubicBezTo>
                    <a:pt x="16168" y="9621"/>
                    <a:pt x="16188" y="9660"/>
                    <a:pt x="16208" y="9700"/>
                  </a:cubicBezTo>
                  <a:cubicBezTo>
                    <a:pt x="16228" y="9739"/>
                    <a:pt x="16248" y="9778"/>
                    <a:pt x="16268" y="9817"/>
                  </a:cubicBezTo>
                  <a:lnTo>
                    <a:pt x="16161" y="9785"/>
                  </a:lnTo>
                  <a:lnTo>
                    <a:pt x="16031" y="9605"/>
                  </a:lnTo>
                  <a:lnTo>
                    <a:pt x="15928" y="9436"/>
                  </a:lnTo>
                  <a:lnTo>
                    <a:pt x="15928" y="9271"/>
                  </a:lnTo>
                  <a:lnTo>
                    <a:pt x="16064" y="9294"/>
                  </a:lnTo>
                  <a:lnTo>
                    <a:pt x="15920" y="9071"/>
                  </a:lnTo>
                  <a:lnTo>
                    <a:pt x="15866" y="9021"/>
                  </a:lnTo>
                  <a:lnTo>
                    <a:pt x="15866" y="8880"/>
                  </a:lnTo>
                  <a:cubicBezTo>
                    <a:pt x="15853" y="8850"/>
                    <a:pt x="15840" y="8820"/>
                    <a:pt x="15827" y="8790"/>
                  </a:cubicBezTo>
                  <a:cubicBezTo>
                    <a:pt x="15814" y="8760"/>
                    <a:pt x="15802" y="8730"/>
                    <a:pt x="15789" y="8700"/>
                  </a:cubicBezTo>
                  <a:lnTo>
                    <a:pt x="15699" y="8587"/>
                  </a:lnTo>
                  <a:lnTo>
                    <a:pt x="15800" y="8465"/>
                  </a:lnTo>
                  <a:lnTo>
                    <a:pt x="15955" y="8825"/>
                  </a:lnTo>
                  <a:lnTo>
                    <a:pt x="16018" y="8926"/>
                  </a:lnTo>
                  <a:lnTo>
                    <a:pt x="16064" y="8785"/>
                  </a:lnTo>
                  <a:lnTo>
                    <a:pt x="16025" y="8621"/>
                  </a:lnTo>
                  <a:lnTo>
                    <a:pt x="16110" y="8648"/>
                  </a:lnTo>
                  <a:lnTo>
                    <a:pt x="16224" y="8926"/>
                  </a:lnTo>
                  <a:lnTo>
                    <a:pt x="16327" y="9004"/>
                  </a:lnTo>
                  <a:lnTo>
                    <a:pt x="16507" y="8902"/>
                  </a:lnTo>
                  <a:lnTo>
                    <a:pt x="16625" y="8926"/>
                  </a:lnTo>
                  <a:lnTo>
                    <a:pt x="16756" y="8993"/>
                  </a:lnTo>
                  <a:lnTo>
                    <a:pt x="16815" y="8935"/>
                  </a:lnTo>
                  <a:lnTo>
                    <a:pt x="16815" y="8794"/>
                  </a:lnTo>
                  <a:lnTo>
                    <a:pt x="16917" y="8704"/>
                  </a:lnTo>
                  <a:lnTo>
                    <a:pt x="16989" y="8868"/>
                  </a:lnTo>
                  <a:lnTo>
                    <a:pt x="17083" y="8926"/>
                  </a:lnTo>
                  <a:lnTo>
                    <a:pt x="17192" y="9012"/>
                  </a:lnTo>
                  <a:lnTo>
                    <a:pt x="17004" y="8639"/>
                  </a:lnTo>
                  <a:lnTo>
                    <a:pt x="16796" y="8294"/>
                  </a:lnTo>
                  <a:lnTo>
                    <a:pt x="16703" y="8212"/>
                  </a:lnTo>
                  <a:lnTo>
                    <a:pt x="16690" y="8028"/>
                  </a:lnTo>
                  <a:lnTo>
                    <a:pt x="16653" y="7942"/>
                  </a:lnTo>
                  <a:lnTo>
                    <a:pt x="16554" y="7699"/>
                  </a:lnTo>
                  <a:lnTo>
                    <a:pt x="16495" y="7535"/>
                  </a:lnTo>
                  <a:lnTo>
                    <a:pt x="16397" y="7441"/>
                  </a:lnTo>
                  <a:lnTo>
                    <a:pt x="16208" y="7323"/>
                  </a:lnTo>
                  <a:lnTo>
                    <a:pt x="16078" y="7281"/>
                  </a:lnTo>
                  <a:lnTo>
                    <a:pt x="15916" y="7194"/>
                  </a:lnTo>
                  <a:cubicBezTo>
                    <a:pt x="15898" y="7121"/>
                    <a:pt x="15877" y="7050"/>
                    <a:pt x="15853" y="6983"/>
                  </a:cubicBezTo>
                  <a:cubicBezTo>
                    <a:pt x="15819" y="6886"/>
                    <a:pt x="15778" y="6797"/>
                    <a:pt x="15733" y="6716"/>
                  </a:cubicBezTo>
                  <a:lnTo>
                    <a:pt x="15849" y="6650"/>
                  </a:lnTo>
                  <a:lnTo>
                    <a:pt x="15908" y="6771"/>
                  </a:lnTo>
                  <a:lnTo>
                    <a:pt x="16006" y="6865"/>
                  </a:lnTo>
                  <a:lnTo>
                    <a:pt x="16043" y="6709"/>
                  </a:lnTo>
                  <a:lnTo>
                    <a:pt x="16076" y="6580"/>
                  </a:lnTo>
                  <a:lnTo>
                    <a:pt x="16102" y="6415"/>
                  </a:lnTo>
                  <a:lnTo>
                    <a:pt x="16050" y="6289"/>
                  </a:lnTo>
                  <a:lnTo>
                    <a:pt x="15990" y="6090"/>
                  </a:lnTo>
                  <a:lnTo>
                    <a:pt x="15872" y="5960"/>
                  </a:lnTo>
                  <a:lnTo>
                    <a:pt x="15754" y="5795"/>
                  </a:lnTo>
                  <a:lnTo>
                    <a:pt x="15754" y="5678"/>
                  </a:lnTo>
                  <a:lnTo>
                    <a:pt x="15747" y="5514"/>
                  </a:lnTo>
                  <a:lnTo>
                    <a:pt x="15629" y="5350"/>
                  </a:lnTo>
                  <a:lnTo>
                    <a:pt x="15498" y="5291"/>
                  </a:lnTo>
                  <a:lnTo>
                    <a:pt x="15377" y="5244"/>
                  </a:lnTo>
                  <a:lnTo>
                    <a:pt x="15218" y="5151"/>
                  </a:lnTo>
                  <a:lnTo>
                    <a:pt x="15027" y="5057"/>
                  </a:lnTo>
                  <a:lnTo>
                    <a:pt x="14951" y="5057"/>
                  </a:lnTo>
                  <a:lnTo>
                    <a:pt x="14805" y="4924"/>
                  </a:lnTo>
                  <a:lnTo>
                    <a:pt x="14753" y="4736"/>
                  </a:lnTo>
                  <a:lnTo>
                    <a:pt x="14654" y="4665"/>
                  </a:lnTo>
                  <a:cubicBezTo>
                    <a:pt x="14618" y="4619"/>
                    <a:pt x="14583" y="4567"/>
                    <a:pt x="14551" y="4512"/>
                  </a:cubicBezTo>
                  <a:cubicBezTo>
                    <a:pt x="14509" y="4441"/>
                    <a:pt x="14471" y="4363"/>
                    <a:pt x="14426" y="4297"/>
                  </a:cubicBezTo>
                  <a:cubicBezTo>
                    <a:pt x="14366" y="4207"/>
                    <a:pt x="14296" y="4141"/>
                    <a:pt x="14221" y="4101"/>
                  </a:cubicBezTo>
                  <a:lnTo>
                    <a:pt x="14208" y="4261"/>
                  </a:lnTo>
                  <a:lnTo>
                    <a:pt x="14353" y="4386"/>
                  </a:lnTo>
                  <a:lnTo>
                    <a:pt x="14660" y="4807"/>
                  </a:lnTo>
                  <a:lnTo>
                    <a:pt x="14734" y="4924"/>
                  </a:lnTo>
                  <a:lnTo>
                    <a:pt x="14616" y="5124"/>
                  </a:lnTo>
                  <a:lnTo>
                    <a:pt x="14536" y="5069"/>
                  </a:lnTo>
                  <a:lnTo>
                    <a:pt x="14371" y="5081"/>
                  </a:lnTo>
                  <a:lnTo>
                    <a:pt x="14268" y="5045"/>
                  </a:lnTo>
                  <a:lnTo>
                    <a:pt x="14169" y="4932"/>
                  </a:lnTo>
                  <a:lnTo>
                    <a:pt x="14064" y="4790"/>
                  </a:lnTo>
                  <a:cubicBezTo>
                    <a:pt x="14027" y="4784"/>
                    <a:pt x="13989" y="4773"/>
                    <a:pt x="13953" y="4755"/>
                  </a:cubicBezTo>
                  <a:cubicBezTo>
                    <a:pt x="13881" y="4720"/>
                    <a:pt x="13812" y="4663"/>
                    <a:pt x="13751" y="4586"/>
                  </a:cubicBezTo>
                  <a:lnTo>
                    <a:pt x="13626" y="4586"/>
                  </a:lnTo>
                  <a:lnTo>
                    <a:pt x="13704" y="4815"/>
                  </a:lnTo>
                  <a:lnTo>
                    <a:pt x="13805" y="4877"/>
                  </a:lnTo>
                  <a:lnTo>
                    <a:pt x="13912" y="4978"/>
                  </a:lnTo>
                  <a:lnTo>
                    <a:pt x="14054" y="5110"/>
                  </a:lnTo>
                  <a:lnTo>
                    <a:pt x="14200" y="5122"/>
                  </a:lnTo>
                  <a:lnTo>
                    <a:pt x="14341" y="5193"/>
                  </a:lnTo>
                  <a:lnTo>
                    <a:pt x="14409" y="5310"/>
                  </a:lnTo>
                  <a:lnTo>
                    <a:pt x="14551" y="5401"/>
                  </a:lnTo>
                  <a:lnTo>
                    <a:pt x="14665" y="5526"/>
                  </a:lnTo>
                  <a:lnTo>
                    <a:pt x="14777" y="5585"/>
                  </a:lnTo>
                  <a:lnTo>
                    <a:pt x="14803" y="5443"/>
                  </a:lnTo>
                  <a:lnTo>
                    <a:pt x="14727" y="5307"/>
                  </a:lnTo>
                  <a:lnTo>
                    <a:pt x="14746" y="5201"/>
                  </a:lnTo>
                  <a:lnTo>
                    <a:pt x="14832" y="5178"/>
                  </a:lnTo>
                  <a:lnTo>
                    <a:pt x="14850" y="5345"/>
                  </a:lnTo>
                  <a:lnTo>
                    <a:pt x="15040" y="5345"/>
                  </a:lnTo>
                  <a:lnTo>
                    <a:pt x="15097" y="5473"/>
                  </a:lnTo>
                  <a:lnTo>
                    <a:pt x="15143" y="5638"/>
                  </a:lnTo>
                  <a:lnTo>
                    <a:pt x="15231" y="5795"/>
                  </a:lnTo>
                  <a:lnTo>
                    <a:pt x="15371" y="5771"/>
                  </a:lnTo>
                  <a:lnTo>
                    <a:pt x="15454" y="5747"/>
                  </a:lnTo>
                  <a:lnTo>
                    <a:pt x="15548" y="5771"/>
                  </a:lnTo>
                  <a:lnTo>
                    <a:pt x="15640" y="5912"/>
                  </a:lnTo>
                  <a:lnTo>
                    <a:pt x="15713" y="6050"/>
                  </a:lnTo>
                  <a:lnTo>
                    <a:pt x="15776" y="6107"/>
                  </a:lnTo>
                  <a:lnTo>
                    <a:pt x="15877" y="6262"/>
                  </a:lnTo>
                  <a:lnTo>
                    <a:pt x="15969" y="6317"/>
                  </a:lnTo>
                  <a:lnTo>
                    <a:pt x="16008" y="6454"/>
                  </a:lnTo>
                  <a:lnTo>
                    <a:pt x="15993" y="6635"/>
                  </a:lnTo>
                  <a:lnTo>
                    <a:pt x="15761" y="6583"/>
                  </a:lnTo>
                  <a:lnTo>
                    <a:pt x="15595" y="6548"/>
                  </a:lnTo>
                  <a:lnTo>
                    <a:pt x="15529" y="6594"/>
                  </a:lnTo>
                  <a:cubicBezTo>
                    <a:pt x="15502" y="6606"/>
                    <a:pt x="15480" y="6643"/>
                    <a:pt x="15472" y="6692"/>
                  </a:cubicBezTo>
                  <a:cubicBezTo>
                    <a:pt x="15450" y="6832"/>
                    <a:pt x="15530" y="6954"/>
                    <a:pt x="15604" y="6892"/>
                  </a:cubicBezTo>
                  <a:lnTo>
                    <a:pt x="15660" y="6962"/>
                  </a:lnTo>
                  <a:lnTo>
                    <a:pt x="15750" y="7076"/>
                  </a:lnTo>
                  <a:lnTo>
                    <a:pt x="15770" y="7193"/>
                  </a:lnTo>
                  <a:lnTo>
                    <a:pt x="15750" y="7322"/>
                  </a:lnTo>
                  <a:lnTo>
                    <a:pt x="15647" y="7404"/>
                  </a:lnTo>
                  <a:lnTo>
                    <a:pt x="15496" y="7381"/>
                  </a:lnTo>
                  <a:cubicBezTo>
                    <a:pt x="15439" y="7357"/>
                    <a:pt x="15382" y="7334"/>
                    <a:pt x="15325" y="7310"/>
                  </a:cubicBezTo>
                  <a:cubicBezTo>
                    <a:pt x="15287" y="7294"/>
                    <a:pt x="15249" y="7279"/>
                    <a:pt x="15211" y="7263"/>
                  </a:cubicBezTo>
                  <a:cubicBezTo>
                    <a:pt x="15178" y="7253"/>
                    <a:pt x="15146" y="7237"/>
                    <a:pt x="15115" y="7216"/>
                  </a:cubicBezTo>
                  <a:cubicBezTo>
                    <a:pt x="15055" y="7175"/>
                    <a:pt x="15000" y="7114"/>
                    <a:pt x="14946" y="7051"/>
                  </a:cubicBezTo>
                  <a:cubicBezTo>
                    <a:pt x="14901" y="6998"/>
                    <a:pt x="14856" y="6943"/>
                    <a:pt x="14812" y="6886"/>
                  </a:cubicBezTo>
                  <a:lnTo>
                    <a:pt x="14701" y="6781"/>
                  </a:lnTo>
                  <a:lnTo>
                    <a:pt x="14628" y="6581"/>
                  </a:lnTo>
                  <a:lnTo>
                    <a:pt x="14552" y="6460"/>
                  </a:lnTo>
                  <a:lnTo>
                    <a:pt x="14427" y="6249"/>
                  </a:lnTo>
                  <a:lnTo>
                    <a:pt x="14008" y="5995"/>
                  </a:lnTo>
                  <a:lnTo>
                    <a:pt x="13773" y="5752"/>
                  </a:lnTo>
                  <a:lnTo>
                    <a:pt x="13618" y="5646"/>
                  </a:lnTo>
                  <a:lnTo>
                    <a:pt x="13668" y="5807"/>
                  </a:lnTo>
                  <a:lnTo>
                    <a:pt x="13459" y="5705"/>
                  </a:lnTo>
                  <a:lnTo>
                    <a:pt x="13336" y="5611"/>
                  </a:lnTo>
                  <a:lnTo>
                    <a:pt x="13218" y="5505"/>
                  </a:lnTo>
                  <a:lnTo>
                    <a:pt x="13086" y="5340"/>
                  </a:lnTo>
                  <a:lnTo>
                    <a:pt x="12928" y="5187"/>
                  </a:lnTo>
                  <a:lnTo>
                    <a:pt x="12829" y="5070"/>
                  </a:lnTo>
                  <a:lnTo>
                    <a:pt x="12805" y="4968"/>
                  </a:lnTo>
                  <a:lnTo>
                    <a:pt x="12632" y="4933"/>
                  </a:lnTo>
                  <a:lnTo>
                    <a:pt x="12585" y="4795"/>
                  </a:lnTo>
                  <a:lnTo>
                    <a:pt x="12542" y="4623"/>
                  </a:lnTo>
                  <a:lnTo>
                    <a:pt x="12470" y="4531"/>
                  </a:lnTo>
                  <a:lnTo>
                    <a:pt x="12439" y="4311"/>
                  </a:lnTo>
                  <a:lnTo>
                    <a:pt x="12524" y="4252"/>
                  </a:lnTo>
                  <a:lnTo>
                    <a:pt x="12522" y="4084"/>
                  </a:lnTo>
                  <a:lnTo>
                    <a:pt x="12446" y="4049"/>
                  </a:lnTo>
                  <a:lnTo>
                    <a:pt x="12446" y="3892"/>
                  </a:lnTo>
                  <a:lnTo>
                    <a:pt x="12389" y="3724"/>
                  </a:lnTo>
                  <a:lnTo>
                    <a:pt x="12352" y="3576"/>
                  </a:lnTo>
                  <a:lnTo>
                    <a:pt x="12292" y="3369"/>
                  </a:lnTo>
                  <a:lnTo>
                    <a:pt x="12279" y="3219"/>
                  </a:lnTo>
                  <a:lnTo>
                    <a:pt x="12386" y="3162"/>
                  </a:lnTo>
                  <a:lnTo>
                    <a:pt x="12555" y="3138"/>
                  </a:lnTo>
                  <a:lnTo>
                    <a:pt x="12614" y="3330"/>
                  </a:lnTo>
                  <a:lnTo>
                    <a:pt x="12699" y="3479"/>
                  </a:lnTo>
                  <a:lnTo>
                    <a:pt x="12786" y="3690"/>
                  </a:lnTo>
                  <a:lnTo>
                    <a:pt x="12924" y="3743"/>
                  </a:lnTo>
                  <a:lnTo>
                    <a:pt x="12970" y="3587"/>
                  </a:lnTo>
                  <a:lnTo>
                    <a:pt x="13119" y="3622"/>
                  </a:lnTo>
                  <a:lnTo>
                    <a:pt x="13075" y="3363"/>
                  </a:lnTo>
                  <a:lnTo>
                    <a:pt x="12994" y="3433"/>
                  </a:lnTo>
                  <a:lnTo>
                    <a:pt x="12918" y="3445"/>
                  </a:lnTo>
                  <a:lnTo>
                    <a:pt x="12848" y="3410"/>
                  </a:lnTo>
                  <a:lnTo>
                    <a:pt x="12780" y="3320"/>
                  </a:lnTo>
                  <a:lnTo>
                    <a:pt x="12656" y="3211"/>
                  </a:lnTo>
                  <a:lnTo>
                    <a:pt x="12432" y="3030"/>
                  </a:lnTo>
                  <a:lnTo>
                    <a:pt x="12318" y="3046"/>
                  </a:lnTo>
                  <a:lnTo>
                    <a:pt x="12270" y="2956"/>
                  </a:lnTo>
                  <a:lnTo>
                    <a:pt x="12192" y="2991"/>
                  </a:lnTo>
                  <a:lnTo>
                    <a:pt x="12146" y="3120"/>
                  </a:lnTo>
                  <a:lnTo>
                    <a:pt x="12041" y="3155"/>
                  </a:lnTo>
                  <a:lnTo>
                    <a:pt x="11985" y="3225"/>
                  </a:lnTo>
                  <a:lnTo>
                    <a:pt x="11911" y="3108"/>
                  </a:lnTo>
                  <a:lnTo>
                    <a:pt x="11854" y="2983"/>
                  </a:lnTo>
                  <a:lnTo>
                    <a:pt x="11985" y="2908"/>
                  </a:lnTo>
                  <a:lnTo>
                    <a:pt x="12027" y="2806"/>
                  </a:lnTo>
                  <a:lnTo>
                    <a:pt x="11961" y="2747"/>
                  </a:lnTo>
                  <a:lnTo>
                    <a:pt x="11856" y="2759"/>
                  </a:lnTo>
                  <a:lnTo>
                    <a:pt x="11654" y="2818"/>
                  </a:lnTo>
                  <a:lnTo>
                    <a:pt x="11644" y="2963"/>
                  </a:lnTo>
                  <a:lnTo>
                    <a:pt x="11565" y="2998"/>
                  </a:lnTo>
                  <a:lnTo>
                    <a:pt x="11447" y="2939"/>
                  </a:lnTo>
                  <a:lnTo>
                    <a:pt x="11484" y="2787"/>
                  </a:lnTo>
                  <a:lnTo>
                    <a:pt x="11601" y="2767"/>
                  </a:lnTo>
                  <a:lnTo>
                    <a:pt x="11411" y="2709"/>
                  </a:lnTo>
                  <a:lnTo>
                    <a:pt x="11181" y="2594"/>
                  </a:lnTo>
                  <a:lnTo>
                    <a:pt x="11205" y="2473"/>
                  </a:lnTo>
                  <a:lnTo>
                    <a:pt x="10949" y="2473"/>
                  </a:lnTo>
                  <a:lnTo>
                    <a:pt x="10859" y="2391"/>
                  </a:lnTo>
                  <a:lnTo>
                    <a:pt x="10836" y="2266"/>
                  </a:lnTo>
                  <a:lnTo>
                    <a:pt x="10753" y="2337"/>
                  </a:lnTo>
                  <a:lnTo>
                    <a:pt x="10783" y="2528"/>
                  </a:lnTo>
                  <a:lnTo>
                    <a:pt x="10705" y="2591"/>
                  </a:lnTo>
                  <a:lnTo>
                    <a:pt x="10829" y="2655"/>
                  </a:lnTo>
                  <a:lnTo>
                    <a:pt x="10941" y="2667"/>
                  </a:lnTo>
                  <a:lnTo>
                    <a:pt x="11077" y="2820"/>
                  </a:lnTo>
                  <a:lnTo>
                    <a:pt x="11180" y="2968"/>
                  </a:lnTo>
                  <a:lnTo>
                    <a:pt x="11098" y="3145"/>
                  </a:lnTo>
                  <a:lnTo>
                    <a:pt x="10969" y="3191"/>
                  </a:lnTo>
                  <a:lnTo>
                    <a:pt x="10829" y="3203"/>
                  </a:lnTo>
                  <a:lnTo>
                    <a:pt x="10711" y="3309"/>
                  </a:lnTo>
                  <a:lnTo>
                    <a:pt x="10601" y="3427"/>
                  </a:lnTo>
                  <a:lnTo>
                    <a:pt x="10504" y="3544"/>
                  </a:lnTo>
                  <a:lnTo>
                    <a:pt x="10414" y="3544"/>
                  </a:lnTo>
                  <a:lnTo>
                    <a:pt x="10330" y="3497"/>
                  </a:lnTo>
                  <a:lnTo>
                    <a:pt x="10164" y="3497"/>
                  </a:lnTo>
                  <a:lnTo>
                    <a:pt x="10098" y="3520"/>
                  </a:lnTo>
                  <a:lnTo>
                    <a:pt x="9890" y="3508"/>
                  </a:lnTo>
                  <a:lnTo>
                    <a:pt x="9724" y="3532"/>
                  </a:lnTo>
                  <a:lnTo>
                    <a:pt x="9643" y="3497"/>
                  </a:lnTo>
                  <a:lnTo>
                    <a:pt x="9713" y="3293"/>
                  </a:lnTo>
                  <a:lnTo>
                    <a:pt x="9851" y="3269"/>
                  </a:lnTo>
                  <a:lnTo>
                    <a:pt x="9958" y="3277"/>
                  </a:lnTo>
                  <a:lnTo>
                    <a:pt x="10123" y="3277"/>
                  </a:lnTo>
                  <a:lnTo>
                    <a:pt x="10213" y="3297"/>
                  </a:lnTo>
                  <a:cubicBezTo>
                    <a:pt x="10235" y="3286"/>
                    <a:pt x="10257" y="3274"/>
                    <a:pt x="10278" y="3262"/>
                  </a:cubicBezTo>
                  <a:cubicBezTo>
                    <a:pt x="10331" y="3231"/>
                    <a:pt x="10383" y="3196"/>
                    <a:pt x="10434" y="3156"/>
                  </a:cubicBezTo>
                  <a:lnTo>
                    <a:pt x="10537" y="3073"/>
                  </a:lnTo>
                  <a:cubicBezTo>
                    <a:pt x="10587" y="3061"/>
                    <a:pt x="10635" y="3037"/>
                    <a:pt x="10682" y="3003"/>
                  </a:cubicBezTo>
                  <a:cubicBezTo>
                    <a:pt x="10709" y="2983"/>
                    <a:pt x="10735" y="2960"/>
                    <a:pt x="10760" y="2933"/>
                  </a:cubicBezTo>
                  <a:lnTo>
                    <a:pt x="10845" y="2827"/>
                  </a:lnTo>
                  <a:lnTo>
                    <a:pt x="10603" y="2467"/>
                  </a:lnTo>
                  <a:lnTo>
                    <a:pt x="10462" y="2362"/>
                  </a:lnTo>
                  <a:lnTo>
                    <a:pt x="10412" y="2264"/>
                  </a:lnTo>
                  <a:lnTo>
                    <a:pt x="10265" y="2064"/>
                  </a:lnTo>
                  <a:lnTo>
                    <a:pt x="10161" y="2017"/>
                  </a:lnTo>
                  <a:lnTo>
                    <a:pt x="10195" y="2209"/>
                  </a:lnTo>
                  <a:lnTo>
                    <a:pt x="10183" y="2334"/>
                  </a:lnTo>
                  <a:lnTo>
                    <a:pt x="10112" y="2400"/>
                  </a:lnTo>
                  <a:lnTo>
                    <a:pt x="9985" y="2471"/>
                  </a:lnTo>
                  <a:lnTo>
                    <a:pt x="9919" y="2595"/>
                  </a:lnTo>
                  <a:lnTo>
                    <a:pt x="9851" y="2631"/>
                  </a:lnTo>
                  <a:lnTo>
                    <a:pt x="9762" y="2702"/>
                  </a:lnTo>
                  <a:lnTo>
                    <a:pt x="9586" y="2584"/>
                  </a:lnTo>
                  <a:lnTo>
                    <a:pt x="9620" y="2459"/>
                  </a:lnTo>
                  <a:lnTo>
                    <a:pt x="9672" y="2350"/>
                  </a:lnTo>
                  <a:lnTo>
                    <a:pt x="9681" y="2241"/>
                  </a:lnTo>
                  <a:lnTo>
                    <a:pt x="9726" y="1986"/>
                  </a:lnTo>
                  <a:lnTo>
                    <a:pt x="9713" y="1813"/>
                  </a:lnTo>
                  <a:lnTo>
                    <a:pt x="9842" y="1677"/>
                  </a:lnTo>
                  <a:lnTo>
                    <a:pt x="9919" y="1654"/>
                  </a:lnTo>
                  <a:lnTo>
                    <a:pt x="9974" y="1564"/>
                  </a:lnTo>
                  <a:lnTo>
                    <a:pt x="9839" y="1552"/>
                  </a:lnTo>
                  <a:lnTo>
                    <a:pt x="9736" y="1599"/>
                  </a:lnTo>
                  <a:lnTo>
                    <a:pt x="9642" y="1713"/>
                  </a:lnTo>
                  <a:lnTo>
                    <a:pt x="9638" y="1944"/>
                  </a:lnTo>
                  <a:lnTo>
                    <a:pt x="9619" y="2149"/>
                  </a:lnTo>
                  <a:lnTo>
                    <a:pt x="9597" y="2321"/>
                  </a:lnTo>
                  <a:lnTo>
                    <a:pt x="9507" y="2426"/>
                  </a:lnTo>
                  <a:lnTo>
                    <a:pt x="9470" y="2633"/>
                  </a:lnTo>
                  <a:lnTo>
                    <a:pt x="9387" y="2563"/>
                  </a:lnTo>
                  <a:lnTo>
                    <a:pt x="9420" y="2422"/>
                  </a:lnTo>
                  <a:lnTo>
                    <a:pt x="9414" y="2273"/>
                  </a:lnTo>
                  <a:lnTo>
                    <a:pt x="9317" y="2391"/>
                  </a:lnTo>
                  <a:lnTo>
                    <a:pt x="9256" y="2450"/>
                  </a:lnTo>
                  <a:lnTo>
                    <a:pt x="9144" y="2450"/>
                  </a:lnTo>
                  <a:lnTo>
                    <a:pt x="9026" y="2344"/>
                  </a:lnTo>
                  <a:lnTo>
                    <a:pt x="8960" y="2364"/>
                  </a:lnTo>
                  <a:lnTo>
                    <a:pt x="9052" y="2528"/>
                  </a:lnTo>
                  <a:lnTo>
                    <a:pt x="8986" y="2692"/>
                  </a:lnTo>
                  <a:lnTo>
                    <a:pt x="8866" y="2704"/>
                  </a:lnTo>
                  <a:lnTo>
                    <a:pt x="8737" y="2657"/>
                  </a:lnTo>
                  <a:lnTo>
                    <a:pt x="8588" y="2669"/>
                  </a:lnTo>
                  <a:lnTo>
                    <a:pt x="8708" y="2818"/>
                  </a:lnTo>
                  <a:lnTo>
                    <a:pt x="8704" y="2943"/>
                  </a:lnTo>
                  <a:lnTo>
                    <a:pt x="8619" y="2966"/>
                  </a:lnTo>
                  <a:lnTo>
                    <a:pt x="8490" y="3049"/>
                  </a:lnTo>
                  <a:lnTo>
                    <a:pt x="8317" y="3162"/>
                  </a:lnTo>
                  <a:lnTo>
                    <a:pt x="8223" y="3264"/>
                  </a:lnTo>
                  <a:lnTo>
                    <a:pt x="8190" y="3452"/>
                  </a:lnTo>
                  <a:lnTo>
                    <a:pt x="8125" y="3440"/>
                  </a:lnTo>
                  <a:lnTo>
                    <a:pt x="8047" y="3366"/>
                  </a:lnTo>
                  <a:lnTo>
                    <a:pt x="7916" y="3402"/>
                  </a:lnTo>
                  <a:lnTo>
                    <a:pt x="7870" y="3579"/>
                  </a:lnTo>
                  <a:lnTo>
                    <a:pt x="7830" y="3696"/>
                  </a:lnTo>
                  <a:lnTo>
                    <a:pt x="7706" y="3767"/>
                  </a:lnTo>
                  <a:lnTo>
                    <a:pt x="7588" y="3708"/>
                  </a:lnTo>
                  <a:lnTo>
                    <a:pt x="7518" y="3637"/>
                  </a:lnTo>
                  <a:lnTo>
                    <a:pt x="7374" y="3728"/>
                  </a:lnTo>
                  <a:lnTo>
                    <a:pt x="7276" y="3814"/>
                  </a:lnTo>
                  <a:lnTo>
                    <a:pt x="7250" y="3709"/>
                  </a:lnTo>
                  <a:lnTo>
                    <a:pt x="7132" y="3651"/>
                  </a:lnTo>
                  <a:lnTo>
                    <a:pt x="7044" y="3662"/>
                  </a:lnTo>
                  <a:lnTo>
                    <a:pt x="7031" y="3416"/>
                  </a:lnTo>
                  <a:lnTo>
                    <a:pt x="7130" y="3325"/>
                  </a:lnTo>
                  <a:lnTo>
                    <a:pt x="7056" y="3263"/>
                  </a:lnTo>
                  <a:lnTo>
                    <a:pt x="6974" y="3251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任意多边形: 形状 104"/>
            <p:cNvSpPr/>
            <p:nvPr/>
          </p:nvSpPr>
          <p:spPr>
            <a:xfrm>
              <a:off x="9895438" y="2893106"/>
              <a:ext cx="94871" cy="118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0" h="20974" extrusionOk="0">
                  <a:moveTo>
                    <a:pt x="10266" y="844"/>
                  </a:moveTo>
                  <a:lnTo>
                    <a:pt x="7674" y="844"/>
                  </a:lnTo>
                  <a:lnTo>
                    <a:pt x="4819" y="0"/>
                  </a:lnTo>
                  <a:lnTo>
                    <a:pt x="4343" y="2648"/>
                  </a:lnTo>
                  <a:lnTo>
                    <a:pt x="2634" y="3496"/>
                  </a:lnTo>
                  <a:lnTo>
                    <a:pt x="5752" y="6202"/>
                  </a:lnTo>
                  <a:lnTo>
                    <a:pt x="4694" y="7602"/>
                  </a:lnTo>
                  <a:lnTo>
                    <a:pt x="4320" y="9806"/>
                  </a:lnTo>
                  <a:lnTo>
                    <a:pt x="7247" y="11451"/>
                  </a:lnTo>
                  <a:lnTo>
                    <a:pt x="6761" y="13208"/>
                  </a:lnTo>
                  <a:lnTo>
                    <a:pt x="3970" y="12204"/>
                  </a:lnTo>
                  <a:lnTo>
                    <a:pt x="42" y="12204"/>
                  </a:lnTo>
                  <a:lnTo>
                    <a:pt x="0" y="14301"/>
                  </a:lnTo>
                  <a:lnTo>
                    <a:pt x="2309" y="16253"/>
                  </a:lnTo>
                  <a:lnTo>
                    <a:pt x="4721" y="18507"/>
                  </a:lnTo>
                  <a:lnTo>
                    <a:pt x="6812" y="16856"/>
                  </a:lnTo>
                  <a:lnTo>
                    <a:pt x="8832" y="15707"/>
                  </a:lnTo>
                  <a:lnTo>
                    <a:pt x="8816" y="18671"/>
                  </a:lnTo>
                  <a:lnTo>
                    <a:pt x="9961" y="20811"/>
                  </a:lnTo>
                  <a:lnTo>
                    <a:pt x="12927" y="20962"/>
                  </a:lnTo>
                  <a:lnTo>
                    <a:pt x="12355" y="16900"/>
                  </a:lnTo>
                  <a:lnTo>
                    <a:pt x="16744" y="18407"/>
                  </a:lnTo>
                  <a:cubicBezTo>
                    <a:pt x="15981" y="19175"/>
                    <a:pt x="16286" y="20301"/>
                    <a:pt x="17380" y="20755"/>
                  </a:cubicBezTo>
                  <a:cubicBezTo>
                    <a:pt x="19416" y="21600"/>
                    <a:pt x="21600" y="19840"/>
                    <a:pt x="20489" y="18250"/>
                  </a:cubicBezTo>
                  <a:lnTo>
                    <a:pt x="20107" y="16159"/>
                  </a:lnTo>
                  <a:lnTo>
                    <a:pt x="21180" y="14263"/>
                  </a:lnTo>
                  <a:lnTo>
                    <a:pt x="20099" y="10999"/>
                  </a:lnTo>
                  <a:lnTo>
                    <a:pt x="19153" y="8035"/>
                  </a:lnTo>
                  <a:lnTo>
                    <a:pt x="18580" y="6177"/>
                  </a:lnTo>
                  <a:cubicBezTo>
                    <a:pt x="18217" y="5416"/>
                    <a:pt x="17705" y="4704"/>
                    <a:pt x="17062" y="4068"/>
                  </a:cubicBezTo>
                  <a:cubicBezTo>
                    <a:pt x="16337" y="3351"/>
                    <a:pt x="15456" y="2741"/>
                    <a:pt x="14461" y="2266"/>
                  </a:cubicBezTo>
                  <a:lnTo>
                    <a:pt x="10266" y="844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任意多边形: 形状 105"/>
            <p:cNvSpPr/>
            <p:nvPr/>
          </p:nvSpPr>
          <p:spPr>
            <a:xfrm>
              <a:off x="10061881" y="2821486"/>
              <a:ext cx="32799" cy="15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6" y="999"/>
                  </a:moveTo>
                  <a:lnTo>
                    <a:pt x="16031" y="2988"/>
                  </a:lnTo>
                  <a:lnTo>
                    <a:pt x="21600" y="17424"/>
                  </a:lnTo>
                  <a:lnTo>
                    <a:pt x="13178" y="21600"/>
                  </a:lnTo>
                  <a:lnTo>
                    <a:pt x="5321" y="12716"/>
                  </a:lnTo>
                  <a:lnTo>
                    <a:pt x="0" y="0"/>
                  </a:lnTo>
                  <a:lnTo>
                    <a:pt x="7776" y="999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任意多边形: 形状 106"/>
            <p:cNvSpPr/>
            <p:nvPr/>
          </p:nvSpPr>
          <p:spPr>
            <a:xfrm>
              <a:off x="10027265" y="2860716"/>
              <a:ext cx="38217" cy="250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98" y="0"/>
                  </a:moveTo>
                  <a:lnTo>
                    <a:pt x="10252" y="4850"/>
                  </a:lnTo>
                  <a:lnTo>
                    <a:pt x="21600" y="13527"/>
                  </a:lnTo>
                  <a:lnTo>
                    <a:pt x="17432" y="21600"/>
                  </a:lnTo>
                  <a:lnTo>
                    <a:pt x="12804" y="18684"/>
                  </a:lnTo>
                  <a:lnTo>
                    <a:pt x="7529" y="18684"/>
                  </a:lnTo>
                  <a:lnTo>
                    <a:pt x="3200" y="14264"/>
                  </a:lnTo>
                  <a:lnTo>
                    <a:pt x="0" y="6164"/>
                  </a:lnTo>
                  <a:lnTo>
                    <a:pt x="4898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任意多边形: 形状 107"/>
            <p:cNvSpPr/>
            <p:nvPr/>
          </p:nvSpPr>
          <p:spPr>
            <a:xfrm>
              <a:off x="10036637" y="2621709"/>
              <a:ext cx="36310" cy="20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543" y="10415"/>
                  </a:lnTo>
                  <a:lnTo>
                    <a:pt x="11409" y="21600"/>
                  </a:lnTo>
                  <a:lnTo>
                    <a:pt x="21600" y="19952"/>
                  </a:lnTo>
                  <a:lnTo>
                    <a:pt x="14185" y="6837"/>
                  </a:lnTo>
                  <a:lnTo>
                    <a:pt x="7404" y="20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任意多边形: 形状 108"/>
            <p:cNvSpPr/>
            <p:nvPr/>
          </p:nvSpPr>
          <p:spPr>
            <a:xfrm>
              <a:off x="9791475" y="2795322"/>
              <a:ext cx="20392" cy="17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7239" y="6531"/>
                  </a:lnTo>
                  <a:lnTo>
                    <a:pt x="21600" y="21600"/>
                  </a:lnTo>
                  <a:lnTo>
                    <a:pt x="7563" y="174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任意多边形: 形状 109"/>
            <p:cNvSpPr/>
            <p:nvPr/>
          </p:nvSpPr>
          <p:spPr>
            <a:xfrm>
              <a:off x="9465101" y="2604206"/>
              <a:ext cx="142719" cy="71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49" y="2836"/>
                  </a:moveTo>
                  <a:lnTo>
                    <a:pt x="4638" y="3611"/>
                  </a:lnTo>
                  <a:lnTo>
                    <a:pt x="7047" y="6139"/>
                  </a:lnTo>
                  <a:lnTo>
                    <a:pt x="8502" y="8873"/>
                  </a:lnTo>
                  <a:lnTo>
                    <a:pt x="9483" y="6470"/>
                  </a:lnTo>
                  <a:lnTo>
                    <a:pt x="10000" y="2333"/>
                  </a:lnTo>
                  <a:lnTo>
                    <a:pt x="11639" y="0"/>
                  </a:lnTo>
                  <a:lnTo>
                    <a:pt x="14954" y="71"/>
                  </a:lnTo>
                  <a:lnTo>
                    <a:pt x="16717" y="3714"/>
                  </a:lnTo>
                  <a:lnTo>
                    <a:pt x="13709" y="4575"/>
                  </a:lnTo>
                  <a:lnTo>
                    <a:pt x="14825" y="6806"/>
                  </a:lnTo>
                  <a:lnTo>
                    <a:pt x="12296" y="8099"/>
                  </a:lnTo>
                  <a:lnTo>
                    <a:pt x="14021" y="10405"/>
                  </a:lnTo>
                  <a:lnTo>
                    <a:pt x="17207" y="9123"/>
                  </a:lnTo>
                  <a:lnTo>
                    <a:pt x="20312" y="7571"/>
                  </a:lnTo>
                  <a:lnTo>
                    <a:pt x="21600" y="9619"/>
                  </a:lnTo>
                  <a:lnTo>
                    <a:pt x="19837" y="11925"/>
                  </a:lnTo>
                  <a:lnTo>
                    <a:pt x="18295" y="13368"/>
                  </a:lnTo>
                  <a:lnTo>
                    <a:pt x="16624" y="14995"/>
                  </a:lnTo>
                  <a:lnTo>
                    <a:pt x="14043" y="15685"/>
                  </a:lnTo>
                  <a:lnTo>
                    <a:pt x="14905" y="18864"/>
                  </a:lnTo>
                  <a:lnTo>
                    <a:pt x="11886" y="20576"/>
                  </a:lnTo>
                  <a:lnTo>
                    <a:pt x="10216" y="21600"/>
                  </a:lnTo>
                  <a:lnTo>
                    <a:pt x="7973" y="21600"/>
                  </a:lnTo>
                  <a:lnTo>
                    <a:pt x="7251" y="16612"/>
                  </a:lnTo>
                  <a:lnTo>
                    <a:pt x="5245" y="15750"/>
                  </a:lnTo>
                  <a:lnTo>
                    <a:pt x="4232" y="13261"/>
                  </a:lnTo>
                  <a:lnTo>
                    <a:pt x="1267" y="14036"/>
                  </a:lnTo>
                  <a:lnTo>
                    <a:pt x="1135" y="11473"/>
                  </a:lnTo>
                  <a:lnTo>
                    <a:pt x="1577" y="9156"/>
                  </a:lnTo>
                  <a:lnTo>
                    <a:pt x="171" y="8391"/>
                  </a:lnTo>
                  <a:lnTo>
                    <a:pt x="0" y="5470"/>
                  </a:lnTo>
                  <a:lnTo>
                    <a:pt x="2449" y="2836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任意多边形: 形状 110"/>
            <p:cNvSpPr/>
            <p:nvPr/>
          </p:nvSpPr>
          <p:spPr>
            <a:xfrm>
              <a:off x="9298735" y="2537224"/>
              <a:ext cx="100616" cy="40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08" y="1841"/>
                  </a:moveTo>
                  <a:lnTo>
                    <a:pt x="11219" y="0"/>
                  </a:lnTo>
                  <a:lnTo>
                    <a:pt x="12693" y="2920"/>
                  </a:lnTo>
                  <a:lnTo>
                    <a:pt x="15002" y="7025"/>
                  </a:lnTo>
                  <a:lnTo>
                    <a:pt x="17984" y="6564"/>
                  </a:lnTo>
                  <a:lnTo>
                    <a:pt x="20370" y="7178"/>
                  </a:lnTo>
                  <a:lnTo>
                    <a:pt x="21592" y="11781"/>
                  </a:lnTo>
                  <a:lnTo>
                    <a:pt x="20377" y="16536"/>
                  </a:lnTo>
                  <a:lnTo>
                    <a:pt x="21600" y="20967"/>
                  </a:lnTo>
                  <a:lnTo>
                    <a:pt x="18320" y="21600"/>
                  </a:lnTo>
                  <a:lnTo>
                    <a:pt x="15874" y="18991"/>
                  </a:lnTo>
                  <a:lnTo>
                    <a:pt x="13304" y="18531"/>
                  </a:lnTo>
                  <a:lnTo>
                    <a:pt x="13366" y="13775"/>
                  </a:lnTo>
                  <a:lnTo>
                    <a:pt x="10805" y="13793"/>
                  </a:lnTo>
                  <a:lnTo>
                    <a:pt x="9589" y="17629"/>
                  </a:lnTo>
                  <a:lnTo>
                    <a:pt x="7203" y="17936"/>
                  </a:lnTo>
                  <a:lnTo>
                    <a:pt x="4443" y="20698"/>
                  </a:lnTo>
                  <a:lnTo>
                    <a:pt x="4471" y="15980"/>
                  </a:lnTo>
                  <a:lnTo>
                    <a:pt x="5077" y="11088"/>
                  </a:lnTo>
                  <a:lnTo>
                    <a:pt x="0" y="11088"/>
                  </a:lnTo>
                  <a:lnTo>
                    <a:pt x="1197" y="3322"/>
                  </a:lnTo>
                  <a:lnTo>
                    <a:pt x="3832" y="1039"/>
                  </a:lnTo>
                  <a:lnTo>
                    <a:pt x="5591" y="6390"/>
                  </a:lnTo>
                  <a:lnTo>
                    <a:pt x="8108" y="1841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任意多边形: 形状 111"/>
            <p:cNvSpPr/>
            <p:nvPr/>
          </p:nvSpPr>
          <p:spPr>
            <a:xfrm>
              <a:off x="9077887" y="2496701"/>
              <a:ext cx="99423" cy="53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98" y="3226"/>
                  </a:moveTo>
                  <a:lnTo>
                    <a:pt x="13655" y="5410"/>
                  </a:lnTo>
                  <a:lnTo>
                    <a:pt x="16478" y="8622"/>
                  </a:lnTo>
                  <a:lnTo>
                    <a:pt x="18327" y="5996"/>
                  </a:lnTo>
                  <a:lnTo>
                    <a:pt x="20857" y="7022"/>
                  </a:lnTo>
                  <a:lnTo>
                    <a:pt x="21600" y="12391"/>
                  </a:lnTo>
                  <a:lnTo>
                    <a:pt x="18938" y="14662"/>
                  </a:lnTo>
                  <a:lnTo>
                    <a:pt x="19124" y="19672"/>
                  </a:lnTo>
                  <a:lnTo>
                    <a:pt x="16540" y="21600"/>
                  </a:lnTo>
                  <a:lnTo>
                    <a:pt x="14133" y="19544"/>
                  </a:lnTo>
                  <a:lnTo>
                    <a:pt x="12834" y="16474"/>
                  </a:lnTo>
                  <a:lnTo>
                    <a:pt x="11162" y="13734"/>
                  </a:lnTo>
                  <a:lnTo>
                    <a:pt x="8028" y="8479"/>
                  </a:lnTo>
                  <a:lnTo>
                    <a:pt x="6001" y="11749"/>
                  </a:lnTo>
                  <a:lnTo>
                    <a:pt x="2356" y="11749"/>
                  </a:lnTo>
                  <a:lnTo>
                    <a:pt x="262" y="8665"/>
                  </a:lnTo>
                  <a:lnTo>
                    <a:pt x="0" y="4897"/>
                  </a:lnTo>
                  <a:lnTo>
                    <a:pt x="4482" y="2384"/>
                  </a:lnTo>
                  <a:lnTo>
                    <a:pt x="5906" y="0"/>
                  </a:lnTo>
                  <a:lnTo>
                    <a:pt x="8629" y="878"/>
                  </a:lnTo>
                  <a:lnTo>
                    <a:pt x="9527" y="5373"/>
                  </a:lnTo>
                  <a:lnTo>
                    <a:pt x="11598" y="3226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任意多边形: 形状 112"/>
            <p:cNvSpPr/>
            <p:nvPr/>
          </p:nvSpPr>
          <p:spPr>
            <a:xfrm>
              <a:off x="8808435" y="2571167"/>
              <a:ext cx="54120" cy="40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7" y="0"/>
                  </a:moveTo>
                  <a:lnTo>
                    <a:pt x="10984" y="172"/>
                  </a:lnTo>
                  <a:lnTo>
                    <a:pt x="3381" y="1772"/>
                  </a:lnTo>
                  <a:lnTo>
                    <a:pt x="4897" y="8630"/>
                  </a:lnTo>
                  <a:lnTo>
                    <a:pt x="1644" y="12271"/>
                  </a:lnTo>
                  <a:lnTo>
                    <a:pt x="0" y="18536"/>
                  </a:lnTo>
                  <a:lnTo>
                    <a:pt x="4912" y="21600"/>
                  </a:lnTo>
                  <a:lnTo>
                    <a:pt x="10939" y="17022"/>
                  </a:lnTo>
                  <a:lnTo>
                    <a:pt x="16851" y="13650"/>
                  </a:lnTo>
                  <a:lnTo>
                    <a:pt x="21600" y="7998"/>
                  </a:lnTo>
                  <a:lnTo>
                    <a:pt x="20237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任意多边形: 形状 113"/>
            <p:cNvSpPr/>
            <p:nvPr/>
          </p:nvSpPr>
          <p:spPr>
            <a:xfrm>
              <a:off x="8781711" y="2617152"/>
              <a:ext cx="38679" cy="198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82" y="304"/>
                  </a:moveTo>
                  <a:lnTo>
                    <a:pt x="3918" y="3868"/>
                  </a:lnTo>
                  <a:lnTo>
                    <a:pt x="0" y="9563"/>
                  </a:lnTo>
                  <a:lnTo>
                    <a:pt x="1470" y="18816"/>
                  </a:lnTo>
                  <a:lnTo>
                    <a:pt x="6166" y="21600"/>
                  </a:lnTo>
                  <a:lnTo>
                    <a:pt x="14598" y="13241"/>
                  </a:lnTo>
                  <a:lnTo>
                    <a:pt x="21600" y="7047"/>
                  </a:lnTo>
                  <a:lnTo>
                    <a:pt x="18557" y="0"/>
                  </a:lnTo>
                  <a:lnTo>
                    <a:pt x="10682" y="304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任意多边形: 形状 114"/>
            <p:cNvSpPr/>
            <p:nvPr/>
          </p:nvSpPr>
          <p:spPr>
            <a:xfrm>
              <a:off x="8769266" y="2574374"/>
              <a:ext cx="39334" cy="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36" y="0"/>
                  </a:moveTo>
                  <a:lnTo>
                    <a:pt x="5445" y="6706"/>
                  </a:lnTo>
                  <a:lnTo>
                    <a:pt x="0" y="13317"/>
                  </a:lnTo>
                  <a:lnTo>
                    <a:pt x="1676" y="21600"/>
                  </a:lnTo>
                  <a:lnTo>
                    <a:pt x="9416" y="19225"/>
                  </a:lnTo>
                  <a:lnTo>
                    <a:pt x="16925" y="15663"/>
                  </a:lnTo>
                  <a:lnTo>
                    <a:pt x="21600" y="6401"/>
                  </a:lnTo>
                  <a:lnTo>
                    <a:pt x="14597" y="5005"/>
                  </a:lnTo>
                  <a:lnTo>
                    <a:pt x="9436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任意多边形: 形状 115"/>
            <p:cNvSpPr/>
            <p:nvPr/>
          </p:nvSpPr>
          <p:spPr>
            <a:xfrm>
              <a:off x="9217257" y="2441890"/>
              <a:ext cx="14759" cy="24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88" y="0"/>
                  </a:moveTo>
                  <a:lnTo>
                    <a:pt x="0" y="11338"/>
                  </a:lnTo>
                  <a:lnTo>
                    <a:pt x="14062" y="21600"/>
                  </a:lnTo>
                  <a:lnTo>
                    <a:pt x="21600" y="10385"/>
                  </a:lnTo>
                  <a:lnTo>
                    <a:pt x="6188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任意多边形: 形状 116"/>
            <p:cNvSpPr/>
            <p:nvPr/>
          </p:nvSpPr>
          <p:spPr>
            <a:xfrm>
              <a:off x="8625835" y="2820550"/>
              <a:ext cx="36066" cy="32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90" y="2206"/>
                  </a:moveTo>
                  <a:lnTo>
                    <a:pt x="21600" y="7730"/>
                  </a:lnTo>
                  <a:lnTo>
                    <a:pt x="19740" y="16457"/>
                  </a:lnTo>
                  <a:lnTo>
                    <a:pt x="13790" y="21600"/>
                  </a:lnTo>
                  <a:lnTo>
                    <a:pt x="2574" y="13289"/>
                  </a:lnTo>
                  <a:lnTo>
                    <a:pt x="0" y="4928"/>
                  </a:lnTo>
                  <a:lnTo>
                    <a:pt x="11167" y="0"/>
                  </a:lnTo>
                  <a:lnTo>
                    <a:pt x="16290" y="2206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任意多边形: 形状 117"/>
            <p:cNvSpPr/>
            <p:nvPr/>
          </p:nvSpPr>
          <p:spPr>
            <a:xfrm>
              <a:off x="9151441" y="2749626"/>
              <a:ext cx="782488" cy="542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55" y="4385"/>
                  </a:moveTo>
                  <a:lnTo>
                    <a:pt x="4472" y="4411"/>
                  </a:lnTo>
                  <a:lnTo>
                    <a:pt x="3992" y="4496"/>
                  </a:lnTo>
                  <a:lnTo>
                    <a:pt x="3545" y="5108"/>
                  </a:lnTo>
                  <a:lnTo>
                    <a:pt x="3512" y="5585"/>
                  </a:lnTo>
                  <a:lnTo>
                    <a:pt x="3157" y="5595"/>
                  </a:lnTo>
                  <a:lnTo>
                    <a:pt x="2556" y="6377"/>
                  </a:lnTo>
                  <a:lnTo>
                    <a:pt x="2234" y="6807"/>
                  </a:lnTo>
                  <a:lnTo>
                    <a:pt x="1976" y="7544"/>
                  </a:lnTo>
                  <a:lnTo>
                    <a:pt x="1979" y="8270"/>
                  </a:lnTo>
                  <a:lnTo>
                    <a:pt x="2073" y="9040"/>
                  </a:lnTo>
                  <a:lnTo>
                    <a:pt x="2292" y="9198"/>
                  </a:lnTo>
                  <a:lnTo>
                    <a:pt x="2425" y="9685"/>
                  </a:lnTo>
                  <a:lnTo>
                    <a:pt x="2606" y="9969"/>
                  </a:lnTo>
                  <a:lnTo>
                    <a:pt x="2809" y="10262"/>
                  </a:lnTo>
                  <a:lnTo>
                    <a:pt x="3224" y="10329"/>
                  </a:lnTo>
                  <a:lnTo>
                    <a:pt x="3452" y="10228"/>
                  </a:lnTo>
                  <a:lnTo>
                    <a:pt x="3771" y="10238"/>
                  </a:lnTo>
                  <a:lnTo>
                    <a:pt x="3582" y="10771"/>
                  </a:lnTo>
                  <a:lnTo>
                    <a:pt x="3207" y="11483"/>
                  </a:lnTo>
                  <a:lnTo>
                    <a:pt x="2791" y="11619"/>
                  </a:lnTo>
                  <a:lnTo>
                    <a:pt x="2240" y="11381"/>
                  </a:lnTo>
                  <a:lnTo>
                    <a:pt x="2697" y="10963"/>
                  </a:lnTo>
                  <a:lnTo>
                    <a:pt x="2556" y="10498"/>
                  </a:lnTo>
                  <a:lnTo>
                    <a:pt x="2242" y="9919"/>
                  </a:lnTo>
                  <a:lnTo>
                    <a:pt x="1724" y="9488"/>
                  </a:lnTo>
                  <a:lnTo>
                    <a:pt x="1531" y="10112"/>
                  </a:lnTo>
                  <a:lnTo>
                    <a:pt x="1700" y="10382"/>
                  </a:lnTo>
                  <a:lnTo>
                    <a:pt x="1928" y="10847"/>
                  </a:lnTo>
                  <a:lnTo>
                    <a:pt x="1834" y="11334"/>
                  </a:lnTo>
                  <a:lnTo>
                    <a:pt x="1810" y="11911"/>
                  </a:lnTo>
                  <a:lnTo>
                    <a:pt x="2068" y="12114"/>
                  </a:lnTo>
                  <a:lnTo>
                    <a:pt x="2178" y="12510"/>
                  </a:lnTo>
                  <a:lnTo>
                    <a:pt x="1991" y="12734"/>
                  </a:lnTo>
                  <a:lnTo>
                    <a:pt x="1669" y="12768"/>
                  </a:lnTo>
                  <a:lnTo>
                    <a:pt x="1551" y="11629"/>
                  </a:lnTo>
                  <a:lnTo>
                    <a:pt x="1105" y="11495"/>
                  </a:lnTo>
                  <a:lnTo>
                    <a:pt x="863" y="11833"/>
                  </a:lnTo>
                  <a:lnTo>
                    <a:pt x="428" y="11809"/>
                  </a:lnTo>
                  <a:lnTo>
                    <a:pt x="444" y="10906"/>
                  </a:lnTo>
                  <a:lnTo>
                    <a:pt x="314" y="10373"/>
                  </a:lnTo>
                  <a:lnTo>
                    <a:pt x="23" y="10305"/>
                  </a:lnTo>
                  <a:lnTo>
                    <a:pt x="84" y="11072"/>
                  </a:lnTo>
                  <a:lnTo>
                    <a:pt x="164" y="11604"/>
                  </a:lnTo>
                  <a:lnTo>
                    <a:pt x="188" y="12215"/>
                  </a:lnTo>
                  <a:lnTo>
                    <a:pt x="141" y="12778"/>
                  </a:lnTo>
                  <a:lnTo>
                    <a:pt x="47" y="13175"/>
                  </a:lnTo>
                  <a:lnTo>
                    <a:pt x="0" y="13515"/>
                  </a:lnTo>
                  <a:lnTo>
                    <a:pt x="306" y="13651"/>
                  </a:lnTo>
                  <a:lnTo>
                    <a:pt x="391" y="13076"/>
                  </a:lnTo>
                  <a:lnTo>
                    <a:pt x="769" y="12861"/>
                  </a:lnTo>
                  <a:lnTo>
                    <a:pt x="957" y="13382"/>
                  </a:lnTo>
                  <a:lnTo>
                    <a:pt x="1333" y="13775"/>
                  </a:lnTo>
                  <a:lnTo>
                    <a:pt x="1585" y="13911"/>
                  </a:lnTo>
                  <a:lnTo>
                    <a:pt x="1741" y="13505"/>
                  </a:lnTo>
                  <a:lnTo>
                    <a:pt x="2013" y="13958"/>
                  </a:lnTo>
                  <a:lnTo>
                    <a:pt x="2516" y="14058"/>
                  </a:lnTo>
                  <a:lnTo>
                    <a:pt x="2696" y="13494"/>
                  </a:lnTo>
                  <a:lnTo>
                    <a:pt x="2485" y="12861"/>
                  </a:lnTo>
                  <a:lnTo>
                    <a:pt x="2422" y="12432"/>
                  </a:lnTo>
                  <a:lnTo>
                    <a:pt x="2822" y="12308"/>
                  </a:lnTo>
                  <a:lnTo>
                    <a:pt x="2893" y="12818"/>
                  </a:lnTo>
                  <a:cubicBezTo>
                    <a:pt x="2695" y="13095"/>
                    <a:pt x="2706" y="13557"/>
                    <a:pt x="2917" y="13814"/>
                  </a:cubicBezTo>
                  <a:cubicBezTo>
                    <a:pt x="3063" y="13993"/>
                    <a:pt x="3272" y="14016"/>
                    <a:pt x="3435" y="13871"/>
                  </a:cubicBezTo>
                  <a:lnTo>
                    <a:pt x="3898" y="13905"/>
                  </a:lnTo>
                  <a:lnTo>
                    <a:pt x="4157" y="14041"/>
                  </a:lnTo>
                  <a:cubicBezTo>
                    <a:pt x="4345" y="14008"/>
                    <a:pt x="4534" y="13981"/>
                    <a:pt x="4723" y="13962"/>
                  </a:cubicBezTo>
                  <a:cubicBezTo>
                    <a:pt x="4883" y="13945"/>
                    <a:pt x="5042" y="13934"/>
                    <a:pt x="5203" y="13928"/>
                  </a:cubicBezTo>
                  <a:lnTo>
                    <a:pt x="5493" y="13803"/>
                  </a:lnTo>
                  <a:lnTo>
                    <a:pt x="5752" y="13248"/>
                  </a:lnTo>
                  <a:lnTo>
                    <a:pt x="5587" y="12216"/>
                  </a:lnTo>
                  <a:lnTo>
                    <a:pt x="5218" y="12250"/>
                  </a:lnTo>
                  <a:cubicBezTo>
                    <a:pt x="5045" y="12150"/>
                    <a:pt x="4851" y="12150"/>
                    <a:pt x="4678" y="12250"/>
                  </a:cubicBezTo>
                  <a:cubicBezTo>
                    <a:pt x="4514" y="12345"/>
                    <a:pt x="4380" y="12522"/>
                    <a:pt x="4301" y="12748"/>
                  </a:cubicBezTo>
                  <a:lnTo>
                    <a:pt x="3971" y="12816"/>
                  </a:lnTo>
                  <a:lnTo>
                    <a:pt x="3492" y="12681"/>
                  </a:lnTo>
                  <a:lnTo>
                    <a:pt x="3516" y="12216"/>
                  </a:lnTo>
                  <a:lnTo>
                    <a:pt x="3830" y="12092"/>
                  </a:lnTo>
                  <a:lnTo>
                    <a:pt x="4190" y="12126"/>
                  </a:lnTo>
                  <a:lnTo>
                    <a:pt x="4612" y="11921"/>
                  </a:lnTo>
                  <a:lnTo>
                    <a:pt x="5130" y="11548"/>
                  </a:lnTo>
                  <a:lnTo>
                    <a:pt x="5538" y="11719"/>
                  </a:lnTo>
                  <a:lnTo>
                    <a:pt x="5781" y="11347"/>
                  </a:lnTo>
                  <a:lnTo>
                    <a:pt x="5757" y="10950"/>
                  </a:lnTo>
                  <a:lnTo>
                    <a:pt x="5474" y="10520"/>
                  </a:lnTo>
                  <a:lnTo>
                    <a:pt x="5545" y="10078"/>
                  </a:lnTo>
                  <a:lnTo>
                    <a:pt x="5686" y="9569"/>
                  </a:lnTo>
                  <a:lnTo>
                    <a:pt x="5773" y="9070"/>
                  </a:lnTo>
                  <a:lnTo>
                    <a:pt x="5639" y="8469"/>
                  </a:lnTo>
                  <a:lnTo>
                    <a:pt x="5835" y="7692"/>
                  </a:lnTo>
                  <a:lnTo>
                    <a:pt x="5874" y="7125"/>
                  </a:lnTo>
                  <a:lnTo>
                    <a:pt x="5898" y="6467"/>
                  </a:lnTo>
                  <a:lnTo>
                    <a:pt x="6055" y="6094"/>
                  </a:lnTo>
                  <a:lnTo>
                    <a:pt x="6243" y="7171"/>
                  </a:lnTo>
                  <a:lnTo>
                    <a:pt x="6627" y="7205"/>
                  </a:lnTo>
                  <a:lnTo>
                    <a:pt x="6769" y="7534"/>
                  </a:lnTo>
                  <a:lnTo>
                    <a:pt x="6446" y="7941"/>
                  </a:lnTo>
                  <a:lnTo>
                    <a:pt x="6360" y="8406"/>
                  </a:lnTo>
                  <a:lnTo>
                    <a:pt x="6061" y="9324"/>
                  </a:lnTo>
                  <a:lnTo>
                    <a:pt x="6454" y="9494"/>
                  </a:lnTo>
                  <a:lnTo>
                    <a:pt x="6501" y="9845"/>
                  </a:lnTo>
                  <a:lnTo>
                    <a:pt x="6643" y="10262"/>
                  </a:lnTo>
                  <a:lnTo>
                    <a:pt x="6869" y="10431"/>
                  </a:lnTo>
                  <a:lnTo>
                    <a:pt x="7199" y="10805"/>
                  </a:lnTo>
                  <a:cubicBezTo>
                    <a:pt x="7319" y="10894"/>
                    <a:pt x="7445" y="10962"/>
                    <a:pt x="7576" y="11008"/>
                  </a:cubicBezTo>
                  <a:cubicBezTo>
                    <a:pt x="7740" y="11066"/>
                    <a:pt x="7910" y="11089"/>
                    <a:pt x="8079" y="11076"/>
                  </a:cubicBezTo>
                  <a:cubicBezTo>
                    <a:pt x="8180" y="10950"/>
                    <a:pt x="8282" y="10826"/>
                    <a:pt x="8385" y="10703"/>
                  </a:cubicBezTo>
                  <a:cubicBezTo>
                    <a:pt x="8537" y="10522"/>
                    <a:pt x="8692" y="10344"/>
                    <a:pt x="8848" y="10170"/>
                  </a:cubicBezTo>
                  <a:cubicBezTo>
                    <a:pt x="9056" y="10000"/>
                    <a:pt x="9309" y="9987"/>
                    <a:pt x="9524" y="10136"/>
                  </a:cubicBezTo>
                  <a:cubicBezTo>
                    <a:pt x="9653" y="10225"/>
                    <a:pt x="9759" y="10367"/>
                    <a:pt x="9831" y="10545"/>
                  </a:cubicBezTo>
                  <a:lnTo>
                    <a:pt x="10562" y="11156"/>
                  </a:lnTo>
                  <a:lnTo>
                    <a:pt x="10939" y="11575"/>
                  </a:lnTo>
                  <a:lnTo>
                    <a:pt x="11173" y="11869"/>
                  </a:lnTo>
                  <a:lnTo>
                    <a:pt x="11668" y="12527"/>
                  </a:lnTo>
                  <a:lnTo>
                    <a:pt x="11809" y="12866"/>
                  </a:lnTo>
                  <a:lnTo>
                    <a:pt x="12130" y="13385"/>
                  </a:lnTo>
                  <a:lnTo>
                    <a:pt x="12743" y="13521"/>
                  </a:lnTo>
                  <a:lnTo>
                    <a:pt x="12789" y="12670"/>
                  </a:lnTo>
                  <a:lnTo>
                    <a:pt x="12976" y="13124"/>
                  </a:lnTo>
                  <a:lnTo>
                    <a:pt x="13300" y="13380"/>
                  </a:lnTo>
                  <a:lnTo>
                    <a:pt x="13091" y="13707"/>
                  </a:lnTo>
                  <a:lnTo>
                    <a:pt x="13529" y="14077"/>
                  </a:lnTo>
                  <a:lnTo>
                    <a:pt x="14080" y="14236"/>
                  </a:lnTo>
                  <a:lnTo>
                    <a:pt x="14692" y="14678"/>
                  </a:lnTo>
                  <a:lnTo>
                    <a:pt x="14967" y="15064"/>
                  </a:lnTo>
                  <a:lnTo>
                    <a:pt x="14742" y="15356"/>
                  </a:lnTo>
                  <a:cubicBezTo>
                    <a:pt x="14636" y="15162"/>
                    <a:pt x="14437" y="15146"/>
                    <a:pt x="14318" y="15322"/>
                  </a:cubicBezTo>
                  <a:cubicBezTo>
                    <a:pt x="14192" y="15507"/>
                    <a:pt x="14214" y="15805"/>
                    <a:pt x="14334" y="16014"/>
                  </a:cubicBezTo>
                  <a:cubicBezTo>
                    <a:pt x="14459" y="16233"/>
                    <a:pt x="14659" y="16317"/>
                    <a:pt x="14821" y="16477"/>
                  </a:cubicBezTo>
                  <a:cubicBezTo>
                    <a:pt x="14992" y="16646"/>
                    <a:pt x="15117" y="16894"/>
                    <a:pt x="15175" y="17180"/>
                  </a:cubicBezTo>
                  <a:lnTo>
                    <a:pt x="15545" y="17848"/>
                  </a:lnTo>
                  <a:lnTo>
                    <a:pt x="16056" y="18257"/>
                  </a:lnTo>
                  <a:lnTo>
                    <a:pt x="16488" y="18620"/>
                  </a:lnTo>
                  <a:lnTo>
                    <a:pt x="17344" y="19017"/>
                  </a:lnTo>
                  <a:lnTo>
                    <a:pt x="17565" y="19686"/>
                  </a:lnTo>
                  <a:lnTo>
                    <a:pt x="17776" y="19924"/>
                  </a:lnTo>
                  <a:cubicBezTo>
                    <a:pt x="17877" y="19983"/>
                    <a:pt x="17976" y="20047"/>
                    <a:pt x="18073" y="20116"/>
                  </a:cubicBezTo>
                  <a:cubicBezTo>
                    <a:pt x="18211" y="20212"/>
                    <a:pt x="18344" y="20318"/>
                    <a:pt x="18475" y="20433"/>
                  </a:cubicBezTo>
                  <a:lnTo>
                    <a:pt x="18843" y="20727"/>
                  </a:lnTo>
                  <a:cubicBezTo>
                    <a:pt x="19008" y="20916"/>
                    <a:pt x="19184" y="21083"/>
                    <a:pt x="19370" y="21226"/>
                  </a:cubicBezTo>
                  <a:cubicBezTo>
                    <a:pt x="19573" y="21381"/>
                    <a:pt x="19786" y="21507"/>
                    <a:pt x="20006" y="21600"/>
                  </a:cubicBezTo>
                  <a:lnTo>
                    <a:pt x="20217" y="21329"/>
                  </a:lnTo>
                  <a:cubicBezTo>
                    <a:pt x="20232" y="21155"/>
                    <a:pt x="20310" y="21005"/>
                    <a:pt x="20421" y="20934"/>
                  </a:cubicBezTo>
                  <a:cubicBezTo>
                    <a:pt x="20556" y="20847"/>
                    <a:pt x="20708" y="20895"/>
                    <a:pt x="20853" y="20934"/>
                  </a:cubicBezTo>
                  <a:cubicBezTo>
                    <a:pt x="21009" y="20976"/>
                    <a:pt x="21166" y="21006"/>
                    <a:pt x="21325" y="21024"/>
                  </a:cubicBezTo>
                  <a:lnTo>
                    <a:pt x="21600" y="20832"/>
                  </a:lnTo>
                  <a:lnTo>
                    <a:pt x="21600" y="20196"/>
                  </a:lnTo>
                  <a:lnTo>
                    <a:pt x="21529" y="19901"/>
                  </a:lnTo>
                  <a:lnTo>
                    <a:pt x="21396" y="19494"/>
                  </a:lnTo>
                  <a:lnTo>
                    <a:pt x="21122" y="18883"/>
                  </a:lnTo>
                  <a:lnTo>
                    <a:pt x="20697" y="18284"/>
                  </a:lnTo>
                  <a:lnTo>
                    <a:pt x="20462" y="17843"/>
                  </a:lnTo>
                  <a:lnTo>
                    <a:pt x="20351" y="17105"/>
                  </a:lnTo>
                  <a:lnTo>
                    <a:pt x="20092" y="16188"/>
                  </a:lnTo>
                  <a:lnTo>
                    <a:pt x="19550" y="15781"/>
                  </a:lnTo>
                  <a:lnTo>
                    <a:pt x="19056" y="15102"/>
                  </a:lnTo>
                  <a:lnTo>
                    <a:pt x="19103" y="14614"/>
                  </a:lnTo>
                  <a:lnTo>
                    <a:pt x="19378" y="14082"/>
                  </a:lnTo>
                  <a:lnTo>
                    <a:pt x="19520" y="13539"/>
                  </a:lnTo>
                  <a:lnTo>
                    <a:pt x="19339" y="12845"/>
                  </a:lnTo>
                  <a:lnTo>
                    <a:pt x="19425" y="12302"/>
                  </a:lnTo>
                  <a:cubicBezTo>
                    <a:pt x="19354" y="12106"/>
                    <a:pt x="19267" y="11924"/>
                    <a:pt x="19166" y="11757"/>
                  </a:cubicBezTo>
                  <a:cubicBezTo>
                    <a:pt x="19038" y="11546"/>
                    <a:pt x="18890" y="11362"/>
                    <a:pt x="18725" y="11213"/>
                  </a:cubicBezTo>
                  <a:cubicBezTo>
                    <a:pt x="18709" y="10836"/>
                    <a:pt x="18715" y="10457"/>
                    <a:pt x="18742" y="10081"/>
                  </a:cubicBezTo>
                  <a:cubicBezTo>
                    <a:pt x="18778" y="9593"/>
                    <a:pt x="18850" y="9109"/>
                    <a:pt x="18844" y="8618"/>
                  </a:cubicBezTo>
                  <a:cubicBezTo>
                    <a:pt x="18840" y="8191"/>
                    <a:pt x="18776" y="7766"/>
                    <a:pt x="18632" y="7393"/>
                  </a:cubicBezTo>
                  <a:cubicBezTo>
                    <a:pt x="18466" y="6963"/>
                    <a:pt x="18202" y="6628"/>
                    <a:pt x="17886" y="6443"/>
                  </a:cubicBezTo>
                  <a:lnTo>
                    <a:pt x="17218" y="5830"/>
                  </a:lnTo>
                  <a:lnTo>
                    <a:pt x="17030" y="5628"/>
                  </a:lnTo>
                  <a:lnTo>
                    <a:pt x="16513" y="5379"/>
                  </a:lnTo>
                  <a:lnTo>
                    <a:pt x="16208" y="5209"/>
                  </a:lnTo>
                  <a:lnTo>
                    <a:pt x="15862" y="4869"/>
                  </a:lnTo>
                  <a:lnTo>
                    <a:pt x="15516" y="4632"/>
                  </a:lnTo>
                  <a:lnTo>
                    <a:pt x="15304" y="3986"/>
                  </a:lnTo>
                  <a:lnTo>
                    <a:pt x="14889" y="3727"/>
                  </a:lnTo>
                  <a:lnTo>
                    <a:pt x="14606" y="3168"/>
                  </a:lnTo>
                  <a:lnTo>
                    <a:pt x="14215" y="2823"/>
                  </a:lnTo>
                  <a:lnTo>
                    <a:pt x="13904" y="2916"/>
                  </a:lnTo>
                  <a:lnTo>
                    <a:pt x="14115" y="3368"/>
                  </a:lnTo>
                  <a:lnTo>
                    <a:pt x="14373" y="3705"/>
                  </a:lnTo>
                  <a:lnTo>
                    <a:pt x="13832" y="3433"/>
                  </a:lnTo>
                  <a:lnTo>
                    <a:pt x="13486" y="3229"/>
                  </a:lnTo>
                  <a:lnTo>
                    <a:pt x="13109" y="3127"/>
                  </a:lnTo>
                  <a:lnTo>
                    <a:pt x="13376" y="2869"/>
                  </a:lnTo>
                  <a:lnTo>
                    <a:pt x="13633" y="2667"/>
                  </a:lnTo>
                  <a:lnTo>
                    <a:pt x="13224" y="2262"/>
                  </a:lnTo>
                  <a:lnTo>
                    <a:pt x="12902" y="2205"/>
                  </a:lnTo>
                  <a:lnTo>
                    <a:pt x="12369" y="2310"/>
                  </a:lnTo>
                  <a:cubicBezTo>
                    <a:pt x="12246" y="2320"/>
                    <a:pt x="12125" y="2273"/>
                    <a:pt x="12024" y="2175"/>
                  </a:cubicBezTo>
                  <a:cubicBezTo>
                    <a:pt x="11913" y="2069"/>
                    <a:pt x="11834" y="1912"/>
                    <a:pt x="11740" y="1777"/>
                  </a:cubicBezTo>
                  <a:cubicBezTo>
                    <a:pt x="11554" y="1508"/>
                    <a:pt x="11315" y="1328"/>
                    <a:pt x="11056" y="1261"/>
                  </a:cubicBezTo>
                  <a:cubicBezTo>
                    <a:pt x="10964" y="1225"/>
                    <a:pt x="10868" y="1298"/>
                    <a:pt x="10836" y="1427"/>
                  </a:cubicBezTo>
                  <a:cubicBezTo>
                    <a:pt x="10791" y="1608"/>
                    <a:pt x="10883" y="1799"/>
                    <a:pt x="11016" y="1802"/>
                  </a:cubicBezTo>
                  <a:lnTo>
                    <a:pt x="10545" y="1702"/>
                  </a:lnTo>
                  <a:lnTo>
                    <a:pt x="10279" y="1238"/>
                  </a:lnTo>
                  <a:lnTo>
                    <a:pt x="9981" y="768"/>
                  </a:lnTo>
                  <a:cubicBezTo>
                    <a:pt x="9877" y="581"/>
                    <a:pt x="9753" y="421"/>
                    <a:pt x="9612" y="294"/>
                  </a:cubicBezTo>
                  <a:cubicBezTo>
                    <a:pt x="9446" y="145"/>
                    <a:pt x="9262" y="45"/>
                    <a:pt x="9069" y="0"/>
                  </a:cubicBezTo>
                  <a:lnTo>
                    <a:pt x="8724" y="38"/>
                  </a:lnTo>
                  <a:lnTo>
                    <a:pt x="8676" y="704"/>
                  </a:lnTo>
                  <a:lnTo>
                    <a:pt x="8559" y="1135"/>
                  </a:lnTo>
                  <a:lnTo>
                    <a:pt x="7961" y="999"/>
                  </a:lnTo>
                  <a:lnTo>
                    <a:pt x="7560" y="933"/>
                  </a:lnTo>
                  <a:lnTo>
                    <a:pt x="7443" y="1306"/>
                  </a:lnTo>
                  <a:lnTo>
                    <a:pt x="7127" y="1309"/>
                  </a:lnTo>
                  <a:lnTo>
                    <a:pt x="6632" y="1751"/>
                  </a:lnTo>
                  <a:lnTo>
                    <a:pt x="6491" y="2171"/>
                  </a:lnTo>
                  <a:lnTo>
                    <a:pt x="6349" y="2646"/>
                  </a:lnTo>
                  <a:lnTo>
                    <a:pt x="6396" y="3143"/>
                  </a:lnTo>
                  <a:lnTo>
                    <a:pt x="6679" y="3404"/>
                  </a:lnTo>
                  <a:lnTo>
                    <a:pt x="6539" y="3969"/>
                  </a:lnTo>
                  <a:lnTo>
                    <a:pt x="6273" y="3957"/>
                  </a:lnTo>
                  <a:lnTo>
                    <a:pt x="6187" y="4296"/>
                  </a:lnTo>
                  <a:lnTo>
                    <a:pt x="6053" y="4782"/>
                  </a:lnTo>
                  <a:lnTo>
                    <a:pt x="6124" y="5338"/>
                  </a:lnTo>
                  <a:lnTo>
                    <a:pt x="5983" y="5717"/>
                  </a:lnTo>
                  <a:lnTo>
                    <a:pt x="5828" y="5062"/>
                  </a:lnTo>
                  <a:lnTo>
                    <a:pt x="5828" y="4723"/>
                  </a:lnTo>
                  <a:lnTo>
                    <a:pt x="5455" y="4385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任意多边形: 形状 118"/>
            <p:cNvSpPr/>
            <p:nvPr/>
          </p:nvSpPr>
          <p:spPr>
            <a:xfrm>
              <a:off x="9162356" y="2967248"/>
              <a:ext cx="41742" cy="52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54" y="0"/>
                  </a:moveTo>
                  <a:lnTo>
                    <a:pt x="12145" y="2252"/>
                  </a:lnTo>
                  <a:lnTo>
                    <a:pt x="17508" y="4147"/>
                  </a:lnTo>
                  <a:lnTo>
                    <a:pt x="21305" y="11063"/>
                  </a:lnTo>
                  <a:lnTo>
                    <a:pt x="21600" y="19260"/>
                  </a:lnTo>
                  <a:lnTo>
                    <a:pt x="16900" y="20658"/>
                  </a:lnTo>
                  <a:lnTo>
                    <a:pt x="10708" y="21600"/>
                  </a:lnTo>
                  <a:lnTo>
                    <a:pt x="6468" y="17037"/>
                  </a:lnTo>
                  <a:lnTo>
                    <a:pt x="0" y="12815"/>
                  </a:lnTo>
                  <a:lnTo>
                    <a:pt x="1830" y="6252"/>
                  </a:lnTo>
                  <a:lnTo>
                    <a:pt x="576" y="2013"/>
                  </a:lnTo>
                  <a:lnTo>
                    <a:pt x="4554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任意多边形: 形状 119"/>
            <p:cNvSpPr/>
            <p:nvPr/>
          </p:nvSpPr>
          <p:spPr>
            <a:xfrm>
              <a:off x="9197388" y="2942819"/>
              <a:ext cx="15499" cy="244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65" y="0"/>
                  </a:moveTo>
                  <a:lnTo>
                    <a:pt x="19230" y="6996"/>
                  </a:lnTo>
                  <a:lnTo>
                    <a:pt x="21600" y="18575"/>
                  </a:lnTo>
                  <a:lnTo>
                    <a:pt x="7846" y="21600"/>
                  </a:lnTo>
                  <a:lnTo>
                    <a:pt x="0" y="15332"/>
                  </a:lnTo>
                  <a:lnTo>
                    <a:pt x="7065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任意多边形: 形状 120"/>
            <p:cNvSpPr/>
            <p:nvPr/>
          </p:nvSpPr>
          <p:spPr>
            <a:xfrm>
              <a:off x="9096373" y="2973062"/>
              <a:ext cx="44367" cy="491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34" y="4084"/>
                  </a:moveTo>
                  <a:lnTo>
                    <a:pt x="14037" y="951"/>
                  </a:lnTo>
                  <a:lnTo>
                    <a:pt x="20768" y="0"/>
                  </a:lnTo>
                  <a:lnTo>
                    <a:pt x="21600" y="4466"/>
                  </a:lnTo>
                  <a:lnTo>
                    <a:pt x="21600" y="9462"/>
                  </a:lnTo>
                  <a:lnTo>
                    <a:pt x="18270" y="14709"/>
                  </a:lnTo>
                  <a:lnTo>
                    <a:pt x="11767" y="21600"/>
                  </a:lnTo>
                  <a:lnTo>
                    <a:pt x="5959" y="21600"/>
                  </a:lnTo>
                  <a:lnTo>
                    <a:pt x="4656" y="12656"/>
                  </a:lnTo>
                  <a:lnTo>
                    <a:pt x="987" y="11920"/>
                  </a:lnTo>
                  <a:lnTo>
                    <a:pt x="0" y="7424"/>
                  </a:lnTo>
                  <a:lnTo>
                    <a:pt x="7034" y="4084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任意多边形: 形状 121"/>
            <p:cNvSpPr/>
            <p:nvPr/>
          </p:nvSpPr>
          <p:spPr>
            <a:xfrm>
              <a:off x="9019386" y="3000578"/>
              <a:ext cx="131786" cy="93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135" y="116"/>
                  </a:moveTo>
                  <a:lnTo>
                    <a:pt x="7736" y="0"/>
                  </a:lnTo>
                  <a:lnTo>
                    <a:pt x="5503" y="1867"/>
                  </a:lnTo>
                  <a:lnTo>
                    <a:pt x="3311" y="3631"/>
                  </a:lnTo>
                  <a:lnTo>
                    <a:pt x="0" y="5601"/>
                  </a:lnTo>
                  <a:lnTo>
                    <a:pt x="553" y="8428"/>
                  </a:lnTo>
                  <a:lnTo>
                    <a:pt x="3528" y="11857"/>
                  </a:lnTo>
                  <a:lnTo>
                    <a:pt x="4929" y="13233"/>
                  </a:lnTo>
                  <a:lnTo>
                    <a:pt x="8513" y="9615"/>
                  </a:lnTo>
                  <a:lnTo>
                    <a:pt x="6289" y="14923"/>
                  </a:lnTo>
                  <a:lnTo>
                    <a:pt x="6937" y="17404"/>
                  </a:lnTo>
                  <a:lnTo>
                    <a:pt x="9406" y="17404"/>
                  </a:lnTo>
                  <a:lnTo>
                    <a:pt x="8624" y="20231"/>
                  </a:lnTo>
                  <a:lnTo>
                    <a:pt x="12079" y="21600"/>
                  </a:lnTo>
                  <a:cubicBezTo>
                    <a:pt x="12715" y="21450"/>
                    <a:pt x="13354" y="21318"/>
                    <a:pt x="13994" y="21204"/>
                  </a:cubicBezTo>
                  <a:cubicBezTo>
                    <a:pt x="14954" y="21034"/>
                    <a:pt x="15918" y="20905"/>
                    <a:pt x="16883" y="20817"/>
                  </a:cubicBezTo>
                  <a:cubicBezTo>
                    <a:pt x="17565" y="20989"/>
                    <a:pt x="18268" y="20853"/>
                    <a:pt x="18892" y="20429"/>
                  </a:cubicBezTo>
                  <a:cubicBezTo>
                    <a:pt x="19533" y="19993"/>
                    <a:pt x="20057" y="19276"/>
                    <a:pt x="20386" y="18385"/>
                  </a:cubicBezTo>
                  <a:lnTo>
                    <a:pt x="21600" y="14899"/>
                  </a:lnTo>
                  <a:lnTo>
                    <a:pt x="21180" y="11865"/>
                  </a:lnTo>
                  <a:lnTo>
                    <a:pt x="18798" y="12063"/>
                  </a:lnTo>
                  <a:lnTo>
                    <a:pt x="17958" y="8907"/>
                  </a:lnTo>
                  <a:lnTo>
                    <a:pt x="15762" y="9558"/>
                  </a:lnTo>
                  <a:lnTo>
                    <a:pt x="14689" y="13250"/>
                  </a:lnTo>
                  <a:lnTo>
                    <a:pt x="13714" y="10490"/>
                  </a:lnTo>
                  <a:lnTo>
                    <a:pt x="13159" y="8132"/>
                  </a:lnTo>
                  <a:lnTo>
                    <a:pt x="13585" y="4909"/>
                  </a:lnTo>
                  <a:lnTo>
                    <a:pt x="13445" y="2799"/>
                  </a:lnTo>
                  <a:lnTo>
                    <a:pt x="10836" y="6483"/>
                  </a:lnTo>
                  <a:lnTo>
                    <a:pt x="10001" y="4769"/>
                  </a:lnTo>
                  <a:lnTo>
                    <a:pt x="11116" y="3393"/>
                  </a:lnTo>
                  <a:lnTo>
                    <a:pt x="11945" y="928"/>
                  </a:lnTo>
                  <a:lnTo>
                    <a:pt x="10135" y="116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任意多边形: 形状 122"/>
            <p:cNvSpPr/>
            <p:nvPr/>
          </p:nvSpPr>
          <p:spPr>
            <a:xfrm>
              <a:off x="9160384" y="3108130"/>
              <a:ext cx="66601" cy="87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6" h="21281" extrusionOk="0">
                  <a:moveTo>
                    <a:pt x="16062" y="145"/>
                  </a:moveTo>
                  <a:lnTo>
                    <a:pt x="18559" y="1996"/>
                  </a:lnTo>
                  <a:lnTo>
                    <a:pt x="18755" y="4746"/>
                  </a:lnTo>
                  <a:lnTo>
                    <a:pt x="21516" y="7829"/>
                  </a:lnTo>
                  <a:lnTo>
                    <a:pt x="20964" y="11197"/>
                  </a:lnTo>
                  <a:lnTo>
                    <a:pt x="19031" y="14918"/>
                  </a:lnTo>
                  <a:lnTo>
                    <a:pt x="18479" y="18087"/>
                  </a:lnTo>
                  <a:lnTo>
                    <a:pt x="15084" y="20077"/>
                  </a:lnTo>
                  <a:cubicBezTo>
                    <a:pt x="14091" y="20966"/>
                    <a:pt x="12556" y="21409"/>
                    <a:pt x="11023" y="21249"/>
                  </a:cubicBezTo>
                  <a:cubicBezTo>
                    <a:pt x="7381" y="20867"/>
                    <a:pt x="5464" y="17810"/>
                    <a:pt x="7399" y="15469"/>
                  </a:cubicBezTo>
                  <a:lnTo>
                    <a:pt x="1984" y="15469"/>
                  </a:lnTo>
                  <a:lnTo>
                    <a:pt x="10" y="10379"/>
                  </a:lnTo>
                  <a:cubicBezTo>
                    <a:pt x="-84" y="9375"/>
                    <a:pt x="478" y="8398"/>
                    <a:pt x="1518" y="7760"/>
                  </a:cubicBezTo>
                  <a:cubicBezTo>
                    <a:pt x="3296" y="6669"/>
                    <a:pt x="5899" y="6789"/>
                    <a:pt x="7484" y="8036"/>
                  </a:cubicBezTo>
                  <a:cubicBezTo>
                    <a:pt x="7545" y="9180"/>
                    <a:pt x="9290" y="9808"/>
                    <a:pt x="10523" y="9130"/>
                  </a:cubicBezTo>
                  <a:cubicBezTo>
                    <a:pt x="11635" y="8518"/>
                    <a:pt x="11430" y="7310"/>
                    <a:pt x="10799" y="6305"/>
                  </a:cubicBezTo>
                  <a:cubicBezTo>
                    <a:pt x="9787" y="4695"/>
                    <a:pt x="8151" y="3351"/>
                    <a:pt x="6104" y="2446"/>
                  </a:cubicBezTo>
                  <a:cubicBezTo>
                    <a:pt x="6962" y="1800"/>
                    <a:pt x="7958" y="1265"/>
                    <a:pt x="9050" y="862"/>
                  </a:cubicBezTo>
                  <a:cubicBezTo>
                    <a:pt x="11222" y="61"/>
                    <a:pt x="13682" y="-191"/>
                    <a:pt x="16062" y="145"/>
                  </a:cubicBez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任意多边形: 形状 123"/>
            <p:cNvSpPr/>
            <p:nvPr/>
          </p:nvSpPr>
          <p:spPr>
            <a:xfrm>
              <a:off x="8132979" y="2966497"/>
              <a:ext cx="2649465" cy="24877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82" y="827"/>
                  </a:moveTo>
                  <a:lnTo>
                    <a:pt x="7131" y="835"/>
                  </a:lnTo>
                  <a:lnTo>
                    <a:pt x="7235" y="824"/>
                  </a:lnTo>
                  <a:lnTo>
                    <a:pt x="7298" y="913"/>
                  </a:lnTo>
                  <a:lnTo>
                    <a:pt x="7325" y="1000"/>
                  </a:lnTo>
                  <a:lnTo>
                    <a:pt x="7441" y="1022"/>
                  </a:lnTo>
                  <a:lnTo>
                    <a:pt x="7487" y="1088"/>
                  </a:lnTo>
                  <a:lnTo>
                    <a:pt x="7527" y="1212"/>
                  </a:lnTo>
                  <a:lnTo>
                    <a:pt x="7603" y="1298"/>
                  </a:lnTo>
                  <a:lnTo>
                    <a:pt x="7603" y="1387"/>
                  </a:lnTo>
                  <a:lnTo>
                    <a:pt x="7656" y="1456"/>
                  </a:lnTo>
                  <a:lnTo>
                    <a:pt x="7774" y="1483"/>
                  </a:lnTo>
                  <a:lnTo>
                    <a:pt x="7846" y="1517"/>
                  </a:lnTo>
                  <a:lnTo>
                    <a:pt x="7900" y="1570"/>
                  </a:lnTo>
                  <a:cubicBezTo>
                    <a:pt x="7875" y="1614"/>
                    <a:pt x="7901" y="1671"/>
                    <a:pt x="7949" y="1678"/>
                  </a:cubicBezTo>
                  <a:cubicBezTo>
                    <a:pt x="8022" y="1689"/>
                    <a:pt x="8065" y="1593"/>
                    <a:pt x="8011" y="1539"/>
                  </a:cubicBezTo>
                  <a:lnTo>
                    <a:pt x="8004" y="1414"/>
                  </a:lnTo>
                  <a:lnTo>
                    <a:pt x="8064" y="1310"/>
                  </a:lnTo>
                  <a:lnTo>
                    <a:pt x="8148" y="1280"/>
                  </a:lnTo>
                  <a:lnTo>
                    <a:pt x="8245" y="1273"/>
                  </a:lnTo>
                  <a:lnTo>
                    <a:pt x="8314" y="1372"/>
                  </a:lnTo>
                  <a:lnTo>
                    <a:pt x="8307" y="1465"/>
                  </a:lnTo>
                  <a:lnTo>
                    <a:pt x="8250" y="1544"/>
                  </a:lnTo>
                  <a:lnTo>
                    <a:pt x="8238" y="1638"/>
                  </a:lnTo>
                  <a:lnTo>
                    <a:pt x="8280" y="1741"/>
                  </a:lnTo>
                  <a:lnTo>
                    <a:pt x="8252" y="1852"/>
                  </a:lnTo>
                  <a:lnTo>
                    <a:pt x="8315" y="2016"/>
                  </a:lnTo>
                  <a:lnTo>
                    <a:pt x="8370" y="2072"/>
                  </a:lnTo>
                  <a:lnTo>
                    <a:pt x="8444" y="2116"/>
                  </a:lnTo>
                  <a:lnTo>
                    <a:pt x="8525" y="2102"/>
                  </a:lnTo>
                  <a:lnTo>
                    <a:pt x="8606" y="2124"/>
                  </a:lnTo>
                  <a:lnTo>
                    <a:pt x="8558" y="2220"/>
                  </a:lnTo>
                  <a:lnTo>
                    <a:pt x="8485" y="2205"/>
                  </a:lnTo>
                  <a:lnTo>
                    <a:pt x="8462" y="2284"/>
                  </a:lnTo>
                  <a:lnTo>
                    <a:pt x="8441" y="2449"/>
                  </a:lnTo>
                  <a:lnTo>
                    <a:pt x="8379" y="2618"/>
                  </a:lnTo>
                  <a:lnTo>
                    <a:pt x="8312" y="2588"/>
                  </a:lnTo>
                  <a:lnTo>
                    <a:pt x="8203" y="2531"/>
                  </a:lnTo>
                  <a:lnTo>
                    <a:pt x="8124" y="2598"/>
                  </a:lnTo>
                  <a:lnTo>
                    <a:pt x="8205" y="2699"/>
                  </a:lnTo>
                  <a:cubicBezTo>
                    <a:pt x="8263" y="2733"/>
                    <a:pt x="8323" y="2760"/>
                    <a:pt x="8386" y="2780"/>
                  </a:cubicBezTo>
                  <a:cubicBezTo>
                    <a:pt x="8432" y="2794"/>
                    <a:pt x="8479" y="2805"/>
                    <a:pt x="8525" y="2795"/>
                  </a:cubicBezTo>
                  <a:cubicBezTo>
                    <a:pt x="8571" y="2785"/>
                    <a:pt x="8611" y="2757"/>
                    <a:pt x="8637" y="2716"/>
                  </a:cubicBezTo>
                  <a:lnTo>
                    <a:pt x="8664" y="2637"/>
                  </a:lnTo>
                  <a:lnTo>
                    <a:pt x="8584" y="2645"/>
                  </a:lnTo>
                  <a:cubicBezTo>
                    <a:pt x="8554" y="2675"/>
                    <a:pt x="8510" y="2681"/>
                    <a:pt x="8473" y="2662"/>
                  </a:cubicBezTo>
                  <a:cubicBezTo>
                    <a:pt x="8359" y="2599"/>
                    <a:pt x="8398" y="2415"/>
                    <a:pt x="8527" y="2412"/>
                  </a:cubicBezTo>
                  <a:lnTo>
                    <a:pt x="8630" y="2449"/>
                  </a:lnTo>
                  <a:lnTo>
                    <a:pt x="8693" y="2335"/>
                  </a:lnTo>
                  <a:lnTo>
                    <a:pt x="8728" y="2264"/>
                  </a:lnTo>
                  <a:lnTo>
                    <a:pt x="8813" y="2264"/>
                  </a:lnTo>
                  <a:lnTo>
                    <a:pt x="8883" y="2328"/>
                  </a:lnTo>
                  <a:lnTo>
                    <a:pt x="8913" y="2180"/>
                  </a:lnTo>
                  <a:lnTo>
                    <a:pt x="8888" y="2034"/>
                  </a:lnTo>
                  <a:lnTo>
                    <a:pt x="8901" y="1920"/>
                  </a:lnTo>
                  <a:lnTo>
                    <a:pt x="8955" y="1834"/>
                  </a:lnTo>
                  <a:cubicBezTo>
                    <a:pt x="8964" y="1773"/>
                    <a:pt x="8971" y="1712"/>
                    <a:pt x="8975" y="1651"/>
                  </a:cubicBezTo>
                  <a:cubicBezTo>
                    <a:pt x="8979" y="1601"/>
                    <a:pt x="8982" y="1552"/>
                    <a:pt x="8982" y="1502"/>
                  </a:cubicBezTo>
                  <a:lnTo>
                    <a:pt x="8975" y="1347"/>
                  </a:lnTo>
                  <a:cubicBezTo>
                    <a:pt x="8984" y="1319"/>
                    <a:pt x="9001" y="1296"/>
                    <a:pt x="9024" y="1280"/>
                  </a:cubicBezTo>
                  <a:cubicBezTo>
                    <a:pt x="9068" y="1251"/>
                    <a:pt x="9123" y="1256"/>
                    <a:pt x="9175" y="1258"/>
                  </a:cubicBezTo>
                  <a:cubicBezTo>
                    <a:pt x="9214" y="1260"/>
                    <a:pt x="9254" y="1260"/>
                    <a:pt x="9293" y="1258"/>
                  </a:cubicBezTo>
                  <a:lnTo>
                    <a:pt x="9383" y="1324"/>
                  </a:lnTo>
                  <a:lnTo>
                    <a:pt x="9342" y="1409"/>
                  </a:lnTo>
                  <a:lnTo>
                    <a:pt x="9274" y="1569"/>
                  </a:lnTo>
                  <a:lnTo>
                    <a:pt x="9178" y="1638"/>
                  </a:lnTo>
                  <a:lnTo>
                    <a:pt x="9194" y="1866"/>
                  </a:lnTo>
                  <a:lnTo>
                    <a:pt x="9194" y="1997"/>
                  </a:lnTo>
                  <a:lnTo>
                    <a:pt x="9264" y="2101"/>
                  </a:lnTo>
                  <a:cubicBezTo>
                    <a:pt x="9307" y="2131"/>
                    <a:pt x="9342" y="2173"/>
                    <a:pt x="9366" y="2222"/>
                  </a:cubicBezTo>
                  <a:cubicBezTo>
                    <a:pt x="9382" y="2255"/>
                    <a:pt x="9393" y="2291"/>
                    <a:pt x="9399" y="2328"/>
                  </a:cubicBezTo>
                  <a:lnTo>
                    <a:pt x="9482" y="2336"/>
                  </a:lnTo>
                  <a:lnTo>
                    <a:pt x="9556" y="2400"/>
                  </a:lnTo>
                  <a:cubicBezTo>
                    <a:pt x="9583" y="2419"/>
                    <a:pt x="9608" y="2443"/>
                    <a:pt x="9630" y="2469"/>
                  </a:cubicBezTo>
                  <a:cubicBezTo>
                    <a:pt x="9660" y="2506"/>
                    <a:pt x="9685" y="2549"/>
                    <a:pt x="9702" y="2595"/>
                  </a:cubicBezTo>
                  <a:cubicBezTo>
                    <a:pt x="9712" y="2619"/>
                    <a:pt x="9722" y="2644"/>
                    <a:pt x="9732" y="2668"/>
                  </a:cubicBezTo>
                  <a:cubicBezTo>
                    <a:pt x="9742" y="2692"/>
                    <a:pt x="9752" y="2716"/>
                    <a:pt x="9762" y="2740"/>
                  </a:cubicBezTo>
                  <a:lnTo>
                    <a:pt x="9811" y="2856"/>
                  </a:lnTo>
                  <a:lnTo>
                    <a:pt x="9887" y="2814"/>
                  </a:lnTo>
                  <a:lnTo>
                    <a:pt x="9859" y="2582"/>
                  </a:lnTo>
                  <a:lnTo>
                    <a:pt x="9928" y="2479"/>
                  </a:lnTo>
                  <a:lnTo>
                    <a:pt x="9921" y="2310"/>
                  </a:lnTo>
                  <a:lnTo>
                    <a:pt x="9875" y="2239"/>
                  </a:lnTo>
                  <a:lnTo>
                    <a:pt x="9712" y="2214"/>
                  </a:lnTo>
                  <a:lnTo>
                    <a:pt x="9622" y="2125"/>
                  </a:lnTo>
                  <a:lnTo>
                    <a:pt x="9548" y="1994"/>
                  </a:lnTo>
                  <a:lnTo>
                    <a:pt x="9500" y="1935"/>
                  </a:lnTo>
                  <a:lnTo>
                    <a:pt x="9451" y="1765"/>
                  </a:lnTo>
                  <a:lnTo>
                    <a:pt x="9437" y="1636"/>
                  </a:lnTo>
                  <a:lnTo>
                    <a:pt x="9444" y="1522"/>
                  </a:lnTo>
                  <a:lnTo>
                    <a:pt x="9505" y="1384"/>
                  </a:lnTo>
                  <a:lnTo>
                    <a:pt x="9539" y="1305"/>
                  </a:lnTo>
                  <a:lnTo>
                    <a:pt x="9644" y="1275"/>
                  </a:lnTo>
                  <a:lnTo>
                    <a:pt x="9776" y="1268"/>
                  </a:lnTo>
                  <a:lnTo>
                    <a:pt x="9843" y="1297"/>
                  </a:lnTo>
                  <a:lnTo>
                    <a:pt x="9987" y="1259"/>
                  </a:lnTo>
                  <a:lnTo>
                    <a:pt x="10085" y="1215"/>
                  </a:lnTo>
                  <a:lnTo>
                    <a:pt x="10208" y="1215"/>
                  </a:lnTo>
                  <a:lnTo>
                    <a:pt x="10317" y="1280"/>
                  </a:lnTo>
                  <a:lnTo>
                    <a:pt x="10446" y="1371"/>
                  </a:lnTo>
                  <a:lnTo>
                    <a:pt x="10527" y="1403"/>
                  </a:lnTo>
                  <a:lnTo>
                    <a:pt x="10673" y="1499"/>
                  </a:lnTo>
                  <a:lnTo>
                    <a:pt x="10750" y="1507"/>
                  </a:lnTo>
                  <a:lnTo>
                    <a:pt x="10903" y="1507"/>
                  </a:lnTo>
                  <a:lnTo>
                    <a:pt x="10965" y="1558"/>
                  </a:lnTo>
                  <a:lnTo>
                    <a:pt x="11043" y="1622"/>
                  </a:lnTo>
                  <a:lnTo>
                    <a:pt x="11141" y="1642"/>
                  </a:lnTo>
                  <a:cubicBezTo>
                    <a:pt x="11167" y="1646"/>
                    <a:pt x="11193" y="1654"/>
                    <a:pt x="11218" y="1664"/>
                  </a:cubicBezTo>
                  <a:cubicBezTo>
                    <a:pt x="11254" y="1680"/>
                    <a:pt x="11287" y="1703"/>
                    <a:pt x="11315" y="1731"/>
                  </a:cubicBezTo>
                  <a:lnTo>
                    <a:pt x="11396" y="1808"/>
                  </a:lnTo>
                  <a:lnTo>
                    <a:pt x="11452" y="1948"/>
                  </a:lnTo>
                  <a:lnTo>
                    <a:pt x="11505" y="2034"/>
                  </a:lnTo>
                  <a:lnTo>
                    <a:pt x="11670" y="2064"/>
                  </a:lnTo>
                  <a:lnTo>
                    <a:pt x="11784" y="2091"/>
                  </a:lnTo>
                  <a:lnTo>
                    <a:pt x="12021" y="2143"/>
                  </a:lnTo>
                  <a:lnTo>
                    <a:pt x="12188" y="2173"/>
                  </a:lnTo>
                  <a:cubicBezTo>
                    <a:pt x="12226" y="2161"/>
                    <a:pt x="12267" y="2168"/>
                    <a:pt x="12299" y="2193"/>
                  </a:cubicBezTo>
                  <a:cubicBezTo>
                    <a:pt x="12345" y="2228"/>
                    <a:pt x="12365" y="2291"/>
                    <a:pt x="12348" y="2348"/>
                  </a:cubicBezTo>
                  <a:lnTo>
                    <a:pt x="12320" y="2499"/>
                  </a:lnTo>
                  <a:lnTo>
                    <a:pt x="12307" y="2647"/>
                  </a:lnTo>
                  <a:lnTo>
                    <a:pt x="12353" y="2763"/>
                  </a:lnTo>
                  <a:lnTo>
                    <a:pt x="12265" y="2812"/>
                  </a:lnTo>
                  <a:cubicBezTo>
                    <a:pt x="12226" y="2799"/>
                    <a:pt x="12189" y="2782"/>
                    <a:pt x="12154" y="2760"/>
                  </a:cubicBezTo>
                  <a:cubicBezTo>
                    <a:pt x="12092" y="2723"/>
                    <a:pt x="12039" y="2672"/>
                    <a:pt x="11996" y="2612"/>
                  </a:cubicBezTo>
                  <a:lnTo>
                    <a:pt x="11906" y="2598"/>
                  </a:lnTo>
                  <a:lnTo>
                    <a:pt x="11869" y="2672"/>
                  </a:lnTo>
                  <a:lnTo>
                    <a:pt x="11943" y="2778"/>
                  </a:lnTo>
                  <a:lnTo>
                    <a:pt x="12073" y="2842"/>
                  </a:lnTo>
                  <a:lnTo>
                    <a:pt x="12196" y="2870"/>
                  </a:lnTo>
                  <a:cubicBezTo>
                    <a:pt x="12252" y="2881"/>
                    <a:pt x="12306" y="2906"/>
                    <a:pt x="12352" y="2941"/>
                  </a:cubicBezTo>
                  <a:cubicBezTo>
                    <a:pt x="12395" y="2975"/>
                    <a:pt x="12431" y="3017"/>
                    <a:pt x="12459" y="3065"/>
                  </a:cubicBezTo>
                  <a:lnTo>
                    <a:pt x="12466" y="3161"/>
                  </a:lnTo>
                  <a:cubicBezTo>
                    <a:pt x="12485" y="3191"/>
                    <a:pt x="12502" y="3222"/>
                    <a:pt x="12517" y="3255"/>
                  </a:cubicBezTo>
                  <a:cubicBezTo>
                    <a:pt x="12534" y="3294"/>
                    <a:pt x="12548" y="3335"/>
                    <a:pt x="12558" y="3378"/>
                  </a:cubicBezTo>
                  <a:lnTo>
                    <a:pt x="12459" y="3479"/>
                  </a:lnTo>
                  <a:lnTo>
                    <a:pt x="12328" y="3383"/>
                  </a:lnTo>
                  <a:lnTo>
                    <a:pt x="12360" y="3497"/>
                  </a:lnTo>
                  <a:lnTo>
                    <a:pt x="12388" y="3606"/>
                  </a:lnTo>
                  <a:lnTo>
                    <a:pt x="12168" y="3614"/>
                  </a:lnTo>
                  <a:lnTo>
                    <a:pt x="11947" y="3586"/>
                  </a:lnTo>
                  <a:lnTo>
                    <a:pt x="11769" y="3586"/>
                  </a:lnTo>
                  <a:lnTo>
                    <a:pt x="11618" y="3490"/>
                  </a:lnTo>
                  <a:cubicBezTo>
                    <a:pt x="11588" y="3446"/>
                    <a:pt x="11548" y="3411"/>
                    <a:pt x="11502" y="3389"/>
                  </a:cubicBezTo>
                  <a:cubicBezTo>
                    <a:pt x="11446" y="3361"/>
                    <a:pt x="11382" y="3353"/>
                    <a:pt x="11321" y="3367"/>
                  </a:cubicBezTo>
                  <a:lnTo>
                    <a:pt x="11148" y="3411"/>
                  </a:lnTo>
                  <a:lnTo>
                    <a:pt x="11080" y="3520"/>
                  </a:lnTo>
                  <a:lnTo>
                    <a:pt x="11173" y="3562"/>
                  </a:lnTo>
                  <a:lnTo>
                    <a:pt x="11173" y="3658"/>
                  </a:lnTo>
                  <a:lnTo>
                    <a:pt x="11041" y="3688"/>
                  </a:lnTo>
                  <a:cubicBezTo>
                    <a:pt x="11002" y="3696"/>
                    <a:pt x="10964" y="3668"/>
                    <a:pt x="10957" y="3626"/>
                  </a:cubicBezTo>
                  <a:cubicBezTo>
                    <a:pt x="10950" y="3580"/>
                    <a:pt x="10984" y="3542"/>
                    <a:pt x="10992" y="3497"/>
                  </a:cubicBezTo>
                  <a:cubicBezTo>
                    <a:pt x="11001" y="3449"/>
                    <a:pt x="10979" y="3400"/>
                    <a:pt x="10939" y="3377"/>
                  </a:cubicBezTo>
                  <a:lnTo>
                    <a:pt x="10871" y="3214"/>
                  </a:lnTo>
                  <a:lnTo>
                    <a:pt x="10927" y="3087"/>
                  </a:lnTo>
                  <a:lnTo>
                    <a:pt x="11099" y="3058"/>
                  </a:lnTo>
                  <a:cubicBezTo>
                    <a:pt x="11143" y="3095"/>
                    <a:pt x="11209" y="3081"/>
                    <a:pt x="11236" y="3028"/>
                  </a:cubicBezTo>
                  <a:cubicBezTo>
                    <a:pt x="11261" y="2979"/>
                    <a:pt x="11242" y="2918"/>
                    <a:pt x="11194" y="2895"/>
                  </a:cubicBezTo>
                  <a:lnTo>
                    <a:pt x="11162" y="2836"/>
                  </a:lnTo>
                  <a:lnTo>
                    <a:pt x="11197" y="2733"/>
                  </a:lnTo>
                  <a:lnTo>
                    <a:pt x="11222" y="2589"/>
                  </a:lnTo>
                  <a:lnTo>
                    <a:pt x="11197" y="2443"/>
                  </a:lnTo>
                  <a:lnTo>
                    <a:pt x="11053" y="2409"/>
                  </a:lnTo>
                  <a:lnTo>
                    <a:pt x="10999" y="2596"/>
                  </a:lnTo>
                  <a:lnTo>
                    <a:pt x="10942" y="2690"/>
                  </a:lnTo>
                  <a:lnTo>
                    <a:pt x="10865" y="2727"/>
                  </a:lnTo>
                  <a:lnTo>
                    <a:pt x="10817" y="2660"/>
                  </a:lnTo>
                  <a:lnTo>
                    <a:pt x="10754" y="2500"/>
                  </a:lnTo>
                  <a:lnTo>
                    <a:pt x="10781" y="2399"/>
                  </a:lnTo>
                  <a:lnTo>
                    <a:pt x="10830" y="2332"/>
                  </a:lnTo>
                  <a:lnTo>
                    <a:pt x="10781" y="2275"/>
                  </a:lnTo>
                  <a:lnTo>
                    <a:pt x="10684" y="2238"/>
                  </a:lnTo>
                  <a:lnTo>
                    <a:pt x="10600" y="2181"/>
                  </a:lnTo>
                  <a:lnTo>
                    <a:pt x="10517" y="2122"/>
                  </a:lnTo>
                  <a:lnTo>
                    <a:pt x="10552" y="2262"/>
                  </a:lnTo>
                  <a:lnTo>
                    <a:pt x="10607" y="2328"/>
                  </a:lnTo>
                  <a:lnTo>
                    <a:pt x="10633" y="2419"/>
                  </a:lnTo>
                  <a:lnTo>
                    <a:pt x="10639" y="2505"/>
                  </a:lnTo>
                  <a:lnTo>
                    <a:pt x="10498" y="2436"/>
                  </a:lnTo>
                  <a:lnTo>
                    <a:pt x="10463" y="2355"/>
                  </a:lnTo>
                  <a:lnTo>
                    <a:pt x="10421" y="2254"/>
                  </a:lnTo>
                  <a:lnTo>
                    <a:pt x="10345" y="2231"/>
                  </a:lnTo>
                  <a:lnTo>
                    <a:pt x="10299" y="2312"/>
                  </a:lnTo>
                  <a:lnTo>
                    <a:pt x="10338" y="2436"/>
                  </a:lnTo>
                  <a:lnTo>
                    <a:pt x="10382" y="2609"/>
                  </a:lnTo>
                  <a:lnTo>
                    <a:pt x="10389" y="2728"/>
                  </a:lnTo>
                  <a:lnTo>
                    <a:pt x="10389" y="2839"/>
                  </a:lnTo>
                  <a:lnTo>
                    <a:pt x="10361" y="2940"/>
                  </a:lnTo>
                  <a:lnTo>
                    <a:pt x="10333" y="3026"/>
                  </a:lnTo>
                  <a:lnTo>
                    <a:pt x="10284" y="3159"/>
                  </a:lnTo>
                  <a:lnTo>
                    <a:pt x="10277" y="3241"/>
                  </a:lnTo>
                  <a:lnTo>
                    <a:pt x="10356" y="3317"/>
                  </a:lnTo>
                  <a:lnTo>
                    <a:pt x="10495" y="3376"/>
                  </a:lnTo>
                  <a:lnTo>
                    <a:pt x="10586" y="3406"/>
                  </a:lnTo>
                  <a:lnTo>
                    <a:pt x="10704" y="3512"/>
                  </a:lnTo>
                  <a:lnTo>
                    <a:pt x="10778" y="3620"/>
                  </a:lnTo>
                  <a:lnTo>
                    <a:pt x="10737" y="3709"/>
                  </a:lnTo>
                  <a:lnTo>
                    <a:pt x="10654" y="3714"/>
                  </a:lnTo>
                  <a:lnTo>
                    <a:pt x="10517" y="3662"/>
                  </a:lnTo>
                  <a:lnTo>
                    <a:pt x="10380" y="3677"/>
                  </a:lnTo>
                  <a:cubicBezTo>
                    <a:pt x="10381" y="3717"/>
                    <a:pt x="10367" y="3755"/>
                    <a:pt x="10343" y="3785"/>
                  </a:cubicBezTo>
                  <a:cubicBezTo>
                    <a:pt x="10311" y="3826"/>
                    <a:pt x="10262" y="3848"/>
                    <a:pt x="10211" y="3845"/>
                  </a:cubicBezTo>
                  <a:lnTo>
                    <a:pt x="10102" y="3793"/>
                  </a:lnTo>
                  <a:lnTo>
                    <a:pt x="9970" y="3800"/>
                  </a:lnTo>
                  <a:cubicBezTo>
                    <a:pt x="9960" y="3762"/>
                    <a:pt x="9953" y="3723"/>
                    <a:pt x="9952" y="3684"/>
                  </a:cubicBezTo>
                  <a:cubicBezTo>
                    <a:pt x="9947" y="3578"/>
                    <a:pt x="9975" y="3473"/>
                    <a:pt x="10031" y="3385"/>
                  </a:cubicBezTo>
                  <a:cubicBezTo>
                    <a:pt x="10030" y="3354"/>
                    <a:pt x="10014" y="3327"/>
                    <a:pt x="9989" y="3313"/>
                  </a:cubicBezTo>
                  <a:cubicBezTo>
                    <a:pt x="9848" y="3235"/>
                    <a:pt x="9741" y="3476"/>
                    <a:pt x="9887" y="3542"/>
                  </a:cubicBezTo>
                  <a:lnTo>
                    <a:pt x="9827" y="3688"/>
                  </a:lnTo>
                  <a:lnTo>
                    <a:pt x="9732" y="3812"/>
                  </a:lnTo>
                  <a:lnTo>
                    <a:pt x="9628" y="3864"/>
                  </a:lnTo>
                  <a:cubicBezTo>
                    <a:pt x="9618" y="3904"/>
                    <a:pt x="9599" y="3942"/>
                    <a:pt x="9575" y="3975"/>
                  </a:cubicBezTo>
                  <a:cubicBezTo>
                    <a:pt x="9539" y="4021"/>
                    <a:pt x="9492" y="4056"/>
                    <a:pt x="9438" y="4074"/>
                  </a:cubicBezTo>
                  <a:cubicBezTo>
                    <a:pt x="9430" y="4101"/>
                    <a:pt x="9420" y="4127"/>
                    <a:pt x="9407" y="4152"/>
                  </a:cubicBezTo>
                  <a:cubicBezTo>
                    <a:pt x="9381" y="4206"/>
                    <a:pt x="9343" y="4252"/>
                    <a:pt x="9298" y="4288"/>
                  </a:cubicBezTo>
                  <a:lnTo>
                    <a:pt x="9263" y="4415"/>
                  </a:lnTo>
                  <a:lnTo>
                    <a:pt x="9187" y="4486"/>
                  </a:lnTo>
                  <a:cubicBezTo>
                    <a:pt x="9179" y="4525"/>
                    <a:pt x="9172" y="4564"/>
                    <a:pt x="9166" y="4602"/>
                  </a:cubicBezTo>
                  <a:cubicBezTo>
                    <a:pt x="9156" y="4659"/>
                    <a:pt x="9148" y="4716"/>
                    <a:pt x="9140" y="4773"/>
                  </a:cubicBezTo>
                  <a:cubicBezTo>
                    <a:pt x="9148" y="4808"/>
                    <a:pt x="9158" y="4842"/>
                    <a:pt x="9168" y="4876"/>
                  </a:cubicBezTo>
                  <a:cubicBezTo>
                    <a:pt x="9180" y="4914"/>
                    <a:pt x="9193" y="4951"/>
                    <a:pt x="9207" y="4988"/>
                  </a:cubicBezTo>
                  <a:cubicBezTo>
                    <a:pt x="9233" y="5010"/>
                    <a:pt x="9256" y="5035"/>
                    <a:pt x="9277" y="5061"/>
                  </a:cubicBezTo>
                  <a:cubicBezTo>
                    <a:pt x="9326" y="5123"/>
                    <a:pt x="9362" y="5194"/>
                    <a:pt x="9384" y="5272"/>
                  </a:cubicBezTo>
                  <a:lnTo>
                    <a:pt x="9452" y="5434"/>
                  </a:lnTo>
                  <a:lnTo>
                    <a:pt x="9547" y="5508"/>
                  </a:lnTo>
                  <a:cubicBezTo>
                    <a:pt x="9551" y="5474"/>
                    <a:pt x="9565" y="5443"/>
                    <a:pt x="9589" y="5419"/>
                  </a:cubicBezTo>
                  <a:cubicBezTo>
                    <a:pt x="9650" y="5357"/>
                    <a:pt x="9747" y="5360"/>
                    <a:pt x="9804" y="5427"/>
                  </a:cubicBezTo>
                  <a:lnTo>
                    <a:pt x="9972" y="5464"/>
                  </a:lnTo>
                  <a:lnTo>
                    <a:pt x="10020" y="5560"/>
                  </a:lnTo>
                  <a:lnTo>
                    <a:pt x="10113" y="5567"/>
                  </a:lnTo>
                  <a:lnTo>
                    <a:pt x="10248" y="5653"/>
                  </a:lnTo>
                  <a:lnTo>
                    <a:pt x="10422" y="5737"/>
                  </a:lnTo>
                  <a:lnTo>
                    <a:pt x="10522" y="5745"/>
                  </a:lnTo>
                  <a:lnTo>
                    <a:pt x="10694" y="5750"/>
                  </a:lnTo>
                  <a:cubicBezTo>
                    <a:pt x="10727" y="5745"/>
                    <a:pt x="10760" y="5748"/>
                    <a:pt x="10792" y="5757"/>
                  </a:cubicBezTo>
                  <a:cubicBezTo>
                    <a:pt x="10842" y="5772"/>
                    <a:pt x="10887" y="5803"/>
                    <a:pt x="10924" y="5841"/>
                  </a:cubicBezTo>
                  <a:cubicBezTo>
                    <a:pt x="10976" y="5894"/>
                    <a:pt x="11014" y="5959"/>
                    <a:pt x="11036" y="6032"/>
                  </a:cubicBezTo>
                  <a:cubicBezTo>
                    <a:pt x="11037" y="6070"/>
                    <a:pt x="11050" y="6106"/>
                    <a:pt x="11073" y="6136"/>
                  </a:cubicBezTo>
                  <a:cubicBezTo>
                    <a:pt x="11105" y="6176"/>
                    <a:pt x="11151" y="6197"/>
                    <a:pt x="11198" y="6215"/>
                  </a:cubicBezTo>
                  <a:cubicBezTo>
                    <a:pt x="11235" y="6228"/>
                    <a:pt x="11272" y="6240"/>
                    <a:pt x="11309" y="6249"/>
                  </a:cubicBezTo>
                  <a:lnTo>
                    <a:pt x="11323" y="6403"/>
                  </a:lnTo>
                  <a:lnTo>
                    <a:pt x="11329" y="6534"/>
                  </a:lnTo>
                  <a:lnTo>
                    <a:pt x="11403" y="6648"/>
                  </a:lnTo>
                  <a:lnTo>
                    <a:pt x="11547" y="6749"/>
                  </a:lnTo>
                  <a:cubicBezTo>
                    <a:pt x="11589" y="6765"/>
                    <a:pt x="11635" y="6760"/>
                    <a:pt x="11672" y="6735"/>
                  </a:cubicBezTo>
                  <a:cubicBezTo>
                    <a:pt x="11760" y="6675"/>
                    <a:pt x="11771" y="6543"/>
                    <a:pt x="11695" y="6467"/>
                  </a:cubicBezTo>
                  <a:cubicBezTo>
                    <a:pt x="11673" y="6413"/>
                    <a:pt x="11648" y="6361"/>
                    <a:pt x="11621" y="6309"/>
                  </a:cubicBezTo>
                  <a:cubicBezTo>
                    <a:pt x="11573" y="6217"/>
                    <a:pt x="11519" y="6128"/>
                    <a:pt x="11458" y="6044"/>
                  </a:cubicBezTo>
                  <a:lnTo>
                    <a:pt x="11458" y="5953"/>
                  </a:lnTo>
                  <a:lnTo>
                    <a:pt x="11505" y="5842"/>
                  </a:lnTo>
                  <a:lnTo>
                    <a:pt x="11491" y="5746"/>
                  </a:lnTo>
                  <a:lnTo>
                    <a:pt x="11394" y="5687"/>
                  </a:lnTo>
                  <a:lnTo>
                    <a:pt x="11255" y="5608"/>
                  </a:lnTo>
                  <a:lnTo>
                    <a:pt x="11234" y="5437"/>
                  </a:lnTo>
                  <a:lnTo>
                    <a:pt x="11292" y="5363"/>
                  </a:lnTo>
                  <a:lnTo>
                    <a:pt x="11359" y="5363"/>
                  </a:lnTo>
                  <a:lnTo>
                    <a:pt x="11442" y="5413"/>
                  </a:lnTo>
                  <a:lnTo>
                    <a:pt x="11484" y="5501"/>
                  </a:lnTo>
                  <a:lnTo>
                    <a:pt x="11496" y="5603"/>
                  </a:lnTo>
                  <a:lnTo>
                    <a:pt x="11546" y="5684"/>
                  </a:lnTo>
                  <a:lnTo>
                    <a:pt x="11602" y="5755"/>
                  </a:lnTo>
                  <a:cubicBezTo>
                    <a:pt x="11632" y="5747"/>
                    <a:pt x="11659" y="5729"/>
                    <a:pt x="11678" y="5703"/>
                  </a:cubicBezTo>
                  <a:cubicBezTo>
                    <a:pt x="11720" y="5647"/>
                    <a:pt x="11720" y="5567"/>
                    <a:pt x="11678" y="5510"/>
                  </a:cubicBezTo>
                  <a:lnTo>
                    <a:pt x="11687" y="5305"/>
                  </a:lnTo>
                  <a:lnTo>
                    <a:pt x="11631" y="5137"/>
                  </a:lnTo>
                  <a:lnTo>
                    <a:pt x="11504" y="5001"/>
                  </a:lnTo>
                  <a:lnTo>
                    <a:pt x="11355" y="4959"/>
                  </a:lnTo>
                  <a:lnTo>
                    <a:pt x="11334" y="4831"/>
                  </a:lnTo>
                  <a:lnTo>
                    <a:pt x="11341" y="4729"/>
                  </a:lnTo>
                  <a:lnTo>
                    <a:pt x="11348" y="4507"/>
                  </a:lnTo>
                  <a:lnTo>
                    <a:pt x="11294" y="4448"/>
                  </a:lnTo>
                  <a:lnTo>
                    <a:pt x="11212" y="4396"/>
                  </a:lnTo>
                  <a:lnTo>
                    <a:pt x="11184" y="4307"/>
                  </a:lnTo>
                  <a:lnTo>
                    <a:pt x="11212" y="4203"/>
                  </a:lnTo>
                  <a:lnTo>
                    <a:pt x="11142" y="4028"/>
                  </a:lnTo>
                  <a:lnTo>
                    <a:pt x="11149" y="3859"/>
                  </a:lnTo>
                  <a:lnTo>
                    <a:pt x="11226" y="3845"/>
                  </a:lnTo>
                  <a:lnTo>
                    <a:pt x="11432" y="3859"/>
                  </a:lnTo>
                  <a:lnTo>
                    <a:pt x="11485" y="3771"/>
                  </a:lnTo>
                  <a:lnTo>
                    <a:pt x="11550" y="3741"/>
                  </a:lnTo>
                  <a:lnTo>
                    <a:pt x="11760" y="3790"/>
                  </a:lnTo>
                  <a:lnTo>
                    <a:pt x="11845" y="3861"/>
                  </a:lnTo>
                  <a:lnTo>
                    <a:pt x="11924" y="3913"/>
                  </a:lnTo>
                  <a:lnTo>
                    <a:pt x="12056" y="3943"/>
                  </a:lnTo>
                  <a:lnTo>
                    <a:pt x="12235" y="3948"/>
                  </a:lnTo>
                  <a:lnTo>
                    <a:pt x="12277" y="4074"/>
                  </a:lnTo>
                  <a:lnTo>
                    <a:pt x="12320" y="4299"/>
                  </a:lnTo>
                  <a:lnTo>
                    <a:pt x="12439" y="4425"/>
                  </a:lnTo>
                  <a:lnTo>
                    <a:pt x="12576" y="4455"/>
                  </a:lnTo>
                  <a:lnTo>
                    <a:pt x="12685" y="4418"/>
                  </a:lnTo>
                  <a:cubicBezTo>
                    <a:pt x="12703" y="4385"/>
                    <a:pt x="12717" y="4350"/>
                    <a:pt x="12727" y="4314"/>
                  </a:cubicBezTo>
                  <a:cubicBezTo>
                    <a:pt x="12750" y="4222"/>
                    <a:pt x="12742" y="4125"/>
                    <a:pt x="12706" y="4039"/>
                  </a:cubicBezTo>
                  <a:lnTo>
                    <a:pt x="12706" y="3894"/>
                  </a:lnTo>
                  <a:lnTo>
                    <a:pt x="12724" y="3822"/>
                  </a:lnTo>
                  <a:lnTo>
                    <a:pt x="12840" y="3889"/>
                  </a:lnTo>
                  <a:lnTo>
                    <a:pt x="12901" y="3933"/>
                  </a:lnTo>
                  <a:cubicBezTo>
                    <a:pt x="12943" y="3970"/>
                    <a:pt x="12987" y="4005"/>
                    <a:pt x="13033" y="4037"/>
                  </a:cubicBezTo>
                  <a:cubicBezTo>
                    <a:pt x="13072" y="4063"/>
                    <a:pt x="13112" y="4088"/>
                    <a:pt x="13153" y="4111"/>
                  </a:cubicBezTo>
                  <a:lnTo>
                    <a:pt x="13279" y="4204"/>
                  </a:lnTo>
                  <a:lnTo>
                    <a:pt x="13409" y="4320"/>
                  </a:lnTo>
                  <a:lnTo>
                    <a:pt x="13497" y="4426"/>
                  </a:lnTo>
                  <a:lnTo>
                    <a:pt x="13646" y="4604"/>
                  </a:lnTo>
                  <a:lnTo>
                    <a:pt x="13736" y="4662"/>
                  </a:lnTo>
                  <a:lnTo>
                    <a:pt x="13914" y="4702"/>
                  </a:lnTo>
                  <a:lnTo>
                    <a:pt x="14011" y="4724"/>
                  </a:lnTo>
                  <a:lnTo>
                    <a:pt x="14211" y="4717"/>
                  </a:lnTo>
                  <a:lnTo>
                    <a:pt x="14343" y="4746"/>
                  </a:lnTo>
                  <a:lnTo>
                    <a:pt x="14331" y="4858"/>
                  </a:lnTo>
                  <a:lnTo>
                    <a:pt x="14487" y="4917"/>
                  </a:lnTo>
                  <a:lnTo>
                    <a:pt x="14563" y="4932"/>
                  </a:lnTo>
                  <a:lnTo>
                    <a:pt x="14665" y="5055"/>
                  </a:lnTo>
                  <a:cubicBezTo>
                    <a:pt x="14686" y="5090"/>
                    <a:pt x="14708" y="5125"/>
                    <a:pt x="14730" y="5159"/>
                  </a:cubicBezTo>
                  <a:cubicBezTo>
                    <a:pt x="14787" y="5245"/>
                    <a:pt x="14849" y="5328"/>
                    <a:pt x="14916" y="5406"/>
                  </a:cubicBezTo>
                  <a:lnTo>
                    <a:pt x="14958" y="5478"/>
                  </a:lnTo>
                  <a:lnTo>
                    <a:pt x="14951" y="5594"/>
                  </a:lnTo>
                  <a:cubicBezTo>
                    <a:pt x="14966" y="5643"/>
                    <a:pt x="15001" y="5682"/>
                    <a:pt x="15046" y="5700"/>
                  </a:cubicBezTo>
                  <a:cubicBezTo>
                    <a:pt x="15081" y="5714"/>
                    <a:pt x="15120" y="5714"/>
                    <a:pt x="15155" y="5700"/>
                  </a:cubicBezTo>
                  <a:lnTo>
                    <a:pt x="15241" y="5610"/>
                  </a:lnTo>
                  <a:lnTo>
                    <a:pt x="15354" y="5635"/>
                  </a:lnTo>
                  <a:lnTo>
                    <a:pt x="15403" y="5723"/>
                  </a:lnTo>
                  <a:lnTo>
                    <a:pt x="15521" y="5750"/>
                  </a:lnTo>
                  <a:lnTo>
                    <a:pt x="15616" y="5755"/>
                  </a:lnTo>
                  <a:lnTo>
                    <a:pt x="15674" y="5874"/>
                  </a:lnTo>
                  <a:lnTo>
                    <a:pt x="15716" y="5943"/>
                  </a:lnTo>
                  <a:lnTo>
                    <a:pt x="15756" y="6020"/>
                  </a:lnTo>
                  <a:lnTo>
                    <a:pt x="15769" y="6098"/>
                  </a:lnTo>
                  <a:lnTo>
                    <a:pt x="15797" y="6229"/>
                  </a:lnTo>
                  <a:lnTo>
                    <a:pt x="15651" y="6288"/>
                  </a:lnTo>
                  <a:lnTo>
                    <a:pt x="15538" y="6288"/>
                  </a:lnTo>
                  <a:lnTo>
                    <a:pt x="15480" y="6363"/>
                  </a:lnTo>
                  <a:lnTo>
                    <a:pt x="15427" y="6491"/>
                  </a:lnTo>
                  <a:lnTo>
                    <a:pt x="15305" y="6481"/>
                  </a:lnTo>
                  <a:lnTo>
                    <a:pt x="15263" y="6414"/>
                  </a:lnTo>
                  <a:cubicBezTo>
                    <a:pt x="15274" y="6398"/>
                    <a:pt x="15284" y="6382"/>
                    <a:pt x="15295" y="6366"/>
                  </a:cubicBezTo>
                  <a:cubicBezTo>
                    <a:pt x="15305" y="6350"/>
                    <a:pt x="15315" y="6334"/>
                    <a:pt x="15326" y="6318"/>
                  </a:cubicBezTo>
                  <a:lnTo>
                    <a:pt x="15136" y="6399"/>
                  </a:lnTo>
                  <a:lnTo>
                    <a:pt x="15055" y="6480"/>
                  </a:lnTo>
                  <a:lnTo>
                    <a:pt x="14951" y="6532"/>
                  </a:lnTo>
                  <a:lnTo>
                    <a:pt x="14820" y="6525"/>
                  </a:lnTo>
                  <a:lnTo>
                    <a:pt x="14820" y="6431"/>
                  </a:lnTo>
                  <a:lnTo>
                    <a:pt x="14799" y="6330"/>
                  </a:lnTo>
                  <a:lnTo>
                    <a:pt x="14780" y="6258"/>
                  </a:lnTo>
                  <a:lnTo>
                    <a:pt x="14780" y="6120"/>
                  </a:lnTo>
                  <a:cubicBezTo>
                    <a:pt x="14775" y="6084"/>
                    <a:pt x="14770" y="6047"/>
                    <a:pt x="14766" y="6011"/>
                  </a:cubicBezTo>
                  <a:cubicBezTo>
                    <a:pt x="14757" y="5930"/>
                    <a:pt x="14751" y="5848"/>
                    <a:pt x="14748" y="5767"/>
                  </a:cubicBezTo>
                  <a:lnTo>
                    <a:pt x="14692" y="5626"/>
                  </a:lnTo>
                  <a:lnTo>
                    <a:pt x="14680" y="5534"/>
                  </a:lnTo>
                  <a:lnTo>
                    <a:pt x="14581" y="5665"/>
                  </a:lnTo>
                  <a:lnTo>
                    <a:pt x="14539" y="5840"/>
                  </a:lnTo>
                  <a:lnTo>
                    <a:pt x="14478" y="5951"/>
                  </a:lnTo>
                  <a:cubicBezTo>
                    <a:pt x="14456" y="5983"/>
                    <a:pt x="14429" y="6010"/>
                    <a:pt x="14397" y="6030"/>
                  </a:cubicBezTo>
                  <a:cubicBezTo>
                    <a:pt x="14341" y="6066"/>
                    <a:pt x="14276" y="6080"/>
                    <a:pt x="14214" y="6102"/>
                  </a:cubicBezTo>
                  <a:cubicBezTo>
                    <a:pt x="14166" y="6118"/>
                    <a:pt x="14120" y="6140"/>
                    <a:pt x="14077" y="6166"/>
                  </a:cubicBezTo>
                  <a:lnTo>
                    <a:pt x="14144" y="6237"/>
                  </a:lnTo>
                  <a:cubicBezTo>
                    <a:pt x="14183" y="6237"/>
                    <a:pt x="14222" y="6242"/>
                    <a:pt x="14260" y="6252"/>
                  </a:cubicBezTo>
                  <a:cubicBezTo>
                    <a:pt x="14308" y="6264"/>
                    <a:pt x="14354" y="6284"/>
                    <a:pt x="14397" y="6311"/>
                  </a:cubicBezTo>
                  <a:lnTo>
                    <a:pt x="14302" y="6422"/>
                  </a:lnTo>
                  <a:lnTo>
                    <a:pt x="14116" y="6399"/>
                  </a:lnTo>
                  <a:lnTo>
                    <a:pt x="14014" y="6392"/>
                  </a:lnTo>
                  <a:lnTo>
                    <a:pt x="13938" y="6311"/>
                  </a:lnTo>
                  <a:lnTo>
                    <a:pt x="13796" y="6355"/>
                  </a:lnTo>
                  <a:lnTo>
                    <a:pt x="13720" y="6390"/>
                  </a:lnTo>
                  <a:lnTo>
                    <a:pt x="13666" y="6473"/>
                  </a:lnTo>
                  <a:lnTo>
                    <a:pt x="13648" y="6629"/>
                  </a:lnTo>
                  <a:cubicBezTo>
                    <a:pt x="13623" y="6645"/>
                    <a:pt x="13599" y="6664"/>
                    <a:pt x="13579" y="6686"/>
                  </a:cubicBezTo>
                  <a:cubicBezTo>
                    <a:pt x="13547" y="6718"/>
                    <a:pt x="13521" y="6757"/>
                    <a:pt x="13502" y="6799"/>
                  </a:cubicBezTo>
                  <a:lnTo>
                    <a:pt x="13471" y="6886"/>
                  </a:lnTo>
                  <a:lnTo>
                    <a:pt x="13598" y="6791"/>
                  </a:lnTo>
                  <a:lnTo>
                    <a:pt x="13761" y="6628"/>
                  </a:lnTo>
                  <a:lnTo>
                    <a:pt x="13863" y="6539"/>
                  </a:lnTo>
                  <a:lnTo>
                    <a:pt x="14007" y="6524"/>
                  </a:lnTo>
                  <a:cubicBezTo>
                    <a:pt x="14032" y="6528"/>
                    <a:pt x="14056" y="6540"/>
                    <a:pt x="14076" y="6557"/>
                  </a:cubicBezTo>
                  <a:cubicBezTo>
                    <a:pt x="14122" y="6595"/>
                    <a:pt x="14143" y="6659"/>
                    <a:pt x="14130" y="6720"/>
                  </a:cubicBezTo>
                  <a:lnTo>
                    <a:pt x="14220" y="6892"/>
                  </a:lnTo>
                  <a:lnTo>
                    <a:pt x="14227" y="6989"/>
                  </a:lnTo>
                  <a:cubicBezTo>
                    <a:pt x="14208" y="7016"/>
                    <a:pt x="14211" y="7055"/>
                    <a:pt x="14234" y="7079"/>
                  </a:cubicBezTo>
                  <a:cubicBezTo>
                    <a:pt x="14303" y="7152"/>
                    <a:pt x="14415" y="7066"/>
                    <a:pt x="14371" y="6973"/>
                  </a:cubicBezTo>
                  <a:lnTo>
                    <a:pt x="14498" y="6973"/>
                  </a:lnTo>
                  <a:lnTo>
                    <a:pt x="14700" y="7015"/>
                  </a:lnTo>
                  <a:lnTo>
                    <a:pt x="14697" y="6827"/>
                  </a:lnTo>
                  <a:lnTo>
                    <a:pt x="14739" y="6696"/>
                  </a:lnTo>
                  <a:lnTo>
                    <a:pt x="14818" y="6696"/>
                  </a:lnTo>
                  <a:lnTo>
                    <a:pt x="14882" y="6777"/>
                  </a:lnTo>
                  <a:lnTo>
                    <a:pt x="14965" y="6878"/>
                  </a:lnTo>
                  <a:cubicBezTo>
                    <a:pt x="15005" y="6910"/>
                    <a:pt x="15027" y="6961"/>
                    <a:pt x="15025" y="7013"/>
                  </a:cubicBezTo>
                  <a:cubicBezTo>
                    <a:pt x="15023" y="7087"/>
                    <a:pt x="14976" y="7152"/>
                    <a:pt x="14909" y="7172"/>
                  </a:cubicBezTo>
                  <a:lnTo>
                    <a:pt x="14863" y="7275"/>
                  </a:lnTo>
                  <a:lnTo>
                    <a:pt x="14759" y="7388"/>
                  </a:lnTo>
                  <a:lnTo>
                    <a:pt x="14713" y="7589"/>
                  </a:lnTo>
                  <a:lnTo>
                    <a:pt x="14646" y="7618"/>
                  </a:lnTo>
                  <a:lnTo>
                    <a:pt x="14597" y="7756"/>
                  </a:lnTo>
                  <a:cubicBezTo>
                    <a:pt x="14605" y="7815"/>
                    <a:pt x="14590" y="7873"/>
                    <a:pt x="14556" y="7919"/>
                  </a:cubicBezTo>
                  <a:cubicBezTo>
                    <a:pt x="14517" y="7972"/>
                    <a:pt x="14457" y="8003"/>
                    <a:pt x="14394" y="8003"/>
                  </a:cubicBezTo>
                  <a:cubicBezTo>
                    <a:pt x="14339" y="8054"/>
                    <a:pt x="14257" y="8049"/>
                    <a:pt x="14208" y="7993"/>
                  </a:cubicBezTo>
                  <a:cubicBezTo>
                    <a:pt x="14161" y="7939"/>
                    <a:pt x="14161" y="7855"/>
                    <a:pt x="14208" y="7801"/>
                  </a:cubicBezTo>
                  <a:cubicBezTo>
                    <a:pt x="14245" y="7760"/>
                    <a:pt x="14270" y="7709"/>
                    <a:pt x="14278" y="7653"/>
                  </a:cubicBezTo>
                  <a:cubicBezTo>
                    <a:pt x="14287" y="7592"/>
                    <a:pt x="14276" y="7530"/>
                    <a:pt x="14248" y="7477"/>
                  </a:cubicBezTo>
                  <a:lnTo>
                    <a:pt x="14129" y="7739"/>
                  </a:lnTo>
                  <a:cubicBezTo>
                    <a:pt x="14099" y="7772"/>
                    <a:pt x="14069" y="7805"/>
                    <a:pt x="14038" y="7838"/>
                  </a:cubicBezTo>
                  <a:cubicBezTo>
                    <a:pt x="13983" y="7899"/>
                    <a:pt x="13927" y="7960"/>
                    <a:pt x="13874" y="8023"/>
                  </a:cubicBezTo>
                  <a:cubicBezTo>
                    <a:pt x="13811" y="8097"/>
                    <a:pt x="13750" y="8173"/>
                    <a:pt x="13692" y="8251"/>
                  </a:cubicBezTo>
                  <a:cubicBezTo>
                    <a:pt x="13674" y="8300"/>
                    <a:pt x="13662" y="8353"/>
                    <a:pt x="13658" y="8406"/>
                  </a:cubicBezTo>
                  <a:cubicBezTo>
                    <a:pt x="13652" y="8468"/>
                    <a:pt x="13657" y="8531"/>
                    <a:pt x="13671" y="8591"/>
                  </a:cubicBezTo>
                  <a:lnTo>
                    <a:pt x="13815" y="8608"/>
                  </a:lnTo>
                  <a:cubicBezTo>
                    <a:pt x="13848" y="8648"/>
                    <a:pt x="13863" y="8702"/>
                    <a:pt x="13854" y="8754"/>
                  </a:cubicBezTo>
                  <a:cubicBezTo>
                    <a:pt x="13842" y="8831"/>
                    <a:pt x="13785" y="8890"/>
                    <a:pt x="13713" y="8902"/>
                  </a:cubicBezTo>
                  <a:cubicBezTo>
                    <a:pt x="13663" y="8907"/>
                    <a:pt x="13617" y="8928"/>
                    <a:pt x="13578" y="8961"/>
                  </a:cubicBezTo>
                  <a:cubicBezTo>
                    <a:pt x="13521" y="9010"/>
                    <a:pt x="13486" y="9080"/>
                    <a:pt x="13457" y="9151"/>
                  </a:cubicBezTo>
                  <a:cubicBezTo>
                    <a:pt x="13436" y="9205"/>
                    <a:pt x="13417" y="9261"/>
                    <a:pt x="13390" y="9312"/>
                  </a:cubicBezTo>
                  <a:cubicBezTo>
                    <a:pt x="13361" y="9365"/>
                    <a:pt x="13323" y="9412"/>
                    <a:pt x="13290" y="9462"/>
                  </a:cubicBezTo>
                  <a:cubicBezTo>
                    <a:pt x="13253" y="9518"/>
                    <a:pt x="13221" y="9578"/>
                    <a:pt x="13195" y="9641"/>
                  </a:cubicBezTo>
                  <a:lnTo>
                    <a:pt x="13153" y="9816"/>
                  </a:lnTo>
                  <a:lnTo>
                    <a:pt x="13113" y="10014"/>
                  </a:lnTo>
                  <a:lnTo>
                    <a:pt x="13227" y="10272"/>
                  </a:lnTo>
                  <a:lnTo>
                    <a:pt x="13282" y="10524"/>
                  </a:lnTo>
                  <a:lnTo>
                    <a:pt x="13227" y="10658"/>
                  </a:lnTo>
                  <a:cubicBezTo>
                    <a:pt x="13128" y="10708"/>
                    <a:pt x="13040" y="10780"/>
                    <a:pt x="12969" y="10870"/>
                  </a:cubicBezTo>
                  <a:cubicBezTo>
                    <a:pt x="12918" y="10934"/>
                    <a:pt x="12878" y="11005"/>
                    <a:pt x="12834" y="11075"/>
                  </a:cubicBezTo>
                  <a:cubicBezTo>
                    <a:pt x="12768" y="11180"/>
                    <a:pt x="12696" y="11282"/>
                    <a:pt x="12646" y="11397"/>
                  </a:cubicBezTo>
                  <a:cubicBezTo>
                    <a:pt x="12614" y="11470"/>
                    <a:pt x="12591" y="11550"/>
                    <a:pt x="12537" y="11607"/>
                  </a:cubicBezTo>
                  <a:cubicBezTo>
                    <a:pt x="12460" y="11689"/>
                    <a:pt x="12338" y="11706"/>
                    <a:pt x="12270" y="11797"/>
                  </a:cubicBezTo>
                  <a:cubicBezTo>
                    <a:pt x="12214" y="11872"/>
                    <a:pt x="12209" y="11977"/>
                    <a:pt x="12258" y="12057"/>
                  </a:cubicBezTo>
                  <a:lnTo>
                    <a:pt x="12300" y="12215"/>
                  </a:lnTo>
                  <a:lnTo>
                    <a:pt x="12404" y="12462"/>
                  </a:lnTo>
                  <a:lnTo>
                    <a:pt x="12515" y="12738"/>
                  </a:lnTo>
                  <a:cubicBezTo>
                    <a:pt x="12556" y="12789"/>
                    <a:pt x="12589" y="12847"/>
                    <a:pt x="12613" y="12909"/>
                  </a:cubicBezTo>
                  <a:cubicBezTo>
                    <a:pt x="12652" y="13010"/>
                    <a:pt x="12665" y="13119"/>
                    <a:pt x="12662" y="13228"/>
                  </a:cubicBezTo>
                  <a:cubicBezTo>
                    <a:pt x="12659" y="13331"/>
                    <a:pt x="12641" y="13436"/>
                    <a:pt x="12587" y="13522"/>
                  </a:cubicBezTo>
                  <a:cubicBezTo>
                    <a:pt x="12538" y="13603"/>
                    <a:pt x="12461" y="13661"/>
                    <a:pt x="12374" y="13685"/>
                  </a:cubicBezTo>
                  <a:cubicBezTo>
                    <a:pt x="12357" y="13669"/>
                    <a:pt x="12345" y="13649"/>
                    <a:pt x="12339" y="13626"/>
                  </a:cubicBezTo>
                  <a:cubicBezTo>
                    <a:pt x="12321" y="13557"/>
                    <a:pt x="12355" y="13485"/>
                    <a:pt x="12418" y="13461"/>
                  </a:cubicBezTo>
                  <a:cubicBezTo>
                    <a:pt x="12408" y="13436"/>
                    <a:pt x="12396" y="13412"/>
                    <a:pt x="12384" y="13389"/>
                  </a:cubicBezTo>
                  <a:cubicBezTo>
                    <a:pt x="12346" y="13322"/>
                    <a:pt x="12297" y="13263"/>
                    <a:pt x="12240" y="13214"/>
                  </a:cubicBezTo>
                  <a:lnTo>
                    <a:pt x="12143" y="13081"/>
                  </a:lnTo>
                  <a:cubicBezTo>
                    <a:pt x="12128" y="13006"/>
                    <a:pt x="12114" y="12931"/>
                    <a:pt x="12101" y="12856"/>
                  </a:cubicBezTo>
                  <a:cubicBezTo>
                    <a:pt x="12089" y="12787"/>
                    <a:pt x="12076" y="12716"/>
                    <a:pt x="12043" y="12656"/>
                  </a:cubicBezTo>
                  <a:cubicBezTo>
                    <a:pt x="11992" y="12563"/>
                    <a:pt x="11903" y="12506"/>
                    <a:pt x="11804" y="12487"/>
                  </a:cubicBezTo>
                  <a:cubicBezTo>
                    <a:pt x="11728" y="12473"/>
                    <a:pt x="11650" y="12483"/>
                    <a:pt x="11578" y="12515"/>
                  </a:cubicBezTo>
                  <a:cubicBezTo>
                    <a:pt x="11541" y="12556"/>
                    <a:pt x="11487" y="12576"/>
                    <a:pt x="11433" y="12566"/>
                  </a:cubicBezTo>
                  <a:cubicBezTo>
                    <a:pt x="11359" y="12553"/>
                    <a:pt x="11303" y="12489"/>
                    <a:pt x="11294" y="12410"/>
                  </a:cubicBezTo>
                  <a:lnTo>
                    <a:pt x="11069" y="12447"/>
                  </a:lnTo>
                  <a:lnTo>
                    <a:pt x="10769" y="12485"/>
                  </a:lnTo>
                  <a:cubicBezTo>
                    <a:pt x="10692" y="12422"/>
                    <a:pt x="10581" y="12447"/>
                    <a:pt x="10533" y="12536"/>
                  </a:cubicBezTo>
                  <a:cubicBezTo>
                    <a:pt x="10477" y="12642"/>
                    <a:pt x="10535" y="12774"/>
                    <a:pt x="10647" y="12796"/>
                  </a:cubicBezTo>
                  <a:cubicBezTo>
                    <a:pt x="10640" y="12843"/>
                    <a:pt x="10601" y="12878"/>
                    <a:pt x="10556" y="12878"/>
                  </a:cubicBezTo>
                  <a:cubicBezTo>
                    <a:pt x="10517" y="12877"/>
                    <a:pt x="10484" y="12849"/>
                    <a:pt x="10448" y="12833"/>
                  </a:cubicBezTo>
                  <a:cubicBezTo>
                    <a:pt x="10387" y="12806"/>
                    <a:pt x="10318" y="12811"/>
                    <a:pt x="10262" y="12848"/>
                  </a:cubicBezTo>
                  <a:lnTo>
                    <a:pt x="9890" y="12736"/>
                  </a:lnTo>
                  <a:lnTo>
                    <a:pt x="9698" y="12744"/>
                  </a:lnTo>
                  <a:lnTo>
                    <a:pt x="9561" y="12781"/>
                  </a:lnTo>
                  <a:cubicBezTo>
                    <a:pt x="9511" y="12813"/>
                    <a:pt x="9459" y="12842"/>
                    <a:pt x="9405" y="12868"/>
                  </a:cubicBezTo>
                  <a:cubicBezTo>
                    <a:pt x="9327" y="12905"/>
                    <a:pt x="9245" y="12935"/>
                    <a:pt x="9161" y="12957"/>
                  </a:cubicBezTo>
                  <a:cubicBezTo>
                    <a:pt x="9135" y="12986"/>
                    <a:pt x="9104" y="13011"/>
                    <a:pt x="9071" y="13031"/>
                  </a:cubicBezTo>
                  <a:cubicBezTo>
                    <a:pt x="8994" y="13076"/>
                    <a:pt x="8903" y="13092"/>
                    <a:pt x="8837" y="13154"/>
                  </a:cubicBezTo>
                  <a:cubicBezTo>
                    <a:pt x="8802" y="13187"/>
                    <a:pt x="8777" y="13230"/>
                    <a:pt x="8765" y="13278"/>
                  </a:cubicBezTo>
                  <a:cubicBezTo>
                    <a:pt x="8753" y="13328"/>
                    <a:pt x="8742" y="13379"/>
                    <a:pt x="8730" y="13429"/>
                  </a:cubicBezTo>
                  <a:cubicBezTo>
                    <a:pt x="8716" y="13488"/>
                    <a:pt x="8701" y="13548"/>
                    <a:pt x="8686" y="13607"/>
                  </a:cubicBezTo>
                  <a:lnTo>
                    <a:pt x="8681" y="13783"/>
                  </a:lnTo>
                  <a:cubicBezTo>
                    <a:pt x="8682" y="13874"/>
                    <a:pt x="8671" y="13964"/>
                    <a:pt x="8649" y="14052"/>
                  </a:cubicBezTo>
                  <a:cubicBezTo>
                    <a:pt x="8626" y="14140"/>
                    <a:pt x="8593" y="14224"/>
                    <a:pt x="8549" y="14302"/>
                  </a:cubicBezTo>
                  <a:cubicBezTo>
                    <a:pt x="8561" y="14389"/>
                    <a:pt x="8581" y="14474"/>
                    <a:pt x="8607" y="14557"/>
                  </a:cubicBezTo>
                  <a:cubicBezTo>
                    <a:pt x="8651" y="14698"/>
                    <a:pt x="8715" y="14833"/>
                    <a:pt x="8795" y="14955"/>
                  </a:cubicBezTo>
                  <a:lnTo>
                    <a:pt x="8872" y="15104"/>
                  </a:lnTo>
                  <a:lnTo>
                    <a:pt x="8990" y="15311"/>
                  </a:lnTo>
                  <a:cubicBezTo>
                    <a:pt x="9060" y="15309"/>
                    <a:pt x="9128" y="15325"/>
                    <a:pt x="9192" y="15356"/>
                  </a:cubicBezTo>
                  <a:cubicBezTo>
                    <a:pt x="9236" y="15378"/>
                    <a:pt x="9277" y="15408"/>
                    <a:pt x="9322" y="15430"/>
                  </a:cubicBezTo>
                  <a:cubicBezTo>
                    <a:pt x="9377" y="15457"/>
                    <a:pt x="9437" y="15472"/>
                    <a:pt x="9498" y="15479"/>
                  </a:cubicBezTo>
                  <a:cubicBezTo>
                    <a:pt x="9657" y="15497"/>
                    <a:pt x="9815" y="15460"/>
                    <a:pt x="9969" y="15415"/>
                  </a:cubicBezTo>
                  <a:cubicBezTo>
                    <a:pt x="10055" y="15390"/>
                    <a:pt x="10140" y="15363"/>
                    <a:pt x="10224" y="15333"/>
                  </a:cubicBezTo>
                  <a:cubicBezTo>
                    <a:pt x="10255" y="15283"/>
                    <a:pt x="10280" y="15230"/>
                    <a:pt x="10298" y="15173"/>
                  </a:cubicBezTo>
                  <a:cubicBezTo>
                    <a:pt x="10323" y="15097"/>
                    <a:pt x="10335" y="15016"/>
                    <a:pt x="10333" y="14936"/>
                  </a:cubicBezTo>
                  <a:lnTo>
                    <a:pt x="10419" y="14730"/>
                  </a:lnTo>
                  <a:lnTo>
                    <a:pt x="10705" y="14612"/>
                  </a:lnTo>
                  <a:lnTo>
                    <a:pt x="10907" y="14582"/>
                  </a:lnTo>
                  <a:lnTo>
                    <a:pt x="11139" y="14560"/>
                  </a:lnTo>
                  <a:lnTo>
                    <a:pt x="11290" y="14604"/>
                  </a:lnTo>
                  <a:lnTo>
                    <a:pt x="11318" y="14728"/>
                  </a:lnTo>
                  <a:cubicBezTo>
                    <a:pt x="11308" y="14764"/>
                    <a:pt x="11292" y="14798"/>
                    <a:pt x="11272" y="14828"/>
                  </a:cubicBezTo>
                  <a:cubicBezTo>
                    <a:pt x="11236" y="14881"/>
                    <a:pt x="11187" y="14922"/>
                    <a:pt x="11130" y="14947"/>
                  </a:cubicBezTo>
                  <a:cubicBezTo>
                    <a:pt x="11128" y="15011"/>
                    <a:pt x="11128" y="15075"/>
                    <a:pt x="11130" y="15139"/>
                  </a:cubicBezTo>
                  <a:cubicBezTo>
                    <a:pt x="11132" y="15208"/>
                    <a:pt x="11137" y="15278"/>
                    <a:pt x="11119" y="15344"/>
                  </a:cubicBezTo>
                  <a:cubicBezTo>
                    <a:pt x="11101" y="15410"/>
                    <a:pt x="11062" y="15466"/>
                    <a:pt x="11009" y="15505"/>
                  </a:cubicBezTo>
                  <a:cubicBezTo>
                    <a:pt x="11037" y="15517"/>
                    <a:pt x="11060" y="15540"/>
                    <a:pt x="11072" y="15569"/>
                  </a:cubicBezTo>
                  <a:cubicBezTo>
                    <a:pt x="11115" y="15670"/>
                    <a:pt x="11039" y="15782"/>
                    <a:pt x="10935" y="15772"/>
                  </a:cubicBezTo>
                  <a:cubicBezTo>
                    <a:pt x="10909" y="15783"/>
                    <a:pt x="10889" y="15807"/>
                    <a:pt x="10882" y="15836"/>
                  </a:cubicBezTo>
                  <a:cubicBezTo>
                    <a:pt x="10871" y="15877"/>
                    <a:pt x="10886" y="15921"/>
                    <a:pt x="10916" y="15949"/>
                  </a:cubicBezTo>
                  <a:cubicBezTo>
                    <a:pt x="10994" y="16022"/>
                    <a:pt x="11116" y="15982"/>
                    <a:pt x="11142" y="15875"/>
                  </a:cubicBezTo>
                  <a:lnTo>
                    <a:pt x="11369" y="15757"/>
                  </a:lnTo>
                  <a:cubicBezTo>
                    <a:pt x="11387" y="15722"/>
                    <a:pt x="11410" y="15692"/>
                    <a:pt x="11439" y="15668"/>
                  </a:cubicBezTo>
                  <a:cubicBezTo>
                    <a:pt x="11497" y="15617"/>
                    <a:pt x="11572" y="15593"/>
                    <a:pt x="11647" y="15601"/>
                  </a:cubicBezTo>
                  <a:cubicBezTo>
                    <a:pt x="11673" y="15627"/>
                    <a:pt x="11685" y="15663"/>
                    <a:pt x="11682" y="15700"/>
                  </a:cubicBezTo>
                  <a:cubicBezTo>
                    <a:pt x="11679" y="15738"/>
                    <a:pt x="11662" y="15770"/>
                    <a:pt x="11634" y="15789"/>
                  </a:cubicBezTo>
                  <a:cubicBezTo>
                    <a:pt x="11584" y="15823"/>
                    <a:pt x="11514" y="15805"/>
                    <a:pt x="11487" y="15742"/>
                  </a:cubicBezTo>
                  <a:lnTo>
                    <a:pt x="11471" y="15865"/>
                  </a:lnTo>
                  <a:lnTo>
                    <a:pt x="11715" y="15865"/>
                  </a:lnTo>
                  <a:lnTo>
                    <a:pt x="11945" y="15842"/>
                  </a:lnTo>
                  <a:lnTo>
                    <a:pt x="12161" y="15860"/>
                  </a:lnTo>
                  <a:lnTo>
                    <a:pt x="12272" y="15949"/>
                  </a:lnTo>
                  <a:cubicBezTo>
                    <a:pt x="12282" y="15999"/>
                    <a:pt x="12277" y="16052"/>
                    <a:pt x="12259" y="16099"/>
                  </a:cubicBezTo>
                  <a:cubicBezTo>
                    <a:pt x="12238" y="16156"/>
                    <a:pt x="12199" y="16203"/>
                    <a:pt x="12150" y="16233"/>
                  </a:cubicBezTo>
                  <a:lnTo>
                    <a:pt x="12124" y="16495"/>
                  </a:lnTo>
                  <a:lnTo>
                    <a:pt x="12150" y="16676"/>
                  </a:lnTo>
                  <a:lnTo>
                    <a:pt x="12166" y="16791"/>
                  </a:lnTo>
                  <a:lnTo>
                    <a:pt x="12236" y="16910"/>
                  </a:lnTo>
                  <a:lnTo>
                    <a:pt x="12340" y="17004"/>
                  </a:lnTo>
                  <a:lnTo>
                    <a:pt x="12530" y="17140"/>
                  </a:lnTo>
                  <a:lnTo>
                    <a:pt x="12662" y="17184"/>
                  </a:lnTo>
                  <a:cubicBezTo>
                    <a:pt x="12691" y="17185"/>
                    <a:pt x="12720" y="17183"/>
                    <a:pt x="12748" y="17177"/>
                  </a:cubicBezTo>
                  <a:cubicBezTo>
                    <a:pt x="12813" y="17164"/>
                    <a:pt x="12873" y="17133"/>
                    <a:pt x="12924" y="17088"/>
                  </a:cubicBezTo>
                  <a:cubicBezTo>
                    <a:pt x="12961" y="17031"/>
                    <a:pt x="13014" y="16988"/>
                    <a:pt x="13075" y="16965"/>
                  </a:cubicBezTo>
                  <a:cubicBezTo>
                    <a:pt x="13126" y="16945"/>
                    <a:pt x="13182" y="16940"/>
                    <a:pt x="13235" y="16950"/>
                  </a:cubicBezTo>
                  <a:cubicBezTo>
                    <a:pt x="13325" y="16961"/>
                    <a:pt x="13415" y="16973"/>
                    <a:pt x="13505" y="16987"/>
                  </a:cubicBezTo>
                  <a:cubicBezTo>
                    <a:pt x="13590" y="17000"/>
                    <a:pt x="13675" y="17014"/>
                    <a:pt x="13760" y="17029"/>
                  </a:cubicBezTo>
                  <a:cubicBezTo>
                    <a:pt x="13780" y="17020"/>
                    <a:pt x="13800" y="17008"/>
                    <a:pt x="13818" y="16994"/>
                  </a:cubicBezTo>
                  <a:cubicBezTo>
                    <a:pt x="13861" y="16962"/>
                    <a:pt x="13896" y="16918"/>
                    <a:pt x="13920" y="16868"/>
                  </a:cubicBezTo>
                  <a:cubicBezTo>
                    <a:pt x="13958" y="16829"/>
                    <a:pt x="13988" y="16782"/>
                    <a:pt x="14008" y="16730"/>
                  </a:cubicBezTo>
                  <a:cubicBezTo>
                    <a:pt x="14027" y="16682"/>
                    <a:pt x="14036" y="16630"/>
                    <a:pt x="14036" y="16577"/>
                  </a:cubicBezTo>
                  <a:lnTo>
                    <a:pt x="14105" y="16446"/>
                  </a:lnTo>
                  <a:lnTo>
                    <a:pt x="14184" y="16355"/>
                  </a:lnTo>
                  <a:lnTo>
                    <a:pt x="14303" y="16315"/>
                  </a:lnTo>
                  <a:lnTo>
                    <a:pt x="14386" y="16229"/>
                  </a:lnTo>
                  <a:lnTo>
                    <a:pt x="14463" y="16155"/>
                  </a:lnTo>
                  <a:lnTo>
                    <a:pt x="14572" y="16091"/>
                  </a:lnTo>
                  <a:lnTo>
                    <a:pt x="14694" y="16026"/>
                  </a:lnTo>
                  <a:lnTo>
                    <a:pt x="14775" y="15863"/>
                  </a:lnTo>
                  <a:lnTo>
                    <a:pt x="14865" y="15780"/>
                  </a:lnTo>
                  <a:lnTo>
                    <a:pt x="15009" y="15717"/>
                  </a:lnTo>
                  <a:lnTo>
                    <a:pt x="15065" y="15847"/>
                  </a:lnTo>
                  <a:lnTo>
                    <a:pt x="14965" y="15940"/>
                  </a:lnTo>
                  <a:cubicBezTo>
                    <a:pt x="14932" y="15958"/>
                    <a:pt x="14915" y="15998"/>
                    <a:pt x="14924" y="16036"/>
                  </a:cubicBezTo>
                  <a:cubicBezTo>
                    <a:pt x="14946" y="16129"/>
                    <a:pt x="15067" y="16139"/>
                    <a:pt x="15103" y="16051"/>
                  </a:cubicBezTo>
                  <a:lnTo>
                    <a:pt x="15193" y="15920"/>
                  </a:lnTo>
                  <a:lnTo>
                    <a:pt x="15214" y="15722"/>
                  </a:lnTo>
                  <a:cubicBezTo>
                    <a:pt x="15240" y="15695"/>
                    <a:pt x="15275" y="15682"/>
                    <a:pt x="15311" y="15686"/>
                  </a:cubicBezTo>
                  <a:cubicBezTo>
                    <a:pt x="15369" y="15692"/>
                    <a:pt x="15415" y="15740"/>
                    <a:pt x="15472" y="15750"/>
                  </a:cubicBezTo>
                  <a:cubicBezTo>
                    <a:pt x="15522" y="15759"/>
                    <a:pt x="15573" y="15736"/>
                    <a:pt x="15622" y="15750"/>
                  </a:cubicBezTo>
                  <a:cubicBezTo>
                    <a:pt x="15665" y="15761"/>
                    <a:pt x="15697" y="15796"/>
                    <a:pt x="15708" y="15841"/>
                  </a:cubicBezTo>
                  <a:lnTo>
                    <a:pt x="15897" y="15759"/>
                  </a:lnTo>
                  <a:cubicBezTo>
                    <a:pt x="15912" y="15738"/>
                    <a:pt x="15931" y="15720"/>
                    <a:pt x="15952" y="15705"/>
                  </a:cubicBezTo>
                  <a:cubicBezTo>
                    <a:pt x="16001" y="15671"/>
                    <a:pt x="16061" y="15658"/>
                    <a:pt x="16119" y="15668"/>
                  </a:cubicBezTo>
                  <a:cubicBezTo>
                    <a:pt x="16169" y="15681"/>
                    <a:pt x="16221" y="15683"/>
                    <a:pt x="16273" y="15676"/>
                  </a:cubicBezTo>
                  <a:cubicBezTo>
                    <a:pt x="16322" y="15668"/>
                    <a:pt x="16370" y="15652"/>
                    <a:pt x="16414" y="15626"/>
                  </a:cubicBezTo>
                  <a:cubicBezTo>
                    <a:pt x="16471" y="15600"/>
                    <a:pt x="16522" y="15564"/>
                    <a:pt x="16568" y="15520"/>
                  </a:cubicBezTo>
                  <a:cubicBezTo>
                    <a:pt x="16610" y="15478"/>
                    <a:pt x="16646" y="15430"/>
                    <a:pt x="16674" y="15376"/>
                  </a:cubicBezTo>
                  <a:cubicBezTo>
                    <a:pt x="16701" y="15337"/>
                    <a:pt x="16735" y="15305"/>
                    <a:pt x="16774" y="15280"/>
                  </a:cubicBezTo>
                  <a:cubicBezTo>
                    <a:pt x="16825" y="15248"/>
                    <a:pt x="16882" y="15230"/>
                    <a:pt x="16941" y="15228"/>
                  </a:cubicBezTo>
                  <a:lnTo>
                    <a:pt x="16912" y="15376"/>
                  </a:lnTo>
                  <a:lnTo>
                    <a:pt x="17051" y="15371"/>
                  </a:lnTo>
                  <a:lnTo>
                    <a:pt x="17222" y="15364"/>
                  </a:lnTo>
                  <a:lnTo>
                    <a:pt x="17277" y="15457"/>
                  </a:lnTo>
                  <a:lnTo>
                    <a:pt x="17382" y="15457"/>
                  </a:lnTo>
                  <a:lnTo>
                    <a:pt x="17563" y="15484"/>
                  </a:lnTo>
                  <a:cubicBezTo>
                    <a:pt x="17620" y="15517"/>
                    <a:pt x="17682" y="15541"/>
                    <a:pt x="17745" y="15558"/>
                  </a:cubicBezTo>
                  <a:cubicBezTo>
                    <a:pt x="17822" y="15578"/>
                    <a:pt x="17901" y="15585"/>
                    <a:pt x="17980" y="15580"/>
                  </a:cubicBezTo>
                  <a:cubicBezTo>
                    <a:pt x="18020" y="15573"/>
                    <a:pt x="18059" y="15561"/>
                    <a:pt x="18096" y="15543"/>
                  </a:cubicBezTo>
                  <a:cubicBezTo>
                    <a:pt x="18150" y="15518"/>
                    <a:pt x="18199" y="15483"/>
                    <a:pt x="18251" y="15454"/>
                  </a:cubicBezTo>
                  <a:cubicBezTo>
                    <a:pt x="18310" y="15421"/>
                    <a:pt x="18373" y="15396"/>
                    <a:pt x="18437" y="15378"/>
                  </a:cubicBezTo>
                  <a:cubicBezTo>
                    <a:pt x="18482" y="15358"/>
                    <a:pt x="18526" y="15337"/>
                    <a:pt x="18569" y="15316"/>
                  </a:cubicBezTo>
                  <a:cubicBezTo>
                    <a:pt x="18610" y="15296"/>
                    <a:pt x="18651" y="15275"/>
                    <a:pt x="18694" y="15261"/>
                  </a:cubicBezTo>
                  <a:cubicBezTo>
                    <a:pt x="18742" y="15247"/>
                    <a:pt x="18791" y="15242"/>
                    <a:pt x="18840" y="15246"/>
                  </a:cubicBezTo>
                  <a:lnTo>
                    <a:pt x="18942" y="15232"/>
                  </a:lnTo>
                  <a:lnTo>
                    <a:pt x="19062" y="15343"/>
                  </a:lnTo>
                  <a:lnTo>
                    <a:pt x="19037" y="15464"/>
                  </a:lnTo>
                  <a:lnTo>
                    <a:pt x="19096" y="15522"/>
                  </a:lnTo>
                  <a:lnTo>
                    <a:pt x="19177" y="15535"/>
                  </a:lnTo>
                  <a:cubicBezTo>
                    <a:pt x="19178" y="15563"/>
                    <a:pt x="19179" y="15591"/>
                    <a:pt x="19180" y="15619"/>
                  </a:cubicBezTo>
                  <a:cubicBezTo>
                    <a:pt x="19180" y="15657"/>
                    <a:pt x="19180" y="15696"/>
                    <a:pt x="19180" y="15735"/>
                  </a:cubicBezTo>
                  <a:cubicBezTo>
                    <a:pt x="19210" y="15759"/>
                    <a:pt x="19244" y="15776"/>
                    <a:pt x="19281" y="15784"/>
                  </a:cubicBezTo>
                  <a:cubicBezTo>
                    <a:pt x="19315" y="15791"/>
                    <a:pt x="19350" y="15791"/>
                    <a:pt x="19383" y="15784"/>
                  </a:cubicBezTo>
                  <a:lnTo>
                    <a:pt x="19461" y="15703"/>
                  </a:lnTo>
                  <a:lnTo>
                    <a:pt x="19622" y="15601"/>
                  </a:lnTo>
                  <a:lnTo>
                    <a:pt x="19682" y="15557"/>
                  </a:lnTo>
                  <a:lnTo>
                    <a:pt x="19823" y="15461"/>
                  </a:lnTo>
                  <a:lnTo>
                    <a:pt x="19946" y="15414"/>
                  </a:lnTo>
                  <a:lnTo>
                    <a:pt x="20087" y="15436"/>
                  </a:lnTo>
                  <a:lnTo>
                    <a:pt x="20392" y="15113"/>
                  </a:lnTo>
                  <a:cubicBezTo>
                    <a:pt x="20433" y="15083"/>
                    <a:pt x="20473" y="15051"/>
                    <a:pt x="20510" y="15016"/>
                  </a:cubicBezTo>
                  <a:cubicBezTo>
                    <a:pt x="20554" y="14975"/>
                    <a:pt x="20595" y="14931"/>
                    <a:pt x="20633" y="14883"/>
                  </a:cubicBezTo>
                  <a:cubicBezTo>
                    <a:pt x="20671" y="14828"/>
                    <a:pt x="20703" y="14769"/>
                    <a:pt x="20731" y="14708"/>
                  </a:cubicBezTo>
                  <a:cubicBezTo>
                    <a:pt x="20760" y="14642"/>
                    <a:pt x="20782" y="14573"/>
                    <a:pt x="20798" y="14502"/>
                  </a:cubicBezTo>
                  <a:lnTo>
                    <a:pt x="20854" y="14369"/>
                  </a:lnTo>
                  <a:lnTo>
                    <a:pt x="21220" y="14097"/>
                  </a:lnTo>
                  <a:lnTo>
                    <a:pt x="21600" y="13667"/>
                  </a:lnTo>
                  <a:cubicBezTo>
                    <a:pt x="20995" y="15418"/>
                    <a:pt x="20065" y="17021"/>
                    <a:pt x="18866" y="18381"/>
                  </a:cubicBezTo>
                  <a:cubicBezTo>
                    <a:pt x="17655" y="19753"/>
                    <a:pt x="16194" y="20848"/>
                    <a:pt x="14574" y="21600"/>
                  </a:cubicBezTo>
                  <a:lnTo>
                    <a:pt x="14750" y="20991"/>
                  </a:lnTo>
                  <a:lnTo>
                    <a:pt x="14599" y="20978"/>
                  </a:lnTo>
                  <a:lnTo>
                    <a:pt x="14486" y="20965"/>
                  </a:lnTo>
                  <a:lnTo>
                    <a:pt x="14417" y="20987"/>
                  </a:lnTo>
                  <a:lnTo>
                    <a:pt x="14284" y="21002"/>
                  </a:lnTo>
                  <a:lnTo>
                    <a:pt x="14142" y="21022"/>
                  </a:lnTo>
                  <a:cubicBezTo>
                    <a:pt x="14098" y="21025"/>
                    <a:pt x="14053" y="21027"/>
                    <a:pt x="14008" y="21029"/>
                  </a:cubicBezTo>
                  <a:cubicBezTo>
                    <a:pt x="13951" y="21032"/>
                    <a:pt x="13895" y="21035"/>
                    <a:pt x="13838" y="21037"/>
                  </a:cubicBezTo>
                  <a:lnTo>
                    <a:pt x="13664" y="21022"/>
                  </a:lnTo>
                  <a:lnTo>
                    <a:pt x="13606" y="20927"/>
                  </a:lnTo>
                  <a:lnTo>
                    <a:pt x="13627" y="20853"/>
                  </a:lnTo>
                  <a:lnTo>
                    <a:pt x="13627" y="20782"/>
                  </a:lnTo>
                  <a:cubicBezTo>
                    <a:pt x="13595" y="20753"/>
                    <a:pt x="13563" y="20725"/>
                    <a:pt x="13532" y="20695"/>
                  </a:cubicBezTo>
                  <a:cubicBezTo>
                    <a:pt x="13497" y="20661"/>
                    <a:pt x="13462" y="20627"/>
                    <a:pt x="13428" y="20591"/>
                  </a:cubicBezTo>
                  <a:lnTo>
                    <a:pt x="13262" y="20421"/>
                  </a:lnTo>
                  <a:lnTo>
                    <a:pt x="13165" y="20251"/>
                  </a:lnTo>
                  <a:lnTo>
                    <a:pt x="13097" y="20206"/>
                  </a:lnTo>
                  <a:lnTo>
                    <a:pt x="12974" y="20132"/>
                  </a:lnTo>
                  <a:lnTo>
                    <a:pt x="12851" y="20147"/>
                  </a:lnTo>
                  <a:lnTo>
                    <a:pt x="12679" y="20118"/>
                  </a:lnTo>
                  <a:lnTo>
                    <a:pt x="12675" y="20031"/>
                  </a:lnTo>
                  <a:lnTo>
                    <a:pt x="12730" y="19989"/>
                  </a:lnTo>
                  <a:lnTo>
                    <a:pt x="12668" y="19829"/>
                  </a:lnTo>
                  <a:lnTo>
                    <a:pt x="12668" y="19747"/>
                  </a:lnTo>
                  <a:lnTo>
                    <a:pt x="12772" y="19680"/>
                  </a:lnTo>
                  <a:lnTo>
                    <a:pt x="12881" y="19598"/>
                  </a:lnTo>
                  <a:lnTo>
                    <a:pt x="12969" y="19517"/>
                  </a:lnTo>
                  <a:lnTo>
                    <a:pt x="12869" y="19465"/>
                  </a:lnTo>
                  <a:lnTo>
                    <a:pt x="12831" y="19350"/>
                  </a:lnTo>
                  <a:lnTo>
                    <a:pt x="12879" y="19115"/>
                  </a:lnTo>
                  <a:lnTo>
                    <a:pt x="12946" y="19011"/>
                  </a:lnTo>
                  <a:lnTo>
                    <a:pt x="12995" y="18937"/>
                  </a:lnTo>
                  <a:lnTo>
                    <a:pt x="13009" y="18841"/>
                  </a:lnTo>
                  <a:cubicBezTo>
                    <a:pt x="13038" y="18804"/>
                    <a:pt x="13071" y="18771"/>
                    <a:pt x="13108" y="18742"/>
                  </a:cubicBezTo>
                  <a:cubicBezTo>
                    <a:pt x="13140" y="18717"/>
                    <a:pt x="13175" y="18696"/>
                    <a:pt x="13212" y="18678"/>
                  </a:cubicBezTo>
                  <a:lnTo>
                    <a:pt x="13399" y="18498"/>
                  </a:lnTo>
                  <a:lnTo>
                    <a:pt x="13532" y="18261"/>
                  </a:lnTo>
                  <a:lnTo>
                    <a:pt x="13641" y="18101"/>
                  </a:lnTo>
                  <a:lnTo>
                    <a:pt x="13641" y="18005"/>
                  </a:lnTo>
                  <a:lnTo>
                    <a:pt x="13634" y="17908"/>
                  </a:lnTo>
                  <a:lnTo>
                    <a:pt x="13648" y="17834"/>
                  </a:lnTo>
                  <a:lnTo>
                    <a:pt x="13661" y="17694"/>
                  </a:lnTo>
                  <a:lnTo>
                    <a:pt x="13654" y="17501"/>
                  </a:lnTo>
                  <a:cubicBezTo>
                    <a:pt x="13611" y="17467"/>
                    <a:pt x="13568" y="17434"/>
                    <a:pt x="13525" y="17400"/>
                  </a:cubicBezTo>
                  <a:cubicBezTo>
                    <a:pt x="13480" y="17366"/>
                    <a:pt x="13435" y="17332"/>
                    <a:pt x="13390" y="17299"/>
                  </a:cubicBezTo>
                  <a:lnTo>
                    <a:pt x="13335" y="17173"/>
                  </a:lnTo>
                  <a:lnTo>
                    <a:pt x="13154" y="17136"/>
                  </a:lnTo>
                  <a:lnTo>
                    <a:pt x="13110" y="17213"/>
                  </a:lnTo>
                  <a:lnTo>
                    <a:pt x="13008" y="17257"/>
                  </a:lnTo>
                  <a:lnTo>
                    <a:pt x="13002" y="17382"/>
                  </a:lnTo>
                  <a:lnTo>
                    <a:pt x="12925" y="17476"/>
                  </a:lnTo>
                  <a:lnTo>
                    <a:pt x="12807" y="17491"/>
                  </a:lnTo>
                  <a:lnTo>
                    <a:pt x="12693" y="17491"/>
                  </a:lnTo>
                  <a:cubicBezTo>
                    <a:pt x="12657" y="17497"/>
                    <a:pt x="12619" y="17499"/>
                    <a:pt x="12582" y="17498"/>
                  </a:cubicBezTo>
                  <a:cubicBezTo>
                    <a:pt x="12512" y="17497"/>
                    <a:pt x="12442" y="17484"/>
                    <a:pt x="12376" y="17461"/>
                  </a:cubicBezTo>
                  <a:lnTo>
                    <a:pt x="12230" y="17439"/>
                  </a:lnTo>
                  <a:lnTo>
                    <a:pt x="12087" y="17417"/>
                  </a:lnTo>
                  <a:lnTo>
                    <a:pt x="12040" y="17293"/>
                  </a:lnTo>
                  <a:lnTo>
                    <a:pt x="11943" y="17278"/>
                  </a:lnTo>
                  <a:lnTo>
                    <a:pt x="11832" y="17271"/>
                  </a:lnTo>
                  <a:lnTo>
                    <a:pt x="11684" y="17240"/>
                  </a:lnTo>
                  <a:lnTo>
                    <a:pt x="11594" y="17210"/>
                  </a:lnTo>
                  <a:lnTo>
                    <a:pt x="11536" y="17052"/>
                  </a:lnTo>
                  <a:lnTo>
                    <a:pt x="11497" y="16966"/>
                  </a:lnTo>
                  <a:lnTo>
                    <a:pt x="11294" y="16770"/>
                  </a:lnTo>
                  <a:lnTo>
                    <a:pt x="11162" y="16667"/>
                  </a:lnTo>
                  <a:lnTo>
                    <a:pt x="11021" y="16602"/>
                  </a:lnTo>
                  <a:lnTo>
                    <a:pt x="10879" y="16600"/>
                  </a:lnTo>
                  <a:lnTo>
                    <a:pt x="10582" y="16570"/>
                  </a:lnTo>
                  <a:lnTo>
                    <a:pt x="10482" y="16514"/>
                  </a:lnTo>
                  <a:lnTo>
                    <a:pt x="10260" y="16484"/>
                  </a:lnTo>
                  <a:lnTo>
                    <a:pt x="10018" y="16462"/>
                  </a:lnTo>
                  <a:lnTo>
                    <a:pt x="9851" y="16380"/>
                  </a:lnTo>
                  <a:lnTo>
                    <a:pt x="9740" y="16247"/>
                  </a:lnTo>
                  <a:lnTo>
                    <a:pt x="9629" y="16158"/>
                  </a:lnTo>
                  <a:lnTo>
                    <a:pt x="9471" y="16064"/>
                  </a:lnTo>
                  <a:lnTo>
                    <a:pt x="9348" y="16026"/>
                  </a:lnTo>
                  <a:lnTo>
                    <a:pt x="9086" y="16026"/>
                  </a:lnTo>
                  <a:cubicBezTo>
                    <a:pt x="9018" y="16049"/>
                    <a:pt x="8949" y="16069"/>
                    <a:pt x="8880" y="16086"/>
                  </a:cubicBezTo>
                  <a:cubicBezTo>
                    <a:pt x="8816" y="16101"/>
                    <a:pt x="8752" y="16113"/>
                    <a:pt x="8687" y="16123"/>
                  </a:cubicBezTo>
                  <a:cubicBezTo>
                    <a:pt x="8651" y="16123"/>
                    <a:pt x="8616" y="16116"/>
                    <a:pt x="8583" y="16100"/>
                  </a:cubicBezTo>
                  <a:cubicBezTo>
                    <a:pt x="8545" y="16082"/>
                    <a:pt x="8511" y="16054"/>
                    <a:pt x="8486" y="16019"/>
                  </a:cubicBezTo>
                  <a:lnTo>
                    <a:pt x="8304" y="15945"/>
                  </a:lnTo>
                  <a:lnTo>
                    <a:pt x="8244" y="15908"/>
                  </a:lnTo>
                  <a:lnTo>
                    <a:pt x="8146" y="15901"/>
                  </a:lnTo>
                  <a:lnTo>
                    <a:pt x="8051" y="15856"/>
                  </a:lnTo>
                  <a:lnTo>
                    <a:pt x="7947" y="15797"/>
                  </a:lnTo>
                  <a:lnTo>
                    <a:pt x="7787" y="15715"/>
                  </a:lnTo>
                  <a:lnTo>
                    <a:pt x="7692" y="15678"/>
                  </a:lnTo>
                  <a:cubicBezTo>
                    <a:pt x="7650" y="15669"/>
                    <a:pt x="7610" y="15652"/>
                    <a:pt x="7574" y="15627"/>
                  </a:cubicBezTo>
                  <a:cubicBezTo>
                    <a:pt x="7513" y="15584"/>
                    <a:pt x="7467" y="15522"/>
                    <a:pt x="7442" y="15449"/>
                  </a:cubicBezTo>
                  <a:lnTo>
                    <a:pt x="7244" y="15434"/>
                  </a:lnTo>
                  <a:lnTo>
                    <a:pt x="7026" y="15332"/>
                  </a:lnTo>
                  <a:lnTo>
                    <a:pt x="6917" y="15226"/>
                  </a:lnTo>
                  <a:lnTo>
                    <a:pt x="6773" y="15092"/>
                  </a:lnTo>
                  <a:lnTo>
                    <a:pt x="6718" y="14996"/>
                  </a:lnTo>
                  <a:lnTo>
                    <a:pt x="6704" y="14803"/>
                  </a:lnTo>
                  <a:lnTo>
                    <a:pt x="6765" y="14736"/>
                  </a:lnTo>
                  <a:lnTo>
                    <a:pt x="6751" y="14628"/>
                  </a:lnTo>
                  <a:lnTo>
                    <a:pt x="6668" y="14423"/>
                  </a:lnTo>
                  <a:lnTo>
                    <a:pt x="6454" y="14101"/>
                  </a:lnTo>
                  <a:lnTo>
                    <a:pt x="6341" y="13946"/>
                  </a:lnTo>
                  <a:lnTo>
                    <a:pt x="6275" y="13847"/>
                  </a:lnTo>
                  <a:lnTo>
                    <a:pt x="6185" y="13760"/>
                  </a:lnTo>
                  <a:lnTo>
                    <a:pt x="6101" y="13671"/>
                  </a:lnTo>
                  <a:lnTo>
                    <a:pt x="6020" y="13597"/>
                  </a:lnTo>
                  <a:lnTo>
                    <a:pt x="5987" y="13530"/>
                  </a:lnTo>
                  <a:lnTo>
                    <a:pt x="5988" y="13389"/>
                  </a:lnTo>
                  <a:lnTo>
                    <a:pt x="5974" y="13290"/>
                  </a:lnTo>
                  <a:lnTo>
                    <a:pt x="5856" y="13186"/>
                  </a:lnTo>
                  <a:cubicBezTo>
                    <a:pt x="5819" y="13118"/>
                    <a:pt x="5779" y="13052"/>
                    <a:pt x="5736" y="12989"/>
                  </a:cubicBezTo>
                  <a:cubicBezTo>
                    <a:pt x="5704" y="12942"/>
                    <a:pt x="5670" y="12897"/>
                    <a:pt x="5635" y="12853"/>
                  </a:cubicBezTo>
                  <a:lnTo>
                    <a:pt x="5558" y="12742"/>
                  </a:lnTo>
                  <a:lnTo>
                    <a:pt x="5449" y="12628"/>
                  </a:lnTo>
                  <a:cubicBezTo>
                    <a:pt x="5397" y="12606"/>
                    <a:pt x="5362" y="12554"/>
                    <a:pt x="5359" y="12495"/>
                  </a:cubicBezTo>
                  <a:cubicBezTo>
                    <a:pt x="5355" y="12444"/>
                    <a:pt x="5377" y="12395"/>
                    <a:pt x="5415" y="12364"/>
                  </a:cubicBezTo>
                  <a:lnTo>
                    <a:pt x="5394" y="12119"/>
                  </a:lnTo>
                  <a:lnTo>
                    <a:pt x="5325" y="11968"/>
                  </a:lnTo>
                  <a:lnTo>
                    <a:pt x="5166" y="11822"/>
                  </a:lnTo>
                  <a:lnTo>
                    <a:pt x="5013" y="11755"/>
                  </a:lnTo>
                  <a:lnTo>
                    <a:pt x="5012" y="11918"/>
                  </a:lnTo>
                  <a:lnTo>
                    <a:pt x="5039" y="12079"/>
                  </a:lnTo>
                  <a:lnTo>
                    <a:pt x="5109" y="12264"/>
                  </a:lnTo>
                  <a:lnTo>
                    <a:pt x="5150" y="12351"/>
                  </a:lnTo>
                  <a:lnTo>
                    <a:pt x="5247" y="12502"/>
                  </a:lnTo>
                  <a:lnTo>
                    <a:pt x="5321" y="12634"/>
                  </a:lnTo>
                  <a:lnTo>
                    <a:pt x="5314" y="12769"/>
                  </a:lnTo>
                  <a:lnTo>
                    <a:pt x="5389" y="12885"/>
                  </a:lnTo>
                  <a:lnTo>
                    <a:pt x="5472" y="13018"/>
                  </a:lnTo>
                  <a:lnTo>
                    <a:pt x="5565" y="13176"/>
                  </a:lnTo>
                  <a:lnTo>
                    <a:pt x="5577" y="13290"/>
                  </a:lnTo>
                  <a:lnTo>
                    <a:pt x="5639" y="13477"/>
                  </a:lnTo>
                  <a:lnTo>
                    <a:pt x="5667" y="13609"/>
                  </a:lnTo>
                  <a:lnTo>
                    <a:pt x="5667" y="13694"/>
                  </a:lnTo>
                  <a:lnTo>
                    <a:pt x="5774" y="13736"/>
                  </a:lnTo>
                  <a:lnTo>
                    <a:pt x="5875" y="13857"/>
                  </a:lnTo>
                  <a:lnTo>
                    <a:pt x="5943" y="13973"/>
                  </a:lnTo>
                  <a:lnTo>
                    <a:pt x="5943" y="14087"/>
                  </a:lnTo>
                  <a:lnTo>
                    <a:pt x="5875" y="14138"/>
                  </a:lnTo>
                  <a:lnTo>
                    <a:pt x="5725" y="14044"/>
                  </a:lnTo>
                  <a:lnTo>
                    <a:pt x="5598" y="13872"/>
                  </a:lnTo>
                  <a:lnTo>
                    <a:pt x="5544" y="13793"/>
                  </a:lnTo>
                  <a:lnTo>
                    <a:pt x="5454" y="13741"/>
                  </a:lnTo>
                  <a:lnTo>
                    <a:pt x="5352" y="13666"/>
                  </a:lnTo>
                  <a:lnTo>
                    <a:pt x="5296" y="13585"/>
                  </a:lnTo>
                  <a:cubicBezTo>
                    <a:pt x="5309" y="13549"/>
                    <a:pt x="5318" y="13512"/>
                    <a:pt x="5324" y="13474"/>
                  </a:cubicBezTo>
                  <a:cubicBezTo>
                    <a:pt x="5332" y="13417"/>
                    <a:pt x="5332" y="13360"/>
                    <a:pt x="5324" y="13303"/>
                  </a:cubicBezTo>
                  <a:cubicBezTo>
                    <a:pt x="5305" y="13264"/>
                    <a:pt x="5284" y="13226"/>
                    <a:pt x="5261" y="13189"/>
                  </a:cubicBezTo>
                  <a:cubicBezTo>
                    <a:pt x="5223" y="13130"/>
                    <a:pt x="5178" y="13075"/>
                    <a:pt x="5129" y="13026"/>
                  </a:cubicBezTo>
                  <a:lnTo>
                    <a:pt x="4901" y="12863"/>
                  </a:lnTo>
                  <a:lnTo>
                    <a:pt x="4781" y="12722"/>
                  </a:lnTo>
                  <a:lnTo>
                    <a:pt x="4851" y="12663"/>
                  </a:lnTo>
                  <a:lnTo>
                    <a:pt x="5005" y="12678"/>
                  </a:lnTo>
                  <a:lnTo>
                    <a:pt x="5033" y="12515"/>
                  </a:lnTo>
                  <a:cubicBezTo>
                    <a:pt x="5022" y="12432"/>
                    <a:pt x="4988" y="12354"/>
                    <a:pt x="4935" y="12292"/>
                  </a:cubicBezTo>
                  <a:cubicBezTo>
                    <a:pt x="4898" y="12248"/>
                    <a:pt x="4852" y="12213"/>
                    <a:pt x="4801" y="12189"/>
                  </a:cubicBezTo>
                  <a:lnTo>
                    <a:pt x="4715" y="11949"/>
                  </a:lnTo>
                  <a:lnTo>
                    <a:pt x="4662" y="11732"/>
                  </a:lnTo>
                  <a:lnTo>
                    <a:pt x="4648" y="11591"/>
                  </a:lnTo>
                  <a:lnTo>
                    <a:pt x="4627" y="11487"/>
                  </a:lnTo>
                  <a:lnTo>
                    <a:pt x="4586" y="11332"/>
                  </a:lnTo>
                  <a:lnTo>
                    <a:pt x="4532" y="11231"/>
                  </a:lnTo>
                  <a:lnTo>
                    <a:pt x="4469" y="11127"/>
                  </a:lnTo>
                  <a:cubicBezTo>
                    <a:pt x="4455" y="11089"/>
                    <a:pt x="4439" y="11051"/>
                    <a:pt x="4420" y="11016"/>
                  </a:cubicBezTo>
                  <a:cubicBezTo>
                    <a:pt x="4402" y="10980"/>
                    <a:pt x="4380" y="10946"/>
                    <a:pt x="4353" y="10917"/>
                  </a:cubicBezTo>
                  <a:cubicBezTo>
                    <a:pt x="4302" y="10864"/>
                    <a:pt x="4235" y="10834"/>
                    <a:pt x="4169" y="10806"/>
                  </a:cubicBezTo>
                  <a:cubicBezTo>
                    <a:pt x="4118" y="10784"/>
                    <a:pt x="4067" y="10761"/>
                    <a:pt x="4017" y="10739"/>
                  </a:cubicBezTo>
                  <a:lnTo>
                    <a:pt x="4017" y="10628"/>
                  </a:lnTo>
                  <a:cubicBezTo>
                    <a:pt x="4019" y="10594"/>
                    <a:pt x="4020" y="10560"/>
                    <a:pt x="4019" y="10527"/>
                  </a:cubicBezTo>
                  <a:cubicBezTo>
                    <a:pt x="4019" y="10449"/>
                    <a:pt x="4012" y="10373"/>
                    <a:pt x="4001" y="10296"/>
                  </a:cubicBezTo>
                  <a:lnTo>
                    <a:pt x="3910" y="10081"/>
                  </a:lnTo>
                  <a:lnTo>
                    <a:pt x="3815" y="9819"/>
                  </a:lnTo>
                  <a:lnTo>
                    <a:pt x="3821" y="9591"/>
                  </a:lnTo>
                  <a:lnTo>
                    <a:pt x="3843" y="9426"/>
                  </a:lnTo>
                  <a:lnTo>
                    <a:pt x="3805" y="9077"/>
                  </a:lnTo>
                  <a:lnTo>
                    <a:pt x="3761" y="8972"/>
                  </a:lnTo>
                  <a:lnTo>
                    <a:pt x="3858" y="8809"/>
                  </a:lnTo>
                  <a:lnTo>
                    <a:pt x="3886" y="8671"/>
                  </a:lnTo>
                  <a:lnTo>
                    <a:pt x="3900" y="8500"/>
                  </a:lnTo>
                  <a:lnTo>
                    <a:pt x="3933" y="8389"/>
                  </a:lnTo>
                  <a:lnTo>
                    <a:pt x="4014" y="8214"/>
                  </a:lnTo>
                  <a:lnTo>
                    <a:pt x="4056" y="8112"/>
                  </a:lnTo>
                  <a:cubicBezTo>
                    <a:pt x="4089" y="8064"/>
                    <a:pt x="4117" y="8012"/>
                    <a:pt x="4139" y="7956"/>
                  </a:cubicBezTo>
                  <a:cubicBezTo>
                    <a:pt x="4160" y="7903"/>
                    <a:pt x="4176" y="7848"/>
                    <a:pt x="4186" y="7791"/>
                  </a:cubicBezTo>
                  <a:lnTo>
                    <a:pt x="4325" y="7527"/>
                  </a:lnTo>
                  <a:lnTo>
                    <a:pt x="4367" y="7352"/>
                  </a:lnTo>
                  <a:lnTo>
                    <a:pt x="4346" y="7226"/>
                  </a:lnTo>
                  <a:lnTo>
                    <a:pt x="4304" y="7102"/>
                  </a:lnTo>
                  <a:lnTo>
                    <a:pt x="4381" y="6944"/>
                  </a:lnTo>
                  <a:lnTo>
                    <a:pt x="4346" y="6858"/>
                  </a:lnTo>
                  <a:lnTo>
                    <a:pt x="4237" y="6727"/>
                  </a:lnTo>
                  <a:lnTo>
                    <a:pt x="4172" y="6595"/>
                  </a:lnTo>
                  <a:lnTo>
                    <a:pt x="4126" y="6464"/>
                  </a:lnTo>
                  <a:lnTo>
                    <a:pt x="4112" y="6378"/>
                  </a:lnTo>
                  <a:lnTo>
                    <a:pt x="4049" y="6267"/>
                  </a:lnTo>
                  <a:lnTo>
                    <a:pt x="4102" y="6183"/>
                  </a:lnTo>
                  <a:lnTo>
                    <a:pt x="4204" y="6100"/>
                  </a:lnTo>
                  <a:lnTo>
                    <a:pt x="4218" y="6026"/>
                  </a:lnTo>
                  <a:lnTo>
                    <a:pt x="4204" y="5873"/>
                  </a:lnTo>
                  <a:lnTo>
                    <a:pt x="4176" y="5697"/>
                  </a:lnTo>
                  <a:lnTo>
                    <a:pt x="4128" y="5431"/>
                  </a:lnTo>
                  <a:lnTo>
                    <a:pt x="4116" y="5359"/>
                  </a:lnTo>
                  <a:lnTo>
                    <a:pt x="4165" y="5250"/>
                  </a:lnTo>
                  <a:lnTo>
                    <a:pt x="4206" y="5043"/>
                  </a:lnTo>
                  <a:lnTo>
                    <a:pt x="4074" y="5013"/>
                  </a:lnTo>
                  <a:cubicBezTo>
                    <a:pt x="4031" y="5035"/>
                    <a:pt x="3981" y="5026"/>
                    <a:pt x="3947" y="4991"/>
                  </a:cubicBezTo>
                  <a:cubicBezTo>
                    <a:pt x="3897" y="4941"/>
                    <a:pt x="3897" y="4856"/>
                    <a:pt x="3947" y="4806"/>
                  </a:cubicBezTo>
                  <a:lnTo>
                    <a:pt x="3972" y="4719"/>
                  </a:lnTo>
                  <a:lnTo>
                    <a:pt x="4013" y="4535"/>
                  </a:lnTo>
                  <a:lnTo>
                    <a:pt x="3965" y="4446"/>
                  </a:lnTo>
                  <a:cubicBezTo>
                    <a:pt x="3975" y="4384"/>
                    <a:pt x="3981" y="4320"/>
                    <a:pt x="3981" y="4256"/>
                  </a:cubicBezTo>
                  <a:cubicBezTo>
                    <a:pt x="3981" y="4197"/>
                    <a:pt x="3976" y="4137"/>
                    <a:pt x="3967" y="4078"/>
                  </a:cubicBezTo>
                  <a:cubicBezTo>
                    <a:pt x="3978" y="4040"/>
                    <a:pt x="3987" y="4002"/>
                    <a:pt x="3992" y="3962"/>
                  </a:cubicBezTo>
                  <a:cubicBezTo>
                    <a:pt x="3998" y="3922"/>
                    <a:pt x="4000" y="3882"/>
                    <a:pt x="3999" y="3841"/>
                  </a:cubicBezTo>
                  <a:lnTo>
                    <a:pt x="3951" y="3670"/>
                  </a:lnTo>
                  <a:lnTo>
                    <a:pt x="3932" y="3510"/>
                  </a:lnTo>
                  <a:lnTo>
                    <a:pt x="3925" y="3391"/>
                  </a:lnTo>
                  <a:cubicBezTo>
                    <a:pt x="3885" y="3400"/>
                    <a:pt x="3844" y="3392"/>
                    <a:pt x="3809" y="3369"/>
                  </a:cubicBezTo>
                  <a:cubicBezTo>
                    <a:pt x="3762" y="3338"/>
                    <a:pt x="3733" y="3282"/>
                    <a:pt x="3733" y="3223"/>
                  </a:cubicBezTo>
                  <a:lnTo>
                    <a:pt x="3606" y="3139"/>
                  </a:lnTo>
                  <a:lnTo>
                    <a:pt x="3535" y="3122"/>
                  </a:lnTo>
                  <a:lnTo>
                    <a:pt x="3513" y="3031"/>
                  </a:lnTo>
                  <a:lnTo>
                    <a:pt x="3497" y="2935"/>
                  </a:lnTo>
                  <a:lnTo>
                    <a:pt x="3435" y="2863"/>
                  </a:lnTo>
                  <a:lnTo>
                    <a:pt x="3316" y="2856"/>
                  </a:lnTo>
                  <a:lnTo>
                    <a:pt x="3219" y="2871"/>
                  </a:lnTo>
                  <a:lnTo>
                    <a:pt x="3134" y="2780"/>
                  </a:lnTo>
                  <a:lnTo>
                    <a:pt x="2927" y="2750"/>
                  </a:lnTo>
                  <a:lnTo>
                    <a:pt x="2816" y="2683"/>
                  </a:lnTo>
                  <a:lnTo>
                    <a:pt x="2757" y="2787"/>
                  </a:lnTo>
                  <a:lnTo>
                    <a:pt x="2677" y="2878"/>
                  </a:lnTo>
                  <a:cubicBezTo>
                    <a:pt x="2624" y="2900"/>
                    <a:pt x="2570" y="2922"/>
                    <a:pt x="2517" y="2942"/>
                  </a:cubicBezTo>
                  <a:cubicBezTo>
                    <a:pt x="2470" y="2960"/>
                    <a:pt x="2423" y="2978"/>
                    <a:pt x="2376" y="2994"/>
                  </a:cubicBezTo>
                  <a:lnTo>
                    <a:pt x="2156" y="2979"/>
                  </a:lnTo>
                  <a:lnTo>
                    <a:pt x="2099" y="2906"/>
                  </a:lnTo>
                  <a:lnTo>
                    <a:pt x="2230" y="2775"/>
                  </a:lnTo>
                  <a:cubicBezTo>
                    <a:pt x="2285" y="2773"/>
                    <a:pt x="2340" y="2768"/>
                    <a:pt x="2394" y="2760"/>
                  </a:cubicBezTo>
                  <a:cubicBezTo>
                    <a:pt x="2490" y="2746"/>
                    <a:pt x="2584" y="2722"/>
                    <a:pt x="2675" y="2688"/>
                  </a:cubicBezTo>
                  <a:lnTo>
                    <a:pt x="2901" y="2602"/>
                  </a:lnTo>
                  <a:lnTo>
                    <a:pt x="3019" y="2479"/>
                  </a:lnTo>
                  <a:lnTo>
                    <a:pt x="3112" y="2372"/>
                  </a:lnTo>
                  <a:lnTo>
                    <a:pt x="2898" y="2424"/>
                  </a:lnTo>
                  <a:lnTo>
                    <a:pt x="2783" y="2528"/>
                  </a:lnTo>
                  <a:lnTo>
                    <a:pt x="2697" y="2585"/>
                  </a:lnTo>
                  <a:lnTo>
                    <a:pt x="2479" y="2672"/>
                  </a:lnTo>
                  <a:lnTo>
                    <a:pt x="2258" y="2701"/>
                  </a:lnTo>
                  <a:lnTo>
                    <a:pt x="2121" y="2716"/>
                  </a:lnTo>
                  <a:lnTo>
                    <a:pt x="2054" y="2795"/>
                  </a:lnTo>
                  <a:cubicBezTo>
                    <a:pt x="2021" y="2791"/>
                    <a:pt x="1989" y="2782"/>
                    <a:pt x="1959" y="2768"/>
                  </a:cubicBezTo>
                  <a:cubicBezTo>
                    <a:pt x="1907" y="2743"/>
                    <a:pt x="1861" y="2704"/>
                    <a:pt x="1827" y="2654"/>
                  </a:cubicBezTo>
                  <a:lnTo>
                    <a:pt x="1753" y="2654"/>
                  </a:lnTo>
                  <a:lnTo>
                    <a:pt x="1629" y="2679"/>
                  </a:lnTo>
                  <a:lnTo>
                    <a:pt x="1643" y="2812"/>
                  </a:lnTo>
                  <a:lnTo>
                    <a:pt x="1530" y="2782"/>
                  </a:lnTo>
                  <a:lnTo>
                    <a:pt x="1495" y="2713"/>
                  </a:lnTo>
                  <a:lnTo>
                    <a:pt x="1518" y="2587"/>
                  </a:lnTo>
                  <a:lnTo>
                    <a:pt x="1427" y="2565"/>
                  </a:lnTo>
                  <a:lnTo>
                    <a:pt x="1312" y="2551"/>
                  </a:lnTo>
                  <a:lnTo>
                    <a:pt x="1247" y="2571"/>
                  </a:lnTo>
                  <a:lnTo>
                    <a:pt x="1227" y="2482"/>
                  </a:lnTo>
                  <a:lnTo>
                    <a:pt x="1201" y="2390"/>
                  </a:lnTo>
                  <a:lnTo>
                    <a:pt x="1076" y="2390"/>
                  </a:lnTo>
                  <a:lnTo>
                    <a:pt x="964" y="2360"/>
                  </a:lnTo>
                  <a:lnTo>
                    <a:pt x="812" y="2294"/>
                  </a:lnTo>
                  <a:lnTo>
                    <a:pt x="745" y="2192"/>
                  </a:lnTo>
                  <a:lnTo>
                    <a:pt x="630" y="2185"/>
                  </a:lnTo>
                  <a:lnTo>
                    <a:pt x="593" y="2111"/>
                  </a:lnTo>
                  <a:lnTo>
                    <a:pt x="512" y="2002"/>
                  </a:lnTo>
                  <a:lnTo>
                    <a:pt x="428" y="1869"/>
                  </a:lnTo>
                  <a:lnTo>
                    <a:pt x="373" y="1738"/>
                  </a:lnTo>
                  <a:cubicBezTo>
                    <a:pt x="342" y="1717"/>
                    <a:pt x="313" y="1693"/>
                    <a:pt x="287" y="1666"/>
                  </a:cubicBezTo>
                  <a:cubicBezTo>
                    <a:pt x="248" y="1626"/>
                    <a:pt x="215" y="1580"/>
                    <a:pt x="188" y="1530"/>
                  </a:cubicBezTo>
                  <a:lnTo>
                    <a:pt x="140" y="1443"/>
                  </a:lnTo>
                  <a:lnTo>
                    <a:pt x="135" y="1337"/>
                  </a:lnTo>
                  <a:lnTo>
                    <a:pt x="62" y="1243"/>
                  </a:lnTo>
                  <a:lnTo>
                    <a:pt x="0" y="1191"/>
                  </a:lnTo>
                  <a:lnTo>
                    <a:pt x="0" y="1060"/>
                  </a:lnTo>
                  <a:lnTo>
                    <a:pt x="8" y="972"/>
                  </a:lnTo>
                  <a:lnTo>
                    <a:pt x="15" y="861"/>
                  </a:lnTo>
                  <a:lnTo>
                    <a:pt x="82" y="802"/>
                  </a:lnTo>
                  <a:lnTo>
                    <a:pt x="110" y="601"/>
                  </a:lnTo>
                  <a:lnTo>
                    <a:pt x="75" y="468"/>
                  </a:lnTo>
                  <a:lnTo>
                    <a:pt x="130" y="315"/>
                  </a:lnTo>
                  <a:lnTo>
                    <a:pt x="151" y="134"/>
                  </a:lnTo>
                  <a:lnTo>
                    <a:pt x="268" y="140"/>
                  </a:lnTo>
                  <a:lnTo>
                    <a:pt x="196" y="371"/>
                  </a:lnTo>
                  <a:lnTo>
                    <a:pt x="74" y="1050"/>
                  </a:lnTo>
                  <a:lnTo>
                    <a:pt x="247" y="1332"/>
                  </a:lnTo>
                  <a:lnTo>
                    <a:pt x="293" y="1442"/>
                  </a:lnTo>
                  <a:lnTo>
                    <a:pt x="293" y="1523"/>
                  </a:lnTo>
                  <a:lnTo>
                    <a:pt x="393" y="1652"/>
                  </a:lnTo>
                  <a:lnTo>
                    <a:pt x="485" y="1772"/>
                  </a:lnTo>
                  <a:lnTo>
                    <a:pt x="408" y="1986"/>
                  </a:lnTo>
                  <a:lnTo>
                    <a:pt x="588" y="1927"/>
                  </a:lnTo>
                  <a:lnTo>
                    <a:pt x="671" y="1957"/>
                  </a:lnTo>
                  <a:lnTo>
                    <a:pt x="755" y="2061"/>
                  </a:lnTo>
                  <a:lnTo>
                    <a:pt x="836" y="2124"/>
                  </a:lnTo>
                  <a:lnTo>
                    <a:pt x="924" y="2198"/>
                  </a:lnTo>
                  <a:lnTo>
                    <a:pt x="1083" y="2223"/>
                  </a:lnTo>
                  <a:lnTo>
                    <a:pt x="1187" y="2208"/>
                  </a:lnTo>
                  <a:lnTo>
                    <a:pt x="1236" y="2277"/>
                  </a:lnTo>
                  <a:lnTo>
                    <a:pt x="1424" y="2277"/>
                  </a:lnTo>
                  <a:lnTo>
                    <a:pt x="1470" y="2349"/>
                  </a:lnTo>
                  <a:lnTo>
                    <a:pt x="1642" y="2349"/>
                  </a:lnTo>
                  <a:lnTo>
                    <a:pt x="1730" y="2356"/>
                  </a:lnTo>
                  <a:lnTo>
                    <a:pt x="1872" y="2406"/>
                  </a:lnTo>
                  <a:lnTo>
                    <a:pt x="2099" y="2433"/>
                  </a:lnTo>
                  <a:lnTo>
                    <a:pt x="2229" y="2426"/>
                  </a:lnTo>
                  <a:lnTo>
                    <a:pt x="2303" y="2330"/>
                  </a:lnTo>
                  <a:lnTo>
                    <a:pt x="2288" y="2222"/>
                  </a:lnTo>
                  <a:lnTo>
                    <a:pt x="2212" y="2237"/>
                  </a:lnTo>
                  <a:lnTo>
                    <a:pt x="2198" y="2140"/>
                  </a:lnTo>
                  <a:lnTo>
                    <a:pt x="2121" y="2024"/>
                  </a:lnTo>
                  <a:lnTo>
                    <a:pt x="2052" y="1883"/>
                  </a:lnTo>
                  <a:lnTo>
                    <a:pt x="2200" y="1804"/>
                  </a:lnTo>
                  <a:lnTo>
                    <a:pt x="2326" y="1715"/>
                  </a:lnTo>
                  <a:lnTo>
                    <a:pt x="2228" y="1606"/>
                  </a:lnTo>
                  <a:lnTo>
                    <a:pt x="2230" y="1518"/>
                  </a:lnTo>
                  <a:lnTo>
                    <a:pt x="2269" y="1377"/>
                  </a:lnTo>
                  <a:lnTo>
                    <a:pt x="2166" y="1354"/>
                  </a:lnTo>
                  <a:lnTo>
                    <a:pt x="2035" y="1280"/>
                  </a:lnTo>
                  <a:lnTo>
                    <a:pt x="2038" y="1119"/>
                  </a:lnTo>
                  <a:lnTo>
                    <a:pt x="2244" y="1090"/>
                  </a:lnTo>
                  <a:lnTo>
                    <a:pt x="2262" y="1193"/>
                  </a:lnTo>
                  <a:lnTo>
                    <a:pt x="2318" y="1302"/>
                  </a:lnTo>
                  <a:lnTo>
                    <a:pt x="2431" y="1117"/>
                  </a:lnTo>
                  <a:lnTo>
                    <a:pt x="2594" y="1035"/>
                  </a:lnTo>
                  <a:lnTo>
                    <a:pt x="2753" y="998"/>
                  </a:lnTo>
                  <a:lnTo>
                    <a:pt x="2888" y="998"/>
                  </a:lnTo>
                  <a:lnTo>
                    <a:pt x="2923" y="1065"/>
                  </a:lnTo>
                  <a:lnTo>
                    <a:pt x="3069" y="1072"/>
                  </a:lnTo>
                  <a:lnTo>
                    <a:pt x="3108" y="1149"/>
                  </a:lnTo>
                  <a:lnTo>
                    <a:pt x="3239" y="1082"/>
                  </a:lnTo>
                  <a:lnTo>
                    <a:pt x="3274" y="1018"/>
                  </a:lnTo>
                  <a:lnTo>
                    <a:pt x="3225" y="929"/>
                  </a:lnTo>
                  <a:lnTo>
                    <a:pt x="3135" y="825"/>
                  </a:lnTo>
                  <a:cubicBezTo>
                    <a:pt x="3100" y="795"/>
                    <a:pt x="3075" y="755"/>
                    <a:pt x="3061" y="709"/>
                  </a:cubicBezTo>
                  <a:cubicBezTo>
                    <a:pt x="3045" y="658"/>
                    <a:pt x="3045" y="603"/>
                    <a:pt x="3061" y="551"/>
                  </a:cubicBezTo>
                  <a:lnTo>
                    <a:pt x="3114" y="415"/>
                  </a:lnTo>
                  <a:lnTo>
                    <a:pt x="3174" y="331"/>
                  </a:lnTo>
                  <a:lnTo>
                    <a:pt x="3258" y="299"/>
                  </a:lnTo>
                  <a:lnTo>
                    <a:pt x="3443" y="344"/>
                  </a:lnTo>
                  <a:lnTo>
                    <a:pt x="3508" y="405"/>
                  </a:lnTo>
                  <a:lnTo>
                    <a:pt x="3570" y="469"/>
                  </a:lnTo>
                  <a:lnTo>
                    <a:pt x="3623" y="555"/>
                  </a:lnTo>
                  <a:lnTo>
                    <a:pt x="3566" y="680"/>
                  </a:lnTo>
                  <a:lnTo>
                    <a:pt x="3691" y="725"/>
                  </a:lnTo>
                  <a:lnTo>
                    <a:pt x="3724" y="631"/>
                  </a:lnTo>
                  <a:lnTo>
                    <a:pt x="3749" y="451"/>
                  </a:lnTo>
                  <a:lnTo>
                    <a:pt x="3793" y="340"/>
                  </a:lnTo>
                  <a:lnTo>
                    <a:pt x="3814" y="110"/>
                  </a:lnTo>
                  <a:lnTo>
                    <a:pt x="3868" y="0"/>
                  </a:lnTo>
                  <a:lnTo>
                    <a:pt x="4025" y="31"/>
                  </a:lnTo>
                  <a:lnTo>
                    <a:pt x="4108" y="78"/>
                  </a:lnTo>
                  <a:lnTo>
                    <a:pt x="4156" y="181"/>
                  </a:lnTo>
                  <a:lnTo>
                    <a:pt x="4253" y="151"/>
                  </a:lnTo>
                  <a:lnTo>
                    <a:pt x="4367" y="92"/>
                  </a:lnTo>
                  <a:cubicBezTo>
                    <a:pt x="4405" y="76"/>
                    <a:pt x="4445" y="68"/>
                    <a:pt x="4486" y="70"/>
                  </a:cubicBezTo>
                  <a:cubicBezTo>
                    <a:pt x="4528" y="71"/>
                    <a:pt x="4569" y="83"/>
                    <a:pt x="4606" y="104"/>
                  </a:cubicBezTo>
                  <a:lnTo>
                    <a:pt x="4716" y="162"/>
                  </a:lnTo>
                  <a:lnTo>
                    <a:pt x="4781" y="268"/>
                  </a:lnTo>
                  <a:lnTo>
                    <a:pt x="4875" y="254"/>
                  </a:lnTo>
                  <a:lnTo>
                    <a:pt x="4955" y="313"/>
                  </a:lnTo>
                  <a:lnTo>
                    <a:pt x="4934" y="396"/>
                  </a:lnTo>
                  <a:lnTo>
                    <a:pt x="4969" y="492"/>
                  </a:lnTo>
                  <a:lnTo>
                    <a:pt x="5036" y="567"/>
                  </a:lnTo>
                  <a:lnTo>
                    <a:pt x="4983" y="620"/>
                  </a:lnTo>
                  <a:lnTo>
                    <a:pt x="4970" y="701"/>
                  </a:lnTo>
                  <a:lnTo>
                    <a:pt x="5114" y="798"/>
                  </a:lnTo>
                  <a:lnTo>
                    <a:pt x="5178" y="901"/>
                  </a:lnTo>
                  <a:lnTo>
                    <a:pt x="5280" y="1037"/>
                  </a:lnTo>
                  <a:lnTo>
                    <a:pt x="5361" y="1143"/>
                  </a:lnTo>
                  <a:lnTo>
                    <a:pt x="5403" y="1254"/>
                  </a:lnTo>
                  <a:lnTo>
                    <a:pt x="5445" y="1414"/>
                  </a:lnTo>
                  <a:lnTo>
                    <a:pt x="5552" y="1441"/>
                  </a:lnTo>
                  <a:lnTo>
                    <a:pt x="5552" y="1572"/>
                  </a:lnTo>
                  <a:lnTo>
                    <a:pt x="5628" y="1696"/>
                  </a:lnTo>
                  <a:lnTo>
                    <a:pt x="5741" y="1590"/>
                  </a:lnTo>
                  <a:lnTo>
                    <a:pt x="5864" y="1604"/>
                  </a:lnTo>
                  <a:lnTo>
                    <a:pt x="5906" y="1698"/>
                  </a:lnTo>
                  <a:lnTo>
                    <a:pt x="6031" y="1691"/>
                  </a:lnTo>
                  <a:lnTo>
                    <a:pt x="6147" y="1683"/>
                  </a:lnTo>
                  <a:lnTo>
                    <a:pt x="6221" y="1668"/>
                  </a:lnTo>
                  <a:lnTo>
                    <a:pt x="6284" y="1754"/>
                  </a:lnTo>
                  <a:lnTo>
                    <a:pt x="6357" y="1690"/>
                  </a:lnTo>
                  <a:lnTo>
                    <a:pt x="6413" y="1559"/>
                  </a:lnTo>
                  <a:lnTo>
                    <a:pt x="6465" y="1660"/>
                  </a:lnTo>
                  <a:lnTo>
                    <a:pt x="6417" y="1769"/>
                  </a:lnTo>
                  <a:lnTo>
                    <a:pt x="6412" y="1877"/>
                  </a:lnTo>
                  <a:lnTo>
                    <a:pt x="6481" y="1936"/>
                  </a:lnTo>
                  <a:lnTo>
                    <a:pt x="6563" y="1822"/>
                  </a:lnTo>
                  <a:lnTo>
                    <a:pt x="6625" y="1758"/>
                  </a:lnTo>
                  <a:lnTo>
                    <a:pt x="6669" y="1841"/>
                  </a:lnTo>
                  <a:lnTo>
                    <a:pt x="6625" y="1957"/>
                  </a:lnTo>
                  <a:lnTo>
                    <a:pt x="6731" y="1994"/>
                  </a:lnTo>
                  <a:lnTo>
                    <a:pt x="6807" y="2069"/>
                  </a:lnTo>
                  <a:lnTo>
                    <a:pt x="6890" y="2135"/>
                  </a:lnTo>
                  <a:lnTo>
                    <a:pt x="6978" y="2204"/>
                  </a:lnTo>
                  <a:lnTo>
                    <a:pt x="7027" y="2270"/>
                  </a:lnTo>
                  <a:lnTo>
                    <a:pt x="7091" y="2327"/>
                  </a:lnTo>
                  <a:lnTo>
                    <a:pt x="7170" y="2349"/>
                  </a:lnTo>
                  <a:lnTo>
                    <a:pt x="7165" y="2275"/>
                  </a:lnTo>
                  <a:lnTo>
                    <a:pt x="7110" y="2144"/>
                  </a:lnTo>
                  <a:lnTo>
                    <a:pt x="7296" y="2137"/>
                  </a:lnTo>
                  <a:lnTo>
                    <a:pt x="7472" y="2095"/>
                  </a:lnTo>
                  <a:cubicBezTo>
                    <a:pt x="7497" y="2085"/>
                    <a:pt x="7514" y="2059"/>
                    <a:pt x="7514" y="2031"/>
                  </a:cubicBezTo>
                  <a:cubicBezTo>
                    <a:pt x="7514" y="1939"/>
                    <a:pt x="7398" y="1910"/>
                    <a:pt x="7359" y="1991"/>
                  </a:cubicBezTo>
                  <a:lnTo>
                    <a:pt x="7180" y="1932"/>
                  </a:lnTo>
                  <a:lnTo>
                    <a:pt x="7115" y="1848"/>
                  </a:lnTo>
                  <a:lnTo>
                    <a:pt x="7171" y="1788"/>
                  </a:lnTo>
                  <a:lnTo>
                    <a:pt x="7154" y="1702"/>
                  </a:lnTo>
                  <a:lnTo>
                    <a:pt x="7197" y="1532"/>
                  </a:lnTo>
                  <a:lnTo>
                    <a:pt x="7001" y="1616"/>
                  </a:lnTo>
                  <a:lnTo>
                    <a:pt x="6874" y="1710"/>
                  </a:lnTo>
                  <a:lnTo>
                    <a:pt x="6760" y="1730"/>
                  </a:lnTo>
                  <a:lnTo>
                    <a:pt x="6767" y="1582"/>
                  </a:lnTo>
                  <a:lnTo>
                    <a:pt x="6704" y="1510"/>
                  </a:lnTo>
                  <a:lnTo>
                    <a:pt x="6683" y="1398"/>
                  </a:lnTo>
                  <a:lnTo>
                    <a:pt x="6811" y="1298"/>
                  </a:lnTo>
                  <a:lnTo>
                    <a:pt x="6911" y="1176"/>
                  </a:lnTo>
                  <a:lnTo>
                    <a:pt x="6929" y="1048"/>
                  </a:lnTo>
                  <a:lnTo>
                    <a:pt x="6901" y="918"/>
                  </a:lnTo>
                  <a:lnTo>
                    <a:pt x="6982" y="827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200" cap="none">
                  <a:solidFill>
                    <a:srgbClr val="070707"/>
                  </a:solidFill>
                </a:defRPr>
              </a:pPr>
              <a:endParaRPr kumimoji="0" sz="82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任意多边形: 形状 124"/>
            <p:cNvSpPr/>
            <p:nvPr/>
          </p:nvSpPr>
          <p:spPr>
            <a:xfrm>
              <a:off x="8214211" y="2846189"/>
              <a:ext cx="32946" cy="29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84" y="2101"/>
                  </a:moveTo>
                  <a:lnTo>
                    <a:pt x="0" y="10018"/>
                  </a:lnTo>
                  <a:lnTo>
                    <a:pt x="1924" y="21600"/>
                  </a:lnTo>
                  <a:lnTo>
                    <a:pt x="9832" y="12960"/>
                  </a:lnTo>
                  <a:lnTo>
                    <a:pt x="21600" y="0"/>
                  </a:lnTo>
                  <a:lnTo>
                    <a:pt x="8384" y="2101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任意多边形: 形状 125"/>
            <p:cNvSpPr/>
            <p:nvPr/>
          </p:nvSpPr>
          <p:spPr>
            <a:xfrm>
              <a:off x="8301787" y="3111061"/>
              <a:ext cx="16434" cy="191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95" y="0"/>
                  </a:moveTo>
                  <a:lnTo>
                    <a:pt x="2150" y="1966"/>
                  </a:lnTo>
                  <a:lnTo>
                    <a:pt x="0" y="14899"/>
                  </a:lnTo>
                  <a:lnTo>
                    <a:pt x="13781" y="21600"/>
                  </a:lnTo>
                  <a:lnTo>
                    <a:pt x="21600" y="8558"/>
                  </a:lnTo>
                  <a:lnTo>
                    <a:pt x="14695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任意多边形: 形状 126"/>
            <p:cNvSpPr/>
            <p:nvPr/>
          </p:nvSpPr>
          <p:spPr>
            <a:xfrm>
              <a:off x="8445080" y="2998112"/>
              <a:ext cx="28456" cy="44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311" y="1188"/>
                  </a:moveTo>
                  <a:lnTo>
                    <a:pt x="2903" y="3754"/>
                  </a:lnTo>
                  <a:lnTo>
                    <a:pt x="6906" y="9918"/>
                  </a:lnTo>
                  <a:lnTo>
                    <a:pt x="0" y="19975"/>
                  </a:lnTo>
                  <a:lnTo>
                    <a:pt x="8431" y="21600"/>
                  </a:lnTo>
                  <a:lnTo>
                    <a:pt x="15976" y="18316"/>
                  </a:lnTo>
                  <a:lnTo>
                    <a:pt x="18572" y="10244"/>
                  </a:lnTo>
                  <a:lnTo>
                    <a:pt x="21600" y="5318"/>
                  </a:lnTo>
                  <a:lnTo>
                    <a:pt x="19816" y="0"/>
                  </a:lnTo>
                  <a:lnTo>
                    <a:pt x="11311" y="1188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任意多边形: 形状 127"/>
            <p:cNvSpPr/>
            <p:nvPr/>
          </p:nvSpPr>
          <p:spPr>
            <a:xfrm>
              <a:off x="8369080" y="3033680"/>
              <a:ext cx="17955" cy="20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01" y="0"/>
                  </a:moveTo>
                  <a:lnTo>
                    <a:pt x="2286" y="8809"/>
                  </a:lnTo>
                  <a:lnTo>
                    <a:pt x="0" y="21600"/>
                  </a:lnTo>
                  <a:lnTo>
                    <a:pt x="15560" y="16644"/>
                  </a:lnTo>
                  <a:lnTo>
                    <a:pt x="21600" y="3209"/>
                  </a:lnTo>
                  <a:lnTo>
                    <a:pt x="9701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任意多边形: 形状 128"/>
            <p:cNvSpPr/>
            <p:nvPr/>
          </p:nvSpPr>
          <p:spPr>
            <a:xfrm>
              <a:off x="9248751" y="2510260"/>
              <a:ext cx="14759" cy="20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59" y="0"/>
                  </a:moveTo>
                  <a:lnTo>
                    <a:pt x="0" y="7565"/>
                  </a:lnTo>
                  <a:lnTo>
                    <a:pt x="9131" y="21600"/>
                  </a:lnTo>
                  <a:lnTo>
                    <a:pt x="21600" y="15555"/>
                  </a:lnTo>
                  <a:lnTo>
                    <a:pt x="17459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任意多边形: 形状 129"/>
            <p:cNvSpPr/>
            <p:nvPr/>
          </p:nvSpPr>
          <p:spPr>
            <a:xfrm>
              <a:off x="9230422" y="2537826"/>
              <a:ext cx="17017" cy="15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89" y="0"/>
                  </a:moveTo>
                  <a:lnTo>
                    <a:pt x="0" y="7324"/>
                  </a:lnTo>
                  <a:lnTo>
                    <a:pt x="11835" y="21600"/>
                  </a:lnTo>
                  <a:lnTo>
                    <a:pt x="21600" y="7437"/>
                  </a:lnTo>
                  <a:lnTo>
                    <a:pt x="9589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任意多边形: 形状 130"/>
            <p:cNvSpPr/>
            <p:nvPr/>
          </p:nvSpPr>
          <p:spPr>
            <a:xfrm>
              <a:off x="9405521" y="3415545"/>
              <a:ext cx="35395" cy="28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863" y="1314"/>
                  </a:moveTo>
                  <a:lnTo>
                    <a:pt x="3082" y="0"/>
                  </a:lnTo>
                  <a:lnTo>
                    <a:pt x="0" y="13744"/>
                  </a:lnTo>
                  <a:lnTo>
                    <a:pt x="4388" y="21412"/>
                  </a:lnTo>
                  <a:lnTo>
                    <a:pt x="16385" y="21600"/>
                  </a:lnTo>
                  <a:lnTo>
                    <a:pt x="21600" y="6584"/>
                  </a:lnTo>
                  <a:lnTo>
                    <a:pt x="12863" y="1314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任意多边形: 形状 131"/>
            <p:cNvSpPr/>
            <p:nvPr/>
          </p:nvSpPr>
          <p:spPr>
            <a:xfrm>
              <a:off x="9465270" y="3418821"/>
              <a:ext cx="22455" cy="38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1" y="0"/>
                  </a:moveTo>
                  <a:lnTo>
                    <a:pt x="0" y="3197"/>
                  </a:lnTo>
                  <a:lnTo>
                    <a:pt x="349" y="9792"/>
                  </a:lnTo>
                  <a:lnTo>
                    <a:pt x="3031" y="18244"/>
                  </a:lnTo>
                  <a:lnTo>
                    <a:pt x="15055" y="21600"/>
                  </a:lnTo>
                  <a:lnTo>
                    <a:pt x="21600" y="13149"/>
                  </a:lnTo>
                  <a:lnTo>
                    <a:pt x="17522" y="4680"/>
                  </a:lnTo>
                  <a:lnTo>
                    <a:pt x="10691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任意多边形: 形状 132"/>
            <p:cNvSpPr/>
            <p:nvPr/>
          </p:nvSpPr>
          <p:spPr>
            <a:xfrm>
              <a:off x="9483791" y="3493364"/>
              <a:ext cx="15156" cy="25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36" y="0"/>
                  </a:moveTo>
                  <a:lnTo>
                    <a:pt x="0" y="11875"/>
                  </a:lnTo>
                  <a:lnTo>
                    <a:pt x="4136" y="21600"/>
                  </a:lnTo>
                  <a:lnTo>
                    <a:pt x="17945" y="19175"/>
                  </a:lnTo>
                  <a:lnTo>
                    <a:pt x="21600" y="1742"/>
                  </a:lnTo>
                  <a:lnTo>
                    <a:pt x="9036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任意多边形: 形状 133"/>
            <p:cNvSpPr/>
            <p:nvPr/>
          </p:nvSpPr>
          <p:spPr>
            <a:xfrm>
              <a:off x="9650365" y="3418715"/>
              <a:ext cx="17100" cy="281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10" y="0"/>
                  </a:moveTo>
                  <a:lnTo>
                    <a:pt x="880" y="2109"/>
                  </a:lnTo>
                  <a:lnTo>
                    <a:pt x="0" y="13088"/>
                  </a:lnTo>
                  <a:lnTo>
                    <a:pt x="7921" y="21600"/>
                  </a:lnTo>
                  <a:lnTo>
                    <a:pt x="21600" y="7612"/>
                  </a:lnTo>
                  <a:lnTo>
                    <a:pt x="11910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任意多边形: 形状 134"/>
            <p:cNvSpPr/>
            <p:nvPr/>
          </p:nvSpPr>
          <p:spPr>
            <a:xfrm>
              <a:off x="9665594" y="3376271"/>
              <a:ext cx="17163" cy="19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98" y="0"/>
                  </a:moveTo>
                  <a:lnTo>
                    <a:pt x="0" y="9289"/>
                  </a:lnTo>
                  <a:lnTo>
                    <a:pt x="7613" y="17722"/>
                  </a:lnTo>
                  <a:lnTo>
                    <a:pt x="19807" y="21600"/>
                  </a:lnTo>
                  <a:lnTo>
                    <a:pt x="21600" y="4514"/>
                  </a:lnTo>
                  <a:lnTo>
                    <a:pt x="3498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任意多边形: 形状 135"/>
            <p:cNvSpPr/>
            <p:nvPr/>
          </p:nvSpPr>
          <p:spPr>
            <a:xfrm>
              <a:off x="9563201" y="4561635"/>
              <a:ext cx="309967" cy="9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58" extrusionOk="0">
                  <a:moveTo>
                    <a:pt x="0" y="14220"/>
                  </a:moveTo>
                  <a:lnTo>
                    <a:pt x="613" y="10143"/>
                  </a:lnTo>
                  <a:lnTo>
                    <a:pt x="2247" y="6258"/>
                  </a:lnTo>
                  <a:lnTo>
                    <a:pt x="3538" y="5398"/>
                  </a:lnTo>
                  <a:lnTo>
                    <a:pt x="5022" y="3450"/>
                  </a:lnTo>
                  <a:lnTo>
                    <a:pt x="6054" y="2255"/>
                  </a:lnTo>
                  <a:lnTo>
                    <a:pt x="7558" y="1542"/>
                  </a:lnTo>
                  <a:lnTo>
                    <a:pt x="9385" y="0"/>
                  </a:lnTo>
                  <a:cubicBezTo>
                    <a:pt x="9830" y="32"/>
                    <a:pt x="10273" y="131"/>
                    <a:pt x="10715" y="295"/>
                  </a:cubicBezTo>
                  <a:cubicBezTo>
                    <a:pt x="11331" y="526"/>
                    <a:pt x="11942" y="884"/>
                    <a:pt x="12542" y="1369"/>
                  </a:cubicBezTo>
                  <a:lnTo>
                    <a:pt x="14366" y="1488"/>
                  </a:lnTo>
                  <a:lnTo>
                    <a:pt x="15018" y="2024"/>
                  </a:lnTo>
                  <a:cubicBezTo>
                    <a:pt x="15400" y="3033"/>
                    <a:pt x="15828" y="3875"/>
                    <a:pt x="16289" y="4524"/>
                  </a:cubicBezTo>
                  <a:cubicBezTo>
                    <a:pt x="16814" y="5262"/>
                    <a:pt x="17376" y="5742"/>
                    <a:pt x="17952" y="5944"/>
                  </a:cubicBezTo>
                  <a:lnTo>
                    <a:pt x="19084" y="6301"/>
                  </a:lnTo>
                  <a:lnTo>
                    <a:pt x="20389" y="7015"/>
                  </a:lnTo>
                  <a:lnTo>
                    <a:pt x="21600" y="8741"/>
                  </a:lnTo>
                  <a:lnTo>
                    <a:pt x="21441" y="11114"/>
                  </a:lnTo>
                  <a:lnTo>
                    <a:pt x="20766" y="12178"/>
                  </a:lnTo>
                  <a:lnTo>
                    <a:pt x="19161" y="13896"/>
                  </a:lnTo>
                  <a:lnTo>
                    <a:pt x="18031" y="15146"/>
                  </a:lnTo>
                  <a:cubicBezTo>
                    <a:pt x="17549" y="14608"/>
                    <a:pt x="17009" y="14808"/>
                    <a:pt x="16584" y="15681"/>
                  </a:cubicBezTo>
                  <a:cubicBezTo>
                    <a:pt x="16194" y="16484"/>
                    <a:pt x="15934" y="17809"/>
                    <a:pt x="15492" y="18345"/>
                  </a:cubicBezTo>
                  <a:cubicBezTo>
                    <a:pt x="15117" y="18799"/>
                    <a:pt x="14689" y="18593"/>
                    <a:pt x="14381" y="17809"/>
                  </a:cubicBezTo>
                  <a:lnTo>
                    <a:pt x="15053" y="13666"/>
                  </a:lnTo>
                  <a:lnTo>
                    <a:pt x="13847" y="14915"/>
                  </a:lnTo>
                  <a:cubicBezTo>
                    <a:pt x="13591" y="14965"/>
                    <a:pt x="13334" y="14965"/>
                    <a:pt x="13078" y="14915"/>
                  </a:cubicBezTo>
                  <a:cubicBezTo>
                    <a:pt x="12502" y="14804"/>
                    <a:pt x="11934" y="14443"/>
                    <a:pt x="11393" y="13844"/>
                  </a:cubicBezTo>
                  <a:lnTo>
                    <a:pt x="11097" y="11716"/>
                  </a:lnTo>
                  <a:lnTo>
                    <a:pt x="12539" y="11478"/>
                  </a:lnTo>
                  <a:lnTo>
                    <a:pt x="13155" y="9455"/>
                  </a:lnTo>
                  <a:lnTo>
                    <a:pt x="11789" y="9455"/>
                  </a:lnTo>
                  <a:lnTo>
                    <a:pt x="10226" y="11173"/>
                  </a:lnTo>
                  <a:lnTo>
                    <a:pt x="8997" y="10638"/>
                  </a:lnTo>
                  <a:lnTo>
                    <a:pt x="8109" y="9931"/>
                  </a:lnTo>
                  <a:lnTo>
                    <a:pt x="7039" y="9931"/>
                  </a:lnTo>
                  <a:lnTo>
                    <a:pt x="5391" y="9574"/>
                  </a:lnTo>
                  <a:cubicBezTo>
                    <a:pt x="5206" y="9574"/>
                    <a:pt x="5021" y="9574"/>
                    <a:pt x="4835" y="9574"/>
                  </a:cubicBezTo>
                  <a:cubicBezTo>
                    <a:pt x="4650" y="9574"/>
                    <a:pt x="4465" y="9574"/>
                    <a:pt x="4280" y="9574"/>
                  </a:cubicBezTo>
                  <a:lnTo>
                    <a:pt x="3270" y="12133"/>
                  </a:lnTo>
                  <a:lnTo>
                    <a:pt x="5669" y="11821"/>
                  </a:lnTo>
                  <a:lnTo>
                    <a:pt x="7258" y="14246"/>
                  </a:lnTo>
                  <a:lnTo>
                    <a:pt x="6069" y="15793"/>
                  </a:lnTo>
                  <a:lnTo>
                    <a:pt x="5237" y="16976"/>
                  </a:lnTo>
                  <a:cubicBezTo>
                    <a:pt x="5476" y="20061"/>
                    <a:pt x="4041" y="21600"/>
                    <a:pt x="3572" y="18761"/>
                  </a:cubicBezTo>
                  <a:cubicBezTo>
                    <a:pt x="3449" y="18015"/>
                    <a:pt x="3506" y="17140"/>
                    <a:pt x="3453" y="16328"/>
                  </a:cubicBezTo>
                  <a:cubicBezTo>
                    <a:pt x="3385" y="15280"/>
                    <a:pt x="3140" y="14398"/>
                    <a:pt x="2798" y="14127"/>
                  </a:cubicBezTo>
                  <a:cubicBezTo>
                    <a:pt x="2476" y="13872"/>
                    <a:pt x="2134" y="14221"/>
                    <a:pt x="1932" y="15012"/>
                  </a:cubicBezTo>
                  <a:lnTo>
                    <a:pt x="1279" y="15719"/>
                  </a:lnTo>
                  <a:lnTo>
                    <a:pt x="108" y="16433"/>
                  </a:lnTo>
                  <a:lnTo>
                    <a:pt x="0" y="1422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任意多边形: 形状 136"/>
            <p:cNvSpPr/>
            <p:nvPr/>
          </p:nvSpPr>
          <p:spPr>
            <a:xfrm>
              <a:off x="9759822" y="4669055"/>
              <a:ext cx="74058" cy="32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1213" extrusionOk="0">
                  <a:moveTo>
                    <a:pt x="9324" y="5830"/>
                  </a:moveTo>
                  <a:lnTo>
                    <a:pt x="4847" y="6015"/>
                  </a:lnTo>
                  <a:lnTo>
                    <a:pt x="0" y="9579"/>
                  </a:lnTo>
                  <a:lnTo>
                    <a:pt x="5079" y="21213"/>
                  </a:lnTo>
                  <a:lnTo>
                    <a:pt x="12286" y="21213"/>
                  </a:lnTo>
                  <a:lnTo>
                    <a:pt x="15990" y="15119"/>
                  </a:lnTo>
                  <a:lnTo>
                    <a:pt x="21426" y="10133"/>
                  </a:lnTo>
                  <a:cubicBezTo>
                    <a:pt x="21600" y="6572"/>
                    <a:pt x="20830" y="3110"/>
                    <a:pt x="19456" y="1272"/>
                  </a:cubicBezTo>
                  <a:cubicBezTo>
                    <a:pt x="18408" y="-129"/>
                    <a:pt x="17133" y="-387"/>
                    <a:pt x="15990" y="571"/>
                  </a:cubicBezTo>
                  <a:lnTo>
                    <a:pt x="9324" y="583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任意多边形: 形状 137"/>
            <p:cNvSpPr/>
            <p:nvPr/>
          </p:nvSpPr>
          <p:spPr>
            <a:xfrm>
              <a:off x="9701515" y="4653543"/>
              <a:ext cx="26909" cy="16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36" y="668"/>
                  </a:moveTo>
                  <a:lnTo>
                    <a:pt x="0" y="6733"/>
                  </a:lnTo>
                  <a:lnTo>
                    <a:pt x="107" y="21600"/>
                  </a:lnTo>
                  <a:lnTo>
                    <a:pt x="16082" y="14778"/>
                  </a:lnTo>
                  <a:lnTo>
                    <a:pt x="21600" y="0"/>
                  </a:lnTo>
                  <a:lnTo>
                    <a:pt x="10636" y="668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任意多边形: 形状 138"/>
            <p:cNvSpPr/>
            <p:nvPr/>
          </p:nvSpPr>
          <p:spPr>
            <a:xfrm>
              <a:off x="9662189" y="4668580"/>
              <a:ext cx="23384" cy="18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90" y="0"/>
                  </a:moveTo>
                  <a:lnTo>
                    <a:pt x="0" y="9116"/>
                  </a:lnTo>
                  <a:lnTo>
                    <a:pt x="4193" y="21600"/>
                  </a:lnTo>
                  <a:lnTo>
                    <a:pt x="16108" y="16535"/>
                  </a:lnTo>
                  <a:lnTo>
                    <a:pt x="21600" y="3705"/>
                  </a:lnTo>
                  <a:lnTo>
                    <a:pt x="8390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任意多边形: 形状 139"/>
            <p:cNvSpPr/>
            <p:nvPr/>
          </p:nvSpPr>
          <p:spPr>
            <a:xfrm>
              <a:off x="9714237" y="4439719"/>
              <a:ext cx="132358" cy="103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2" h="21600" extrusionOk="0">
                  <a:moveTo>
                    <a:pt x="2011" y="2763"/>
                  </a:moveTo>
                  <a:lnTo>
                    <a:pt x="4225" y="2050"/>
                  </a:lnTo>
                  <a:lnTo>
                    <a:pt x="4801" y="0"/>
                  </a:lnTo>
                  <a:lnTo>
                    <a:pt x="6317" y="125"/>
                  </a:lnTo>
                  <a:lnTo>
                    <a:pt x="8486" y="894"/>
                  </a:lnTo>
                  <a:lnTo>
                    <a:pt x="10100" y="2559"/>
                  </a:lnTo>
                  <a:lnTo>
                    <a:pt x="8722" y="6602"/>
                  </a:lnTo>
                  <a:lnTo>
                    <a:pt x="11161" y="8200"/>
                  </a:lnTo>
                  <a:lnTo>
                    <a:pt x="13007" y="8319"/>
                  </a:lnTo>
                  <a:lnTo>
                    <a:pt x="13745" y="10578"/>
                  </a:lnTo>
                  <a:lnTo>
                    <a:pt x="15077" y="11225"/>
                  </a:lnTo>
                  <a:lnTo>
                    <a:pt x="17845" y="12109"/>
                  </a:lnTo>
                  <a:lnTo>
                    <a:pt x="18814" y="14361"/>
                  </a:lnTo>
                  <a:lnTo>
                    <a:pt x="20924" y="15179"/>
                  </a:lnTo>
                  <a:lnTo>
                    <a:pt x="20094" y="17141"/>
                  </a:lnTo>
                  <a:lnTo>
                    <a:pt x="21063" y="18984"/>
                  </a:lnTo>
                  <a:lnTo>
                    <a:pt x="21432" y="21481"/>
                  </a:lnTo>
                  <a:lnTo>
                    <a:pt x="19691" y="21600"/>
                  </a:lnTo>
                  <a:lnTo>
                    <a:pt x="16507" y="19638"/>
                  </a:lnTo>
                  <a:lnTo>
                    <a:pt x="14345" y="20174"/>
                  </a:lnTo>
                  <a:lnTo>
                    <a:pt x="12228" y="16190"/>
                  </a:lnTo>
                  <a:lnTo>
                    <a:pt x="15504" y="15714"/>
                  </a:lnTo>
                  <a:lnTo>
                    <a:pt x="18272" y="17081"/>
                  </a:lnTo>
                  <a:lnTo>
                    <a:pt x="16427" y="13878"/>
                  </a:lnTo>
                  <a:lnTo>
                    <a:pt x="14212" y="12986"/>
                  </a:lnTo>
                  <a:lnTo>
                    <a:pt x="12389" y="13150"/>
                  </a:lnTo>
                  <a:lnTo>
                    <a:pt x="10313" y="11077"/>
                  </a:lnTo>
                  <a:lnTo>
                    <a:pt x="8618" y="8468"/>
                  </a:lnTo>
                  <a:lnTo>
                    <a:pt x="7107" y="8118"/>
                  </a:lnTo>
                  <a:lnTo>
                    <a:pt x="6143" y="6878"/>
                  </a:lnTo>
                  <a:lnTo>
                    <a:pt x="5867" y="5153"/>
                  </a:lnTo>
                  <a:lnTo>
                    <a:pt x="3796" y="6045"/>
                  </a:lnTo>
                  <a:lnTo>
                    <a:pt x="1818" y="6937"/>
                  </a:lnTo>
                  <a:cubicBezTo>
                    <a:pt x="1194" y="7473"/>
                    <a:pt x="346" y="7126"/>
                    <a:pt x="77" y="6223"/>
                  </a:cubicBezTo>
                  <a:cubicBezTo>
                    <a:pt x="-168" y="5402"/>
                    <a:pt x="194" y="4488"/>
                    <a:pt x="854" y="4261"/>
                  </a:cubicBezTo>
                  <a:lnTo>
                    <a:pt x="2011" y="2763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任意多边形: 形状 140"/>
            <p:cNvSpPr/>
            <p:nvPr/>
          </p:nvSpPr>
          <p:spPr>
            <a:xfrm>
              <a:off x="9736383" y="4481277"/>
              <a:ext cx="34232" cy="62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32" y="0"/>
                  </a:moveTo>
                  <a:lnTo>
                    <a:pt x="6579" y="4363"/>
                  </a:lnTo>
                  <a:lnTo>
                    <a:pt x="409" y="9021"/>
                  </a:lnTo>
                  <a:lnTo>
                    <a:pt x="0" y="12293"/>
                  </a:lnTo>
                  <a:lnTo>
                    <a:pt x="4904" y="15849"/>
                  </a:lnTo>
                  <a:lnTo>
                    <a:pt x="12094" y="19320"/>
                  </a:lnTo>
                  <a:lnTo>
                    <a:pt x="17646" y="21600"/>
                  </a:lnTo>
                  <a:lnTo>
                    <a:pt x="21600" y="18031"/>
                  </a:lnTo>
                  <a:lnTo>
                    <a:pt x="21600" y="12392"/>
                  </a:lnTo>
                  <a:lnTo>
                    <a:pt x="18545" y="9529"/>
                  </a:lnTo>
                  <a:lnTo>
                    <a:pt x="15016" y="6393"/>
                  </a:lnTo>
                  <a:lnTo>
                    <a:pt x="14499" y="3531"/>
                  </a:lnTo>
                  <a:lnTo>
                    <a:pt x="7232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任意多边形: 形状 141"/>
            <p:cNvSpPr/>
            <p:nvPr/>
          </p:nvSpPr>
          <p:spPr>
            <a:xfrm>
              <a:off x="9854059" y="4521304"/>
              <a:ext cx="23369" cy="39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3" h="21211" extrusionOk="0">
                  <a:moveTo>
                    <a:pt x="11293" y="0"/>
                  </a:moveTo>
                  <a:lnTo>
                    <a:pt x="6627" y="5552"/>
                  </a:lnTo>
                  <a:lnTo>
                    <a:pt x="112" y="8400"/>
                  </a:lnTo>
                  <a:lnTo>
                    <a:pt x="0" y="15188"/>
                  </a:lnTo>
                  <a:lnTo>
                    <a:pt x="4724" y="20914"/>
                  </a:lnTo>
                  <a:cubicBezTo>
                    <a:pt x="8686" y="21600"/>
                    <a:pt x="12952" y="21081"/>
                    <a:pt x="16167" y="19521"/>
                  </a:cubicBezTo>
                  <a:cubicBezTo>
                    <a:pt x="19834" y="17742"/>
                    <a:pt x="21600" y="14892"/>
                    <a:pt x="20771" y="12093"/>
                  </a:cubicBezTo>
                  <a:lnTo>
                    <a:pt x="18469" y="3584"/>
                  </a:lnTo>
                  <a:lnTo>
                    <a:pt x="11293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任意多边形: 形状 142"/>
            <p:cNvSpPr/>
            <p:nvPr/>
          </p:nvSpPr>
          <p:spPr>
            <a:xfrm>
              <a:off x="9903816" y="4535982"/>
              <a:ext cx="48722" cy="243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6" h="20408" extrusionOk="0">
                  <a:moveTo>
                    <a:pt x="4937" y="0"/>
                  </a:moveTo>
                  <a:lnTo>
                    <a:pt x="649" y="3882"/>
                  </a:lnTo>
                  <a:lnTo>
                    <a:pt x="0" y="17047"/>
                  </a:lnTo>
                  <a:lnTo>
                    <a:pt x="5619" y="16300"/>
                  </a:lnTo>
                  <a:lnTo>
                    <a:pt x="11978" y="14148"/>
                  </a:lnTo>
                  <a:cubicBezTo>
                    <a:pt x="12597" y="18932"/>
                    <a:pt x="15156" y="21600"/>
                    <a:pt x="17481" y="19887"/>
                  </a:cubicBezTo>
                  <a:cubicBezTo>
                    <a:pt x="21175" y="17165"/>
                    <a:pt x="21600" y="7095"/>
                    <a:pt x="18187" y="3182"/>
                  </a:cubicBezTo>
                  <a:lnTo>
                    <a:pt x="13868" y="313"/>
                  </a:lnTo>
                  <a:lnTo>
                    <a:pt x="4937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任意多边形: 形状 143"/>
            <p:cNvSpPr/>
            <p:nvPr/>
          </p:nvSpPr>
          <p:spPr>
            <a:xfrm>
              <a:off x="9870330" y="4560378"/>
              <a:ext cx="29797" cy="25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56" extrusionOk="0">
                  <a:moveTo>
                    <a:pt x="12529" y="0"/>
                  </a:moveTo>
                  <a:lnTo>
                    <a:pt x="9020" y="6402"/>
                  </a:lnTo>
                  <a:lnTo>
                    <a:pt x="0" y="10890"/>
                  </a:lnTo>
                  <a:lnTo>
                    <a:pt x="1726" y="19983"/>
                  </a:lnTo>
                  <a:cubicBezTo>
                    <a:pt x="4112" y="21109"/>
                    <a:pt x="6687" y="21600"/>
                    <a:pt x="9259" y="21419"/>
                  </a:cubicBezTo>
                  <a:cubicBezTo>
                    <a:pt x="14047" y="21082"/>
                    <a:pt x="18507" y="18488"/>
                    <a:pt x="21600" y="14240"/>
                  </a:cubicBezTo>
                  <a:lnTo>
                    <a:pt x="12529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任意多边形: 形状 144"/>
            <p:cNvSpPr/>
            <p:nvPr/>
          </p:nvSpPr>
          <p:spPr>
            <a:xfrm>
              <a:off x="9810513" y="4552970"/>
              <a:ext cx="15124" cy="20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32" y="0"/>
                  </a:moveTo>
                  <a:lnTo>
                    <a:pt x="0" y="8076"/>
                  </a:lnTo>
                  <a:lnTo>
                    <a:pt x="7701" y="21600"/>
                  </a:lnTo>
                  <a:lnTo>
                    <a:pt x="21600" y="12165"/>
                  </a:lnTo>
                  <a:lnTo>
                    <a:pt x="10532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任意多边形: 形状 145"/>
            <p:cNvSpPr/>
            <p:nvPr/>
          </p:nvSpPr>
          <p:spPr>
            <a:xfrm>
              <a:off x="9866422" y="4569978"/>
              <a:ext cx="167983" cy="99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2" h="21600" extrusionOk="0">
                  <a:moveTo>
                    <a:pt x="10688" y="2269"/>
                  </a:moveTo>
                  <a:lnTo>
                    <a:pt x="8365" y="5138"/>
                  </a:lnTo>
                  <a:lnTo>
                    <a:pt x="6581" y="4846"/>
                  </a:lnTo>
                  <a:lnTo>
                    <a:pt x="5179" y="5025"/>
                  </a:lnTo>
                  <a:lnTo>
                    <a:pt x="3513" y="7003"/>
                  </a:lnTo>
                  <a:lnTo>
                    <a:pt x="2812" y="9539"/>
                  </a:lnTo>
                  <a:lnTo>
                    <a:pt x="3993" y="10283"/>
                  </a:lnTo>
                  <a:lnTo>
                    <a:pt x="4866" y="12828"/>
                  </a:lnTo>
                  <a:lnTo>
                    <a:pt x="3561" y="14674"/>
                  </a:lnTo>
                  <a:lnTo>
                    <a:pt x="3379" y="16597"/>
                  </a:lnTo>
                  <a:lnTo>
                    <a:pt x="907" y="17342"/>
                  </a:lnTo>
                  <a:lnTo>
                    <a:pt x="0" y="20483"/>
                  </a:lnTo>
                  <a:lnTo>
                    <a:pt x="1965" y="21600"/>
                  </a:lnTo>
                  <a:cubicBezTo>
                    <a:pt x="2527" y="21022"/>
                    <a:pt x="3095" y="20464"/>
                    <a:pt x="3670" y="19925"/>
                  </a:cubicBezTo>
                  <a:cubicBezTo>
                    <a:pt x="4635" y="19021"/>
                    <a:pt x="5617" y="18172"/>
                    <a:pt x="6616" y="17381"/>
                  </a:cubicBezTo>
                  <a:cubicBezTo>
                    <a:pt x="6992" y="15657"/>
                    <a:pt x="8163" y="14875"/>
                    <a:pt x="9125" y="15705"/>
                  </a:cubicBezTo>
                  <a:cubicBezTo>
                    <a:pt x="9895" y="16371"/>
                    <a:pt x="10265" y="17898"/>
                    <a:pt x="9993" y="19297"/>
                  </a:cubicBezTo>
                  <a:lnTo>
                    <a:pt x="11916" y="15876"/>
                  </a:lnTo>
                  <a:cubicBezTo>
                    <a:pt x="11807" y="14699"/>
                    <a:pt x="12006" y="13499"/>
                    <a:pt x="12461" y="12595"/>
                  </a:cubicBezTo>
                  <a:cubicBezTo>
                    <a:pt x="13240" y="11050"/>
                    <a:pt x="14550" y="10660"/>
                    <a:pt x="15589" y="11665"/>
                  </a:cubicBezTo>
                  <a:lnTo>
                    <a:pt x="18025" y="8500"/>
                  </a:lnTo>
                  <a:cubicBezTo>
                    <a:pt x="18812" y="9933"/>
                    <a:pt x="20144" y="9933"/>
                    <a:pt x="20930" y="8500"/>
                  </a:cubicBezTo>
                  <a:cubicBezTo>
                    <a:pt x="21483" y="7493"/>
                    <a:pt x="21600" y="5997"/>
                    <a:pt x="21221" y="4778"/>
                  </a:cubicBezTo>
                  <a:lnTo>
                    <a:pt x="16857" y="0"/>
                  </a:lnTo>
                  <a:cubicBezTo>
                    <a:pt x="16003" y="558"/>
                    <a:pt x="15155" y="1138"/>
                    <a:pt x="14311" y="1740"/>
                  </a:cubicBezTo>
                  <a:cubicBezTo>
                    <a:pt x="13470" y="2341"/>
                    <a:pt x="12633" y="2964"/>
                    <a:pt x="11802" y="3609"/>
                  </a:cubicBezTo>
                  <a:lnTo>
                    <a:pt x="10688" y="2269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任意多边形: 形状 146"/>
            <p:cNvSpPr/>
            <p:nvPr/>
          </p:nvSpPr>
          <p:spPr>
            <a:xfrm>
              <a:off x="10047601" y="4578581"/>
              <a:ext cx="40169" cy="25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16" y="0"/>
                  </a:moveTo>
                  <a:lnTo>
                    <a:pt x="7327" y="1214"/>
                  </a:lnTo>
                  <a:lnTo>
                    <a:pt x="0" y="10763"/>
                  </a:lnTo>
                  <a:lnTo>
                    <a:pt x="5173" y="21600"/>
                  </a:lnTo>
                  <a:lnTo>
                    <a:pt x="16698" y="11889"/>
                  </a:lnTo>
                  <a:lnTo>
                    <a:pt x="21600" y="6440"/>
                  </a:lnTo>
                  <a:lnTo>
                    <a:pt x="13916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任意多边形: 形状 147"/>
            <p:cNvSpPr/>
            <p:nvPr/>
          </p:nvSpPr>
          <p:spPr>
            <a:xfrm>
              <a:off x="9371188" y="5183028"/>
              <a:ext cx="78006" cy="432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8" h="21600" extrusionOk="0">
                  <a:moveTo>
                    <a:pt x="9444" y="0"/>
                  </a:moveTo>
                  <a:cubicBezTo>
                    <a:pt x="8750" y="158"/>
                    <a:pt x="8056" y="316"/>
                    <a:pt x="7362" y="474"/>
                  </a:cubicBezTo>
                  <a:cubicBezTo>
                    <a:pt x="6669" y="632"/>
                    <a:pt x="5975" y="790"/>
                    <a:pt x="5281" y="948"/>
                  </a:cubicBezTo>
                  <a:lnTo>
                    <a:pt x="0" y="7666"/>
                  </a:lnTo>
                  <a:lnTo>
                    <a:pt x="1291" y="12904"/>
                  </a:lnTo>
                  <a:lnTo>
                    <a:pt x="730" y="18969"/>
                  </a:lnTo>
                  <a:lnTo>
                    <a:pt x="4168" y="21600"/>
                  </a:lnTo>
                  <a:lnTo>
                    <a:pt x="6919" y="17642"/>
                  </a:lnTo>
                  <a:lnTo>
                    <a:pt x="11708" y="14231"/>
                  </a:lnTo>
                  <a:lnTo>
                    <a:pt x="14649" y="18187"/>
                  </a:lnTo>
                  <a:cubicBezTo>
                    <a:pt x="15852" y="19903"/>
                    <a:pt x="17488" y="20126"/>
                    <a:pt x="18814" y="18756"/>
                  </a:cubicBezTo>
                  <a:cubicBezTo>
                    <a:pt x="21018" y="16477"/>
                    <a:pt x="21600" y="11064"/>
                    <a:pt x="20036" y="7382"/>
                  </a:cubicBezTo>
                  <a:lnTo>
                    <a:pt x="10281" y="7951"/>
                  </a:lnTo>
                  <a:lnTo>
                    <a:pt x="9444" y="0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任意多边形: 形状 148"/>
            <p:cNvSpPr/>
            <p:nvPr/>
          </p:nvSpPr>
          <p:spPr>
            <a:xfrm>
              <a:off x="7773231" y="4001621"/>
              <a:ext cx="60679" cy="1551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58"/>
                  </a:moveTo>
                  <a:lnTo>
                    <a:pt x="6998" y="0"/>
                  </a:lnTo>
                  <a:lnTo>
                    <a:pt x="7417" y="2219"/>
                  </a:lnTo>
                  <a:lnTo>
                    <a:pt x="11745" y="4335"/>
                  </a:lnTo>
                  <a:lnTo>
                    <a:pt x="14449" y="6610"/>
                  </a:lnTo>
                  <a:lnTo>
                    <a:pt x="16072" y="9777"/>
                  </a:lnTo>
                  <a:lnTo>
                    <a:pt x="16207" y="11728"/>
                  </a:lnTo>
                  <a:lnTo>
                    <a:pt x="18084" y="13467"/>
                  </a:lnTo>
                  <a:lnTo>
                    <a:pt x="18084" y="15319"/>
                  </a:lnTo>
                  <a:lnTo>
                    <a:pt x="20112" y="18168"/>
                  </a:lnTo>
                  <a:lnTo>
                    <a:pt x="21600" y="20602"/>
                  </a:lnTo>
                  <a:lnTo>
                    <a:pt x="17948" y="21600"/>
                  </a:lnTo>
                  <a:lnTo>
                    <a:pt x="14905" y="18863"/>
                  </a:lnTo>
                  <a:lnTo>
                    <a:pt x="13687" y="14313"/>
                  </a:lnTo>
                  <a:cubicBezTo>
                    <a:pt x="12597" y="13444"/>
                    <a:pt x="11654" y="12547"/>
                    <a:pt x="10865" y="11629"/>
                  </a:cubicBezTo>
                  <a:cubicBezTo>
                    <a:pt x="10077" y="10711"/>
                    <a:pt x="9445" y="9775"/>
                    <a:pt x="8972" y="8825"/>
                  </a:cubicBezTo>
                  <a:lnTo>
                    <a:pt x="7501" y="6299"/>
                  </a:lnTo>
                  <a:lnTo>
                    <a:pt x="5522" y="3819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57B5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cap="none">
                  <a:solidFill>
                    <a:srgbClr val="070707"/>
                  </a:solidFill>
                </a:defRPr>
              </a:pPr>
              <a:endParaRPr kumimoji="0" sz="8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66AB5D9-325C-3469-FB6A-7EC8CDB4684C}"/>
                </a:ext>
              </a:extLst>
            </p:cNvPr>
            <p:cNvGrpSpPr/>
            <p:nvPr/>
          </p:nvGrpSpPr>
          <p:grpSpPr>
            <a:xfrm>
              <a:off x="7150364" y="1900481"/>
              <a:ext cx="4099304" cy="4073562"/>
              <a:chOff x="6759537" y="1854182"/>
              <a:chExt cx="4099304" cy="4073562"/>
            </a:xfrm>
          </p:grpSpPr>
          <p:sp>
            <p:nvSpPr>
              <p:cNvPr id="5" name="椭圆 10">
                <a:extLst>
                  <a:ext uri="{FF2B5EF4-FFF2-40B4-BE49-F238E27FC236}">
                    <a16:creationId xmlns:a16="http://schemas.microsoft.com/office/drawing/2014/main" id="{C14A10AC-F324-769F-318A-C2344FD6D4D2}"/>
                  </a:ext>
                </a:extLst>
              </p:cNvPr>
              <p:cNvSpPr/>
              <p:nvPr/>
            </p:nvSpPr>
            <p:spPr>
              <a:xfrm>
                <a:off x="6759537" y="1854182"/>
                <a:ext cx="4073563" cy="407356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弧形 11">
                <a:extLst>
                  <a:ext uri="{FF2B5EF4-FFF2-40B4-BE49-F238E27FC236}">
                    <a16:creationId xmlns:a16="http://schemas.microsoft.com/office/drawing/2014/main" id="{88A89C67-F2A0-90A8-5BD3-D98777AF7837}"/>
                  </a:ext>
                </a:extLst>
              </p:cNvPr>
              <p:cNvSpPr/>
              <p:nvPr/>
            </p:nvSpPr>
            <p:spPr>
              <a:xfrm>
                <a:off x="6785278" y="1854182"/>
                <a:ext cx="4073563" cy="4073562"/>
              </a:xfrm>
              <a:prstGeom prst="arc">
                <a:avLst>
                  <a:gd name="adj1" fmla="val 16124419"/>
                  <a:gd name="adj2" fmla="val 9280618"/>
                </a:avLst>
              </a:prstGeom>
              <a:noFill/>
              <a:ln w="111125" cap="rnd">
                <a:solidFill>
                  <a:srgbClr val="FFC000"/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" name="椭圆 14">
              <a:extLst>
                <a:ext uri="{FF2B5EF4-FFF2-40B4-BE49-F238E27FC236}">
                  <a16:creationId xmlns:a16="http://schemas.microsoft.com/office/drawing/2014/main" id="{8605C573-DA11-9386-D922-787C764F9CC9}"/>
                </a:ext>
              </a:extLst>
            </p:cNvPr>
            <p:cNvSpPr/>
            <p:nvPr/>
          </p:nvSpPr>
          <p:spPr>
            <a:xfrm>
              <a:off x="7484244" y="2244495"/>
              <a:ext cx="3399459" cy="3399462"/>
            </a:xfrm>
            <a:prstGeom prst="ellipse">
              <a:avLst/>
            </a:prstGeom>
            <a:noFill/>
            <a:ln w="28575" cap="flat">
              <a:solidFill>
                <a:srgbClr val="57B5EE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4571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600" cap="none">
                  <a:solidFill>
                    <a:srgbClr val="77716C"/>
                  </a:solidFill>
                </a:defRPr>
              </a:pPr>
              <a:endParaRPr kumimoji="0" sz="11600" b="0" i="0" u="none" strike="noStrike" kern="0" cap="none" spc="0" normalizeH="0" baseline="0" noProof="0">
                <a:ln>
                  <a:noFill/>
                </a:ln>
                <a:solidFill>
                  <a:srgbClr val="77716C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6AB01C8-2D94-C04F-269D-90EE912957C2}"/>
              </a:ext>
            </a:extLst>
          </p:cNvPr>
          <p:cNvSpPr txBox="1"/>
          <p:nvPr/>
        </p:nvSpPr>
        <p:spPr>
          <a:xfrm>
            <a:off x="0" y="198685"/>
            <a:ext cx="12191999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dirty="0">
                <a:solidFill>
                  <a:srgbClr val="FFC000"/>
                </a:solidFill>
                <a:cs typeface="B Titr" panose="00000700000000000000" pitchFamily="2" charset="-78"/>
              </a:rPr>
              <a:t>تیتر عنوان موضوع </a:t>
            </a:r>
            <a:r>
              <a:rPr lang="fa-IR" sz="2800" dirty="0">
                <a:cs typeface="B Titr" panose="00000700000000000000" pitchFamily="2" charset="-78"/>
              </a:rPr>
              <a:t>را وارد نمایید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C9D2C19-010F-4B19-44E8-85BF2BE5D9FB}"/>
              </a:ext>
            </a:extLst>
          </p:cNvPr>
          <p:cNvSpPr/>
          <p:nvPr/>
        </p:nvSpPr>
        <p:spPr>
          <a:xfrm>
            <a:off x="6096000" y="2078831"/>
            <a:ext cx="551868" cy="55186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solidFill>
                  <a:srgbClr val="2C2F45"/>
                </a:solidFill>
                <a:cs typeface="B Yekan" panose="00000400000000000000" pitchFamily="2" charset="-78"/>
              </a:rPr>
              <a:t>01</a:t>
            </a:r>
            <a:endParaRPr lang="en-US" b="1" dirty="0">
              <a:solidFill>
                <a:srgbClr val="2C2F45"/>
              </a:solidFill>
              <a:cs typeface="B Yekan" panose="00000400000000000000" pitchFamily="2" charset="-78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426C34F-5774-EC72-0925-52BCB0920BFA}"/>
              </a:ext>
            </a:extLst>
          </p:cNvPr>
          <p:cNvSpPr/>
          <p:nvPr/>
        </p:nvSpPr>
        <p:spPr>
          <a:xfrm>
            <a:off x="6096000" y="3456051"/>
            <a:ext cx="551868" cy="55186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solidFill>
                  <a:schemeClr val="bg1"/>
                </a:solidFill>
                <a:cs typeface="B Yekan" panose="00000400000000000000" pitchFamily="2" charset="-78"/>
              </a:rPr>
              <a:t>02</a:t>
            </a:r>
            <a:endParaRPr lang="en-US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4408048-A862-132C-3FC0-181093B68E45}"/>
              </a:ext>
            </a:extLst>
          </p:cNvPr>
          <p:cNvSpPr/>
          <p:nvPr/>
        </p:nvSpPr>
        <p:spPr>
          <a:xfrm>
            <a:off x="6135505" y="4935613"/>
            <a:ext cx="551868" cy="55186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solidFill>
                  <a:srgbClr val="2C2F45"/>
                </a:solidFill>
                <a:cs typeface="B Yekan" panose="00000400000000000000" pitchFamily="2" charset="-78"/>
              </a:rPr>
              <a:t>03</a:t>
            </a:r>
            <a:endParaRPr lang="en-US" b="1" dirty="0">
              <a:solidFill>
                <a:srgbClr val="2C2F45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265A12-050C-CD35-79EE-BF955D0EE0C6}"/>
              </a:ext>
            </a:extLst>
          </p:cNvPr>
          <p:cNvSpPr txBox="1"/>
          <p:nvPr/>
        </p:nvSpPr>
        <p:spPr>
          <a:xfrm>
            <a:off x="630014" y="1812041"/>
            <a:ext cx="5413138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4BCAAF3-4FD7-6212-C2FE-B57B92D548D5}"/>
              </a:ext>
            </a:extLst>
          </p:cNvPr>
          <p:cNvSpPr txBox="1"/>
          <p:nvPr/>
        </p:nvSpPr>
        <p:spPr>
          <a:xfrm>
            <a:off x="630014" y="3202331"/>
            <a:ext cx="5413138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3CC940-1D99-7079-A7E3-849A29B4FD6C}"/>
              </a:ext>
            </a:extLst>
          </p:cNvPr>
          <p:cNvSpPr txBox="1"/>
          <p:nvPr/>
        </p:nvSpPr>
        <p:spPr>
          <a:xfrm>
            <a:off x="630014" y="4677471"/>
            <a:ext cx="5413138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804562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3" grpId="0" animBg="1"/>
      <p:bldP spid="14" grpId="0"/>
      <p:bldP spid="62" grpId="0"/>
      <p:bldP spid="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4470400" y="1930400"/>
            <a:ext cx="3251200" cy="1993900"/>
            <a:chOff x="4470400" y="1930400"/>
            <a:chExt cx="3251200" cy="1993900"/>
          </a:xfrm>
        </p:grpSpPr>
        <p:sp>
          <p:nvSpPr>
            <p:cNvPr id="12" name="矩形 11"/>
            <p:cNvSpPr/>
            <p:nvPr/>
          </p:nvSpPr>
          <p:spPr>
            <a:xfrm>
              <a:off x="4470400" y="1930400"/>
              <a:ext cx="3251200" cy="1993900"/>
            </a:xfrm>
            <a:prstGeom prst="rect">
              <a:avLst/>
            </a:prstGeom>
            <a:solidFill>
              <a:srgbClr val="57B5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644881" y="2609911"/>
              <a:ext cx="2902238" cy="3687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1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470400" y="4025900"/>
            <a:ext cx="3251200" cy="19939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pic>
        <p:nvPicPr>
          <p:cNvPr id="21" name="图片占位符 20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2" name="图片占位符 21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9742F20-E355-A81E-2C3F-FDFB7A0ACB75}"/>
              </a:ext>
            </a:extLst>
          </p:cNvPr>
          <p:cNvSpPr txBox="1"/>
          <p:nvPr/>
        </p:nvSpPr>
        <p:spPr>
          <a:xfrm>
            <a:off x="0" y="198685"/>
            <a:ext cx="12191999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dirty="0">
                <a:solidFill>
                  <a:srgbClr val="FFC000"/>
                </a:solidFill>
                <a:cs typeface="B Titr" panose="00000700000000000000" pitchFamily="2" charset="-78"/>
              </a:rPr>
              <a:t>تیتر عنوان موضوع </a:t>
            </a:r>
            <a:r>
              <a:rPr lang="fa-IR" sz="2800" dirty="0">
                <a:cs typeface="B Titr" panose="00000700000000000000" pitchFamily="2" charset="-78"/>
              </a:rPr>
              <a:t>را وارد نمایید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8AE2CA-E6CA-BA18-5207-E1D376C1407C}"/>
              </a:ext>
            </a:extLst>
          </p:cNvPr>
          <p:cNvSpPr txBox="1"/>
          <p:nvPr/>
        </p:nvSpPr>
        <p:spPr>
          <a:xfrm>
            <a:off x="4470398" y="1807216"/>
            <a:ext cx="325120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chemeClr val="bg1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chemeClr val="bg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600" dirty="0">
              <a:solidFill>
                <a:schemeClr val="bg1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9ABCC1-8C6B-2318-CE94-92701689649F}"/>
              </a:ext>
            </a:extLst>
          </p:cNvPr>
          <p:cNvSpPr txBox="1"/>
          <p:nvPr/>
        </p:nvSpPr>
        <p:spPr>
          <a:xfrm>
            <a:off x="4470397" y="3892469"/>
            <a:ext cx="325120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chemeClr val="bg1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chemeClr val="bg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600" dirty="0">
              <a:solidFill>
                <a:schemeClr val="bg1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038781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AD6D68A4-C075-C184-A183-01DF6C12851F}"/>
              </a:ext>
            </a:extLst>
          </p:cNvPr>
          <p:cNvGrpSpPr/>
          <p:nvPr/>
        </p:nvGrpSpPr>
        <p:grpSpPr>
          <a:xfrm>
            <a:off x="1203978" y="5028358"/>
            <a:ext cx="9833156" cy="468000"/>
            <a:chOff x="1203978" y="5028358"/>
            <a:chExt cx="9833156" cy="468000"/>
          </a:xfrm>
        </p:grpSpPr>
        <p:grpSp>
          <p:nvGrpSpPr>
            <p:cNvPr id="2" name="组合 1"/>
            <p:cNvGrpSpPr/>
            <p:nvPr/>
          </p:nvGrpSpPr>
          <p:grpSpPr>
            <a:xfrm>
              <a:off x="1203978" y="5135445"/>
              <a:ext cx="2548309" cy="288000"/>
              <a:chOff x="558800" y="2954800"/>
              <a:chExt cx="2548309" cy="288000"/>
            </a:xfrm>
            <a:effectLst/>
          </p:grpSpPr>
          <p:cxnSp>
            <p:nvCxnSpPr>
              <p:cNvPr id="3" name="直接连接符 2"/>
              <p:cNvCxnSpPr/>
              <p:nvPr/>
            </p:nvCxnSpPr>
            <p:spPr>
              <a:xfrm>
                <a:off x="558800" y="3098800"/>
                <a:ext cx="2268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空心弧 3"/>
              <p:cNvSpPr/>
              <p:nvPr/>
            </p:nvSpPr>
            <p:spPr>
              <a:xfrm rot="13220466">
                <a:off x="2819109" y="2954800"/>
                <a:ext cx="288000" cy="288000"/>
              </a:xfrm>
              <a:prstGeom prst="blockArc">
                <a:avLst>
                  <a:gd name="adj1" fmla="val 10800000"/>
                  <a:gd name="adj2" fmla="val 6093612"/>
                  <a:gd name="adj3" fmla="val 5089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3608287" y="5028358"/>
              <a:ext cx="2712631" cy="468000"/>
              <a:chOff x="1049868" y="2856471"/>
              <a:chExt cx="2712631" cy="468000"/>
            </a:xfrm>
            <a:effectLst/>
          </p:grpSpPr>
          <p:cxnSp>
            <p:nvCxnSpPr>
              <p:cNvPr id="6" name="直接连接符 5"/>
              <p:cNvCxnSpPr/>
              <p:nvPr/>
            </p:nvCxnSpPr>
            <p:spPr>
              <a:xfrm>
                <a:off x="1049868" y="3098800"/>
                <a:ext cx="2268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空心弧 6"/>
              <p:cNvSpPr/>
              <p:nvPr/>
            </p:nvSpPr>
            <p:spPr>
              <a:xfrm rot="13220466">
                <a:off x="3294499" y="2856471"/>
                <a:ext cx="468000" cy="468000"/>
              </a:xfrm>
              <a:prstGeom prst="blockArc">
                <a:avLst>
                  <a:gd name="adj1" fmla="val 10800000"/>
                  <a:gd name="adj2" fmla="val 6093612"/>
                  <a:gd name="adj3" fmla="val 5089"/>
                </a:avLst>
              </a:prstGeom>
              <a:solidFill>
                <a:srgbClr val="D22E37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6097264" y="5126687"/>
              <a:ext cx="2531371" cy="288000"/>
              <a:chOff x="457206" y="2937867"/>
              <a:chExt cx="2531371" cy="288000"/>
            </a:xfrm>
            <a:effectLst/>
          </p:grpSpPr>
          <p:cxnSp>
            <p:nvCxnSpPr>
              <p:cNvPr id="9" name="直接连接符 8"/>
              <p:cNvCxnSpPr/>
              <p:nvPr/>
            </p:nvCxnSpPr>
            <p:spPr>
              <a:xfrm>
                <a:off x="457206" y="3081867"/>
                <a:ext cx="2268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空心弧 9"/>
              <p:cNvSpPr/>
              <p:nvPr/>
            </p:nvSpPr>
            <p:spPr>
              <a:xfrm rot="13220466">
                <a:off x="2700577" y="2937867"/>
                <a:ext cx="288000" cy="288000"/>
              </a:xfrm>
              <a:prstGeom prst="blockArc">
                <a:avLst>
                  <a:gd name="adj1" fmla="val 10800000"/>
                  <a:gd name="adj2" fmla="val 6093612"/>
                  <a:gd name="adj3" fmla="val 5089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8488830" y="5109754"/>
              <a:ext cx="2548304" cy="288000"/>
              <a:chOff x="931337" y="2904001"/>
              <a:chExt cx="2548304" cy="288000"/>
            </a:xfrm>
            <a:effectLst/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931337" y="3064934"/>
                <a:ext cx="2268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空心弧 12"/>
              <p:cNvSpPr/>
              <p:nvPr/>
            </p:nvSpPr>
            <p:spPr>
              <a:xfrm rot="13220466">
                <a:off x="3191641" y="2904001"/>
                <a:ext cx="288000" cy="288000"/>
              </a:xfrm>
              <a:prstGeom prst="blockArc">
                <a:avLst>
                  <a:gd name="adj1" fmla="val 10800000"/>
                  <a:gd name="adj2" fmla="val 6093612"/>
                  <a:gd name="adj3" fmla="val 5089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D89E012-0B7E-9429-761C-9BB5464E7C66}"/>
              </a:ext>
            </a:extLst>
          </p:cNvPr>
          <p:cNvSpPr txBox="1"/>
          <p:nvPr/>
        </p:nvSpPr>
        <p:spPr>
          <a:xfrm>
            <a:off x="0" y="198685"/>
            <a:ext cx="12191999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dirty="0">
                <a:solidFill>
                  <a:srgbClr val="FFC000"/>
                </a:solidFill>
                <a:cs typeface="B Titr" panose="00000700000000000000" pitchFamily="2" charset="-78"/>
              </a:rPr>
              <a:t>تیتر عنوان موضوع </a:t>
            </a:r>
            <a:r>
              <a:rPr lang="fa-IR" sz="2800" dirty="0">
                <a:cs typeface="B Titr" panose="00000700000000000000" pitchFamily="2" charset="-78"/>
              </a:rPr>
              <a:t>را وارد نمایید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62200F-5B1A-4259-D64C-64F426574229}"/>
              </a:ext>
            </a:extLst>
          </p:cNvPr>
          <p:cNvSpPr txBox="1"/>
          <p:nvPr/>
        </p:nvSpPr>
        <p:spPr>
          <a:xfrm>
            <a:off x="347241" y="5423924"/>
            <a:ext cx="1736202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16C925-E2B9-C3B7-FDE8-5AAA8631646E}"/>
              </a:ext>
            </a:extLst>
          </p:cNvPr>
          <p:cNvSpPr txBox="1"/>
          <p:nvPr/>
        </p:nvSpPr>
        <p:spPr>
          <a:xfrm>
            <a:off x="2740186" y="4376674"/>
            <a:ext cx="1736202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BDDB5B-B233-4767-4721-E20A4DE2D632}"/>
              </a:ext>
            </a:extLst>
          </p:cNvPr>
          <p:cNvSpPr txBox="1"/>
          <p:nvPr/>
        </p:nvSpPr>
        <p:spPr>
          <a:xfrm>
            <a:off x="5207497" y="5397543"/>
            <a:ext cx="1736202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98264E9-699B-F764-4394-B8C6258EF3F1}"/>
              </a:ext>
            </a:extLst>
          </p:cNvPr>
          <p:cNvSpPr txBox="1"/>
          <p:nvPr/>
        </p:nvSpPr>
        <p:spPr>
          <a:xfrm>
            <a:off x="7600442" y="4376674"/>
            <a:ext cx="1736202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A8F000-972A-77BB-CF3B-973B86F38370}"/>
              </a:ext>
            </a:extLst>
          </p:cNvPr>
          <p:cNvSpPr txBox="1"/>
          <p:nvPr/>
        </p:nvSpPr>
        <p:spPr>
          <a:xfrm>
            <a:off x="10025571" y="5397543"/>
            <a:ext cx="1736202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DCD6541-8089-0F04-E996-31DC2767E047}"/>
              </a:ext>
            </a:extLst>
          </p:cNvPr>
          <p:cNvSpPr txBox="1"/>
          <p:nvPr/>
        </p:nvSpPr>
        <p:spPr>
          <a:xfrm>
            <a:off x="451414" y="1077704"/>
            <a:ext cx="11310360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  <p:extLst>
      <p:ext uri="{BB962C8B-B14F-4D97-AF65-F5344CB8AC3E}">
        <p14:creationId xmlns:p14="http://schemas.microsoft.com/office/powerpoint/2010/main" val="11005684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8322296" cy="4223669"/>
          </a:xfrm>
          <a:custGeom>
            <a:avLst/>
            <a:gdLst>
              <a:gd name="connsiteX0" fmla="*/ 0 w 8322296"/>
              <a:gd name="connsiteY0" fmla="*/ 0 h 4223669"/>
              <a:gd name="connsiteX1" fmla="*/ 8322296 w 8322296"/>
              <a:gd name="connsiteY1" fmla="*/ 0 h 4223669"/>
              <a:gd name="connsiteX2" fmla="*/ 8322296 w 8322296"/>
              <a:gd name="connsiteY2" fmla="*/ 2656241 h 4223669"/>
              <a:gd name="connsiteX3" fmla="*/ 5413829 w 8322296"/>
              <a:gd name="connsiteY3" fmla="*/ 2656241 h 4223669"/>
              <a:gd name="connsiteX4" fmla="*/ 5413829 w 8322296"/>
              <a:gd name="connsiteY4" fmla="*/ 3144977 h 4223669"/>
              <a:gd name="connsiteX5" fmla="*/ 5003090 w 8322296"/>
              <a:gd name="connsiteY5" fmla="*/ 3144977 h 4223669"/>
              <a:gd name="connsiteX6" fmla="*/ 5003090 w 8322296"/>
              <a:gd name="connsiteY6" fmla="*/ 4223669 h 4223669"/>
              <a:gd name="connsiteX7" fmla="*/ 0 w 8322296"/>
              <a:gd name="connsiteY7" fmla="*/ 4223669 h 4223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22296" h="4223669">
                <a:moveTo>
                  <a:pt x="0" y="0"/>
                </a:moveTo>
                <a:lnTo>
                  <a:pt x="8322296" y="0"/>
                </a:lnTo>
                <a:lnTo>
                  <a:pt x="8322296" y="2656241"/>
                </a:lnTo>
                <a:lnTo>
                  <a:pt x="5413829" y="2656241"/>
                </a:lnTo>
                <a:lnTo>
                  <a:pt x="5413829" y="3144977"/>
                </a:lnTo>
                <a:lnTo>
                  <a:pt x="5003090" y="3144977"/>
                </a:lnTo>
                <a:lnTo>
                  <a:pt x="5003090" y="4223669"/>
                </a:lnTo>
                <a:lnTo>
                  <a:pt x="0" y="4223669"/>
                </a:lnTo>
                <a:close/>
              </a:path>
            </a:pathLst>
          </a:cu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2072" y="0"/>
            <a:ext cx="5119928" cy="26562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FF01EF-9E7D-203D-7781-49C2E0F07B65}"/>
              </a:ext>
            </a:extLst>
          </p:cNvPr>
          <p:cNvSpPr txBox="1"/>
          <p:nvPr/>
        </p:nvSpPr>
        <p:spPr>
          <a:xfrm>
            <a:off x="0" y="3980179"/>
            <a:ext cx="12191999" cy="1234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5400" dirty="0">
                <a:solidFill>
                  <a:srgbClr val="FFC000"/>
                </a:solidFill>
                <a:cs typeface="B Titr" panose="00000700000000000000" pitchFamily="2" charset="-78"/>
              </a:rPr>
              <a:t>تیتر عنوان موضوع </a:t>
            </a:r>
            <a:r>
              <a:rPr lang="fa-IR" sz="5400" dirty="0">
                <a:cs typeface="B Titr" panose="00000700000000000000" pitchFamily="2" charset="-78"/>
              </a:rPr>
              <a:t>را وارد نمایید</a:t>
            </a:r>
            <a:endParaRPr lang="en-US" sz="5400" dirty="0"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1F0BDA-4B87-7222-8C1C-04CD8D50D384}"/>
              </a:ext>
            </a:extLst>
          </p:cNvPr>
          <p:cNvSpPr txBox="1"/>
          <p:nvPr/>
        </p:nvSpPr>
        <p:spPr>
          <a:xfrm rot="20757138">
            <a:off x="4875834" y="2169088"/>
            <a:ext cx="244032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8000" dirty="0">
                <a:cs typeface="B Titr" panose="00000700000000000000" pitchFamily="2" charset="-78"/>
              </a:rPr>
              <a:t>02</a:t>
            </a:r>
            <a:endParaRPr lang="en-US" sz="80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22769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1010</Words>
  <Application>Microsoft Office PowerPoint</Application>
  <PresentationFormat>Widescreen</PresentationFormat>
  <Paragraphs>117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等线</vt:lpstr>
      <vt:lpstr>等线 Light</vt:lpstr>
      <vt:lpstr>微软雅黑</vt:lpstr>
      <vt:lpstr>Agency FB</vt:lpstr>
      <vt:lpstr>Arial</vt:lpstr>
      <vt:lpstr>Calibri</vt:lpstr>
      <vt:lpstr>Calibri Light</vt:lpstr>
      <vt:lpstr>Kalameh</vt:lpstr>
      <vt:lpstr>Kalameh Black</vt:lpstr>
      <vt:lpstr>张海山锐线体简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17</cp:revision>
  <dcterms:created xsi:type="dcterms:W3CDTF">2023-06-19T20:48:59Z</dcterms:created>
  <dcterms:modified xsi:type="dcterms:W3CDTF">2023-06-24T08:18:39Z</dcterms:modified>
</cp:coreProperties>
</file>