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85" r:id="rId2"/>
    <p:sldId id="283" r:id="rId3"/>
    <p:sldId id="259" r:id="rId4"/>
    <p:sldId id="265" r:id="rId5"/>
    <p:sldId id="268" r:id="rId6"/>
    <p:sldId id="272" r:id="rId7"/>
    <p:sldId id="266" r:id="rId8"/>
    <p:sldId id="273" r:id="rId9"/>
    <p:sldId id="275" r:id="rId10"/>
    <p:sldId id="276" r:id="rId11"/>
    <p:sldId id="267" r:id="rId12"/>
    <p:sldId id="281" r:id="rId13"/>
    <p:sldId id="280" r:id="rId14"/>
    <p:sldId id="284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4141"/>
    <a:srgbClr val="FF3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94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206" y="7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25D83C6-557A-3D40-3124-F1EEAC7444B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EDD0CA-EBD9-0A5C-8CDF-E40443712A2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BC918D-015E-4422-BDFD-F269F37D8490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09C624-BF90-05F9-8494-96109BD7638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A87DE3-A3FE-6A1A-B437-91D51DEFCC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E97A9B-7EB7-4BE1-A40D-152877D3B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9556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7E484E-5CBD-437B-8434-A31AA9D8D1A3}" type="datetimeFigureOut">
              <a:rPr lang="en-US" smtClean="0"/>
              <a:t>6/25/2023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9882F8-6C9B-4610-B8D8-F1B10CFE5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872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8358A4-F945-405B-B193-3D176AA8B5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57174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24395-8BEF-41A1-8AAA-0B6B11182D6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81464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C24395-8BEF-41A1-8AAA-0B6B11182D6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0474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F7401-6E7D-4CE3-89B6-86741D8BF9B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07764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>
                <a:solidFill>
                  <a:schemeClr val="bg1"/>
                </a:solidFill>
                <a:latin typeface="微软雅黑"/>
                <a:ea typeface="微软雅黑"/>
              </a:rPr>
              <a:t>s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lidesppt.net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98CAE9-6D11-4527-ADF3-3D5099E025E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14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514C77-7963-42F6-9AC0-15E9499862A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50142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>
                <a:solidFill>
                  <a:schemeClr val="bg1"/>
                </a:solidFill>
                <a:latin typeface="微软雅黑"/>
                <a:ea typeface="微软雅黑"/>
              </a:rPr>
              <a:t>s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lidesppt.net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118EF-6F20-4EA7-BE3B-67C7AF3CB50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74590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514C77-7963-42F6-9AC0-15E9499862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73543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>
                <a:solidFill>
                  <a:schemeClr val="bg1"/>
                </a:solidFill>
                <a:latin typeface="微软雅黑"/>
                <a:ea typeface="微软雅黑"/>
              </a:rPr>
              <a:t>s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lidesppt.net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80A802-0140-4C44-92B2-D1A0E157035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7978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0826B-D42A-9844-8E6E-DB15A56B180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455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>
                <a:solidFill>
                  <a:schemeClr val="bg1"/>
                </a:solidFill>
                <a:latin typeface="微软雅黑"/>
                <a:ea typeface="微软雅黑"/>
              </a:rPr>
              <a:t>s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lidesppt.net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118EF-6F20-4EA7-BE3B-67C7AF3CB50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4991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8920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7C47CF6-6F1B-5A37-96C4-3159E65CB96C}"/>
              </a:ext>
            </a:extLst>
          </p:cNvPr>
          <p:cNvSpPr/>
          <p:nvPr userDrawn="1"/>
        </p:nvSpPr>
        <p:spPr>
          <a:xfrm>
            <a:off x="133350" y="133350"/>
            <a:ext cx="11877675" cy="6600825"/>
          </a:xfrm>
          <a:prstGeom prst="rect">
            <a:avLst/>
          </a:prstGeom>
          <a:solidFill>
            <a:schemeClr val="bg1"/>
          </a:solidFill>
          <a:ln>
            <a:solidFill>
              <a:srgbClr val="4141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任意多边形 5">
            <a:extLst>
              <a:ext uri="{FF2B5EF4-FFF2-40B4-BE49-F238E27FC236}">
                <a16:creationId xmlns:a16="http://schemas.microsoft.com/office/drawing/2014/main" id="{2B953681-BD68-E578-EBC7-56BA54DA430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33035" y="133350"/>
            <a:ext cx="6692082" cy="6600825"/>
          </a:xfrm>
          <a:custGeom>
            <a:avLst/>
            <a:gdLst>
              <a:gd name="connsiteX0" fmla="*/ 1330366 w 6839917"/>
              <a:gd name="connsiteY0" fmla="*/ 0 h 6873204"/>
              <a:gd name="connsiteX1" fmla="*/ 6839917 w 6839917"/>
              <a:gd name="connsiteY1" fmla="*/ 0 h 6873204"/>
              <a:gd name="connsiteX2" fmla="*/ 6839917 w 6839917"/>
              <a:gd name="connsiteY2" fmla="*/ 6873204 h 6873204"/>
              <a:gd name="connsiteX3" fmla="*/ 0 w 6839917"/>
              <a:gd name="connsiteY3" fmla="*/ 6873204 h 6873204"/>
              <a:gd name="connsiteX4" fmla="*/ 1982167 w 6839917"/>
              <a:gd name="connsiteY4" fmla="*/ 3453730 h 6873204"/>
              <a:gd name="connsiteX5" fmla="*/ 648667 w 6839917"/>
              <a:gd name="connsiteY5" fmla="*/ 1139155 h 6873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9917" h="6873204">
                <a:moveTo>
                  <a:pt x="1330366" y="0"/>
                </a:moveTo>
                <a:lnTo>
                  <a:pt x="6839917" y="0"/>
                </a:lnTo>
                <a:lnTo>
                  <a:pt x="6839917" y="6873204"/>
                </a:lnTo>
                <a:lnTo>
                  <a:pt x="0" y="6873204"/>
                </a:lnTo>
                <a:lnTo>
                  <a:pt x="1982167" y="3453730"/>
                </a:lnTo>
                <a:lnTo>
                  <a:pt x="648667" y="11391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204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1"/>
          </p:nvPr>
        </p:nvSpPr>
        <p:spPr>
          <a:xfrm>
            <a:off x="1361011" y="1753996"/>
            <a:ext cx="3733708" cy="3731274"/>
          </a:xfrm>
          <a:custGeom>
            <a:avLst/>
            <a:gdLst>
              <a:gd name="connsiteX0" fmla="*/ 1866854 w 3733708"/>
              <a:gd name="connsiteY0" fmla="*/ 0 h 3731274"/>
              <a:gd name="connsiteX1" fmla="*/ 3733708 w 3733708"/>
              <a:gd name="connsiteY1" fmla="*/ 1865637 h 3731274"/>
              <a:gd name="connsiteX2" fmla="*/ 1866854 w 3733708"/>
              <a:gd name="connsiteY2" fmla="*/ 3731274 h 3731274"/>
              <a:gd name="connsiteX3" fmla="*/ 0 w 3733708"/>
              <a:gd name="connsiteY3" fmla="*/ 1865637 h 3731274"/>
              <a:gd name="connsiteX4" fmla="*/ 1866854 w 3733708"/>
              <a:gd name="connsiteY4" fmla="*/ 0 h 3731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33708" h="3731274">
                <a:moveTo>
                  <a:pt x="1866854" y="0"/>
                </a:moveTo>
                <a:cubicBezTo>
                  <a:pt x="2897889" y="0"/>
                  <a:pt x="3733708" y="835274"/>
                  <a:pt x="3733708" y="1865637"/>
                </a:cubicBezTo>
                <a:cubicBezTo>
                  <a:pt x="3733708" y="2896000"/>
                  <a:pt x="2897889" y="3731274"/>
                  <a:pt x="1866854" y="3731274"/>
                </a:cubicBezTo>
                <a:cubicBezTo>
                  <a:pt x="835819" y="3731274"/>
                  <a:pt x="0" y="2896000"/>
                  <a:pt x="0" y="1865637"/>
                </a:cubicBezTo>
                <a:cubicBezTo>
                  <a:pt x="0" y="835274"/>
                  <a:pt x="835819" y="0"/>
                  <a:pt x="186685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91C74C5-49C3-4B91-9805-E5C47E5A7A9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8819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/>
          <p:cNvSpPr>
            <a:spLocks noGrp="1"/>
          </p:cNvSpPr>
          <p:nvPr>
            <p:ph type="pic" sz="quarter" idx="10"/>
          </p:nvPr>
        </p:nvSpPr>
        <p:spPr>
          <a:xfrm>
            <a:off x="1558861" y="4441228"/>
            <a:ext cx="2854097" cy="1295888"/>
          </a:xfrm>
          <a:custGeom>
            <a:avLst/>
            <a:gdLst>
              <a:gd name="connsiteX0" fmla="*/ 0 w 2854097"/>
              <a:gd name="connsiteY0" fmla="*/ 0 h 1295888"/>
              <a:gd name="connsiteX1" fmla="*/ 2854097 w 2854097"/>
              <a:gd name="connsiteY1" fmla="*/ 0 h 1295888"/>
              <a:gd name="connsiteX2" fmla="*/ 2854097 w 2854097"/>
              <a:gd name="connsiteY2" fmla="*/ 1295888 h 1295888"/>
              <a:gd name="connsiteX3" fmla="*/ 0 w 2854097"/>
              <a:gd name="connsiteY3" fmla="*/ 1295888 h 129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4097" h="1295888">
                <a:moveTo>
                  <a:pt x="0" y="0"/>
                </a:moveTo>
                <a:lnTo>
                  <a:pt x="2854097" y="0"/>
                </a:lnTo>
                <a:lnTo>
                  <a:pt x="2854097" y="1295888"/>
                </a:lnTo>
                <a:lnTo>
                  <a:pt x="0" y="129588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1"/>
          </p:nvPr>
        </p:nvSpPr>
        <p:spPr>
          <a:xfrm>
            <a:off x="4670218" y="4441228"/>
            <a:ext cx="2854097" cy="1295888"/>
          </a:xfrm>
          <a:custGeom>
            <a:avLst/>
            <a:gdLst>
              <a:gd name="connsiteX0" fmla="*/ 0 w 2854097"/>
              <a:gd name="connsiteY0" fmla="*/ 0 h 1295888"/>
              <a:gd name="connsiteX1" fmla="*/ 2854097 w 2854097"/>
              <a:gd name="connsiteY1" fmla="*/ 0 h 1295888"/>
              <a:gd name="connsiteX2" fmla="*/ 2854097 w 2854097"/>
              <a:gd name="connsiteY2" fmla="*/ 1295888 h 1295888"/>
              <a:gd name="connsiteX3" fmla="*/ 0 w 2854097"/>
              <a:gd name="connsiteY3" fmla="*/ 1295888 h 129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4097" h="1295888">
                <a:moveTo>
                  <a:pt x="0" y="0"/>
                </a:moveTo>
                <a:lnTo>
                  <a:pt x="2854097" y="0"/>
                </a:lnTo>
                <a:lnTo>
                  <a:pt x="2854097" y="1295888"/>
                </a:lnTo>
                <a:lnTo>
                  <a:pt x="0" y="129588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2"/>
          </p:nvPr>
        </p:nvSpPr>
        <p:spPr>
          <a:xfrm>
            <a:off x="7781575" y="4441228"/>
            <a:ext cx="2854097" cy="1295888"/>
          </a:xfrm>
          <a:custGeom>
            <a:avLst/>
            <a:gdLst>
              <a:gd name="connsiteX0" fmla="*/ 0 w 2854097"/>
              <a:gd name="connsiteY0" fmla="*/ 0 h 1295888"/>
              <a:gd name="connsiteX1" fmla="*/ 2854097 w 2854097"/>
              <a:gd name="connsiteY1" fmla="*/ 0 h 1295888"/>
              <a:gd name="connsiteX2" fmla="*/ 2854097 w 2854097"/>
              <a:gd name="connsiteY2" fmla="*/ 1295888 h 1295888"/>
              <a:gd name="connsiteX3" fmla="*/ 0 w 2854097"/>
              <a:gd name="connsiteY3" fmla="*/ 1295888 h 129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4097" h="1295888">
                <a:moveTo>
                  <a:pt x="0" y="0"/>
                </a:moveTo>
                <a:lnTo>
                  <a:pt x="2854097" y="0"/>
                </a:lnTo>
                <a:lnTo>
                  <a:pt x="2854097" y="1295888"/>
                </a:lnTo>
                <a:lnTo>
                  <a:pt x="0" y="129588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571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5109170" y="2772674"/>
            <a:ext cx="1859590" cy="1859590"/>
          </a:xfrm>
          <a:custGeom>
            <a:avLst/>
            <a:gdLst>
              <a:gd name="connsiteX0" fmla="*/ 929795 w 1859590"/>
              <a:gd name="connsiteY0" fmla="*/ 0 h 1859590"/>
              <a:gd name="connsiteX1" fmla="*/ 1859590 w 1859590"/>
              <a:gd name="connsiteY1" fmla="*/ 929795 h 1859590"/>
              <a:gd name="connsiteX2" fmla="*/ 929795 w 1859590"/>
              <a:gd name="connsiteY2" fmla="*/ 1859590 h 1859590"/>
              <a:gd name="connsiteX3" fmla="*/ 0 w 1859590"/>
              <a:gd name="connsiteY3" fmla="*/ 929795 h 1859590"/>
              <a:gd name="connsiteX4" fmla="*/ 929795 w 1859590"/>
              <a:gd name="connsiteY4" fmla="*/ 0 h 1859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9590" h="1859590">
                <a:moveTo>
                  <a:pt x="929795" y="0"/>
                </a:moveTo>
                <a:cubicBezTo>
                  <a:pt x="1443307" y="0"/>
                  <a:pt x="1859590" y="416283"/>
                  <a:pt x="1859590" y="929795"/>
                </a:cubicBezTo>
                <a:cubicBezTo>
                  <a:pt x="1859590" y="1443307"/>
                  <a:pt x="1443307" y="1859590"/>
                  <a:pt x="929795" y="1859590"/>
                </a:cubicBezTo>
                <a:cubicBezTo>
                  <a:pt x="416283" y="1859590"/>
                  <a:pt x="0" y="1443307"/>
                  <a:pt x="0" y="929795"/>
                </a:cubicBezTo>
                <a:cubicBezTo>
                  <a:pt x="0" y="416283"/>
                  <a:pt x="416283" y="0"/>
                  <a:pt x="92979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1189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图片占位符 10"/>
          <p:cNvSpPr>
            <a:spLocks noGrp="1"/>
          </p:cNvSpPr>
          <p:nvPr>
            <p:ph type="pic" sz="quarter" idx="10"/>
          </p:nvPr>
        </p:nvSpPr>
        <p:spPr>
          <a:xfrm>
            <a:off x="1346200" y="2141058"/>
            <a:ext cx="1663700" cy="1376842"/>
          </a:xfrm>
          <a:custGeom>
            <a:avLst/>
            <a:gdLst>
              <a:gd name="connsiteX0" fmla="*/ 94782 w 1663700"/>
              <a:gd name="connsiteY0" fmla="*/ 0 h 1376842"/>
              <a:gd name="connsiteX1" fmla="*/ 1568918 w 1663700"/>
              <a:gd name="connsiteY1" fmla="*/ 0 h 1376842"/>
              <a:gd name="connsiteX2" fmla="*/ 1663700 w 1663700"/>
              <a:gd name="connsiteY2" fmla="*/ 94782 h 1376842"/>
              <a:gd name="connsiteX3" fmla="*/ 1663700 w 1663700"/>
              <a:gd name="connsiteY3" fmla="*/ 1282060 h 1376842"/>
              <a:gd name="connsiteX4" fmla="*/ 1568918 w 1663700"/>
              <a:gd name="connsiteY4" fmla="*/ 1376842 h 1376842"/>
              <a:gd name="connsiteX5" fmla="*/ 94782 w 1663700"/>
              <a:gd name="connsiteY5" fmla="*/ 1376842 h 1376842"/>
              <a:gd name="connsiteX6" fmla="*/ 0 w 1663700"/>
              <a:gd name="connsiteY6" fmla="*/ 1282060 h 1376842"/>
              <a:gd name="connsiteX7" fmla="*/ 0 w 1663700"/>
              <a:gd name="connsiteY7" fmla="*/ 94782 h 1376842"/>
              <a:gd name="connsiteX8" fmla="*/ 94782 w 1663700"/>
              <a:gd name="connsiteY8" fmla="*/ 0 h 1376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3700" h="1376842">
                <a:moveTo>
                  <a:pt x="94782" y="0"/>
                </a:moveTo>
                <a:lnTo>
                  <a:pt x="1568918" y="0"/>
                </a:lnTo>
                <a:cubicBezTo>
                  <a:pt x="1621265" y="0"/>
                  <a:pt x="1663700" y="42435"/>
                  <a:pt x="1663700" y="94782"/>
                </a:cubicBezTo>
                <a:lnTo>
                  <a:pt x="1663700" y="1282060"/>
                </a:lnTo>
                <a:cubicBezTo>
                  <a:pt x="1663700" y="1334407"/>
                  <a:pt x="1621265" y="1376842"/>
                  <a:pt x="1568918" y="1376842"/>
                </a:cubicBezTo>
                <a:lnTo>
                  <a:pt x="94782" y="1376842"/>
                </a:lnTo>
                <a:cubicBezTo>
                  <a:pt x="42435" y="1376842"/>
                  <a:pt x="0" y="1334407"/>
                  <a:pt x="0" y="1282060"/>
                </a:cubicBezTo>
                <a:lnTo>
                  <a:pt x="0" y="94782"/>
                </a:lnTo>
                <a:cubicBezTo>
                  <a:pt x="0" y="42435"/>
                  <a:pt x="42435" y="0"/>
                  <a:pt x="947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1"/>
          </p:nvPr>
        </p:nvSpPr>
        <p:spPr>
          <a:xfrm>
            <a:off x="1346200" y="4109484"/>
            <a:ext cx="1663700" cy="1376842"/>
          </a:xfrm>
          <a:custGeom>
            <a:avLst/>
            <a:gdLst>
              <a:gd name="connsiteX0" fmla="*/ 94782 w 1663700"/>
              <a:gd name="connsiteY0" fmla="*/ 0 h 1376842"/>
              <a:gd name="connsiteX1" fmla="*/ 1568918 w 1663700"/>
              <a:gd name="connsiteY1" fmla="*/ 0 h 1376842"/>
              <a:gd name="connsiteX2" fmla="*/ 1663700 w 1663700"/>
              <a:gd name="connsiteY2" fmla="*/ 94782 h 1376842"/>
              <a:gd name="connsiteX3" fmla="*/ 1663700 w 1663700"/>
              <a:gd name="connsiteY3" fmla="*/ 1282060 h 1376842"/>
              <a:gd name="connsiteX4" fmla="*/ 1568918 w 1663700"/>
              <a:gd name="connsiteY4" fmla="*/ 1376842 h 1376842"/>
              <a:gd name="connsiteX5" fmla="*/ 94782 w 1663700"/>
              <a:gd name="connsiteY5" fmla="*/ 1376842 h 1376842"/>
              <a:gd name="connsiteX6" fmla="*/ 0 w 1663700"/>
              <a:gd name="connsiteY6" fmla="*/ 1282060 h 1376842"/>
              <a:gd name="connsiteX7" fmla="*/ 0 w 1663700"/>
              <a:gd name="connsiteY7" fmla="*/ 94782 h 1376842"/>
              <a:gd name="connsiteX8" fmla="*/ 94782 w 1663700"/>
              <a:gd name="connsiteY8" fmla="*/ 0 h 1376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3700" h="1376842">
                <a:moveTo>
                  <a:pt x="94782" y="0"/>
                </a:moveTo>
                <a:lnTo>
                  <a:pt x="1568918" y="0"/>
                </a:lnTo>
                <a:cubicBezTo>
                  <a:pt x="1621265" y="0"/>
                  <a:pt x="1663700" y="42435"/>
                  <a:pt x="1663700" y="94782"/>
                </a:cubicBezTo>
                <a:lnTo>
                  <a:pt x="1663700" y="1282060"/>
                </a:lnTo>
                <a:cubicBezTo>
                  <a:pt x="1663700" y="1334407"/>
                  <a:pt x="1621265" y="1376842"/>
                  <a:pt x="1568918" y="1376842"/>
                </a:cubicBezTo>
                <a:lnTo>
                  <a:pt x="94782" y="1376842"/>
                </a:lnTo>
                <a:cubicBezTo>
                  <a:pt x="42435" y="1376842"/>
                  <a:pt x="0" y="1334407"/>
                  <a:pt x="0" y="1282060"/>
                </a:cubicBezTo>
                <a:lnTo>
                  <a:pt x="0" y="94782"/>
                </a:lnTo>
                <a:cubicBezTo>
                  <a:pt x="0" y="42435"/>
                  <a:pt x="42435" y="0"/>
                  <a:pt x="947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图片占位符 12"/>
          <p:cNvSpPr>
            <a:spLocks noGrp="1"/>
          </p:cNvSpPr>
          <p:nvPr>
            <p:ph type="pic" sz="quarter" idx="12"/>
          </p:nvPr>
        </p:nvSpPr>
        <p:spPr>
          <a:xfrm>
            <a:off x="6400800" y="2141058"/>
            <a:ext cx="1663700" cy="1376842"/>
          </a:xfrm>
          <a:custGeom>
            <a:avLst/>
            <a:gdLst>
              <a:gd name="connsiteX0" fmla="*/ 94782 w 1663700"/>
              <a:gd name="connsiteY0" fmla="*/ 0 h 1376842"/>
              <a:gd name="connsiteX1" fmla="*/ 1568918 w 1663700"/>
              <a:gd name="connsiteY1" fmla="*/ 0 h 1376842"/>
              <a:gd name="connsiteX2" fmla="*/ 1663700 w 1663700"/>
              <a:gd name="connsiteY2" fmla="*/ 94782 h 1376842"/>
              <a:gd name="connsiteX3" fmla="*/ 1663700 w 1663700"/>
              <a:gd name="connsiteY3" fmla="*/ 1282060 h 1376842"/>
              <a:gd name="connsiteX4" fmla="*/ 1568918 w 1663700"/>
              <a:gd name="connsiteY4" fmla="*/ 1376842 h 1376842"/>
              <a:gd name="connsiteX5" fmla="*/ 94782 w 1663700"/>
              <a:gd name="connsiteY5" fmla="*/ 1376842 h 1376842"/>
              <a:gd name="connsiteX6" fmla="*/ 0 w 1663700"/>
              <a:gd name="connsiteY6" fmla="*/ 1282060 h 1376842"/>
              <a:gd name="connsiteX7" fmla="*/ 0 w 1663700"/>
              <a:gd name="connsiteY7" fmla="*/ 94782 h 1376842"/>
              <a:gd name="connsiteX8" fmla="*/ 94782 w 1663700"/>
              <a:gd name="connsiteY8" fmla="*/ 0 h 1376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3700" h="1376842">
                <a:moveTo>
                  <a:pt x="94782" y="0"/>
                </a:moveTo>
                <a:lnTo>
                  <a:pt x="1568918" y="0"/>
                </a:lnTo>
                <a:cubicBezTo>
                  <a:pt x="1621265" y="0"/>
                  <a:pt x="1663700" y="42435"/>
                  <a:pt x="1663700" y="94782"/>
                </a:cubicBezTo>
                <a:lnTo>
                  <a:pt x="1663700" y="1282060"/>
                </a:lnTo>
                <a:cubicBezTo>
                  <a:pt x="1663700" y="1334407"/>
                  <a:pt x="1621265" y="1376842"/>
                  <a:pt x="1568918" y="1376842"/>
                </a:cubicBezTo>
                <a:lnTo>
                  <a:pt x="94782" y="1376842"/>
                </a:lnTo>
                <a:cubicBezTo>
                  <a:pt x="42435" y="1376842"/>
                  <a:pt x="0" y="1334407"/>
                  <a:pt x="0" y="1282060"/>
                </a:cubicBezTo>
                <a:lnTo>
                  <a:pt x="0" y="94782"/>
                </a:lnTo>
                <a:cubicBezTo>
                  <a:pt x="0" y="42435"/>
                  <a:pt x="42435" y="0"/>
                  <a:pt x="947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3"/>
          </p:nvPr>
        </p:nvSpPr>
        <p:spPr>
          <a:xfrm>
            <a:off x="6400800" y="4109484"/>
            <a:ext cx="1663700" cy="1376842"/>
          </a:xfrm>
          <a:custGeom>
            <a:avLst/>
            <a:gdLst>
              <a:gd name="connsiteX0" fmla="*/ 94782 w 1663700"/>
              <a:gd name="connsiteY0" fmla="*/ 0 h 1376842"/>
              <a:gd name="connsiteX1" fmla="*/ 1568918 w 1663700"/>
              <a:gd name="connsiteY1" fmla="*/ 0 h 1376842"/>
              <a:gd name="connsiteX2" fmla="*/ 1663700 w 1663700"/>
              <a:gd name="connsiteY2" fmla="*/ 94782 h 1376842"/>
              <a:gd name="connsiteX3" fmla="*/ 1663700 w 1663700"/>
              <a:gd name="connsiteY3" fmla="*/ 1282060 h 1376842"/>
              <a:gd name="connsiteX4" fmla="*/ 1568918 w 1663700"/>
              <a:gd name="connsiteY4" fmla="*/ 1376842 h 1376842"/>
              <a:gd name="connsiteX5" fmla="*/ 94782 w 1663700"/>
              <a:gd name="connsiteY5" fmla="*/ 1376842 h 1376842"/>
              <a:gd name="connsiteX6" fmla="*/ 0 w 1663700"/>
              <a:gd name="connsiteY6" fmla="*/ 1282060 h 1376842"/>
              <a:gd name="connsiteX7" fmla="*/ 0 w 1663700"/>
              <a:gd name="connsiteY7" fmla="*/ 94782 h 1376842"/>
              <a:gd name="connsiteX8" fmla="*/ 94782 w 1663700"/>
              <a:gd name="connsiteY8" fmla="*/ 0 h 1376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63700" h="1376842">
                <a:moveTo>
                  <a:pt x="94782" y="0"/>
                </a:moveTo>
                <a:lnTo>
                  <a:pt x="1568918" y="0"/>
                </a:lnTo>
                <a:cubicBezTo>
                  <a:pt x="1621265" y="0"/>
                  <a:pt x="1663700" y="42435"/>
                  <a:pt x="1663700" y="94782"/>
                </a:cubicBezTo>
                <a:lnTo>
                  <a:pt x="1663700" y="1282060"/>
                </a:lnTo>
                <a:cubicBezTo>
                  <a:pt x="1663700" y="1334407"/>
                  <a:pt x="1621265" y="1376842"/>
                  <a:pt x="1568918" y="1376842"/>
                </a:cubicBezTo>
                <a:lnTo>
                  <a:pt x="94782" y="1376842"/>
                </a:lnTo>
                <a:cubicBezTo>
                  <a:pt x="42435" y="1376842"/>
                  <a:pt x="0" y="1334407"/>
                  <a:pt x="0" y="1282060"/>
                </a:cubicBezTo>
                <a:lnTo>
                  <a:pt x="0" y="94782"/>
                </a:lnTo>
                <a:cubicBezTo>
                  <a:pt x="0" y="42435"/>
                  <a:pt x="42435" y="0"/>
                  <a:pt x="9478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6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11025188" y="490538"/>
            <a:ext cx="58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i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34FFDC9D-D022-4C4F-9F36-3FAD1C14D3E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35257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11025188" y="490538"/>
            <a:ext cx="58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i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fld id="{34FFDC9D-D022-4C4F-9F36-3FAD1C14D3E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30243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835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7187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1" r:id="rId2"/>
    <p:sldLayoutId id="2147483662" r:id="rId3"/>
    <p:sldLayoutId id="2147483663" r:id="rId4"/>
    <p:sldLayoutId id="2147483664" r:id="rId5"/>
    <p:sldLayoutId id="2147483667" r:id="rId6"/>
    <p:sldLayoutId id="2147483668" r:id="rId7"/>
    <p:sldLayoutId id="2147483670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C80156B-1B66-9348-2603-E5032F6F0A90}"/>
              </a:ext>
            </a:extLst>
          </p:cNvPr>
          <p:cNvSpPr/>
          <p:nvPr/>
        </p:nvSpPr>
        <p:spPr>
          <a:xfrm>
            <a:off x="146413" y="133350"/>
            <a:ext cx="11877675" cy="6600825"/>
          </a:xfrm>
          <a:prstGeom prst="rect">
            <a:avLst/>
          </a:prstGeom>
          <a:solidFill>
            <a:schemeClr val="bg1"/>
          </a:solidFill>
          <a:ln>
            <a:solidFill>
              <a:srgbClr val="4141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3DD7124-C72F-F31D-12A6-068C220FAA22}"/>
              </a:ext>
            </a:extLst>
          </p:cNvPr>
          <p:cNvGrpSpPr/>
          <p:nvPr/>
        </p:nvGrpSpPr>
        <p:grpSpPr>
          <a:xfrm>
            <a:off x="2756645" y="781730"/>
            <a:ext cx="6903558" cy="4589145"/>
            <a:chOff x="4522496" y="613953"/>
            <a:chExt cx="6903558" cy="458914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DA597C4-B6C1-A06C-5A64-9C7BBB5DB4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91" t="25333" r="21346" b="36190"/>
            <a:stretch/>
          </p:blipFill>
          <p:spPr>
            <a:xfrm>
              <a:off x="4522496" y="613953"/>
              <a:ext cx="6678710" cy="3559629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84EC34A-8711-93FB-B806-FA05B81233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290" t="41924" r="69734" b="52569"/>
            <a:stretch/>
          </p:blipFill>
          <p:spPr>
            <a:xfrm>
              <a:off x="9300081" y="2899954"/>
              <a:ext cx="2125973" cy="23031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88687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0D8FA27-9E8B-FB70-3A6B-0C2C5E9EEB56}"/>
              </a:ext>
            </a:extLst>
          </p:cNvPr>
          <p:cNvSpPr/>
          <p:nvPr/>
        </p:nvSpPr>
        <p:spPr>
          <a:xfrm>
            <a:off x="133350" y="133350"/>
            <a:ext cx="11877675" cy="6600825"/>
          </a:xfrm>
          <a:prstGeom prst="rect">
            <a:avLst/>
          </a:prstGeom>
          <a:solidFill>
            <a:schemeClr val="bg1"/>
          </a:solidFill>
          <a:ln>
            <a:solidFill>
              <a:srgbClr val="4141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151217" y="1934964"/>
            <a:ext cx="649236" cy="649236"/>
          </a:xfrm>
          <a:prstGeom prst="ellipse">
            <a:avLst/>
          </a:prstGeom>
          <a:solidFill>
            <a:srgbClr val="FF3737"/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24" name="Rectangle 23"/>
          <p:cNvSpPr/>
          <p:nvPr/>
        </p:nvSpPr>
        <p:spPr>
          <a:xfrm>
            <a:off x="5147148" y="3447132"/>
            <a:ext cx="649236" cy="649236"/>
          </a:xfrm>
          <a:prstGeom prst="ellipse">
            <a:avLst/>
          </a:prstGeom>
          <a:solidFill>
            <a:srgbClr val="414141"/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39" name="Rectangle 38"/>
          <p:cNvSpPr/>
          <p:nvPr/>
        </p:nvSpPr>
        <p:spPr>
          <a:xfrm>
            <a:off x="5151217" y="4995304"/>
            <a:ext cx="649236" cy="649236"/>
          </a:xfrm>
          <a:prstGeom prst="ellipse">
            <a:avLst/>
          </a:prstGeom>
          <a:solidFill>
            <a:srgbClr val="FF3737"/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42" name="Rectangle 41"/>
          <p:cNvSpPr/>
          <p:nvPr/>
        </p:nvSpPr>
        <p:spPr>
          <a:xfrm>
            <a:off x="10684775" y="1934964"/>
            <a:ext cx="649236" cy="649236"/>
          </a:xfrm>
          <a:prstGeom prst="ellipse">
            <a:avLst/>
          </a:prstGeom>
          <a:solidFill>
            <a:srgbClr val="414141"/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45" name="Rectangle 44"/>
          <p:cNvSpPr/>
          <p:nvPr/>
        </p:nvSpPr>
        <p:spPr>
          <a:xfrm>
            <a:off x="10680707" y="3447132"/>
            <a:ext cx="649236" cy="649236"/>
          </a:xfrm>
          <a:prstGeom prst="ellipse">
            <a:avLst/>
          </a:prstGeom>
          <a:solidFill>
            <a:srgbClr val="FF3737"/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48" name="Rectangle 47"/>
          <p:cNvSpPr/>
          <p:nvPr/>
        </p:nvSpPr>
        <p:spPr>
          <a:xfrm>
            <a:off x="10684775" y="4995304"/>
            <a:ext cx="649236" cy="649236"/>
          </a:xfrm>
          <a:prstGeom prst="ellipse">
            <a:avLst/>
          </a:prstGeom>
          <a:solidFill>
            <a:srgbClr val="414141"/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grpSp>
        <p:nvGrpSpPr>
          <p:cNvPr id="59" name="Group 58"/>
          <p:cNvGrpSpPr/>
          <p:nvPr/>
        </p:nvGrpSpPr>
        <p:grpSpPr>
          <a:xfrm>
            <a:off x="5324338" y="2140658"/>
            <a:ext cx="302992" cy="237848"/>
            <a:chOff x="5348288" y="5818188"/>
            <a:chExt cx="1587500" cy="1246187"/>
          </a:xfrm>
        </p:grpSpPr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5348288" y="5818188"/>
              <a:ext cx="1587500" cy="263525"/>
            </a:xfrm>
            <a:custGeom>
              <a:avLst/>
              <a:gdLst>
                <a:gd name="T0" fmla="*/ 471 w 507"/>
                <a:gd name="T1" fmla="*/ 0 h 84"/>
                <a:gd name="T2" fmla="*/ 37 w 507"/>
                <a:gd name="T3" fmla="*/ 0 h 84"/>
                <a:gd name="T4" fmla="*/ 0 w 507"/>
                <a:gd name="T5" fmla="*/ 37 h 84"/>
                <a:gd name="T6" fmla="*/ 0 w 507"/>
                <a:gd name="T7" fmla="*/ 84 h 84"/>
                <a:gd name="T8" fmla="*/ 507 w 507"/>
                <a:gd name="T9" fmla="*/ 84 h 84"/>
                <a:gd name="T10" fmla="*/ 507 w 507"/>
                <a:gd name="T11" fmla="*/ 37 h 84"/>
                <a:gd name="T12" fmla="*/ 471 w 507"/>
                <a:gd name="T13" fmla="*/ 0 h 84"/>
                <a:gd name="T14" fmla="*/ 49 w 507"/>
                <a:gd name="T15" fmla="*/ 59 h 84"/>
                <a:gd name="T16" fmla="*/ 36 w 507"/>
                <a:gd name="T17" fmla="*/ 46 h 84"/>
                <a:gd name="T18" fmla="*/ 49 w 507"/>
                <a:gd name="T19" fmla="*/ 33 h 84"/>
                <a:gd name="T20" fmla="*/ 62 w 507"/>
                <a:gd name="T21" fmla="*/ 46 h 84"/>
                <a:gd name="T22" fmla="*/ 49 w 507"/>
                <a:gd name="T23" fmla="*/ 59 h 84"/>
                <a:gd name="T24" fmla="*/ 100 w 507"/>
                <a:gd name="T25" fmla="*/ 59 h 84"/>
                <a:gd name="T26" fmla="*/ 87 w 507"/>
                <a:gd name="T27" fmla="*/ 46 h 84"/>
                <a:gd name="T28" fmla="*/ 100 w 507"/>
                <a:gd name="T29" fmla="*/ 33 h 84"/>
                <a:gd name="T30" fmla="*/ 113 w 507"/>
                <a:gd name="T31" fmla="*/ 46 h 84"/>
                <a:gd name="T32" fmla="*/ 100 w 507"/>
                <a:gd name="T33" fmla="*/ 59 h 84"/>
                <a:gd name="T34" fmla="*/ 151 w 507"/>
                <a:gd name="T35" fmla="*/ 59 h 84"/>
                <a:gd name="T36" fmla="*/ 138 w 507"/>
                <a:gd name="T37" fmla="*/ 46 h 84"/>
                <a:gd name="T38" fmla="*/ 151 w 507"/>
                <a:gd name="T39" fmla="*/ 33 h 84"/>
                <a:gd name="T40" fmla="*/ 163 w 507"/>
                <a:gd name="T41" fmla="*/ 46 h 84"/>
                <a:gd name="T42" fmla="*/ 151 w 507"/>
                <a:gd name="T43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7" h="84">
                  <a:moveTo>
                    <a:pt x="471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7" y="0"/>
                    <a:pt x="0" y="17"/>
                    <a:pt x="0" y="37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507" y="84"/>
                    <a:pt x="507" y="84"/>
                    <a:pt x="507" y="84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17"/>
                    <a:pt x="491" y="0"/>
                    <a:pt x="471" y="0"/>
                  </a:cubicBezTo>
                  <a:close/>
                  <a:moveTo>
                    <a:pt x="49" y="59"/>
                  </a:moveTo>
                  <a:cubicBezTo>
                    <a:pt x="42" y="59"/>
                    <a:pt x="36" y="53"/>
                    <a:pt x="36" y="46"/>
                  </a:cubicBezTo>
                  <a:cubicBezTo>
                    <a:pt x="36" y="39"/>
                    <a:pt x="42" y="33"/>
                    <a:pt x="49" y="33"/>
                  </a:cubicBezTo>
                  <a:cubicBezTo>
                    <a:pt x="56" y="33"/>
                    <a:pt x="62" y="39"/>
                    <a:pt x="62" y="46"/>
                  </a:cubicBezTo>
                  <a:cubicBezTo>
                    <a:pt x="62" y="53"/>
                    <a:pt x="56" y="59"/>
                    <a:pt x="49" y="59"/>
                  </a:cubicBezTo>
                  <a:close/>
                  <a:moveTo>
                    <a:pt x="100" y="59"/>
                  </a:moveTo>
                  <a:cubicBezTo>
                    <a:pt x="93" y="59"/>
                    <a:pt x="87" y="53"/>
                    <a:pt x="87" y="46"/>
                  </a:cubicBezTo>
                  <a:cubicBezTo>
                    <a:pt x="87" y="39"/>
                    <a:pt x="93" y="33"/>
                    <a:pt x="100" y="33"/>
                  </a:cubicBezTo>
                  <a:cubicBezTo>
                    <a:pt x="107" y="33"/>
                    <a:pt x="113" y="39"/>
                    <a:pt x="113" y="46"/>
                  </a:cubicBezTo>
                  <a:cubicBezTo>
                    <a:pt x="113" y="53"/>
                    <a:pt x="107" y="59"/>
                    <a:pt x="100" y="59"/>
                  </a:cubicBezTo>
                  <a:close/>
                  <a:moveTo>
                    <a:pt x="151" y="59"/>
                  </a:moveTo>
                  <a:cubicBezTo>
                    <a:pt x="144" y="59"/>
                    <a:pt x="138" y="53"/>
                    <a:pt x="138" y="46"/>
                  </a:cubicBezTo>
                  <a:cubicBezTo>
                    <a:pt x="138" y="39"/>
                    <a:pt x="144" y="33"/>
                    <a:pt x="151" y="33"/>
                  </a:cubicBezTo>
                  <a:cubicBezTo>
                    <a:pt x="158" y="33"/>
                    <a:pt x="163" y="39"/>
                    <a:pt x="163" y="46"/>
                  </a:cubicBezTo>
                  <a:cubicBezTo>
                    <a:pt x="163" y="53"/>
                    <a:pt x="158" y="59"/>
                    <a:pt x="151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5348288" y="6111875"/>
              <a:ext cx="1587500" cy="952500"/>
            </a:xfrm>
            <a:custGeom>
              <a:avLst/>
              <a:gdLst>
                <a:gd name="T0" fmla="*/ 0 w 507"/>
                <a:gd name="T1" fmla="*/ 268 h 304"/>
                <a:gd name="T2" fmla="*/ 37 w 507"/>
                <a:gd name="T3" fmla="*/ 304 h 304"/>
                <a:gd name="T4" fmla="*/ 471 w 507"/>
                <a:gd name="T5" fmla="*/ 304 h 304"/>
                <a:gd name="T6" fmla="*/ 507 w 507"/>
                <a:gd name="T7" fmla="*/ 268 h 304"/>
                <a:gd name="T8" fmla="*/ 507 w 507"/>
                <a:gd name="T9" fmla="*/ 0 h 304"/>
                <a:gd name="T10" fmla="*/ 0 w 507"/>
                <a:gd name="T11" fmla="*/ 0 h 304"/>
                <a:gd name="T12" fmla="*/ 0 w 507"/>
                <a:gd name="T13" fmla="*/ 268 h 304"/>
                <a:gd name="T14" fmla="*/ 181 w 507"/>
                <a:gd name="T15" fmla="*/ 200 h 304"/>
                <a:gd name="T16" fmla="*/ 212 w 507"/>
                <a:gd name="T17" fmla="*/ 169 h 304"/>
                <a:gd name="T18" fmla="*/ 221 w 507"/>
                <a:gd name="T19" fmla="*/ 89 h 304"/>
                <a:gd name="T20" fmla="*/ 266 w 507"/>
                <a:gd name="T21" fmla="*/ 70 h 304"/>
                <a:gd name="T22" fmla="*/ 312 w 507"/>
                <a:gd name="T23" fmla="*/ 89 h 304"/>
                <a:gd name="T24" fmla="*/ 312 w 507"/>
                <a:gd name="T25" fmla="*/ 180 h 304"/>
                <a:gd name="T26" fmla="*/ 266 w 507"/>
                <a:gd name="T27" fmla="*/ 199 h 304"/>
                <a:gd name="T28" fmla="*/ 232 w 507"/>
                <a:gd name="T29" fmla="*/ 188 h 304"/>
                <a:gd name="T30" fmla="*/ 201 w 507"/>
                <a:gd name="T31" fmla="*/ 220 h 304"/>
                <a:gd name="T32" fmla="*/ 191 w 507"/>
                <a:gd name="T33" fmla="*/ 224 h 304"/>
                <a:gd name="T34" fmla="*/ 181 w 507"/>
                <a:gd name="T35" fmla="*/ 220 h 304"/>
                <a:gd name="T36" fmla="*/ 181 w 507"/>
                <a:gd name="T37" fmla="*/ 20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7" h="304">
                  <a:moveTo>
                    <a:pt x="0" y="268"/>
                  </a:moveTo>
                  <a:cubicBezTo>
                    <a:pt x="0" y="288"/>
                    <a:pt x="17" y="304"/>
                    <a:pt x="37" y="304"/>
                  </a:cubicBezTo>
                  <a:cubicBezTo>
                    <a:pt x="471" y="304"/>
                    <a:pt x="471" y="304"/>
                    <a:pt x="471" y="304"/>
                  </a:cubicBezTo>
                  <a:cubicBezTo>
                    <a:pt x="491" y="304"/>
                    <a:pt x="507" y="288"/>
                    <a:pt x="507" y="268"/>
                  </a:cubicBezTo>
                  <a:cubicBezTo>
                    <a:pt x="507" y="0"/>
                    <a:pt x="507" y="0"/>
                    <a:pt x="50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68"/>
                  </a:lnTo>
                  <a:close/>
                  <a:moveTo>
                    <a:pt x="181" y="200"/>
                  </a:moveTo>
                  <a:cubicBezTo>
                    <a:pt x="212" y="169"/>
                    <a:pt x="212" y="169"/>
                    <a:pt x="212" y="169"/>
                  </a:cubicBezTo>
                  <a:cubicBezTo>
                    <a:pt x="196" y="144"/>
                    <a:pt x="199" y="110"/>
                    <a:pt x="221" y="89"/>
                  </a:cubicBezTo>
                  <a:cubicBezTo>
                    <a:pt x="233" y="77"/>
                    <a:pt x="249" y="70"/>
                    <a:pt x="266" y="70"/>
                  </a:cubicBezTo>
                  <a:cubicBezTo>
                    <a:pt x="283" y="70"/>
                    <a:pt x="300" y="77"/>
                    <a:pt x="312" y="89"/>
                  </a:cubicBezTo>
                  <a:cubicBezTo>
                    <a:pt x="337" y="114"/>
                    <a:pt x="337" y="155"/>
                    <a:pt x="312" y="180"/>
                  </a:cubicBezTo>
                  <a:cubicBezTo>
                    <a:pt x="300" y="192"/>
                    <a:pt x="284" y="199"/>
                    <a:pt x="266" y="199"/>
                  </a:cubicBezTo>
                  <a:cubicBezTo>
                    <a:pt x="254" y="199"/>
                    <a:pt x="242" y="195"/>
                    <a:pt x="232" y="188"/>
                  </a:cubicBezTo>
                  <a:cubicBezTo>
                    <a:pt x="201" y="220"/>
                    <a:pt x="201" y="220"/>
                    <a:pt x="201" y="220"/>
                  </a:cubicBezTo>
                  <a:cubicBezTo>
                    <a:pt x="198" y="222"/>
                    <a:pt x="194" y="224"/>
                    <a:pt x="191" y="224"/>
                  </a:cubicBezTo>
                  <a:cubicBezTo>
                    <a:pt x="187" y="224"/>
                    <a:pt x="184" y="222"/>
                    <a:pt x="181" y="220"/>
                  </a:cubicBezTo>
                  <a:cubicBezTo>
                    <a:pt x="176" y="214"/>
                    <a:pt x="176" y="205"/>
                    <a:pt x="181" y="2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40438" y="6403975"/>
              <a:ext cx="280987" cy="255587"/>
            </a:xfrm>
            <a:custGeom>
              <a:avLst/>
              <a:gdLst>
                <a:gd name="T0" fmla="*/ 45 w 90"/>
                <a:gd name="T1" fmla="*/ 82 h 82"/>
                <a:gd name="T2" fmla="*/ 74 w 90"/>
                <a:gd name="T3" fmla="*/ 70 h 82"/>
                <a:gd name="T4" fmla="*/ 74 w 90"/>
                <a:gd name="T5" fmla="*/ 12 h 82"/>
                <a:gd name="T6" fmla="*/ 45 w 90"/>
                <a:gd name="T7" fmla="*/ 0 h 82"/>
                <a:gd name="T8" fmla="*/ 16 w 90"/>
                <a:gd name="T9" fmla="*/ 12 h 82"/>
                <a:gd name="T10" fmla="*/ 16 w 90"/>
                <a:gd name="T11" fmla="*/ 70 h 82"/>
                <a:gd name="T12" fmla="*/ 45 w 90"/>
                <a:gd name="T13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82">
                  <a:moveTo>
                    <a:pt x="45" y="82"/>
                  </a:moveTo>
                  <a:cubicBezTo>
                    <a:pt x="56" y="82"/>
                    <a:pt x="67" y="78"/>
                    <a:pt x="74" y="70"/>
                  </a:cubicBezTo>
                  <a:cubicBezTo>
                    <a:pt x="90" y="54"/>
                    <a:pt x="90" y="28"/>
                    <a:pt x="74" y="12"/>
                  </a:cubicBezTo>
                  <a:cubicBezTo>
                    <a:pt x="67" y="5"/>
                    <a:pt x="56" y="0"/>
                    <a:pt x="45" y="0"/>
                  </a:cubicBezTo>
                  <a:cubicBezTo>
                    <a:pt x="34" y="0"/>
                    <a:pt x="24" y="5"/>
                    <a:pt x="16" y="12"/>
                  </a:cubicBezTo>
                  <a:cubicBezTo>
                    <a:pt x="0" y="28"/>
                    <a:pt x="0" y="54"/>
                    <a:pt x="16" y="70"/>
                  </a:cubicBezTo>
                  <a:cubicBezTo>
                    <a:pt x="24" y="78"/>
                    <a:pt x="34" y="82"/>
                    <a:pt x="45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320270" y="3652826"/>
            <a:ext cx="302992" cy="237848"/>
            <a:chOff x="8366125" y="5818188"/>
            <a:chExt cx="1587500" cy="1246187"/>
          </a:xfrm>
        </p:grpSpPr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8366125" y="5818188"/>
              <a:ext cx="1587500" cy="263525"/>
            </a:xfrm>
            <a:custGeom>
              <a:avLst/>
              <a:gdLst>
                <a:gd name="T0" fmla="*/ 471 w 507"/>
                <a:gd name="T1" fmla="*/ 0 h 84"/>
                <a:gd name="T2" fmla="*/ 36 w 507"/>
                <a:gd name="T3" fmla="*/ 0 h 84"/>
                <a:gd name="T4" fmla="*/ 0 w 507"/>
                <a:gd name="T5" fmla="*/ 37 h 84"/>
                <a:gd name="T6" fmla="*/ 0 w 507"/>
                <a:gd name="T7" fmla="*/ 84 h 84"/>
                <a:gd name="T8" fmla="*/ 507 w 507"/>
                <a:gd name="T9" fmla="*/ 84 h 84"/>
                <a:gd name="T10" fmla="*/ 507 w 507"/>
                <a:gd name="T11" fmla="*/ 37 h 84"/>
                <a:gd name="T12" fmla="*/ 471 w 507"/>
                <a:gd name="T13" fmla="*/ 0 h 84"/>
                <a:gd name="T14" fmla="*/ 49 w 507"/>
                <a:gd name="T15" fmla="*/ 59 h 84"/>
                <a:gd name="T16" fmla="*/ 36 w 507"/>
                <a:gd name="T17" fmla="*/ 46 h 84"/>
                <a:gd name="T18" fmla="*/ 49 w 507"/>
                <a:gd name="T19" fmla="*/ 33 h 84"/>
                <a:gd name="T20" fmla="*/ 62 w 507"/>
                <a:gd name="T21" fmla="*/ 46 h 84"/>
                <a:gd name="T22" fmla="*/ 49 w 507"/>
                <a:gd name="T23" fmla="*/ 59 h 84"/>
                <a:gd name="T24" fmla="*/ 100 w 507"/>
                <a:gd name="T25" fmla="*/ 59 h 84"/>
                <a:gd name="T26" fmla="*/ 87 w 507"/>
                <a:gd name="T27" fmla="*/ 46 h 84"/>
                <a:gd name="T28" fmla="*/ 100 w 507"/>
                <a:gd name="T29" fmla="*/ 33 h 84"/>
                <a:gd name="T30" fmla="*/ 112 w 507"/>
                <a:gd name="T31" fmla="*/ 46 h 84"/>
                <a:gd name="T32" fmla="*/ 100 w 507"/>
                <a:gd name="T33" fmla="*/ 59 h 84"/>
                <a:gd name="T34" fmla="*/ 150 w 507"/>
                <a:gd name="T35" fmla="*/ 59 h 84"/>
                <a:gd name="T36" fmla="*/ 138 w 507"/>
                <a:gd name="T37" fmla="*/ 46 h 84"/>
                <a:gd name="T38" fmla="*/ 150 w 507"/>
                <a:gd name="T39" fmla="*/ 33 h 84"/>
                <a:gd name="T40" fmla="*/ 163 w 507"/>
                <a:gd name="T41" fmla="*/ 46 h 84"/>
                <a:gd name="T42" fmla="*/ 150 w 507"/>
                <a:gd name="T43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7" h="84">
                  <a:moveTo>
                    <a:pt x="471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507" y="84"/>
                    <a:pt x="507" y="84"/>
                    <a:pt x="507" y="84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17"/>
                    <a:pt x="491" y="0"/>
                    <a:pt x="471" y="0"/>
                  </a:cubicBezTo>
                  <a:close/>
                  <a:moveTo>
                    <a:pt x="49" y="59"/>
                  </a:moveTo>
                  <a:cubicBezTo>
                    <a:pt x="42" y="59"/>
                    <a:pt x="36" y="53"/>
                    <a:pt x="36" y="46"/>
                  </a:cubicBezTo>
                  <a:cubicBezTo>
                    <a:pt x="36" y="39"/>
                    <a:pt x="42" y="33"/>
                    <a:pt x="49" y="33"/>
                  </a:cubicBezTo>
                  <a:cubicBezTo>
                    <a:pt x="56" y="33"/>
                    <a:pt x="62" y="39"/>
                    <a:pt x="62" y="46"/>
                  </a:cubicBezTo>
                  <a:cubicBezTo>
                    <a:pt x="62" y="53"/>
                    <a:pt x="56" y="59"/>
                    <a:pt x="49" y="59"/>
                  </a:cubicBezTo>
                  <a:close/>
                  <a:moveTo>
                    <a:pt x="100" y="59"/>
                  </a:moveTo>
                  <a:cubicBezTo>
                    <a:pt x="93" y="59"/>
                    <a:pt x="87" y="53"/>
                    <a:pt x="87" y="46"/>
                  </a:cubicBezTo>
                  <a:cubicBezTo>
                    <a:pt x="87" y="39"/>
                    <a:pt x="93" y="33"/>
                    <a:pt x="100" y="33"/>
                  </a:cubicBezTo>
                  <a:cubicBezTo>
                    <a:pt x="107" y="33"/>
                    <a:pt x="112" y="39"/>
                    <a:pt x="112" y="46"/>
                  </a:cubicBezTo>
                  <a:cubicBezTo>
                    <a:pt x="112" y="53"/>
                    <a:pt x="107" y="59"/>
                    <a:pt x="100" y="59"/>
                  </a:cubicBezTo>
                  <a:close/>
                  <a:moveTo>
                    <a:pt x="150" y="59"/>
                  </a:moveTo>
                  <a:cubicBezTo>
                    <a:pt x="143" y="59"/>
                    <a:pt x="138" y="53"/>
                    <a:pt x="138" y="46"/>
                  </a:cubicBezTo>
                  <a:cubicBezTo>
                    <a:pt x="138" y="39"/>
                    <a:pt x="143" y="33"/>
                    <a:pt x="150" y="33"/>
                  </a:cubicBezTo>
                  <a:cubicBezTo>
                    <a:pt x="157" y="33"/>
                    <a:pt x="163" y="39"/>
                    <a:pt x="163" y="46"/>
                  </a:cubicBezTo>
                  <a:cubicBezTo>
                    <a:pt x="163" y="53"/>
                    <a:pt x="157" y="59"/>
                    <a:pt x="15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5" name="Freeform 14"/>
            <p:cNvSpPr>
              <a:spLocks noEditPoints="1"/>
            </p:cNvSpPr>
            <p:nvPr/>
          </p:nvSpPr>
          <p:spPr bwMode="auto">
            <a:xfrm>
              <a:off x="8366125" y="6111875"/>
              <a:ext cx="1587500" cy="952500"/>
            </a:xfrm>
            <a:custGeom>
              <a:avLst/>
              <a:gdLst>
                <a:gd name="T0" fmla="*/ 0 w 507"/>
                <a:gd name="T1" fmla="*/ 268 h 304"/>
                <a:gd name="T2" fmla="*/ 36 w 507"/>
                <a:gd name="T3" fmla="*/ 304 h 304"/>
                <a:gd name="T4" fmla="*/ 471 w 507"/>
                <a:gd name="T5" fmla="*/ 304 h 304"/>
                <a:gd name="T6" fmla="*/ 507 w 507"/>
                <a:gd name="T7" fmla="*/ 268 h 304"/>
                <a:gd name="T8" fmla="*/ 507 w 507"/>
                <a:gd name="T9" fmla="*/ 0 h 304"/>
                <a:gd name="T10" fmla="*/ 0 w 507"/>
                <a:gd name="T11" fmla="*/ 0 h 304"/>
                <a:gd name="T12" fmla="*/ 0 w 507"/>
                <a:gd name="T13" fmla="*/ 268 h 304"/>
                <a:gd name="T14" fmla="*/ 299 w 507"/>
                <a:gd name="T15" fmla="*/ 54 h 304"/>
                <a:gd name="T16" fmla="*/ 432 w 507"/>
                <a:gd name="T17" fmla="*/ 54 h 304"/>
                <a:gd name="T18" fmla="*/ 432 w 507"/>
                <a:gd name="T19" fmla="*/ 184 h 304"/>
                <a:gd name="T20" fmla="*/ 299 w 507"/>
                <a:gd name="T21" fmla="*/ 184 h 304"/>
                <a:gd name="T22" fmla="*/ 299 w 507"/>
                <a:gd name="T23" fmla="*/ 54 h 304"/>
                <a:gd name="T24" fmla="*/ 75 w 507"/>
                <a:gd name="T25" fmla="*/ 54 h 304"/>
                <a:gd name="T26" fmla="*/ 259 w 507"/>
                <a:gd name="T27" fmla="*/ 54 h 304"/>
                <a:gd name="T28" fmla="*/ 259 w 507"/>
                <a:gd name="T29" fmla="*/ 75 h 304"/>
                <a:gd name="T30" fmla="*/ 75 w 507"/>
                <a:gd name="T31" fmla="*/ 75 h 304"/>
                <a:gd name="T32" fmla="*/ 75 w 507"/>
                <a:gd name="T33" fmla="*/ 54 h 304"/>
                <a:gd name="T34" fmla="*/ 75 w 507"/>
                <a:gd name="T35" fmla="*/ 109 h 304"/>
                <a:gd name="T36" fmla="*/ 259 w 507"/>
                <a:gd name="T37" fmla="*/ 109 h 304"/>
                <a:gd name="T38" fmla="*/ 259 w 507"/>
                <a:gd name="T39" fmla="*/ 130 h 304"/>
                <a:gd name="T40" fmla="*/ 75 w 507"/>
                <a:gd name="T41" fmla="*/ 130 h 304"/>
                <a:gd name="T42" fmla="*/ 75 w 507"/>
                <a:gd name="T43" fmla="*/ 109 h 304"/>
                <a:gd name="T44" fmla="*/ 75 w 507"/>
                <a:gd name="T45" fmla="*/ 163 h 304"/>
                <a:gd name="T46" fmla="*/ 259 w 507"/>
                <a:gd name="T47" fmla="*/ 163 h 304"/>
                <a:gd name="T48" fmla="*/ 259 w 507"/>
                <a:gd name="T49" fmla="*/ 184 h 304"/>
                <a:gd name="T50" fmla="*/ 75 w 507"/>
                <a:gd name="T51" fmla="*/ 184 h 304"/>
                <a:gd name="T52" fmla="*/ 75 w 507"/>
                <a:gd name="T53" fmla="*/ 163 h 304"/>
                <a:gd name="T54" fmla="*/ 75 w 507"/>
                <a:gd name="T55" fmla="*/ 217 h 304"/>
                <a:gd name="T56" fmla="*/ 432 w 507"/>
                <a:gd name="T57" fmla="*/ 217 h 304"/>
                <a:gd name="T58" fmla="*/ 432 w 507"/>
                <a:gd name="T59" fmla="*/ 238 h 304"/>
                <a:gd name="T60" fmla="*/ 75 w 507"/>
                <a:gd name="T61" fmla="*/ 238 h 304"/>
                <a:gd name="T62" fmla="*/ 75 w 507"/>
                <a:gd name="T63" fmla="*/ 21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07" h="304">
                  <a:moveTo>
                    <a:pt x="0" y="268"/>
                  </a:moveTo>
                  <a:cubicBezTo>
                    <a:pt x="0" y="288"/>
                    <a:pt x="16" y="304"/>
                    <a:pt x="36" y="304"/>
                  </a:cubicBezTo>
                  <a:cubicBezTo>
                    <a:pt x="471" y="304"/>
                    <a:pt x="471" y="304"/>
                    <a:pt x="471" y="304"/>
                  </a:cubicBezTo>
                  <a:cubicBezTo>
                    <a:pt x="491" y="304"/>
                    <a:pt x="507" y="288"/>
                    <a:pt x="507" y="268"/>
                  </a:cubicBezTo>
                  <a:cubicBezTo>
                    <a:pt x="507" y="0"/>
                    <a:pt x="507" y="0"/>
                    <a:pt x="50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68"/>
                  </a:lnTo>
                  <a:close/>
                  <a:moveTo>
                    <a:pt x="299" y="54"/>
                  </a:moveTo>
                  <a:cubicBezTo>
                    <a:pt x="432" y="54"/>
                    <a:pt x="432" y="54"/>
                    <a:pt x="432" y="54"/>
                  </a:cubicBezTo>
                  <a:cubicBezTo>
                    <a:pt x="432" y="184"/>
                    <a:pt x="432" y="184"/>
                    <a:pt x="432" y="184"/>
                  </a:cubicBezTo>
                  <a:cubicBezTo>
                    <a:pt x="299" y="184"/>
                    <a:pt x="299" y="184"/>
                    <a:pt x="299" y="184"/>
                  </a:cubicBezTo>
                  <a:lnTo>
                    <a:pt x="299" y="54"/>
                  </a:lnTo>
                  <a:close/>
                  <a:moveTo>
                    <a:pt x="75" y="54"/>
                  </a:moveTo>
                  <a:cubicBezTo>
                    <a:pt x="259" y="54"/>
                    <a:pt x="259" y="54"/>
                    <a:pt x="259" y="54"/>
                  </a:cubicBezTo>
                  <a:cubicBezTo>
                    <a:pt x="259" y="75"/>
                    <a:pt x="259" y="75"/>
                    <a:pt x="259" y="75"/>
                  </a:cubicBezTo>
                  <a:cubicBezTo>
                    <a:pt x="75" y="75"/>
                    <a:pt x="75" y="75"/>
                    <a:pt x="75" y="75"/>
                  </a:cubicBezTo>
                  <a:lnTo>
                    <a:pt x="75" y="54"/>
                  </a:lnTo>
                  <a:close/>
                  <a:moveTo>
                    <a:pt x="75" y="109"/>
                  </a:moveTo>
                  <a:cubicBezTo>
                    <a:pt x="259" y="109"/>
                    <a:pt x="259" y="109"/>
                    <a:pt x="259" y="109"/>
                  </a:cubicBezTo>
                  <a:cubicBezTo>
                    <a:pt x="259" y="130"/>
                    <a:pt x="259" y="130"/>
                    <a:pt x="259" y="130"/>
                  </a:cubicBezTo>
                  <a:cubicBezTo>
                    <a:pt x="75" y="130"/>
                    <a:pt x="75" y="130"/>
                    <a:pt x="75" y="130"/>
                  </a:cubicBezTo>
                  <a:lnTo>
                    <a:pt x="75" y="109"/>
                  </a:lnTo>
                  <a:close/>
                  <a:moveTo>
                    <a:pt x="75" y="163"/>
                  </a:moveTo>
                  <a:cubicBezTo>
                    <a:pt x="259" y="163"/>
                    <a:pt x="259" y="163"/>
                    <a:pt x="259" y="163"/>
                  </a:cubicBezTo>
                  <a:cubicBezTo>
                    <a:pt x="259" y="184"/>
                    <a:pt x="259" y="184"/>
                    <a:pt x="259" y="184"/>
                  </a:cubicBezTo>
                  <a:cubicBezTo>
                    <a:pt x="75" y="184"/>
                    <a:pt x="75" y="184"/>
                    <a:pt x="75" y="184"/>
                  </a:cubicBezTo>
                  <a:lnTo>
                    <a:pt x="75" y="163"/>
                  </a:lnTo>
                  <a:close/>
                  <a:moveTo>
                    <a:pt x="75" y="217"/>
                  </a:moveTo>
                  <a:cubicBezTo>
                    <a:pt x="432" y="217"/>
                    <a:pt x="432" y="217"/>
                    <a:pt x="432" y="217"/>
                  </a:cubicBezTo>
                  <a:cubicBezTo>
                    <a:pt x="432" y="238"/>
                    <a:pt x="432" y="238"/>
                    <a:pt x="432" y="238"/>
                  </a:cubicBezTo>
                  <a:cubicBezTo>
                    <a:pt x="75" y="238"/>
                    <a:pt x="75" y="238"/>
                    <a:pt x="75" y="238"/>
                  </a:cubicBezTo>
                  <a:lnTo>
                    <a:pt x="75" y="2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5324338" y="5200998"/>
            <a:ext cx="302992" cy="237848"/>
            <a:chOff x="11385550" y="5818188"/>
            <a:chExt cx="1587500" cy="1246187"/>
          </a:xfrm>
        </p:grpSpPr>
        <p:sp>
          <p:nvSpPr>
            <p:cNvPr id="67" name="Freeform 15"/>
            <p:cNvSpPr>
              <a:spLocks noEditPoints="1"/>
            </p:cNvSpPr>
            <p:nvPr/>
          </p:nvSpPr>
          <p:spPr bwMode="auto">
            <a:xfrm>
              <a:off x="11385550" y="5818188"/>
              <a:ext cx="1587500" cy="263525"/>
            </a:xfrm>
            <a:custGeom>
              <a:avLst/>
              <a:gdLst>
                <a:gd name="T0" fmla="*/ 470 w 507"/>
                <a:gd name="T1" fmla="*/ 0 h 84"/>
                <a:gd name="T2" fmla="*/ 36 w 507"/>
                <a:gd name="T3" fmla="*/ 0 h 84"/>
                <a:gd name="T4" fmla="*/ 0 w 507"/>
                <a:gd name="T5" fmla="*/ 37 h 84"/>
                <a:gd name="T6" fmla="*/ 0 w 507"/>
                <a:gd name="T7" fmla="*/ 84 h 84"/>
                <a:gd name="T8" fmla="*/ 507 w 507"/>
                <a:gd name="T9" fmla="*/ 84 h 84"/>
                <a:gd name="T10" fmla="*/ 507 w 507"/>
                <a:gd name="T11" fmla="*/ 37 h 84"/>
                <a:gd name="T12" fmla="*/ 470 w 507"/>
                <a:gd name="T13" fmla="*/ 0 h 84"/>
                <a:gd name="T14" fmla="*/ 49 w 507"/>
                <a:gd name="T15" fmla="*/ 59 h 84"/>
                <a:gd name="T16" fmla="*/ 36 w 507"/>
                <a:gd name="T17" fmla="*/ 46 h 84"/>
                <a:gd name="T18" fmla="*/ 49 w 507"/>
                <a:gd name="T19" fmla="*/ 33 h 84"/>
                <a:gd name="T20" fmla="*/ 61 w 507"/>
                <a:gd name="T21" fmla="*/ 46 h 84"/>
                <a:gd name="T22" fmla="*/ 49 w 507"/>
                <a:gd name="T23" fmla="*/ 59 h 84"/>
                <a:gd name="T24" fmla="*/ 99 w 507"/>
                <a:gd name="T25" fmla="*/ 59 h 84"/>
                <a:gd name="T26" fmla="*/ 87 w 507"/>
                <a:gd name="T27" fmla="*/ 46 h 84"/>
                <a:gd name="T28" fmla="*/ 99 w 507"/>
                <a:gd name="T29" fmla="*/ 33 h 84"/>
                <a:gd name="T30" fmla="*/ 112 w 507"/>
                <a:gd name="T31" fmla="*/ 46 h 84"/>
                <a:gd name="T32" fmla="*/ 99 w 507"/>
                <a:gd name="T33" fmla="*/ 59 h 84"/>
                <a:gd name="T34" fmla="*/ 150 w 507"/>
                <a:gd name="T35" fmla="*/ 59 h 84"/>
                <a:gd name="T36" fmla="*/ 137 w 507"/>
                <a:gd name="T37" fmla="*/ 46 h 84"/>
                <a:gd name="T38" fmla="*/ 150 w 507"/>
                <a:gd name="T39" fmla="*/ 33 h 84"/>
                <a:gd name="T40" fmla="*/ 163 w 507"/>
                <a:gd name="T41" fmla="*/ 46 h 84"/>
                <a:gd name="T42" fmla="*/ 150 w 507"/>
                <a:gd name="T43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7" h="84">
                  <a:moveTo>
                    <a:pt x="470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7"/>
                    <a:pt x="0" y="37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507" y="84"/>
                    <a:pt x="507" y="84"/>
                    <a:pt x="507" y="84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17"/>
                    <a:pt x="490" y="0"/>
                    <a:pt x="470" y="0"/>
                  </a:cubicBezTo>
                  <a:close/>
                  <a:moveTo>
                    <a:pt x="49" y="59"/>
                  </a:moveTo>
                  <a:cubicBezTo>
                    <a:pt x="42" y="59"/>
                    <a:pt x="36" y="53"/>
                    <a:pt x="36" y="46"/>
                  </a:cubicBezTo>
                  <a:cubicBezTo>
                    <a:pt x="36" y="39"/>
                    <a:pt x="42" y="33"/>
                    <a:pt x="49" y="33"/>
                  </a:cubicBezTo>
                  <a:cubicBezTo>
                    <a:pt x="56" y="33"/>
                    <a:pt x="61" y="39"/>
                    <a:pt x="61" y="46"/>
                  </a:cubicBezTo>
                  <a:cubicBezTo>
                    <a:pt x="61" y="53"/>
                    <a:pt x="56" y="59"/>
                    <a:pt x="49" y="59"/>
                  </a:cubicBezTo>
                  <a:close/>
                  <a:moveTo>
                    <a:pt x="99" y="59"/>
                  </a:moveTo>
                  <a:cubicBezTo>
                    <a:pt x="92" y="59"/>
                    <a:pt x="87" y="53"/>
                    <a:pt x="87" y="46"/>
                  </a:cubicBezTo>
                  <a:cubicBezTo>
                    <a:pt x="87" y="39"/>
                    <a:pt x="92" y="33"/>
                    <a:pt x="99" y="33"/>
                  </a:cubicBezTo>
                  <a:cubicBezTo>
                    <a:pt x="106" y="33"/>
                    <a:pt x="112" y="39"/>
                    <a:pt x="112" y="46"/>
                  </a:cubicBezTo>
                  <a:cubicBezTo>
                    <a:pt x="112" y="53"/>
                    <a:pt x="106" y="59"/>
                    <a:pt x="99" y="59"/>
                  </a:cubicBezTo>
                  <a:close/>
                  <a:moveTo>
                    <a:pt x="150" y="59"/>
                  </a:moveTo>
                  <a:cubicBezTo>
                    <a:pt x="143" y="59"/>
                    <a:pt x="137" y="53"/>
                    <a:pt x="137" y="46"/>
                  </a:cubicBezTo>
                  <a:cubicBezTo>
                    <a:pt x="137" y="39"/>
                    <a:pt x="143" y="33"/>
                    <a:pt x="150" y="33"/>
                  </a:cubicBezTo>
                  <a:cubicBezTo>
                    <a:pt x="157" y="33"/>
                    <a:pt x="163" y="39"/>
                    <a:pt x="163" y="46"/>
                  </a:cubicBezTo>
                  <a:cubicBezTo>
                    <a:pt x="163" y="53"/>
                    <a:pt x="157" y="59"/>
                    <a:pt x="15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8" name="Freeform 16"/>
            <p:cNvSpPr>
              <a:spLocks noEditPoints="1"/>
            </p:cNvSpPr>
            <p:nvPr/>
          </p:nvSpPr>
          <p:spPr bwMode="auto">
            <a:xfrm>
              <a:off x="11385550" y="6111875"/>
              <a:ext cx="1587500" cy="952500"/>
            </a:xfrm>
            <a:custGeom>
              <a:avLst/>
              <a:gdLst>
                <a:gd name="T0" fmla="*/ 0 w 507"/>
                <a:gd name="T1" fmla="*/ 268 h 304"/>
                <a:gd name="T2" fmla="*/ 36 w 507"/>
                <a:gd name="T3" fmla="*/ 304 h 304"/>
                <a:gd name="T4" fmla="*/ 470 w 507"/>
                <a:gd name="T5" fmla="*/ 304 h 304"/>
                <a:gd name="T6" fmla="*/ 507 w 507"/>
                <a:gd name="T7" fmla="*/ 268 h 304"/>
                <a:gd name="T8" fmla="*/ 507 w 507"/>
                <a:gd name="T9" fmla="*/ 0 h 304"/>
                <a:gd name="T10" fmla="*/ 0 w 507"/>
                <a:gd name="T11" fmla="*/ 0 h 304"/>
                <a:gd name="T12" fmla="*/ 0 w 507"/>
                <a:gd name="T13" fmla="*/ 268 h 304"/>
                <a:gd name="T14" fmla="*/ 161 w 507"/>
                <a:gd name="T15" fmla="*/ 136 h 304"/>
                <a:gd name="T16" fmla="*/ 166 w 507"/>
                <a:gd name="T17" fmla="*/ 131 h 304"/>
                <a:gd name="T18" fmla="*/ 169 w 507"/>
                <a:gd name="T19" fmla="*/ 131 h 304"/>
                <a:gd name="T20" fmla="*/ 179 w 507"/>
                <a:gd name="T21" fmla="*/ 108 h 304"/>
                <a:gd name="T22" fmla="*/ 177 w 507"/>
                <a:gd name="T23" fmla="*/ 106 h 304"/>
                <a:gd name="T24" fmla="*/ 177 w 507"/>
                <a:gd name="T25" fmla="*/ 98 h 304"/>
                <a:gd name="T26" fmla="*/ 200 w 507"/>
                <a:gd name="T27" fmla="*/ 75 h 304"/>
                <a:gd name="T28" fmla="*/ 207 w 507"/>
                <a:gd name="T29" fmla="*/ 75 h 304"/>
                <a:gd name="T30" fmla="*/ 209 w 507"/>
                <a:gd name="T31" fmla="*/ 77 h 304"/>
                <a:gd name="T32" fmla="*/ 232 w 507"/>
                <a:gd name="T33" fmla="*/ 68 h 304"/>
                <a:gd name="T34" fmla="*/ 232 w 507"/>
                <a:gd name="T35" fmla="*/ 65 h 304"/>
                <a:gd name="T36" fmla="*/ 237 w 507"/>
                <a:gd name="T37" fmla="*/ 60 h 304"/>
                <a:gd name="T38" fmla="*/ 269 w 507"/>
                <a:gd name="T39" fmla="*/ 60 h 304"/>
                <a:gd name="T40" fmla="*/ 275 w 507"/>
                <a:gd name="T41" fmla="*/ 65 h 304"/>
                <a:gd name="T42" fmla="*/ 275 w 507"/>
                <a:gd name="T43" fmla="*/ 68 h 304"/>
                <a:gd name="T44" fmla="*/ 297 w 507"/>
                <a:gd name="T45" fmla="*/ 77 h 304"/>
                <a:gd name="T46" fmla="*/ 299 w 507"/>
                <a:gd name="T47" fmla="*/ 75 h 304"/>
                <a:gd name="T48" fmla="*/ 307 w 507"/>
                <a:gd name="T49" fmla="*/ 75 h 304"/>
                <a:gd name="T50" fmla="*/ 330 w 507"/>
                <a:gd name="T51" fmla="*/ 98 h 304"/>
                <a:gd name="T52" fmla="*/ 330 w 507"/>
                <a:gd name="T53" fmla="*/ 106 h 304"/>
                <a:gd name="T54" fmla="*/ 328 w 507"/>
                <a:gd name="T55" fmla="*/ 108 h 304"/>
                <a:gd name="T56" fmla="*/ 337 w 507"/>
                <a:gd name="T57" fmla="*/ 131 h 304"/>
                <a:gd name="T58" fmla="*/ 340 w 507"/>
                <a:gd name="T59" fmla="*/ 131 h 304"/>
                <a:gd name="T60" fmla="*/ 345 w 507"/>
                <a:gd name="T61" fmla="*/ 136 h 304"/>
                <a:gd name="T62" fmla="*/ 345 w 507"/>
                <a:gd name="T63" fmla="*/ 168 h 304"/>
                <a:gd name="T64" fmla="*/ 340 w 507"/>
                <a:gd name="T65" fmla="*/ 173 h 304"/>
                <a:gd name="T66" fmla="*/ 337 w 507"/>
                <a:gd name="T67" fmla="*/ 173 h 304"/>
                <a:gd name="T68" fmla="*/ 328 w 507"/>
                <a:gd name="T69" fmla="*/ 196 h 304"/>
                <a:gd name="T70" fmla="*/ 330 w 507"/>
                <a:gd name="T71" fmla="*/ 198 h 304"/>
                <a:gd name="T72" fmla="*/ 330 w 507"/>
                <a:gd name="T73" fmla="*/ 206 h 304"/>
                <a:gd name="T74" fmla="*/ 307 w 507"/>
                <a:gd name="T75" fmla="*/ 229 h 304"/>
                <a:gd name="T76" fmla="*/ 299 w 507"/>
                <a:gd name="T77" fmla="*/ 229 h 304"/>
                <a:gd name="T78" fmla="*/ 297 w 507"/>
                <a:gd name="T79" fmla="*/ 226 h 304"/>
                <a:gd name="T80" fmla="*/ 275 w 507"/>
                <a:gd name="T81" fmla="*/ 236 h 304"/>
                <a:gd name="T82" fmla="*/ 275 w 507"/>
                <a:gd name="T83" fmla="*/ 239 h 304"/>
                <a:gd name="T84" fmla="*/ 269 w 507"/>
                <a:gd name="T85" fmla="*/ 244 h 304"/>
                <a:gd name="T86" fmla="*/ 237 w 507"/>
                <a:gd name="T87" fmla="*/ 244 h 304"/>
                <a:gd name="T88" fmla="*/ 232 w 507"/>
                <a:gd name="T89" fmla="*/ 239 h 304"/>
                <a:gd name="T90" fmla="*/ 232 w 507"/>
                <a:gd name="T91" fmla="*/ 236 h 304"/>
                <a:gd name="T92" fmla="*/ 209 w 507"/>
                <a:gd name="T93" fmla="*/ 226 h 304"/>
                <a:gd name="T94" fmla="*/ 207 w 507"/>
                <a:gd name="T95" fmla="*/ 229 h 304"/>
                <a:gd name="T96" fmla="*/ 200 w 507"/>
                <a:gd name="T97" fmla="*/ 229 h 304"/>
                <a:gd name="T98" fmla="*/ 177 w 507"/>
                <a:gd name="T99" fmla="*/ 206 h 304"/>
                <a:gd name="T100" fmla="*/ 177 w 507"/>
                <a:gd name="T101" fmla="*/ 198 h 304"/>
                <a:gd name="T102" fmla="*/ 179 w 507"/>
                <a:gd name="T103" fmla="*/ 196 h 304"/>
                <a:gd name="T104" fmla="*/ 169 w 507"/>
                <a:gd name="T105" fmla="*/ 173 h 304"/>
                <a:gd name="T106" fmla="*/ 166 w 507"/>
                <a:gd name="T107" fmla="*/ 173 h 304"/>
                <a:gd name="T108" fmla="*/ 161 w 507"/>
                <a:gd name="T109" fmla="*/ 168 h 304"/>
                <a:gd name="T110" fmla="*/ 161 w 507"/>
                <a:gd name="T111" fmla="*/ 136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07" h="304">
                  <a:moveTo>
                    <a:pt x="0" y="268"/>
                  </a:moveTo>
                  <a:cubicBezTo>
                    <a:pt x="0" y="288"/>
                    <a:pt x="16" y="304"/>
                    <a:pt x="36" y="304"/>
                  </a:cubicBezTo>
                  <a:cubicBezTo>
                    <a:pt x="470" y="304"/>
                    <a:pt x="470" y="304"/>
                    <a:pt x="470" y="304"/>
                  </a:cubicBezTo>
                  <a:cubicBezTo>
                    <a:pt x="490" y="304"/>
                    <a:pt x="507" y="288"/>
                    <a:pt x="507" y="268"/>
                  </a:cubicBezTo>
                  <a:cubicBezTo>
                    <a:pt x="507" y="0"/>
                    <a:pt x="507" y="0"/>
                    <a:pt x="50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68"/>
                  </a:lnTo>
                  <a:close/>
                  <a:moveTo>
                    <a:pt x="161" y="136"/>
                  </a:moveTo>
                  <a:cubicBezTo>
                    <a:pt x="161" y="133"/>
                    <a:pt x="163" y="131"/>
                    <a:pt x="166" y="131"/>
                  </a:cubicBezTo>
                  <a:cubicBezTo>
                    <a:pt x="169" y="131"/>
                    <a:pt x="169" y="131"/>
                    <a:pt x="169" y="131"/>
                  </a:cubicBezTo>
                  <a:cubicBezTo>
                    <a:pt x="171" y="122"/>
                    <a:pt x="175" y="115"/>
                    <a:pt x="179" y="108"/>
                  </a:cubicBezTo>
                  <a:cubicBezTo>
                    <a:pt x="177" y="106"/>
                    <a:pt x="177" y="106"/>
                    <a:pt x="177" y="106"/>
                  </a:cubicBezTo>
                  <a:cubicBezTo>
                    <a:pt x="175" y="104"/>
                    <a:pt x="175" y="100"/>
                    <a:pt x="177" y="98"/>
                  </a:cubicBezTo>
                  <a:cubicBezTo>
                    <a:pt x="200" y="75"/>
                    <a:pt x="200" y="75"/>
                    <a:pt x="200" y="75"/>
                  </a:cubicBezTo>
                  <a:cubicBezTo>
                    <a:pt x="202" y="73"/>
                    <a:pt x="205" y="73"/>
                    <a:pt x="207" y="75"/>
                  </a:cubicBezTo>
                  <a:cubicBezTo>
                    <a:pt x="209" y="77"/>
                    <a:pt x="209" y="77"/>
                    <a:pt x="209" y="77"/>
                  </a:cubicBezTo>
                  <a:cubicBezTo>
                    <a:pt x="216" y="73"/>
                    <a:pt x="224" y="70"/>
                    <a:pt x="232" y="68"/>
                  </a:cubicBezTo>
                  <a:cubicBezTo>
                    <a:pt x="232" y="65"/>
                    <a:pt x="232" y="65"/>
                    <a:pt x="232" y="65"/>
                  </a:cubicBezTo>
                  <a:cubicBezTo>
                    <a:pt x="232" y="62"/>
                    <a:pt x="234" y="60"/>
                    <a:pt x="237" y="60"/>
                  </a:cubicBezTo>
                  <a:cubicBezTo>
                    <a:pt x="269" y="60"/>
                    <a:pt x="269" y="60"/>
                    <a:pt x="269" y="60"/>
                  </a:cubicBezTo>
                  <a:cubicBezTo>
                    <a:pt x="272" y="60"/>
                    <a:pt x="275" y="62"/>
                    <a:pt x="275" y="65"/>
                  </a:cubicBezTo>
                  <a:cubicBezTo>
                    <a:pt x="275" y="68"/>
                    <a:pt x="275" y="68"/>
                    <a:pt x="275" y="68"/>
                  </a:cubicBezTo>
                  <a:cubicBezTo>
                    <a:pt x="283" y="70"/>
                    <a:pt x="290" y="73"/>
                    <a:pt x="297" y="77"/>
                  </a:cubicBezTo>
                  <a:cubicBezTo>
                    <a:pt x="299" y="75"/>
                    <a:pt x="299" y="75"/>
                    <a:pt x="299" y="75"/>
                  </a:cubicBezTo>
                  <a:cubicBezTo>
                    <a:pt x="301" y="73"/>
                    <a:pt x="305" y="73"/>
                    <a:pt x="307" y="75"/>
                  </a:cubicBezTo>
                  <a:cubicBezTo>
                    <a:pt x="330" y="98"/>
                    <a:pt x="330" y="98"/>
                    <a:pt x="330" y="98"/>
                  </a:cubicBezTo>
                  <a:cubicBezTo>
                    <a:pt x="332" y="100"/>
                    <a:pt x="332" y="104"/>
                    <a:pt x="330" y="106"/>
                  </a:cubicBezTo>
                  <a:cubicBezTo>
                    <a:pt x="328" y="108"/>
                    <a:pt x="328" y="108"/>
                    <a:pt x="328" y="108"/>
                  </a:cubicBezTo>
                  <a:cubicBezTo>
                    <a:pt x="332" y="115"/>
                    <a:pt x="335" y="122"/>
                    <a:pt x="337" y="131"/>
                  </a:cubicBezTo>
                  <a:cubicBezTo>
                    <a:pt x="340" y="131"/>
                    <a:pt x="340" y="131"/>
                    <a:pt x="340" y="131"/>
                  </a:cubicBezTo>
                  <a:cubicBezTo>
                    <a:pt x="343" y="131"/>
                    <a:pt x="345" y="133"/>
                    <a:pt x="345" y="136"/>
                  </a:cubicBezTo>
                  <a:cubicBezTo>
                    <a:pt x="345" y="168"/>
                    <a:pt x="345" y="168"/>
                    <a:pt x="345" y="168"/>
                  </a:cubicBezTo>
                  <a:cubicBezTo>
                    <a:pt x="345" y="171"/>
                    <a:pt x="343" y="173"/>
                    <a:pt x="340" y="173"/>
                  </a:cubicBezTo>
                  <a:cubicBezTo>
                    <a:pt x="337" y="173"/>
                    <a:pt x="337" y="173"/>
                    <a:pt x="337" y="173"/>
                  </a:cubicBezTo>
                  <a:cubicBezTo>
                    <a:pt x="335" y="182"/>
                    <a:pt x="332" y="189"/>
                    <a:pt x="328" y="196"/>
                  </a:cubicBezTo>
                  <a:cubicBezTo>
                    <a:pt x="330" y="198"/>
                    <a:pt x="330" y="198"/>
                    <a:pt x="330" y="198"/>
                  </a:cubicBezTo>
                  <a:cubicBezTo>
                    <a:pt x="332" y="200"/>
                    <a:pt x="332" y="204"/>
                    <a:pt x="330" y="206"/>
                  </a:cubicBezTo>
                  <a:cubicBezTo>
                    <a:pt x="307" y="229"/>
                    <a:pt x="307" y="229"/>
                    <a:pt x="307" y="229"/>
                  </a:cubicBezTo>
                  <a:cubicBezTo>
                    <a:pt x="305" y="231"/>
                    <a:pt x="301" y="231"/>
                    <a:pt x="299" y="229"/>
                  </a:cubicBezTo>
                  <a:cubicBezTo>
                    <a:pt x="297" y="226"/>
                    <a:pt x="297" y="226"/>
                    <a:pt x="297" y="226"/>
                  </a:cubicBezTo>
                  <a:cubicBezTo>
                    <a:pt x="290" y="231"/>
                    <a:pt x="283" y="234"/>
                    <a:pt x="275" y="236"/>
                  </a:cubicBezTo>
                  <a:cubicBezTo>
                    <a:pt x="275" y="239"/>
                    <a:pt x="275" y="239"/>
                    <a:pt x="275" y="239"/>
                  </a:cubicBezTo>
                  <a:cubicBezTo>
                    <a:pt x="275" y="242"/>
                    <a:pt x="272" y="244"/>
                    <a:pt x="269" y="244"/>
                  </a:cubicBezTo>
                  <a:cubicBezTo>
                    <a:pt x="237" y="244"/>
                    <a:pt x="237" y="244"/>
                    <a:pt x="237" y="244"/>
                  </a:cubicBezTo>
                  <a:cubicBezTo>
                    <a:pt x="234" y="244"/>
                    <a:pt x="232" y="242"/>
                    <a:pt x="232" y="239"/>
                  </a:cubicBezTo>
                  <a:cubicBezTo>
                    <a:pt x="232" y="236"/>
                    <a:pt x="232" y="236"/>
                    <a:pt x="232" y="236"/>
                  </a:cubicBezTo>
                  <a:cubicBezTo>
                    <a:pt x="224" y="234"/>
                    <a:pt x="216" y="231"/>
                    <a:pt x="209" y="226"/>
                  </a:cubicBezTo>
                  <a:cubicBezTo>
                    <a:pt x="207" y="229"/>
                    <a:pt x="207" y="229"/>
                    <a:pt x="207" y="229"/>
                  </a:cubicBezTo>
                  <a:cubicBezTo>
                    <a:pt x="205" y="231"/>
                    <a:pt x="202" y="231"/>
                    <a:pt x="200" y="229"/>
                  </a:cubicBezTo>
                  <a:cubicBezTo>
                    <a:pt x="177" y="206"/>
                    <a:pt x="177" y="206"/>
                    <a:pt x="177" y="206"/>
                  </a:cubicBezTo>
                  <a:cubicBezTo>
                    <a:pt x="175" y="204"/>
                    <a:pt x="175" y="200"/>
                    <a:pt x="177" y="198"/>
                  </a:cubicBezTo>
                  <a:cubicBezTo>
                    <a:pt x="179" y="196"/>
                    <a:pt x="179" y="196"/>
                    <a:pt x="179" y="196"/>
                  </a:cubicBezTo>
                  <a:cubicBezTo>
                    <a:pt x="175" y="189"/>
                    <a:pt x="171" y="182"/>
                    <a:pt x="169" y="173"/>
                  </a:cubicBezTo>
                  <a:cubicBezTo>
                    <a:pt x="166" y="173"/>
                    <a:pt x="166" y="173"/>
                    <a:pt x="166" y="173"/>
                  </a:cubicBezTo>
                  <a:cubicBezTo>
                    <a:pt x="163" y="173"/>
                    <a:pt x="161" y="171"/>
                    <a:pt x="161" y="168"/>
                  </a:cubicBezTo>
                  <a:lnTo>
                    <a:pt x="161" y="1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9" name="Freeform 17"/>
            <p:cNvSpPr>
              <a:spLocks noEditPoints="1"/>
            </p:cNvSpPr>
            <p:nvPr/>
          </p:nvSpPr>
          <p:spPr bwMode="auto">
            <a:xfrm>
              <a:off x="12049125" y="6453188"/>
              <a:ext cx="261937" cy="260350"/>
            </a:xfrm>
            <a:custGeom>
              <a:avLst/>
              <a:gdLst>
                <a:gd name="T0" fmla="*/ 42 w 84"/>
                <a:gd name="T1" fmla="*/ 83 h 83"/>
                <a:gd name="T2" fmla="*/ 84 w 84"/>
                <a:gd name="T3" fmla="*/ 42 h 83"/>
                <a:gd name="T4" fmla="*/ 42 w 84"/>
                <a:gd name="T5" fmla="*/ 0 h 83"/>
                <a:gd name="T6" fmla="*/ 0 w 84"/>
                <a:gd name="T7" fmla="*/ 42 h 83"/>
                <a:gd name="T8" fmla="*/ 42 w 84"/>
                <a:gd name="T9" fmla="*/ 83 h 83"/>
                <a:gd name="T10" fmla="*/ 42 w 84"/>
                <a:gd name="T11" fmla="*/ 31 h 83"/>
                <a:gd name="T12" fmla="*/ 53 w 84"/>
                <a:gd name="T13" fmla="*/ 42 h 83"/>
                <a:gd name="T14" fmla="*/ 42 w 84"/>
                <a:gd name="T15" fmla="*/ 53 h 83"/>
                <a:gd name="T16" fmla="*/ 31 w 84"/>
                <a:gd name="T17" fmla="*/ 42 h 83"/>
                <a:gd name="T18" fmla="*/ 42 w 84"/>
                <a:gd name="T19" fmla="*/ 3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83">
                  <a:moveTo>
                    <a:pt x="42" y="83"/>
                  </a:moveTo>
                  <a:cubicBezTo>
                    <a:pt x="65" y="83"/>
                    <a:pt x="84" y="65"/>
                    <a:pt x="84" y="42"/>
                  </a:cubicBez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5"/>
                    <a:pt x="19" y="83"/>
                    <a:pt x="42" y="83"/>
                  </a:cubicBezTo>
                  <a:close/>
                  <a:moveTo>
                    <a:pt x="42" y="31"/>
                  </a:moveTo>
                  <a:cubicBezTo>
                    <a:pt x="48" y="31"/>
                    <a:pt x="53" y="36"/>
                    <a:pt x="53" y="42"/>
                  </a:cubicBezTo>
                  <a:cubicBezTo>
                    <a:pt x="53" y="48"/>
                    <a:pt x="48" y="53"/>
                    <a:pt x="42" y="53"/>
                  </a:cubicBezTo>
                  <a:cubicBezTo>
                    <a:pt x="36" y="53"/>
                    <a:pt x="31" y="48"/>
                    <a:pt x="31" y="42"/>
                  </a:cubicBezTo>
                  <a:cubicBezTo>
                    <a:pt x="31" y="36"/>
                    <a:pt x="36" y="31"/>
                    <a:pt x="42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10857897" y="2140658"/>
            <a:ext cx="302992" cy="237848"/>
            <a:chOff x="14400213" y="5818188"/>
            <a:chExt cx="1587500" cy="1246187"/>
          </a:xfrm>
        </p:grpSpPr>
        <p:sp>
          <p:nvSpPr>
            <p:cNvPr id="71" name="Freeform 18"/>
            <p:cNvSpPr>
              <a:spLocks noEditPoints="1"/>
            </p:cNvSpPr>
            <p:nvPr/>
          </p:nvSpPr>
          <p:spPr bwMode="auto">
            <a:xfrm>
              <a:off x="14400213" y="5818188"/>
              <a:ext cx="1587500" cy="263525"/>
            </a:xfrm>
            <a:custGeom>
              <a:avLst/>
              <a:gdLst>
                <a:gd name="T0" fmla="*/ 471 w 507"/>
                <a:gd name="T1" fmla="*/ 0 h 84"/>
                <a:gd name="T2" fmla="*/ 37 w 507"/>
                <a:gd name="T3" fmla="*/ 0 h 84"/>
                <a:gd name="T4" fmla="*/ 0 w 507"/>
                <a:gd name="T5" fmla="*/ 37 h 84"/>
                <a:gd name="T6" fmla="*/ 0 w 507"/>
                <a:gd name="T7" fmla="*/ 84 h 84"/>
                <a:gd name="T8" fmla="*/ 507 w 507"/>
                <a:gd name="T9" fmla="*/ 84 h 84"/>
                <a:gd name="T10" fmla="*/ 507 w 507"/>
                <a:gd name="T11" fmla="*/ 37 h 84"/>
                <a:gd name="T12" fmla="*/ 471 w 507"/>
                <a:gd name="T13" fmla="*/ 0 h 84"/>
                <a:gd name="T14" fmla="*/ 49 w 507"/>
                <a:gd name="T15" fmla="*/ 59 h 84"/>
                <a:gd name="T16" fmla="*/ 37 w 507"/>
                <a:gd name="T17" fmla="*/ 46 h 84"/>
                <a:gd name="T18" fmla="*/ 49 w 507"/>
                <a:gd name="T19" fmla="*/ 33 h 84"/>
                <a:gd name="T20" fmla="*/ 62 w 507"/>
                <a:gd name="T21" fmla="*/ 46 h 84"/>
                <a:gd name="T22" fmla="*/ 49 w 507"/>
                <a:gd name="T23" fmla="*/ 59 h 84"/>
                <a:gd name="T24" fmla="*/ 100 w 507"/>
                <a:gd name="T25" fmla="*/ 59 h 84"/>
                <a:gd name="T26" fmla="*/ 87 w 507"/>
                <a:gd name="T27" fmla="*/ 46 h 84"/>
                <a:gd name="T28" fmla="*/ 100 w 507"/>
                <a:gd name="T29" fmla="*/ 33 h 84"/>
                <a:gd name="T30" fmla="*/ 113 w 507"/>
                <a:gd name="T31" fmla="*/ 46 h 84"/>
                <a:gd name="T32" fmla="*/ 100 w 507"/>
                <a:gd name="T33" fmla="*/ 59 h 84"/>
                <a:gd name="T34" fmla="*/ 151 w 507"/>
                <a:gd name="T35" fmla="*/ 59 h 84"/>
                <a:gd name="T36" fmla="*/ 138 w 507"/>
                <a:gd name="T37" fmla="*/ 46 h 84"/>
                <a:gd name="T38" fmla="*/ 151 w 507"/>
                <a:gd name="T39" fmla="*/ 33 h 84"/>
                <a:gd name="T40" fmla="*/ 163 w 507"/>
                <a:gd name="T41" fmla="*/ 46 h 84"/>
                <a:gd name="T42" fmla="*/ 151 w 507"/>
                <a:gd name="T43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7" h="84">
                  <a:moveTo>
                    <a:pt x="471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7" y="0"/>
                    <a:pt x="0" y="17"/>
                    <a:pt x="0" y="37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507" y="84"/>
                    <a:pt x="507" y="84"/>
                    <a:pt x="507" y="84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17"/>
                    <a:pt x="491" y="0"/>
                    <a:pt x="471" y="0"/>
                  </a:cubicBezTo>
                  <a:close/>
                  <a:moveTo>
                    <a:pt x="49" y="59"/>
                  </a:moveTo>
                  <a:cubicBezTo>
                    <a:pt x="42" y="59"/>
                    <a:pt x="37" y="53"/>
                    <a:pt x="37" y="46"/>
                  </a:cubicBezTo>
                  <a:cubicBezTo>
                    <a:pt x="37" y="39"/>
                    <a:pt x="42" y="33"/>
                    <a:pt x="49" y="33"/>
                  </a:cubicBezTo>
                  <a:cubicBezTo>
                    <a:pt x="56" y="33"/>
                    <a:pt x="62" y="39"/>
                    <a:pt x="62" y="46"/>
                  </a:cubicBezTo>
                  <a:cubicBezTo>
                    <a:pt x="62" y="53"/>
                    <a:pt x="56" y="59"/>
                    <a:pt x="49" y="59"/>
                  </a:cubicBezTo>
                  <a:close/>
                  <a:moveTo>
                    <a:pt x="100" y="59"/>
                  </a:moveTo>
                  <a:cubicBezTo>
                    <a:pt x="93" y="59"/>
                    <a:pt x="87" y="53"/>
                    <a:pt x="87" y="46"/>
                  </a:cubicBezTo>
                  <a:cubicBezTo>
                    <a:pt x="87" y="39"/>
                    <a:pt x="93" y="33"/>
                    <a:pt x="100" y="33"/>
                  </a:cubicBezTo>
                  <a:cubicBezTo>
                    <a:pt x="107" y="33"/>
                    <a:pt x="113" y="39"/>
                    <a:pt x="113" y="46"/>
                  </a:cubicBezTo>
                  <a:cubicBezTo>
                    <a:pt x="113" y="53"/>
                    <a:pt x="107" y="59"/>
                    <a:pt x="100" y="59"/>
                  </a:cubicBezTo>
                  <a:close/>
                  <a:moveTo>
                    <a:pt x="151" y="59"/>
                  </a:moveTo>
                  <a:cubicBezTo>
                    <a:pt x="144" y="59"/>
                    <a:pt x="138" y="53"/>
                    <a:pt x="138" y="46"/>
                  </a:cubicBezTo>
                  <a:cubicBezTo>
                    <a:pt x="138" y="39"/>
                    <a:pt x="144" y="33"/>
                    <a:pt x="151" y="33"/>
                  </a:cubicBezTo>
                  <a:cubicBezTo>
                    <a:pt x="158" y="33"/>
                    <a:pt x="163" y="39"/>
                    <a:pt x="163" y="46"/>
                  </a:cubicBezTo>
                  <a:cubicBezTo>
                    <a:pt x="163" y="53"/>
                    <a:pt x="158" y="59"/>
                    <a:pt x="151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72" name="Freeform 19"/>
            <p:cNvSpPr>
              <a:spLocks noEditPoints="1"/>
            </p:cNvSpPr>
            <p:nvPr/>
          </p:nvSpPr>
          <p:spPr bwMode="auto">
            <a:xfrm>
              <a:off x="14400213" y="6111875"/>
              <a:ext cx="1587500" cy="952500"/>
            </a:xfrm>
            <a:custGeom>
              <a:avLst/>
              <a:gdLst>
                <a:gd name="T0" fmla="*/ 0 w 507"/>
                <a:gd name="T1" fmla="*/ 268 h 304"/>
                <a:gd name="T2" fmla="*/ 37 w 507"/>
                <a:gd name="T3" fmla="*/ 304 h 304"/>
                <a:gd name="T4" fmla="*/ 471 w 507"/>
                <a:gd name="T5" fmla="*/ 304 h 304"/>
                <a:gd name="T6" fmla="*/ 507 w 507"/>
                <a:gd name="T7" fmla="*/ 268 h 304"/>
                <a:gd name="T8" fmla="*/ 507 w 507"/>
                <a:gd name="T9" fmla="*/ 0 h 304"/>
                <a:gd name="T10" fmla="*/ 0 w 507"/>
                <a:gd name="T11" fmla="*/ 0 h 304"/>
                <a:gd name="T12" fmla="*/ 0 w 507"/>
                <a:gd name="T13" fmla="*/ 268 h 304"/>
                <a:gd name="T14" fmla="*/ 315 w 507"/>
                <a:gd name="T15" fmla="*/ 163 h 304"/>
                <a:gd name="T16" fmla="*/ 374 w 507"/>
                <a:gd name="T17" fmla="*/ 163 h 304"/>
                <a:gd name="T18" fmla="*/ 374 w 507"/>
                <a:gd name="T19" fmla="*/ 257 h 304"/>
                <a:gd name="T20" fmla="*/ 315 w 507"/>
                <a:gd name="T21" fmla="*/ 257 h 304"/>
                <a:gd name="T22" fmla="*/ 315 w 507"/>
                <a:gd name="T23" fmla="*/ 163 h 304"/>
                <a:gd name="T24" fmla="*/ 224 w 507"/>
                <a:gd name="T25" fmla="*/ 122 h 304"/>
                <a:gd name="T26" fmla="*/ 283 w 507"/>
                <a:gd name="T27" fmla="*/ 122 h 304"/>
                <a:gd name="T28" fmla="*/ 283 w 507"/>
                <a:gd name="T29" fmla="*/ 257 h 304"/>
                <a:gd name="T30" fmla="*/ 224 w 507"/>
                <a:gd name="T31" fmla="*/ 257 h 304"/>
                <a:gd name="T32" fmla="*/ 224 w 507"/>
                <a:gd name="T33" fmla="*/ 122 h 304"/>
                <a:gd name="T34" fmla="*/ 133 w 507"/>
                <a:gd name="T35" fmla="*/ 62 h 304"/>
                <a:gd name="T36" fmla="*/ 192 w 507"/>
                <a:gd name="T37" fmla="*/ 62 h 304"/>
                <a:gd name="T38" fmla="*/ 192 w 507"/>
                <a:gd name="T39" fmla="*/ 257 h 304"/>
                <a:gd name="T40" fmla="*/ 133 w 507"/>
                <a:gd name="T41" fmla="*/ 257 h 304"/>
                <a:gd name="T42" fmla="*/ 133 w 507"/>
                <a:gd name="T43" fmla="*/ 6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7" h="304">
                  <a:moveTo>
                    <a:pt x="0" y="268"/>
                  </a:moveTo>
                  <a:cubicBezTo>
                    <a:pt x="0" y="288"/>
                    <a:pt x="17" y="304"/>
                    <a:pt x="37" y="304"/>
                  </a:cubicBezTo>
                  <a:cubicBezTo>
                    <a:pt x="471" y="304"/>
                    <a:pt x="471" y="304"/>
                    <a:pt x="471" y="304"/>
                  </a:cubicBezTo>
                  <a:cubicBezTo>
                    <a:pt x="491" y="304"/>
                    <a:pt x="507" y="288"/>
                    <a:pt x="507" y="268"/>
                  </a:cubicBezTo>
                  <a:cubicBezTo>
                    <a:pt x="507" y="0"/>
                    <a:pt x="507" y="0"/>
                    <a:pt x="50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68"/>
                  </a:lnTo>
                  <a:close/>
                  <a:moveTo>
                    <a:pt x="315" y="163"/>
                  </a:moveTo>
                  <a:cubicBezTo>
                    <a:pt x="374" y="163"/>
                    <a:pt x="374" y="163"/>
                    <a:pt x="374" y="163"/>
                  </a:cubicBezTo>
                  <a:cubicBezTo>
                    <a:pt x="374" y="257"/>
                    <a:pt x="374" y="257"/>
                    <a:pt x="374" y="257"/>
                  </a:cubicBezTo>
                  <a:cubicBezTo>
                    <a:pt x="315" y="257"/>
                    <a:pt x="315" y="257"/>
                    <a:pt x="315" y="257"/>
                  </a:cubicBezTo>
                  <a:lnTo>
                    <a:pt x="315" y="163"/>
                  </a:lnTo>
                  <a:close/>
                  <a:moveTo>
                    <a:pt x="224" y="122"/>
                  </a:moveTo>
                  <a:cubicBezTo>
                    <a:pt x="283" y="122"/>
                    <a:pt x="283" y="122"/>
                    <a:pt x="283" y="122"/>
                  </a:cubicBezTo>
                  <a:cubicBezTo>
                    <a:pt x="283" y="257"/>
                    <a:pt x="283" y="257"/>
                    <a:pt x="283" y="257"/>
                  </a:cubicBezTo>
                  <a:cubicBezTo>
                    <a:pt x="224" y="257"/>
                    <a:pt x="224" y="257"/>
                    <a:pt x="224" y="257"/>
                  </a:cubicBezTo>
                  <a:lnTo>
                    <a:pt x="224" y="122"/>
                  </a:lnTo>
                  <a:close/>
                  <a:moveTo>
                    <a:pt x="133" y="62"/>
                  </a:moveTo>
                  <a:cubicBezTo>
                    <a:pt x="192" y="62"/>
                    <a:pt x="192" y="62"/>
                    <a:pt x="192" y="62"/>
                  </a:cubicBezTo>
                  <a:cubicBezTo>
                    <a:pt x="192" y="257"/>
                    <a:pt x="192" y="257"/>
                    <a:pt x="192" y="257"/>
                  </a:cubicBezTo>
                  <a:cubicBezTo>
                    <a:pt x="133" y="257"/>
                    <a:pt x="133" y="257"/>
                    <a:pt x="133" y="257"/>
                  </a:cubicBezTo>
                  <a:lnTo>
                    <a:pt x="133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10853828" y="3652826"/>
            <a:ext cx="302992" cy="237848"/>
            <a:chOff x="17418050" y="5818188"/>
            <a:chExt cx="1587500" cy="1246187"/>
          </a:xfrm>
        </p:grpSpPr>
        <p:sp>
          <p:nvSpPr>
            <p:cNvPr id="74" name="Freeform 20"/>
            <p:cNvSpPr>
              <a:spLocks noEditPoints="1"/>
            </p:cNvSpPr>
            <p:nvPr/>
          </p:nvSpPr>
          <p:spPr bwMode="auto">
            <a:xfrm>
              <a:off x="17418050" y="5818188"/>
              <a:ext cx="1587500" cy="263525"/>
            </a:xfrm>
            <a:custGeom>
              <a:avLst/>
              <a:gdLst>
                <a:gd name="T0" fmla="*/ 471 w 507"/>
                <a:gd name="T1" fmla="*/ 0 h 84"/>
                <a:gd name="T2" fmla="*/ 37 w 507"/>
                <a:gd name="T3" fmla="*/ 0 h 84"/>
                <a:gd name="T4" fmla="*/ 0 w 507"/>
                <a:gd name="T5" fmla="*/ 37 h 84"/>
                <a:gd name="T6" fmla="*/ 0 w 507"/>
                <a:gd name="T7" fmla="*/ 84 h 84"/>
                <a:gd name="T8" fmla="*/ 507 w 507"/>
                <a:gd name="T9" fmla="*/ 84 h 84"/>
                <a:gd name="T10" fmla="*/ 507 w 507"/>
                <a:gd name="T11" fmla="*/ 37 h 84"/>
                <a:gd name="T12" fmla="*/ 471 w 507"/>
                <a:gd name="T13" fmla="*/ 0 h 84"/>
                <a:gd name="T14" fmla="*/ 49 w 507"/>
                <a:gd name="T15" fmla="*/ 59 h 84"/>
                <a:gd name="T16" fmla="*/ 36 w 507"/>
                <a:gd name="T17" fmla="*/ 46 h 84"/>
                <a:gd name="T18" fmla="*/ 49 w 507"/>
                <a:gd name="T19" fmla="*/ 33 h 84"/>
                <a:gd name="T20" fmla="*/ 62 w 507"/>
                <a:gd name="T21" fmla="*/ 46 h 84"/>
                <a:gd name="T22" fmla="*/ 49 w 507"/>
                <a:gd name="T23" fmla="*/ 59 h 84"/>
                <a:gd name="T24" fmla="*/ 100 w 507"/>
                <a:gd name="T25" fmla="*/ 59 h 84"/>
                <a:gd name="T26" fmla="*/ 87 w 507"/>
                <a:gd name="T27" fmla="*/ 46 h 84"/>
                <a:gd name="T28" fmla="*/ 100 w 507"/>
                <a:gd name="T29" fmla="*/ 33 h 84"/>
                <a:gd name="T30" fmla="*/ 112 w 507"/>
                <a:gd name="T31" fmla="*/ 46 h 84"/>
                <a:gd name="T32" fmla="*/ 100 w 507"/>
                <a:gd name="T33" fmla="*/ 59 h 84"/>
                <a:gd name="T34" fmla="*/ 150 w 507"/>
                <a:gd name="T35" fmla="*/ 59 h 84"/>
                <a:gd name="T36" fmla="*/ 138 w 507"/>
                <a:gd name="T37" fmla="*/ 46 h 84"/>
                <a:gd name="T38" fmla="*/ 150 w 507"/>
                <a:gd name="T39" fmla="*/ 33 h 84"/>
                <a:gd name="T40" fmla="*/ 163 w 507"/>
                <a:gd name="T41" fmla="*/ 46 h 84"/>
                <a:gd name="T42" fmla="*/ 150 w 507"/>
                <a:gd name="T43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7" h="84">
                  <a:moveTo>
                    <a:pt x="471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7" y="0"/>
                    <a:pt x="0" y="17"/>
                    <a:pt x="0" y="37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507" y="84"/>
                    <a:pt x="507" y="84"/>
                    <a:pt x="507" y="84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17"/>
                    <a:pt x="491" y="0"/>
                    <a:pt x="471" y="0"/>
                  </a:cubicBezTo>
                  <a:close/>
                  <a:moveTo>
                    <a:pt x="49" y="59"/>
                  </a:moveTo>
                  <a:cubicBezTo>
                    <a:pt x="42" y="59"/>
                    <a:pt x="36" y="53"/>
                    <a:pt x="36" y="46"/>
                  </a:cubicBezTo>
                  <a:cubicBezTo>
                    <a:pt x="36" y="39"/>
                    <a:pt x="42" y="33"/>
                    <a:pt x="49" y="33"/>
                  </a:cubicBezTo>
                  <a:cubicBezTo>
                    <a:pt x="56" y="33"/>
                    <a:pt x="62" y="39"/>
                    <a:pt x="62" y="46"/>
                  </a:cubicBezTo>
                  <a:cubicBezTo>
                    <a:pt x="62" y="53"/>
                    <a:pt x="56" y="59"/>
                    <a:pt x="49" y="59"/>
                  </a:cubicBezTo>
                  <a:close/>
                  <a:moveTo>
                    <a:pt x="100" y="59"/>
                  </a:moveTo>
                  <a:cubicBezTo>
                    <a:pt x="93" y="59"/>
                    <a:pt x="87" y="53"/>
                    <a:pt x="87" y="46"/>
                  </a:cubicBezTo>
                  <a:cubicBezTo>
                    <a:pt x="87" y="39"/>
                    <a:pt x="93" y="33"/>
                    <a:pt x="100" y="33"/>
                  </a:cubicBezTo>
                  <a:cubicBezTo>
                    <a:pt x="107" y="33"/>
                    <a:pt x="112" y="39"/>
                    <a:pt x="112" y="46"/>
                  </a:cubicBezTo>
                  <a:cubicBezTo>
                    <a:pt x="112" y="53"/>
                    <a:pt x="107" y="59"/>
                    <a:pt x="100" y="59"/>
                  </a:cubicBezTo>
                  <a:close/>
                  <a:moveTo>
                    <a:pt x="150" y="59"/>
                  </a:moveTo>
                  <a:cubicBezTo>
                    <a:pt x="143" y="59"/>
                    <a:pt x="138" y="53"/>
                    <a:pt x="138" y="46"/>
                  </a:cubicBezTo>
                  <a:cubicBezTo>
                    <a:pt x="138" y="39"/>
                    <a:pt x="143" y="33"/>
                    <a:pt x="150" y="33"/>
                  </a:cubicBezTo>
                  <a:cubicBezTo>
                    <a:pt x="157" y="33"/>
                    <a:pt x="163" y="39"/>
                    <a:pt x="163" y="46"/>
                  </a:cubicBezTo>
                  <a:cubicBezTo>
                    <a:pt x="163" y="53"/>
                    <a:pt x="157" y="59"/>
                    <a:pt x="15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75" name="Oval 21"/>
            <p:cNvSpPr>
              <a:spLocks noChangeArrowheads="1"/>
            </p:cNvSpPr>
            <p:nvPr/>
          </p:nvSpPr>
          <p:spPr bwMode="auto">
            <a:xfrm>
              <a:off x="18113375" y="6623050"/>
              <a:ext cx="198437" cy="2000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76" name="Oval 22"/>
            <p:cNvSpPr>
              <a:spLocks noChangeArrowheads="1"/>
            </p:cNvSpPr>
            <p:nvPr/>
          </p:nvSpPr>
          <p:spPr bwMode="auto">
            <a:xfrm>
              <a:off x="18383250" y="6384925"/>
              <a:ext cx="160337" cy="158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77" name="Freeform 23"/>
            <p:cNvSpPr>
              <a:spLocks noEditPoints="1"/>
            </p:cNvSpPr>
            <p:nvPr/>
          </p:nvSpPr>
          <p:spPr bwMode="auto">
            <a:xfrm>
              <a:off x="17418050" y="6111875"/>
              <a:ext cx="1587500" cy="952500"/>
            </a:xfrm>
            <a:custGeom>
              <a:avLst/>
              <a:gdLst>
                <a:gd name="T0" fmla="*/ 0 w 507"/>
                <a:gd name="T1" fmla="*/ 268 h 304"/>
                <a:gd name="T2" fmla="*/ 37 w 507"/>
                <a:gd name="T3" fmla="*/ 304 h 304"/>
                <a:gd name="T4" fmla="*/ 471 w 507"/>
                <a:gd name="T5" fmla="*/ 304 h 304"/>
                <a:gd name="T6" fmla="*/ 507 w 507"/>
                <a:gd name="T7" fmla="*/ 268 h 304"/>
                <a:gd name="T8" fmla="*/ 507 w 507"/>
                <a:gd name="T9" fmla="*/ 0 h 304"/>
                <a:gd name="T10" fmla="*/ 0 w 507"/>
                <a:gd name="T11" fmla="*/ 0 h 304"/>
                <a:gd name="T12" fmla="*/ 0 w 507"/>
                <a:gd name="T13" fmla="*/ 268 h 304"/>
                <a:gd name="T14" fmla="*/ 155 w 507"/>
                <a:gd name="T15" fmla="*/ 52 h 304"/>
                <a:gd name="T16" fmla="*/ 199 w 507"/>
                <a:gd name="T17" fmla="*/ 96 h 304"/>
                <a:gd name="T18" fmla="*/ 193 w 507"/>
                <a:gd name="T19" fmla="*/ 119 h 304"/>
                <a:gd name="T20" fmla="*/ 224 w 507"/>
                <a:gd name="T21" fmla="*/ 151 h 304"/>
                <a:gd name="T22" fmla="*/ 253 w 507"/>
                <a:gd name="T23" fmla="*/ 142 h 304"/>
                <a:gd name="T24" fmla="*/ 283 w 507"/>
                <a:gd name="T25" fmla="*/ 151 h 304"/>
                <a:gd name="T26" fmla="*/ 295 w 507"/>
                <a:gd name="T27" fmla="*/ 139 h 304"/>
                <a:gd name="T28" fmla="*/ 287 w 507"/>
                <a:gd name="T29" fmla="*/ 112 h 304"/>
                <a:gd name="T30" fmla="*/ 333 w 507"/>
                <a:gd name="T31" fmla="*/ 66 h 304"/>
                <a:gd name="T32" fmla="*/ 379 w 507"/>
                <a:gd name="T33" fmla="*/ 112 h 304"/>
                <a:gd name="T34" fmla="*/ 333 w 507"/>
                <a:gd name="T35" fmla="*/ 158 h 304"/>
                <a:gd name="T36" fmla="*/ 311 w 507"/>
                <a:gd name="T37" fmla="*/ 153 h 304"/>
                <a:gd name="T38" fmla="*/ 297 w 507"/>
                <a:gd name="T39" fmla="*/ 166 h 304"/>
                <a:gd name="T40" fmla="*/ 306 w 507"/>
                <a:gd name="T41" fmla="*/ 195 h 304"/>
                <a:gd name="T42" fmla="*/ 253 w 507"/>
                <a:gd name="T43" fmla="*/ 247 h 304"/>
                <a:gd name="T44" fmla="*/ 201 w 507"/>
                <a:gd name="T45" fmla="*/ 195 h 304"/>
                <a:gd name="T46" fmla="*/ 210 w 507"/>
                <a:gd name="T47" fmla="*/ 166 h 304"/>
                <a:gd name="T48" fmla="*/ 178 w 507"/>
                <a:gd name="T49" fmla="*/ 134 h 304"/>
                <a:gd name="T50" fmla="*/ 155 w 507"/>
                <a:gd name="T51" fmla="*/ 141 h 304"/>
                <a:gd name="T52" fmla="*/ 110 w 507"/>
                <a:gd name="T53" fmla="*/ 96 h 304"/>
                <a:gd name="T54" fmla="*/ 155 w 507"/>
                <a:gd name="T55" fmla="*/ 5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7" h="304">
                  <a:moveTo>
                    <a:pt x="0" y="268"/>
                  </a:moveTo>
                  <a:cubicBezTo>
                    <a:pt x="0" y="288"/>
                    <a:pt x="17" y="304"/>
                    <a:pt x="37" y="304"/>
                  </a:cubicBezTo>
                  <a:cubicBezTo>
                    <a:pt x="471" y="304"/>
                    <a:pt x="471" y="304"/>
                    <a:pt x="471" y="304"/>
                  </a:cubicBezTo>
                  <a:cubicBezTo>
                    <a:pt x="491" y="304"/>
                    <a:pt x="507" y="288"/>
                    <a:pt x="507" y="268"/>
                  </a:cubicBezTo>
                  <a:cubicBezTo>
                    <a:pt x="507" y="0"/>
                    <a:pt x="507" y="0"/>
                    <a:pt x="50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68"/>
                  </a:lnTo>
                  <a:close/>
                  <a:moveTo>
                    <a:pt x="155" y="52"/>
                  </a:moveTo>
                  <a:cubicBezTo>
                    <a:pt x="179" y="52"/>
                    <a:pt x="199" y="72"/>
                    <a:pt x="199" y="96"/>
                  </a:cubicBezTo>
                  <a:cubicBezTo>
                    <a:pt x="199" y="105"/>
                    <a:pt x="197" y="113"/>
                    <a:pt x="193" y="119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33" y="146"/>
                    <a:pt x="243" y="142"/>
                    <a:pt x="253" y="142"/>
                  </a:cubicBezTo>
                  <a:cubicBezTo>
                    <a:pt x="264" y="142"/>
                    <a:pt x="274" y="146"/>
                    <a:pt x="283" y="151"/>
                  </a:cubicBezTo>
                  <a:cubicBezTo>
                    <a:pt x="295" y="139"/>
                    <a:pt x="295" y="139"/>
                    <a:pt x="295" y="139"/>
                  </a:cubicBezTo>
                  <a:cubicBezTo>
                    <a:pt x="290" y="131"/>
                    <a:pt x="287" y="122"/>
                    <a:pt x="287" y="112"/>
                  </a:cubicBezTo>
                  <a:cubicBezTo>
                    <a:pt x="287" y="87"/>
                    <a:pt x="308" y="66"/>
                    <a:pt x="333" y="66"/>
                  </a:cubicBezTo>
                  <a:cubicBezTo>
                    <a:pt x="359" y="66"/>
                    <a:pt x="379" y="87"/>
                    <a:pt x="379" y="112"/>
                  </a:cubicBezTo>
                  <a:cubicBezTo>
                    <a:pt x="379" y="138"/>
                    <a:pt x="359" y="158"/>
                    <a:pt x="333" y="158"/>
                  </a:cubicBezTo>
                  <a:cubicBezTo>
                    <a:pt x="325" y="158"/>
                    <a:pt x="317" y="156"/>
                    <a:pt x="311" y="153"/>
                  </a:cubicBezTo>
                  <a:cubicBezTo>
                    <a:pt x="297" y="166"/>
                    <a:pt x="297" y="166"/>
                    <a:pt x="297" y="166"/>
                  </a:cubicBezTo>
                  <a:cubicBezTo>
                    <a:pt x="303" y="174"/>
                    <a:pt x="306" y="184"/>
                    <a:pt x="306" y="195"/>
                  </a:cubicBezTo>
                  <a:cubicBezTo>
                    <a:pt x="306" y="224"/>
                    <a:pt x="282" y="247"/>
                    <a:pt x="253" y="247"/>
                  </a:cubicBezTo>
                  <a:cubicBezTo>
                    <a:pt x="225" y="247"/>
                    <a:pt x="201" y="224"/>
                    <a:pt x="201" y="195"/>
                  </a:cubicBezTo>
                  <a:cubicBezTo>
                    <a:pt x="201" y="184"/>
                    <a:pt x="204" y="174"/>
                    <a:pt x="210" y="166"/>
                  </a:cubicBezTo>
                  <a:cubicBezTo>
                    <a:pt x="178" y="134"/>
                    <a:pt x="178" y="134"/>
                    <a:pt x="178" y="134"/>
                  </a:cubicBezTo>
                  <a:cubicBezTo>
                    <a:pt x="171" y="138"/>
                    <a:pt x="163" y="141"/>
                    <a:pt x="155" y="141"/>
                  </a:cubicBezTo>
                  <a:cubicBezTo>
                    <a:pt x="130" y="141"/>
                    <a:pt x="110" y="121"/>
                    <a:pt x="110" y="96"/>
                  </a:cubicBezTo>
                  <a:cubicBezTo>
                    <a:pt x="110" y="72"/>
                    <a:pt x="130" y="52"/>
                    <a:pt x="155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78" name="Oval 24"/>
            <p:cNvSpPr>
              <a:spLocks noChangeArrowheads="1"/>
            </p:cNvSpPr>
            <p:nvPr/>
          </p:nvSpPr>
          <p:spPr bwMode="auto">
            <a:xfrm>
              <a:off x="17829213" y="6337300"/>
              <a:ext cx="147637" cy="1508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10857897" y="5200998"/>
            <a:ext cx="302992" cy="237848"/>
            <a:chOff x="5348288" y="5818188"/>
            <a:chExt cx="1587500" cy="1246187"/>
          </a:xfrm>
        </p:grpSpPr>
        <p:sp>
          <p:nvSpPr>
            <p:cNvPr id="80" name="Freeform 79"/>
            <p:cNvSpPr>
              <a:spLocks noEditPoints="1"/>
            </p:cNvSpPr>
            <p:nvPr/>
          </p:nvSpPr>
          <p:spPr bwMode="auto">
            <a:xfrm>
              <a:off x="5348288" y="5818188"/>
              <a:ext cx="1587500" cy="263525"/>
            </a:xfrm>
            <a:custGeom>
              <a:avLst/>
              <a:gdLst>
                <a:gd name="T0" fmla="*/ 471 w 507"/>
                <a:gd name="T1" fmla="*/ 0 h 84"/>
                <a:gd name="T2" fmla="*/ 37 w 507"/>
                <a:gd name="T3" fmla="*/ 0 h 84"/>
                <a:gd name="T4" fmla="*/ 0 w 507"/>
                <a:gd name="T5" fmla="*/ 37 h 84"/>
                <a:gd name="T6" fmla="*/ 0 w 507"/>
                <a:gd name="T7" fmla="*/ 84 h 84"/>
                <a:gd name="T8" fmla="*/ 507 w 507"/>
                <a:gd name="T9" fmla="*/ 84 h 84"/>
                <a:gd name="T10" fmla="*/ 507 w 507"/>
                <a:gd name="T11" fmla="*/ 37 h 84"/>
                <a:gd name="T12" fmla="*/ 471 w 507"/>
                <a:gd name="T13" fmla="*/ 0 h 84"/>
                <a:gd name="T14" fmla="*/ 49 w 507"/>
                <a:gd name="T15" fmla="*/ 59 h 84"/>
                <a:gd name="T16" fmla="*/ 36 w 507"/>
                <a:gd name="T17" fmla="*/ 46 h 84"/>
                <a:gd name="T18" fmla="*/ 49 w 507"/>
                <a:gd name="T19" fmla="*/ 33 h 84"/>
                <a:gd name="T20" fmla="*/ 62 w 507"/>
                <a:gd name="T21" fmla="*/ 46 h 84"/>
                <a:gd name="T22" fmla="*/ 49 w 507"/>
                <a:gd name="T23" fmla="*/ 59 h 84"/>
                <a:gd name="T24" fmla="*/ 100 w 507"/>
                <a:gd name="T25" fmla="*/ 59 h 84"/>
                <a:gd name="T26" fmla="*/ 87 w 507"/>
                <a:gd name="T27" fmla="*/ 46 h 84"/>
                <a:gd name="T28" fmla="*/ 100 w 507"/>
                <a:gd name="T29" fmla="*/ 33 h 84"/>
                <a:gd name="T30" fmla="*/ 113 w 507"/>
                <a:gd name="T31" fmla="*/ 46 h 84"/>
                <a:gd name="T32" fmla="*/ 100 w 507"/>
                <a:gd name="T33" fmla="*/ 59 h 84"/>
                <a:gd name="T34" fmla="*/ 151 w 507"/>
                <a:gd name="T35" fmla="*/ 59 h 84"/>
                <a:gd name="T36" fmla="*/ 138 w 507"/>
                <a:gd name="T37" fmla="*/ 46 h 84"/>
                <a:gd name="T38" fmla="*/ 151 w 507"/>
                <a:gd name="T39" fmla="*/ 33 h 84"/>
                <a:gd name="T40" fmla="*/ 163 w 507"/>
                <a:gd name="T41" fmla="*/ 46 h 84"/>
                <a:gd name="T42" fmla="*/ 151 w 507"/>
                <a:gd name="T43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7" h="84">
                  <a:moveTo>
                    <a:pt x="471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7" y="0"/>
                    <a:pt x="0" y="17"/>
                    <a:pt x="0" y="37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507" y="84"/>
                    <a:pt x="507" y="84"/>
                    <a:pt x="507" y="84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17"/>
                    <a:pt x="491" y="0"/>
                    <a:pt x="471" y="0"/>
                  </a:cubicBezTo>
                  <a:close/>
                  <a:moveTo>
                    <a:pt x="49" y="59"/>
                  </a:moveTo>
                  <a:cubicBezTo>
                    <a:pt x="42" y="59"/>
                    <a:pt x="36" y="53"/>
                    <a:pt x="36" y="46"/>
                  </a:cubicBezTo>
                  <a:cubicBezTo>
                    <a:pt x="36" y="39"/>
                    <a:pt x="42" y="33"/>
                    <a:pt x="49" y="33"/>
                  </a:cubicBezTo>
                  <a:cubicBezTo>
                    <a:pt x="56" y="33"/>
                    <a:pt x="62" y="39"/>
                    <a:pt x="62" y="46"/>
                  </a:cubicBezTo>
                  <a:cubicBezTo>
                    <a:pt x="62" y="53"/>
                    <a:pt x="56" y="59"/>
                    <a:pt x="49" y="59"/>
                  </a:cubicBezTo>
                  <a:close/>
                  <a:moveTo>
                    <a:pt x="100" y="59"/>
                  </a:moveTo>
                  <a:cubicBezTo>
                    <a:pt x="93" y="59"/>
                    <a:pt x="87" y="53"/>
                    <a:pt x="87" y="46"/>
                  </a:cubicBezTo>
                  <a:cubicBezTo>
                    <a:pt x="87" y="39"/>
                    <a:pt x="93" y="33"/>
                    <a:pt x="100" y="33"/>
                  </a:cubicBezTo>
                  <a:cubicBezTo>
                    <a:pt x="107" y="33"/>
                    <a:pt x="113" y="39"/>
                    <a:pt x="113" y="46"/>
                  </a:cubicBezTo>
                  <a:cubicBezTo>
                    <a:pt x="113" y="53"/>
                    <a:pt x="107" y="59"/>
                    <a:pt x="100" y="59"/>
                  </a:cubicBezTo>
                  <a:close/>
                  <a:moveTo>
                    <a:pt x="151" y="59"/>
                  </a:moveTo>
                  <a:cubicBezTo>
                    <a:pt x="144" y="59"/>
                    <a:pt x="138" y="53"/>
                    <a:pt x="138" y="46"/>
                  </a:cubicBezTo>
                  <a:cubicBezTo>
                    <a:pt x="138" y="39"/>
                    <a:pt x="144" y="33"/>
                    <a:pt x="151" y="33"/>
                  </a:cubicBezTo>
                  <a:cubicBezTo>
                    <a:pt x="158" y="33"/>
                    <a:pt x="163" y="39"/>
                    <a:pt x="163" y="46"/>
                  </a:cubicBezTo>
                  <a:cubicBezTo>
                    <a:pt x="163" y="53"/>
                    <a:pt x="158" y="59"/>
                    <a:pt x="151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1" name="Freeform 80"/>
            <p:cNvSpPr>
              <a:spLocks noEditPoints="1"/>
            </p:cNvSpPr>
            <p:nvPr/>
          </p:nvSpPr>
          <p:spPr bwMode="auto">
            <a:xfrm>
              <a:off x="5348288" y="6111875"/>
              <a:ext cx="1587500" cy="952500"/>
            </a:xfrm>
            <a:custGeom>
              <a:avLst/>
              <a:gdLst>
                <a:gd name="T0" fmla="*/ 0 w 507"/>
                <a:gd name="T1" fmla="*/ 268 h 304"/>
                <a:gd name="T2" fmla="*/ 37 w 507"/>
                <a:gd name="T3" fmla="*/ 304 h 304"/>
                <a:gd name="T4" fmla="*/ 471 w 507"/>
                <a:gd name="T5" fmla="*/ 304 h 304"/>
                <a:gd name="T6" fmla="*/ 507 w 507"/>
                <a:gd name="T7" fmla="*/ 268 h 304"/>
                <a:gd name="T8" fmla="*/ 507 w 507"/>
                <a:gd name="T9" fmla="*/ 0 h 304"/>
                <a:gd name="T10" fmla="*/ 0 w 507"/>
                <a:gd name="T11" fmla="*/ 0 h 304"/>
                <a:gd name="T12" fmla="*/ 0 w 507"/>
                <a:gd name="T13" fmla="*/ 268 h 304"/>
                <a:gd name="T14" fmla="*/ 181 w 507"/>
                <a:gd name="T15" fmla="*/ 200 h 304"/>
                <a:gd name="T16" fmla="*/ 212 w 507"/>
                <a:gd name="T17" fmla="*/ 169 h 304"/>
                <a:gd name="T18" fmla="*/ 221 w 507"/>
                <a:gd name="T19" fmla="*/ 89 h 304"/>
                <a:gd name="T20" fmla="*/ 266 w 507"/>
                <a:gd name="T21" fmla="*/ 70 h 304"/>
                <a:gd name="T22" fmla="*/ 312 w 507"/>
                <a:gd name="T23" fmla="*/ 89 h 304"/>
                <a:gd name="T24" fmla="*/ 312 w 507"/>
                <a:gd name="T25" fmla="*/ 180 h 304"/>
                <a:gd name="T26" fmla="*/ 266 w 507"/>
                <a:gd name="T27" fmla="*/ 199 h 304"/>
                <a:gd name="T28" fmla="*/ 232 w 507"/>
                <a:gd name="T29" fmla="*/ 188 h 304"/>
                <a:gd name="T30" fmla="*/ 201 w 507"/>
                <a:gd name="T31" fmla="*/ 220 h 304"/>
                <a:gd name="T32" fmla="*/ 191 w 507"/>
                <a:gd name="T33" fmla="*/ 224 h 304"/>
                <a:gd name="T34" fmla="*/ 181 w 507"/>
                <a:gd name="T35" fmla="*/ 220 h 304"/>
                <a:gd name="T36" fmla="*/ 181 w 507"/>
                <a:gd name="T37" fmla="*/ 20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7" h="304">
                  <a:moveTo>
                    <a:pt x="0" y="268"/>
                  </a:moveTo>
                  <a:cubicBezTo>
                    <a:pt x="0" y="288"/>
                    <a:pt x="17" y="304"/>
                    <a:pt x="37" y="304"/>
                  </a:cubicBezTo>
                  <a:cubicBezTo>
                    <a:pt x="471" y="304"/>
                    <a:pt x="471" y="304"/>
                    <a:pt x="471" y="304"/>
                  </a:cubicBezTo>
                  <a:cubicBezTo>
                    <a:pt x="491" y="304"/>
                    <a:pt x="507" y="288"/>
                    <a:pt x="507" y="268"/>
                  </a:cubicBezTo>
                  <a:cubicBezTo>
                    <a:pt x="507" y="0"/>
                    <a:pt x="507" y="0"/>
                    <a:pt x="50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68"/>
                  </a:lnTo>
                  <a:close/>
                  <a:moveTo>
                    <a:pt x="181" y="200"/>
                  </a:moveTo>
                  <a:cubicBezTo>
                    <a:pt x="212" y="169"/>
                    <a:pt x="212" y="169"/>
                    <a:pt x="212" y="169"/>
                  </a:cubicBezTo>
                  <a:cubicBezTo>
                    <a:pt x="196" y="144"/>
                    <a:pt x="199" y="110"/>
                    <a:pt x="221" y="89"/>
                  </a:cubicBezTo>
                  <a:cubicBezTo>
                    <a:pt x="233" y="77"/>
                    <a:pt x="249" y="70"/>
                    <a:pt x="266" y="70"/>
                  </a:cubicBezTo>
                  <a:cubicBezTo>
                    <a:pt x="283" y="70"/>
                    <a:pt x="300" y="77"/>
                    <a:pt x="312" y="89"/>
                  </a:cubicBezTo>
                  <a:cubicBezTo>
                    <a:pt x="337" y="114"/>
                    <a:pt x="337" y="155"/>
                    <a:pt x="312" y="180"/>
                  </a:cubicBezTo>
                  <a:cubicBezTo>
                    <a:pt x="300" y="192"/>
                    <a:pt x="284" y="199"/>
                    <a:pt x="266" y="199"/>
                  </a:cubicBezTo>
                  <a:cubicBezTo>
                    <a:pt x="254" y="199"/>
                    <a:pt x="242" y="195"/>
                    <a:pt x="232" y="188"/>
                  </a:cubicBezTo>
                  <a:cubicBezTo>
                    <a:pt x="201" y="220"/>
                    <a:pt x="201" y="220"/>
                    <a:pt x="201" y="220"/>
                  </a:cubicBezTo>
                  <a:cubicBezTo>
                    <a:pt x="198" y="222"/>
                    <a:pt x="194" y="224"/>
                    <a:pt x="191" y="224"/>
                  </a:cubicBezTo>
                  <a:cubicBezTo>
                    <a:pt x="187" y="224"/>
                    <a:pt x="184" y="222"/>
                    <a:pt x="181" y="220"/>
                  </a:cubicBezTo>
                  <a:cubicBezTo>
                    <a:pt x="176" y="214"/>
                    <a:pt x="176" y="205"/>
                    <a:pt x="181" y="2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6040438" y="6403975"/>
              <a:ext cx="280987" cy="255587"/>
            </a:xfrm>
            <a:custGeom>
              <a:avLst/>
              <a:gdLst>
                <a:gd name="T0" fmla="*/ 45 w 90"/>
                <a:gd name="T1" fmla="*/ 82 h 82"/>
                <a:gd name="T2" fmla="*/ 74 w 90"/>
                <a:gd name="T3" fmla="*/ 70 h 82"/>
                <a:gd name="T4" fmla="*/ 74 w 90"/>
                <a:gd name="T5" fmla="*/ 12 h 82"/>
                <a:gd name="T6" fmla="*/ 45 w 90"/>
                <a:gd name="T7" fmla="*/ 0 h 82"/>
                <a:gd name="T8" fmla="*/ 16 w 90"/>
                <a:gd name="T9" fmla="*/ 12 h 82"/>
                <a:gd name="T10" fmla="*/ 16 w 90"/>
                <a:gd name="T11" fmla="*/ 70 h 82"/>
                <a:gd name="T12" fmla="*/ 45 w 90"/>
                <a:gd name="T13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82">
                  <a:moveTo>
                    <a:pt x="45" y="82"/>
                  </a:moveTo>
                  <a:cubicBezTo>
                    <a:pt x="56" y="82"/>
                    <a:pt x="67" y="78"/>
                    <a:pt x="74" y="70"/>
                  </a:cubicBezTo>
                  <a:cubicBezTo>
                    <a:pt x="90" y="54"/>
                    <a:pt x="90" y="28"/>
                    <a:pt x="74" y="12"/>
                  </a:cubicBezTo>
                  <a:cubicBezTo>
                    <a:pt x="67" y="5"/>
                    <a:pt x="56" y="0"/>
                    <a:pt x="45" y="0"/>
                  </a:cubicBezTo>
                  <a:cubicBezTo>
                    <a:pt x="34" y="0"/>
                    <a:pt x="24" y="5"/>
                    <a:pt x="16" y="12"/>
                  </a:cubicBezTo>
                  <a:cubicBezTo>
                    <a:pt x="0" y="28"/>
                    <a:pt x="0" y="54"/>
                    <a:pt x="16" y="70"/>
                  </a:cubicBezTo>
                  <a:cubicBezTo>
                    <a:pt x="24" y="78"/>
                    <a:pt x="34" y="82"/>
                    <a:pt x="45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7C468E5-6FDB-63AE-A606-481F17037A06}"/>
              </a:ext>
            </a:extLst>
          </p:cNvPr>
          <p:cNvSpPr txBox="1"/>
          <p:nvPr/>
        </p:nvSpPr>
        <p:spPr>
          <a:xfrm>
            <a:off x="0" y="100196"/>
            <a:ext cx="12192000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FF3737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</a:t>
            </a:r>
            <a:r>
              <a:rPr lang="fa-IR" altLang="en-US" sz="2800" b="1" dirty="0">
                <a:solidFill>
                  <a:srgbClr val="41414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A12705-C53A-D93B-27CC-DBE28C9538FE}"/>
              </a:ext>
            </a:extLst>
          </p:cNvPr>
          <p:cNvSpPr txBox="1"/>
          <p:nvPr/>
        </p:nvSpPr>
        <p:spPr>
          <a:xfrm>
            <a:off x="6288324" y="1794700"/>
            <a:ext cx="4278745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b="1" dirty="0">
                <a:solidFill>
                  <a:srgbClr val="FF3737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25CBEF-AB8D-1A83-21E0-560279066BEA}"/>
              </a:ext>
            </a:extLst>
          </p:cNvPr>
          <p:cNvSpPr txBox="1"/>
          <p:nvPr/>
        </p:nvSpPr>
        <p:spPr>
          <a:xfrm>
            <a:off x="725517" y="1794700"/>
            <a:ext cx="4278745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b="1" dirty="0">
                <a:solidFill>
                  <a:srgbClr val="FF3737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D280C1-E2FC-62F6-3A8E-9C5C153F9154}"/>
              </a:ext>
            </a:extLst>
          </p:cNvPr>
          <p:cNvSpPr txBox="1"/>
          <p:nvPr/>
        </p:nvSpPr>
        <p:spPr>
          <a:xfrm>
            <a:off x="6288324" y="3275767"/>
            <a:ext cx="4278745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b="1" dirty="0">
                <a:solidFill>
                  <a:srgbClr val="FF3737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3C0093-4DD9-8ADF-447C-789C42718448}"/>
              </a:ext>
            </a:extLst>
          </p:cNvPr>
          <p:cNvSpPr txBox="1"/>
          <p:nvPr/>
        </p:nvSpPr>
        <p:spPr>
          <a:xfrm>
            <a:off x="725517" y="3275767"/>
            <a:ext cx="4278745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b="1" dirty="0">
                <a:solidFill>
                  <a:srgbClr val="FF3737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5F94BD-7363-B773-1FB6-8822B4F996B5}"/>
              </a:ext>
            </a:extLst>
          </p:cNvPr>
          <p:cNvSpPr txBox="1"/>
          <p:nvPr/>
        </p:nvSpPr>
        <p:spPr>
          <a:xfrm>
            <a:off x="6288324" y="4767751"/>
            <a:ext cx="4278745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b="1" dirty="0">
                <a:solidFill>
                  <a:srgbClr val="FF3737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1B8F46-9386-58F2-8E34-EA053ECF895B}"/>
              </a:ext>
            </a:extLst>
          </p:cNvPr>
          <p:cNvSpPr txBox="1"/>
          <p:nvPr/>
        </p:nvSpPr>
        <p:spPr>
          <a:xfrm>
            <a:off x="725517" y="4767751"/>
            <a:ext cx="4278745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b="1" dirty="0">
                <a:solidFill>
                  <a:srgbClr val="FF3737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0627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4" grpId="0" animBg="1"/>
      <p:bldP spid="39" grpId="0" animBg="1"/>
      <p:bldP spid="42" grpId="0" animBg="1"/>
      <p:bldP spid="45" grpId="0" animBg="1"/>
      <p:bldP spid="48" grpId="0" animBg="1"/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E6A97F6-3E14-EF12-C055-662E6334593C}"/>
              </a:ext>
            </a:extLst>
          </p:cNvPr>
          <p:cNvSpPr/>
          <p:nvPr/>
        </p:nvSpPr>
        <p:spPr>
          <a:xfrm>
            <a:off x="133350" y="133350"/>
            <a:ext cx="11877675" cy="6600825"/>
          </a:xfrm>
          <a:prstGeom prst="rect">
            <a:avLst/>
          </a:prstGeom>
          <a:solidFill>
            <a:schemeClr val="bg1"/>
          </a:solidFill>
          <a:ln>
            <a:solidFill>
              <a:srgbClr val="4141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5" name="组合 84"/>
          <p:cNvGrpSpPr/>
          <p:nvPr/>
        </p:nvGrpSpPr>
        <p:grpSpPr>
          <a:xfrm>
            <a:off x="1156054" y="1566970"/>
            <a:ext cx="9911996" cy="2776895"/>
            <a:chOff x="1203679" y="1972502"/>
            <a:chExt cx="7025921" cy="2776895"/>
          </a:xfrm>
        </p:grpSpPr>
        <p:sp>
          <p:nvSpPr>
            <p:cNvPr id="30" name="Freeform: Shape 30"/>
            <p:cNvSpPr>
              <a:spLocks/>
            </p:cNvSpPr>
            <p:nvPr/>
          </p:nvSpPr>
          <p:spPr bwMode="auto">
            <a:xfrm>
              <a:off x="1355832" y="2832271"/>
              <a:ext cx="1693529" cy="1913036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rgbClr val="FF373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lt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1" name="Freeform: Shape 31"/>
            <p:cNvSpPr>
              <a:spLocks/>
            </p:cNvSpPr>
            <p:nvPr/>
          </p:nvSpPr>
          <p:spPr bwMode="auto">
            <a:xfrm>
              <a:off x="2361450" y="3094689"/>
              <a:ext cx="1693529" cy="1650617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rgbClr val="41414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lt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2" name="Freeform: Shape 32"/>
            <p:cNvSpPr>
              <a:spLocks/>
            </p:cNvSpPr>
            <p:nvPr/>
          </p:nvSpPr>
          <p:spPr bwMode="auto">
            <a:xfrm>
              <a:off x="3367068" y="2182474"/>
              <a:ext cx="1693529" cy="2562833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rgbClr val="FF373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lt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3" name="Freeform: Shape 33"/>
            <p:cNvSpPr>
              <a:spLocks/>
            </p:cNvSpPr>
            <p:nvPr/>
          </p:nvSpPr>
          <p:spPr bwMode="auto">
            <a:xfrm>
              <a:off x="4372685" y="3619525"/>
              <a:ext cx="1693529" cy="112578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rgbClr val="41414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lt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4" name="Freeform: Shape 34"/>
            <p:cNvSpPr>
              <a:spLocks/>
            </p:cNvSpPr>
            <p:nvPr/>
          </p:nvSpPr>
          <p:spPr bwMode="auto">
            <a:xfrm>
              <a:off x="5378303" y="2569852"/>
              <a:ext cx="1693529" cy="2175454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rgbClr val="FF373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lt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5" name="Freeform: Shape 35"/>
            <p:cNvSpPr>
              <a:spLocks/>
            </p:cNvSpPr>
            <p:nvPr/>
          </p:nvSpPr>
          <p:spPr bwMode="auto">
            <a:xfrm>
              <a:off x="6383921" y="3282130"/>
              <a:ext cx="1693529" cy="1463176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rgbClr val="41414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lt1"/>
                </a:solidFill>
                <a:latin typeface="Century Gothic" panose="020B0502020202020204" pitchFamily="34" charset="0"/>
              </a:endParaRPr>
            </a:p>
          </p:txBody>
        </p:sp>
        <p:cxnSp>
          <p:nvCxnSpPr>
            <p:cNvPr id="36" name="Straight Connector 36"/>
            <p:cNvCxnSpPr/>
            <p:nvPr/>
          </p:nvCxnSpPr>
          <p:spPr>
            <a:xfrm>
              <a:off x="1203679" y="4747754"/>
              <a:ext cx="7025921" cy="1643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9"/>
            <p:cNvSpPr txBox="1"/>
            <p:nvPr/>
          </p:nvSpPr>
          <p:spPr>
            <a:xfrm>
              <a:off x="1900153" y="2593008"/>
              <a:ext cx="604886" cy="262728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sz="14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70%</a:t>
              </a:r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2905868" y="2874582"/>
              <a:ext cx="604886" cy="262728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sz="14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60%</a:t>
              </a:r>
            </a:p>
          </p:txBody>
        </p:sp>
        <p:sp>
          <p:nvSpPr>
            <p:cNvPr id="51" name="TextBox 51"/>
            <p:cNvSpPr txBox="1"/>
            <p:nvPr/>
          </p:nvSpPr>
          <p:spPr>
            <a:xfrm>
              <a:off x="3908535" y="1972502"/>
              <a:ext cx="604886" cy="262728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sz="14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90%</a:t>
              </a:r>
            </a:p>
          </p:txBody>
        </p:sp>
        <p:sp>
          <p:nvSpPr>
            <p:cNvPr id="52" name="TextBox 52"/>
            <p:cNvSpPr txBox="1"/>
            <p:nvPr/>
          </p:nvSpPr>
          <p:spPr>
            <a:xfrm>
              <a:off x="4918777" y="3407319"/>
              <a:ext cx="604886" cy="262728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sz="14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45%</a:t>
              </a:r>
            </a:p>
          </p:txBody>
        </p:sp>
        <p:sp>
          <p:nvSpPr>
            <p:cNvPr id="53" name="TextBox 53"/>
            <p:cNvSpPr txBox="1"/>
            <p:nvPr/>
          </p:nvSpPr>
          <p:spPr>
            <a:xfrm>
              <a:off x="5925628" y="2395734"/>
              <a:ext cx="604886" cy="262728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sz="14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80%</a:t>
              </a:r>
            </a:p>
          </p:txBody>
        </p:sp>
        <p:sp>
          <p:nvSpPr>
            <p:cNvPr id="54" name="TextBox 54"/>
            <p:cNvSpPr txBox="1"/>
            <p:nvPr/>
          </p:nvSpPr>
          <p:spPr>
            <a:xfrm>
              <a:off x="6934739" y="3056220"/>
              <a:ext cx="604886" cy="262728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</a:rPr>
                <a:t>50%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8DCFDF3-B0BE-B52B-A5BE-0121ED82CD99}"/>
              </a:ext>
            </a:extLst>
          </p:cNvPr>
          <p:cNvSpPr txBox="1"/>
          <p:nvPr/>
        </p:nvSpPr>
        <p:spPr>
          <a:xfrm>
            <a:off x="0" y="100196"/>
            <a:ext cx="12192000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FF3737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</a:t>
            </a:r>
            <a:r>
              <a:rPr lang="fa-IR" altLang="en-US" sz="2800" b="1" dirty="0">
                <a:solidFill>
                  <a:srgbClr val="41414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0C2FDA-BE4E-2BA6-A8FC-86CF83FFC497}"/>
              </a:ext>
            </a:extLst>
          </p:cNvPr>
          <p:cNvSpPr txBox="1"/>
          <p:nvPr/>
        </p:nvSpPr>
        <p:spPr>
          <a:xfrm>
            <a:off x="350980" y="4604437"/>
            <a:ext cx="11489456" cy="162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56711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E470D5-3FC2-4DBF-8C56-8CCB97F1C676}"/>
              </a:ext>
            </a:extLst>
          </p:cNvPr>
          <p:cNvSpPr/>
          <p:nvPr/>
        </p:nvSpPr>
        <p:spPr>
          <a:xfrm>
            <a:off x="133350" y="133350"/>
            <a:ext cx="11877675" cy="6600825"/>
          </a:xfrm>
          <a:prstGeom prst="rect">
            <a:avLst/>
          </a:prstGeom>
          <a:solidFill>
            <a:schemeClr val="bg1"/>
          </a:solidFill>
          <a:ln>
            <a:solidFill>
              <a:srgbClr val="4141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组合 3"/>
          <p:cNvGrpSpPr/>
          <p:nvPr/>
        </p:nvGrpSpPr>
        <p:grpSpPr>
          <a:xfrm>
            <a:off x="7607734" y="527494"/>
            <a:ext cx="3854593" cy="5803011"/>
            <a:chOff x="4642859" y="1232756"/>
            <a:chExt cx="2917667" cy="4392488"/>
          </a:xfrm>
        </p:grpSpPr>
        <p:sp>
          <p:nvSpPr>
            <p:cNvPr id="17" name="矩形: 圆角 16"/>
            <p:cNvSpPr/>
            <p:nvPr/>
          </p:nvSpPr>
          <p:spPr bwMode="auto">
            <a:xfrm rot="6138628">
              <a:off x="5626785" y="3101231"/>
              <a:ext cx="2930337" cy="613750"/>
            </a:xfrm>
            <a:prstGeom prst="roundRect">
              <a:avLst>
                <a:gd name="adj" fmla="val 50000"/>
              </a:avLst>
            </a:prstGeom>
            <a:solidFill>
              <a:srgbClr val="414141"/>
            </a:solidFill>
            <a:ln w="7620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矩形: 圆角 17"/>
            <p:cNvSpPr/>
            <p:nvPr/>
          </p:nvSpPr>
          <p:spPr bwMode="auto">
            <a:xfrm rot="5200262">
              <a:off x="5190746" y="2802065"/>
              <a:ext cx="3154900" cy="613750"/>
            </a:xfrm>
            <a:prstGeom prst="roundRect">
              <a:avLst>
                <a:gd name="adj" fmla="val 50000"/>
              </a:avLst>
            </a:prstGeom>
            <a:solidFill>
              <a:srgbClr val="FF3737"/>
            </a:solidFill>
            <a:ln w="7620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矩形: 圆角 18"/>
            <p:cNvSpPr/>
            <p:nvPr/>
          </p:nvSpPr>
          <p:spPr bwMode="auto">
            <a:xfrm rot="4124492">
              <a:off x="4719111" y="2563264"/>
              <a:ext cx="3274766" cy="613750"/>
            </a:xfrm>
            <a:prstGeom prst="roundRect">
              <a:avLst>
                <a:gd name="adj" fmla="val 50000"/>
              </a:avLst>
            </a:prstGeom>
            <a:solidFill>
              <a:srgbClr val="414141"/>
            </a:solidFill>
            <a:ln w="7620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任意多边形: 形状 19"/>
            <p:cNvSpPr/>
            <p:nvPr/>
          </p:nvSpPr>
          <p:spPr bwMode="auto">
            <a:xfrm>
              <a:off x="4642859" y="3101922"/>
              <a:ext cx="2523295" cy="2523322"/>
            </a:xfrm>
            <a:custGeom>
              <a:avLst/>
              <a:gdLst>
                <a:gd name="connsiteX0" fmla="*/ 1104687 w 2232362"/>
                <a:gd name="connsiteY0" fmla="*/ 54 h 2232385"/>
                <a:gd name="connsiteX1" fmla="*/ 1945531 w 2232362"/>
                <a:gd name="connsiteY1" fmla="*/ 369173 h 2232385"/>
                <a:gd name="connsiteX2" fmla="*/ 2019450 w 2232362"/>
                <a:gd name="connsiteY2" fmla="*/ 1771858 h 2232385"/>
                <a:gd name="connsiteX3" fmla="*/ 662856 w 2232362"/>
                <a:gd name="connsiteY3" fmla="*/ 2136059 h 2232385"/>
                <a:gd name="connsiteX4" fmla="*/ 8215 w 2232362"/>
                <a:gd name="connsiteY4" fmla="*/ 981601 h 2232385"/>
                <a:gd name="connsiteX5" fmla="*/ 20002 w 2232362"/>
                <a:gd name="connsiteY5" fmla="*/ 910872 h 2232385"/>
                <a:gd name="connsiteX6" fmla="*/ 22287 w 2232362"/>
                <a:gd name="connsiteY6" fmla="*/ 888201 h 2232385"/>
                <a:gd name="connsiteX7" fmla="*/ 295712 w 2232362"/>
                <a:gd name="connsiteY7" fmla="*/ 665353 h 2232385"/>
                <a:gd name="connsiteX8" fmla="*/ 574807 w 2232362"/>
                <a:gd name="connsiteY8" fmla="*/ 944448 h 2232385"/>
                <a:gd name="connsiteX9" fmla="*/ 569174 w 2232362"/>
                <a:gd name="connsiteY9" fmla="*/ 1000327 h 2232385"/>
                <a:gd name="connsiteX10" fmla="*/ 570277 w 2232362"/>
                <a:gd name="connsiteY10" fmla="*/ 1000560 h 2232385"/>
                <a:gd name="connsiteX11" fmla="*/ 889545 w 2232362"/>
                <a:gd name="connsiteY11" fmla="*/ 1626112 h 2232385"/>
                <a:gd name="connsiteX12" fmla="*/ 1567842 w 2232362"/>
                <a:gd name="connsiteY12" fmla="*/ 1444012 h 2232385"/>
                <a:gd name="connsiteX13" fmla="*/ 1530882 w 2232362"/>
                <a:gd name="connsiteY13" fmla="*/ 742669 h 2232385"/>
                <a:gd name="connsiteX14" fmla="*/ 837202 w 2232362"/>
                <a:gd name="connsiteY14" fmla="*/ 632870 h 2232385"/>
                <a:gd name="connsiteX15" fmla="*/ 836586 w 2232362"/>
                <a:gd name="connsiteY15" fmla="*/ 631802 h 2232385"/>
                <a:gd name="connsiteX16" fmla="*/ 822840 w 2232362"/>
                <a:gd name="connsiteY16" fmla="*/ 639264 h 2232385"/>
                <a:gd name="connsiteX17" fmla="*/ 714203 w 2232362"/>
                <a:gd name="connsiteY17" fmla="*/ 661196 h 2232385"/>
                <a:gd name="connsiteX18" fmla="*/ 435108 w 2232362"/>
                <a:gd name="connsiteY18" fmla="*/ 382101 h 2232385"/>
                <a:gd name="connsiteX19" fmla="*/ 558158 w 2232362"/>
                <a:gd name="connsiteY19" fmla="*/ 150671 h 2232385"/>
                <a:gd name="connsiteX20" fmla="*/ 558650 w 2232362"/>
                <a:gd name="connsiteY20" fmla="*/ 150404 h 2232385"/>
                <a:gd name="connsiteX21" fmla="*/ 558171 w 2232362"/>
                <a:gd name="connsiteY21" fmla="*/ 149574 h 2232385"/>
                <a:gd name="connsiteX22" fmla="*/ 1104687 w 2232362"/>
                <a:gd name="connsiteY22" fmla="*/ 54 h 2232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232362" h="2232385">
                  <a:moveTo>
                    <a:pt x="1104687" y="54"/>
                  </a:moveTo>
                  <a:cubicBezTo>
                    <a:pt x="1416539" y="-3035"/>
                    <a:pt x="1725128" y="124486"/>
                    <a:pt x="1945531" y="369173"/>
                  </a:cubicBezTo>
                  <a:cubicBezTo>
                    <a:pt x="2298176" y="760672"/>
                    <a:pt x="2328993" y="1345463"/>
                    <a:pt x="2019450" y="1771858"/>
                  </a:cubicBezTo>
                  <a:cubicBezTo>
                    <a:pt x="1709907" y="2198254"/>
                    <a:pt x="1144333" y="2350092"/>
                    <a:pt x="662856" y="2136059"/>
                  </a:cubicBezTo>
                  <a:cubicBezTo>
                    <a:pt x="211471" y="1935403"/>
                    <a:pt x="-50714" y="1464429"/>
                    <a:pt x="8215" y="981601"/>
                  </a:cubicBezTo>
                  <a:lnTo>
                    <a:pt x="20002" y="910872"/>
                  </a:lnTo>
                  <a:lnTo>
                    <a:pt x="22287" y="888201"/>
                  </a:lnTo>
                  <a:cubicBezTo>
                    <a:pt x="48312" y="761022"/>
                    <a:pt x="160840" y="665353"/>
                    <a:pt x="295712" y="665353"/>
                  </a:cubicBezTo>
                  <a:cubicBezTo>
                    <a:pt x="449852" y="665353"/>
                    <a:pt x="574807" y="790308"/>
                    <a:pt x="574807" y="944448"/>
                  </a:cubicBezTo>
                  <a:lnTo>
                    <a:pt x="569174" y="1000327"/>
                  </a:lnTo>
                  <a:lnTo>
                    <a:pt x="570277" y="1000560"/>
                  </a:lnTo>
                  <a:cubicBezTo>
                    <a:pt x="515701" y="1258298"/>
                    <a:pt x="648806" y="1519096"/>
                    <a:pt x="889545" y="1626112"/>
                  </a:cubicBezTo>
                  <a:cubicBezTo>
                    <a:pt x="1130283" y="1733129"/>
                    <a:pt x="1413071" y="1657210"/>
                    <a:pt x="1567842" y="1444012"/>
                  </a:cubicBezTo>
                  <a:cubicBezTo>
                    <a:pt x="1722613" y="1230814"/>
                    <a:pt x="1707205" y="938419"/>
                    <a:pt x="1530882" y="742669"/>
                  </a:cubicBezTo>
                  <a:cubicBezTo>
                    <a:pt x="1354560" y="546919"/>
                    <a:pt x="1065359" y="501143"/>
                    <a:pt x="837202" y="632870"/>
                  </a:cubicBezTo>
                  <a:lnTo>
                    <a:pt x="836586" y="631802"/>
                  </a:lnTo>
                  <a:lnTo>
                    <a:pt x="822840" y="639264"/>
                  </a:lnTo>
                  <a:cubicBezTo>
                    <a:pt x="789449" y="653386"/>
                    <a:pt x="752738" y="661196"/>
                    <a:pt x="714203" y="661196"/>
                  </a:cubicBezTo>
                  <a:cubicBezTo>
                    <a:pt x="560063" y="661196"/>
                    <a:pt x="435108" y="536241"/>
                    <a:pt x="435108" y="382101"/>
                  </a:cubicBezTo>
                  <a:cubicBezTo>
                    <a:pt x="435108" y="285764"/>
                    <a:pt x="483919" y="200827"/>
                    <a:pt x="558158" y="150671"/>
                  </a:cubicBezTo>
                  <a:lnTo>
                    <a:pt x="558650" y="150404"/>
                  </a:lnTo>
                  <a:lnTo>
                    <a:pt x="558171" y="149574"/>
                  </a:lnTo>
                  <a:cubicBezTo>
                    <a:pt x="729289" y="50779"/>
                    <a:pt x="917575" y="1907"/>
                    <a:pt x="1104687" y="54"/>
                  </a:cubicBezTo>
                  <a:close/>
                </a:path>
              </a:pathLst>
            </a:custGeom>
            <a:solidFill>
              <a:srgbClr val="FF3737"/>
            </a:solidFill>
            <a:ln w="7620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任意多边形: 形状 20"/>
            <p:cNvSpPr>
              <a:spLocks/>
            </p:cNvSpPr>
            <p:nvPr/>
          </p:nvSpPr>
          <p:spPr bwMode="auto">
            <a:xfrm>
              <a:off x="5666720" y="4125796"/>
              <a:ext cx="475573" cy="475574"/>
            </a:xfrm>
            <a:custGeom>
              <a:avLst/>
              <a:gdLst>
                <a:gd name="T0" fmla="+- 0 10800 98"/>
                <a:gd name="T1" fmla="*/ T0 w 21404"/>
                <a:gd name="T2" fmla="+- 0 10864 128"/>
                <a:gd name="T3" fmla="*/ 10864 h 21472"/>
                <a:gd name="T4" fmla="+- 0 10800 98"/>
                <a:gd name="T5" fmla="*/ T4 w 21404"/>
                <a:gd name="T6" fmla="+- 0 10864 128"/>
                <a:gd name="T7" fmla="*/ 10864 h 21472"/>
                <a:gd name="T8" fmla="+- 0 10800 98"/>
                <a:gd name="T9" fmla="*/ T8 w 21404"/>
                <a:gd name="T10" fmla="+- 0 10864 128"/>
                <a:gd name="T11" fmla="*/ 10864 h 21472"/>
                <a:gd name="T12" fmla="+- 0 10800 98"/>
                <a:gd name="T13" fmla="*/ T12 w 21404"/>
                <a:gd name="T14" fmla="+- 0 10864 128"/>
                <a:gd name="T15" fmla="*/ 10864 h 2147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04" h="21472">
                  <a:moveTo>
                    <a:pt x="3386" y="13932"/>
                  </a:moveTo>
                  <a:cubicBezTo>
                    <a:pt x="4126" y="16483"/>
                    <a:pt x="4518" y="17503"/>
                    <a:pt x="6826" y="18467"/>
                  </a:cubicBezTo>
                  <a:cubicBezTo>
                    <a:pt x="8742" y="19998"/>
                    <a:pt x="9918" y="21472"/>
                    <a:pt x="10702" y="21472"/>
                  </a:cubicBezTo>
                  <a:cubicBezTo>
                    <a:pt x="11486" y="21472"/>
                    <a:pt x="12662" y="19998"/>
                    <a:pt x="14578" y="18978"/>
                  </a:cubicBezTo>
                  <a:cubicBezTo>
                    <a:pt x="16886" y="17503"/>
                    <a:pt x="16102" y="17503"/>
                    <a:pt x="16886" y="14499"/>
                  </a:cubicBezTo>
                  <a:cubicBezTo>
                    <a:pt x="10702" y="18467"/>
                    <a:pt x="10702" y="18467"/>
                    <a:pt x="10702" y="18467"/>
                  </a:cubicBezTo>
                  <a:lnTo>
                    <a:pt x="3386" y="13932"/>
                  </a:lnTo>
                  <a:close/>
                  <a:moveTo>
                    <a:pt x="21110" y="6902"/>
                  </a:moveTo>
                  <a:cubicBezTo>
                    <a:pt x="11834" y="382"/>
                    <a:pt x="11834" y="382"/>
                    <a:pt x="11834" y="382"/>
                  </a:cubicBezTo>
                  <a:cubicBezTo>
                    <a:pt x="11486" y="-128"/>
                    <a:pt x="10310" y="-128"/>
                    <a:pt x="9526" y="382"/>
                  </a:cubicBezTo>
                  <a:cubicBezTo>
                    <a:pt x="294" y="6902"/>
                    <a:pt x="294" y="6902"/>
                    <a:pt x="294" y="6902"/>
                  </a:cubicBezTo>
                  <a:cubicBezTo>
                    <a:pt x="-98" y="7412"/>
                    <a:pt x="-98" y="7922"/>
                    <a:pt x="294" y="8943"/>
                  </a:cubicBezTo>
                  <a:cubicBezTo>
                    <a:pt x="9526" y="15463"/>
                    <a:pt x="9526" y="15463"/>
                    <a:pt x="9526" y="15463"/>
                  </a:cubicBezTo>
                  <a:cubicBezTo>
                    <a:pt x="10310" y="15973"/>
                    <a:pt x="11486" y="15973"/>
                    <a:pt x="11834" y="15463"/>
                  </a:cubicBezTo>
                  <a:cubicBezTo>
                    <a:pt x="17670" y="10927"/>
                    <a:pt x="17670" y="10927"/>
                    <a:pt x="17670" y="10927"/>
                  </a:cubicBezTo>
                  <a:cubicBezTo>
                    <a:pt x="11486" y="8943"/>
                    <a:pt x="11486" y="8943"/>
                    <a:pt x="11486" y="8943"/>
                  </a:cubicBezTo>
                  <a:cubicBezTo>
                    <a:pt x="11094" y="8943"/>
                    <a:pt x="11094" y="9396"/>
                    <a:pt x="10702" y="9396"/>
                  </a:cubicBezTo>
                  <a:cubicBezTo>
                    <a:pt x="9526" y="9396"/>
                    <a:pt x="8742" y="8433"/>
                    <a:pt x="8742" y="7412"/>
                  </a:cubicBezTo>
                  <a:cubicBezTo>
                    <a:pt x="8742" y="6902"/>
                    <a:pt x="9526" y="5938"/>
                    <a:pt x="10702" y="5938"/>
                  </a:cubicBezTo>
                  <a:cubicBezTo>
                    <a:pt x="11486" y="5938"/>
                    <a:pt x="12270" y="6392"/>
                    <a:pt x="12662" y="6902"/>
                  </a:cubicBezTo>
                  <a:cubicBezTo>
                    <a:pt x="19194" y="9907"/>
                    <a:pt x="19194" y="9907"/>
                    <a:pt x="19194" y="9907"/>
                  </a:cubicBezTo>
                  <a:cubicBezTo>
                    <a:pt x="21110" y="8943"/>
                    <a:pt x="21110" y="8943"/>
                    <a:pt x="21110" y="8943"/>
                  </a:cubicBezTo>
                  <a:cubicBezTo>
                    <a:pt x="21502" y="7922"/>
                    <a:pt x="21502" y="7412"/>
                    <a:pt x="21110" y="6902"/>
                  </a:cubicBezTo>
                  <a:close/>
                  <a:moveTo>
                    <a:pt x="18410" y="19488"/>
                  </a:moveTo>
                  <a:cubicBezTo>
                    <a:pt x="18018" y="19998"/>
                    <a:pt x="19586" y="20508"/>
                    <a:pt x="19978" y="18978"/>
                  </a:cubicBezTo>
                  <a:cubicBezTo>
                    <a:pt x="20326" y="11948"/>
                    <a:pt x="19194" y="9907"/>
                    <a:pt x="19194" y="9907"/>
                  </a:cubicBezTo>
                  <a:cubicBezTo>
                    <a:pt x="17670" y="10927"/>
                    <a:pt x="17670" y="10927"/>
                    <a:pt x="17670" y="10927"/>
                  </a:cubicBezTo>
                  <a:cubicBezTo>
                    <a:pt x="17670" y="10927"/>
                    <a:pt x="19194" y="12458"/>
                    <a:pt x="18410" y="19488"/>
                  </a:cubicBezTo>
                  <a:close/>
                </a:path>
              </a:pathLst>
            </a:custGeom>
            <a:solidFill>
              <a:srgbClr val="41414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任意多边形: 形状 21"/>
            <p:cNvSpPr/>
            <p:nvPr/>
          </p:nvSpPr>
          <p:spPr bwMode="auto">
            <a:xfrm>
              <a:off x="4764465" y="3959892"/>
              <a:ext cx="405597" cy="403691"/>
            </a:xfrm>
            <a:custGeom>
              <a:avLst/>
              <a:gdLst>
                <a:gd name="connsiteX0" fmla="*/ 106363 w 338138"/>
                <a:gd name="connsiteY0" fmla="*/ 188912 h 336550"/>
                <a:gd name="connsiteX1" fmla="*/ 106363 w 338138"/>
                <a:gd name="connsiteY1" fmla="*/ 190500 h 336550"/>
                <a:gd name="connsiteX2" fmla="*/ 107951 w 338138"/>
                <a:gd name="connsiteY2" fmla="*/ 190500 h 336550"/>
                <a:gd name="connsiteX3" fmla="*/ 107951 w 338138"/>
                <a:gd name="connsiteY3" fmla="*/ 188912 h 336550"/>
                <a:gd name="connsiteX4" fmla="*/ 169863 w 338138"/>
                <a:gd name="connsiteY4" fmla="*/ 96837 h 336550"/>
                <a:gd name="connsiteX5" fmla="*/ 98425 w 338138"/>
                <a:gd name="connsiteY5" fmla="*/ 168275 h 336550"/>
                <a:gd name="connsiteX6" fmla="*/ 115888 w 338138"/>
                <a:gd name="connsiteY6" fmla="*/ 168275 h 336550"/>
                <a:gd name="connsiteX7" fmla="*/ 115888 w 338138"/>
                <a:gd name="connsiteY7" fmla="*/ 242887 h 336550"/>
                <a:gd name="connsiteX8" fmla="*/ 222251 w 338138"/>
                <a:gd name="connsiteY8" fmla="*/ 242887 h 336550"/>
                <a:gd name="connsiteX9" fmla="*/ 222251 w 338138"/>
                <a:gd name="connsiteY9" fmla="*/ 168275 h 336550"/>
                <a:gd name="connsiteX10" fmla="*/ 239713 w 338138"/>
                <a:gd name="connsiteY10" fmla="*/ 168275 h 336550"/>
                <a:gd name="connsiteX11" fmla="*/ 166416 w 338138"/>
                <a:gd name="connsiteY11" fmla="*/ 85183 h 336550"/>
                <a:gd name="connsiteX12" fmla="*/ 171724 w 338138"/>
                <a:gd name="connsiteY12" fmla="*/ 85183 h 336550"/>
                <a:gd name="connsiteX13" fmla="*/ 246039 w 338138"/>
                <a:gd name="connsiteY13" fmla="*/ 157606 h 336550"/>
                <a:gd name="connsiteX14" fmla="*/ 254001 w 338138"/>
                <a:gd name="connsiteY14" fmla="*/ 168140 h 336550"/>
                <a:gd name="connsiteX15" fmla="*/ 243385 w 338138"/>
                <a:gd name="connsiteY15" fmla="*/ 178674 h 336550"/>
                <a:gd name="connsiteX16" fmla="*/ 232768 w 338138"/>
                <a:gd name="connsiteY16" fmla="*/ 178674 h 336550"/>
                <a:gd name="connsiteX17" fmla="*/ 232768 w 338138"/>
                <a:gd name="connsiteY17" fmla="*/ 241879 h 336550"/>
                <a:gd name="connsiteX18" fmla="*/ 222152 w 338138"/>
                <a:gd name="connsiteY18" fmla="*/ 252413 h 336550"/>
                <a:gd name="connsiteX19" fmla="*/ 115987 w 338138"/>
                <a:gd name="connsiteY19" fmla="*/ 252413 h 336550"/>
                <a:gd name="connsiteX20" fmla="*/ 105371 w 338138"/>
                <a:gd name="connsiteY20" fmla="*/ 241879 h 336550"/>
                <a:gd name="connsiteX21" fmla="*/ 105371 w 338138"/>
                <a:gd name="connsiteY21" fmla="*/ 178674 h 336550"/>
                <a:gd name="connsiteX22" fmla="*/ 94754 w 338138"/>
                <a:gd name="connsiteY22" fmla="*/ 178674 h 336550"/>
                <a:gd name="connsiteX23" fmla="*/ 84138 w 338138"/>
                <a:gd name="connsiteY23" fmla="*/ 168140 h 336550"/>
                <a:gd name="connsiteX24" fmla="*/ 84138 w 338138"/>
                <a:gd name="connsiteY24" fmla="*/ 166823 h 336550"/>
                <a:gd name="connsiteX25" fmla="*/ 92100 w 338138"/>
                <a:gd name="connsiteY25" fmla="*/ 157606 h 336550"/>
                <a:gd name="connsiteX26" fmla="*/ 166416 w 338138"/>
                <a:gd name="connsiteY26" fmla="*/ 85183 h 336550"/>
                <a:gd name="connsiteX27" fmla="*/ 169070 w 338138"/>
                <a:gd name="connsiteY27" fmla="*/ 11112 h 336550"/>
                <a:gd name="connsiteX28" fmla="*/ 11113 w 338138"/>
                <a:gd name="connsiteY28" fmla="*/ 169069 h 336550"/>
                <a:gd name="connsiteX29" fmla="*/ 169070 w 338138"/>
                <a:gd name="connsiteY29" fmla="*/ 327026 h 336550"/>
                <a:gd name="connsiteX30" fmla="*/ 327027 w 338138"/>
                <a:gd name="connsiteY30" fmla="*/ 169069 h 336550"/>
                <a:gd name="connsiteX31" fmla="*/ 169070 w 338138"/>
                <a:gd name="connsiteY31" fmla="*/ 11112 h 336550"/>
                <a:gd name="connsiteX32" fmla="*/ 169069 w 338138"/>
                <a:gd name="connsiteY32" fmla="*/ 0 h 336550"/>
                <a:gd name="connsiteX33" fmla="*/ 338138 w 338138"/>
                <a:gd name="connsiteY33" fmla="*/ 168275 h 336550"/>
                <a:gd name="connsiteX34" fmla="*/ 169069 w 338138"/>
                <a:gd name="connsiteY34" fmla="*/ 336550 h 336550"/>
                <a:gd name="connsiteX35" fmla="*/ 0 w 338138"/>
                <a:gd name="connsiteY35" fmla="*/ 168275 h 336550"/>
                <a:gd name="connsiteX36" fmla="*/ 169069 w 338138"/>
                <a:gd name="connsiteY36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38138" h="336550">
                  <a:moveTo>
                    <a:pt x="106363" y="188912"/>
                  </a:moveTo>
                  <a:lnTo>
                    <a:pt x="106363" y="190500"/>
                  </a:lnTo>
                  <a:lnTo>
                    <a:pt x="107951" y="190500"/>
                  </a:lnTo>
                  <a:lnTo>
                    <a:pt x="107951" y="188912"/>
                  </a:lnTo>
                  <a:close/>
                  <a:moveTo>
                    <a:pt x="169863" y="96837"/>
                  </a:moveTo>
                  <a:lnTo>
                    <a:pt x="98425" y="168275"/>
                  </a:lnTo>
                  <a:lnTo>
                    <a:pt x="115888" y="168275"/>
                  </a:lnTo>
                  <a:lnTo>
                    <a:pt x="115888" y="242887"/>
                  </a:lnTo>
                  <a:lnTo>
                    <a:pt x="222251" y="242887"/>
                  </a:lnTo>
                  <a:lnTo>
                    <a:pt x="222251" y="168275"/>
                  </a:lnTo>
                  <a:lnTo>
                    <a:pt x="239713" y="168275"/>
                  </a:lnTo>
                  <a:close/>
                  <a:moveTo>
                    <a:pt x="166416" y="85183"/>
                  </a:moveTo>
                  <a:cubicBezTo>
                    <a:pt x="167743" y="82550"/>
                    <a:pt x="170397" y="82550"/>
                    <a:pt x="171724" y="85183"/>
                  </a:cubicBezTo>
                  <a:cubicBezTo>
                    <a:pt x="171724" y="85183"/>
                    <a:pt x="171724" y="85183"/>
                    <a:pt x="246039" y="157606"/>
                  </a:cubicBezTo>
                  <a:cubicBezTo>
                    <a:pt x="250020" y="158923"/>
                    <a:pt x="254001" y="162873"/>
                    <a:pt x="254001" y="168140"/>
                  </a:cubicBezTo>
                  <a:cubicBezTo>
                    <a:pt x="254001" y="173407"/>
                    <a:pt x="248693" y="178674"/>
                    <a:pt x="243385" y="178674"/>
                  </a:cubicBezTo>
                  <a:cubicBezTo>
                    <a:pt x="243385" y="178674"/>
                    <a:pt x="243385" y="178674"/>
                    <a:pt x="232768" y="178674"/>
                  </a:cubicBezTo>
                  <a:cubicBezTo>
                    <a:pt x="232768" y="178674"/>
                    <a:pt x="232768" y="178674"/>
                    <a:pt x="232768" y="241879"/>
                  </a:cubicBezTo>
                  <a:cubicBezTo>
                    <a:pt x="232768" y="247146"/>
                    <a:pt x="227460" y="252413"/>
                    <a:pt x="222152" y="252413"/>
                  </a:cubicBezTo>
                  <a:cubicBezTo>
                    <a:pt x="222152" y="252413"/>
                    <a:pt x="222152" y="252413"/>
                    <a:pt x="115987" y="252413"/>
                  </a:cubicBezTo>
                  <a:cubicBezTo>
                    <a:pt x="110679" y="252413"/>
                    <a:pt x="105371" y="247146"/>
                    <a:pt x="105371" y="241879"/>
                  </a:cubicBezTo>
                  <a:cubicBezTo>
                    <a:pt x="105371" y="241879"/>
                    <a:pt x="105371" y="241879"/>
                    <a:pt x="105371" y="178674"/>
                  </a:cubicBezTo>
                  <a:cubicBezTo>
                    <a:pt x="105371" y="178674"/>
                    <a:pt x="105371" y="178674"/>
                    <a:pt x="94754" y="178674"/>
                  </a:cubicBezTo>
                  <a:cubicBezTo>
                    <a:pt x="89446" y="178674"/>
                    <a:pt x="84138" y="173407"/>
                    <a:pt x="84138" y="168140"/>
                  </a:cubicBezTo>
                  <a:cubicBezTo>
                    <a:pt x="84138" y="168140"/>
                    <a:pt x="84138" y="166823"/>
                    <a:pt x="84138" y="166823"/>
                  </a:cubicBezTo>
                  <a:cubicBezTo>
                    <a:pt x="85465" y="162873"/>
                    <a:pt x="88119" y="158923"/>
                    <a:pt x="92100" y="157606"/>
                  </a:cubicBezTo>
                  <a:cubicBezTo>
                    <a:pt x="92100" y="157606"/>
                    <a:pt x="92100" y="157606"/>
                    <a:pt x="166416" y="85183"/>
                  </a:cubicBezTo>
                  <a:close/>
                  <a:moveTo>
                    <a:pt x="169070" y="11112"/>
                  </a:moveTo>
                  <a:cubicBezTo>
                    <a:pt x="81833" y="11112"/>
                    <a:pt x="11113" y="81832"/>
                    <a:pt x="11113" y="169069"/>
                  </a:cubicBezTo>
                  <a:cubicBezTo>
                    <a:pt x="11113" y="256306"/>
                    <a:pt x="81833" y="327026"/>
                    <a:pt x="169070" y="327026"/>
                  </a:cubicBezTo>
                  <a:cubicBezTo>
                    <a:pt x="256307" y="327026"/>
                    <a:pt x="327027" y="256306"/>
                    <a:pt x="327027" y="169069"/>
                  </a:cubicBezTo>
                  <a:cubicBezTo>
                    <a:pt x="327027" y="81832"/>
                    <a:pt x="256307" y="11112"/>
                    <a:pt x="169070" y="11112"/>
                  </a:cubicBezTo>
                  <a:close/>
                  <a:moveTo>
                    <a:pt x="169069" y="0"/>
                  </a:moveTo>
                  <a:cubicBezTo>
                    <a:pt x="262443" y="0"/>
                    <a:pt x="338138" y="75339"/>
                    <a:pt x="338138" y="168275"/>
                  </a:cubicBezTo>
                  <a:cubicBezTo>
                    <a:pt x="338138" y="261211"/>
                    <a:pt x="262443" y="336550"/>
                    <a:pt x="169069" y="336550"/>
                  </a:cubicBezTo>
                  <a:cubicBezTo>
                    <a:pt x="75695" y="336550"/>
                    <a:pt x="0" y="261211"/>
                    <a:pt x="0" y="168275"/>
                  </a:cubicBezTo>
                  <a:cubicBezTo>
                    <a:pt x="0" y="75339"/>
                    <a:pt x="75695" y="0"/>
                    <a:pt x="169069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任意多边形: 形状 22"/>
            <p:cNvSpPr/>
            <p:nvPr/>
          </p:nvSpPr>
          <p:spPr bwMode="auto">
            <a:xfrm>
              <a:off x="5248995" y="3318823"/>
              <a:ext cx="405597" cy="405597"/>
            </a:xfrm>
            <a:custGeom>
              <a:avLst/>
              <a:gdLst>
                <a:gd name="connsiteX0" fmla="*/ 165894 w 331788"/>
                <a:gd name="connsiteY0" fmla="*/ 145113 h 331788"/>
                <a:gd name="connsiteX1" fmla="*/ 151827 w 331788"/>
                <a:gd name="connsiteY1" fmla="*/ 151827 h 331788"/>
                <a:gd name="connsiteX2" fmla="*/ 151827 w 331788"/>
                <a:gd name="connsiteY2" fmla="*/ 179961 h 331788"/>
                <a:gd name="connsiteX3" fmla="*/ 179961 w 331788"/>
                <a:gd name="connsiteY3" fmla="*/ 179961 h 331788"/>
                <a:gd name="connsiteX4" fmla="*/ 179961 w 331788"/>
                <a:gd name="connsiteY4" fmla="*/ 151827 h 331788"/>
                <a:gd name="connsiteX5" fmla="*/ 165894 w 331788"/>
                <a:gd name="connsiteY5" fmla="*/ 145113 h 331788"/>
                <a:gd name="connsiteX6" fmla="*/ 103187 w 331788"/>
                <a:gd name="connsiteY6" fmla="*/ 103187 h 331788"/>
                <a:gd name="connsiteX7" fmla="*/ 147604 w 331788"/>
                <a:gd name="connsiteY7" fmla="*/ 111025 h 331788"/>
                <a:gd name="connsiteX8" fmla="*/ 133234 w 331788"/>
                <a:gd name="connsiteY8" fmla="*/ 125395 h 331788"/>
                <a:gd name="connsiteX9" fmla="*/ 147604 w 331788"/>
                <a:gd name="connsiteY9" fmla="*/ 139766 h 331788"/>
                <a:gd name="connsiteX10" fmla="*/ 184183 w 331788"/>
                <a:gd name="connsiteY10" fmla="*/ 139766 h 331788"/>
                <a:gd name="connsiteX11" fmla="*/ 198553 w 331788"/>
                <a:gd name="connsiteY11" fmla="*/ 125395 h 331788"/>
                <a:gd name="connsiteX12" fmla="*/ 184183 w 331788"/>
                <a:gd name="connsiteY12" fmla="*/ 111025 h 331788"/>
                <a:gd name="connsiteX13" fmla="*/ 228600 w 331788"/>
                <a:gd name="connsiteY13" fmla="*/ 103187 h 331788"/>
                <a:gd name="connsiteX14" fmla="*/ 220762 w 331788"/>
                <a:gd name="connsiteY14" fmla="*/ 147604 h 331788"/>
                <a:gd name="connsiteX15" fmla="*/ 206392 w 331788"/>
                <a:gd name="connsiteY15" fmla="*/ 133234 h 331788"/>
                <a:gd name="connsiteX16" fmla="*/ 192021 w 331788"/>
                <a:gd name="connsiteY16" fmla="*/ 147604 h 331788"/>
                <a:gd name="connsiteX17" fmla="*/ 192021 w 331788"/>
                <a:gd name="connsiteY17" fmla="*/ 184183 h 331788"/>
                <a:gd name="connsiteX18" fmla="*/ 206392 w 331788"/>
                <a:gd name="connsiteY18" fmla="*/ 198553 h 331788"/>
                <a:gd name="connsiteX19" fmla="*/ 220762 w 331788"/>
                <a:gd name="connsiteY19" fmla="*/ 184183 h 331788"/>
                <a:gd name="connsiteX20" fmla="*/ 228600 w 331788"/>
                <a:gd name="connsiteY20" fmla="*/ 228600 h 331788"/>
                <a:gd name="connsiteX21" fmla="*/ 184183 w 331788"/>
                <a:gd name="connsiteY21" fmla="*/ 220762 h 331788"/>
                <a:gd name="connsiteX22" fmla="*/ 198553 w 331788"/>
                <a:gd name="connsiteY22" fmla="*/ 206392 h 331788"/>
                <a:gd name="connsiteX23" fmla="*/ 184183 w 331788"/>
                <a:gd name="connsiteY23" fmla="*/ 192021 h 331788"/>
                <a:gd name="connsiteX24" fmla="*/ 147604 w 331788"/>
                <a:gd name="connsiteY24" fmla="*/ 192021 h 331788"/>
                <a:gd name="connsiteX25" fmla="*/ 133234 w 331788"/>
                <a:gd name="connsiteY25" fmla="*/ 206392 h 331788"/>
                <a:gd name="connsiteX26" fmla="*/ 147604 w 331788"/>
                <a:gd name="connsiteY26" fmla="*/ 220762 h 331788"/>
                <a:gd name="connsiteX27" fmla="*/ 103187 w 331788"/>
                <a:gd name="connsiteY27" fmla="*/ 228600 h 331788"/>
                <a:gd name="connsiteX28" fmla="*/ 111025 w 331788"/>
                <a:gd name="connsiteY28" fmla="*/ 184183 h 331788"/>
                <a:gd name="connsiteX29" fmla="*/ 125395 w 331788"/>
                <a:gd name="connsiteY29" fmla="*/ 198553 h 331788"/>
                <a:gd name="connsiteX30" fmla="*/ 139766 w 331788"/>
                <a:gd name="connsiteY30" fmla="*/ 184183 h 331788"/>
                <a:gd name="connsiteX31" fmla="*/ 139766 w 331788"/>
                <a:gd name="connsiteY31" fmla="*/ 147604 h 331788"/>
                <a:gd name="connsiteX32" fmla="*/ 125395 w 331788"/>
                <a:gd name="connsiteY32" fmla="*/ 133234 h 331788"/>
                <a:gd name="connsiteX33" fmla="*/ 111025 w 331788"/>
                <a:gd name="connsiteY33" fmla="*/ 147604 h 331788"/>
                <a:gd name="connsiteX34" fmla="*/ 103187 w 331788"/>
                <a:gd name="connsiteY34" fmla="*/ 103187 h 331788"/>
                <a:gd name="connsiteX35" fmla="*/ 165894 w 331788"/>
                <a:gd name="connsiteY35" fmla="*/ 11112 h 331788"/>
                <a:gd name="connsiteX36" fmla="*/ 11112 w 331788"/>
                <a:gd name="connsiteY36" fmla="*/ 165894 h 331788"/>
                <a:gd name="connsiteX37" fmla="*/ 165894 w 331788"/>
                <a:gd name="connsiteY37" fmla="*/ 320676 h 331788"/>
                <a:gd name="connsiteX38" fmla="*/ 320676 w 331788"/>
                <a:gd name="connsiteY38" fmla="*/ 165894 h 331788"/>
                <a:gd name="connsiteX39" fmla="*/ 165894 w 331788"/>
                <a:gd name="connsiteY39" fmla="*/ 11112 h 331788"/>
                <a:gd name="connsiteX40" fmla="*/ 165894 w 331788"/>
                <a:gd name="connsiteY40" fmla="*/ 0 h 331788"/>
                <a:gd name="connsiteX41" fmla="*/ 331788 w 331788"/>
                <a:gd name="connsiteY41" fmla="*/ 165894 h 331788"/>
                <a:gd name="connsiteX42" fmla="*/ 165894 w 331788"/>
                <a:gd name="connsiteY42" fmla="*/ 331788 h 331788"/>
                <a:gd name="connsiteX43" fmla="*/ 0 w 331788"/>
                <a:gd name="connsiteY43" fmla="*/ 165894 h 331788"/>
                <a:gd name="connsiteX44" fmla="*/ 165894 w 331788"/>
                <a:gd name="connsiteY44" fmla="*/ 0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331788" h="331788">
                  <a:moveTo>
                    <a:pt x="165894" y="145113"/>
                  </a:moveTo>
                  <a:cubicBezTo>
                    <a:pt x="160779" y="145113"/>
                    <a:pt x="155664" y="147351"/>
                    <a:pt x="151827" y="151827"/>
                  </a:cubicBezTo>
                  <a:cubicBezTo>
                    <a:pt x="142875" y="159500"/>
                    <a:pt x="142875" y="172288"/>
                    <a:pt x="151827" y="179961"/>
                  </a:cubicBezTo>
                  <a:cubicBezTo>
                    <a:pt x="159500" y="188913"/>
                    <a:pt x="172288" y="188913"/>
                    <a:pt x="179961" y="179961"/>
                  </a:cubicBezTo>
                  <a:cubicBezTo>
                    <a:pt x="188913" y="172288"/>
                    <a:pt x="188913" y="159500"/>
                    <a:pt x="179961" y="151827"/>
                  </a:cubicBezTo>
                  <a:cubicBezTo>
                    <a:pt x="176125" y="147351"/>
                    <a:pt x="171010" y="145113"/>
                    <a:pt x="165894" y="145113"/>
                  </a:cubicBezTo>
                  <a:close/>
                  <a:moveTo>
                    <a:pt x="103187" y="103187"/>
                  </a:moveTo>
                  <a:cubicBezTo>
                    <a:pt x="103187" y="103187"/>
                    <a:pt x="103187" y="103187"/>
                    <a:pt x="147604" y="111025"/>
                  </a:cubicBezTo>
                  <a:cubicBezTo>
                    <a:pt x="147604" y="111025"/>
                    <a:pt x="147604" y="111025"/>
                    <a:pt x="133234" y="125395"/>
                  </a:cubicBezTo>
                  <a:cubicBezTo>
                    <a:pt x="133234" y="125395"/>
                    <a:pt x="133234" y="125395"/>
                    <a:pt x="147604" y="139766"/>
                  </a:cubicBezTo>
                  <a:cubicBezTo>
                    <a:pt x="158055" y="133234"/>
                    <a:pt x="173732" y="133234"/>
                    <a:pt x="184183" y="139766"/>
                  </a:cubicBezTo>
                  <a:cubicBezTo>
                    <a:pt x="184183" y="139766"/>
                    <a:pt x="184183" y="139766"/>
                    <a:pt x="198553" y="125395"/>
                  </a:cubicBezTo>
                  <a:cubicBezTo>
                    <a:pt x="198553" y="125395"/>
                    <a:pt x="198553" y="125395"/>
                    <a:pt x="184183" y="111025"/>
                  </a:cubicBezTo>
                  <a:cubicBezTo>
                    <a:pt x="184183" y="111025"/>
                    <a:pt x="184183" y="111025"/>
                    <a:pt x="228600" y="103187"/>
                  </a:cubicBezTo>
                  <a:cubicBezTo>
                    <a:pt x="228600" y="103187"/>
                    <a:pt x="228600" y="103187"/>
                    <a:pt x="220762" y="147604"/>
                  </a:cubicBezTo>
                  <a:cubicBezTo>
                    <a:pt x="220762" y="147604"/>
                    <a:pt x="220762" y="147604"/>
                    <a:pt x="206392" y="133234"/>
                  </a:cubicBezTo>
                  <a:cubicBezTo>
                    <a:pt x="206392" y="133234"/>
                    <a:pt x="206392" y="133234"/>
                    <a:pt x="192021" y="147604"/>
                  </a:cubicBezTo>
                  <a:cubicBezTo>
                    <a:pt x="198553" y="158055"/>
                    <a:pt x="198553" y="173732"/>
                    <a:pt x="192021" y="184183"/>
                  </a:cubicBezTo>
                  <a:cubicBezTo>
                    <a:pt x="192021" y="184183"/>
                    <a:pt x="192021" y="184183"/>
                    <a:pt x="206392" y="198553"/>
                  </a:cubicBezTo>
                  <a:lnTo>
                    <a:pt x="220762" y="184183"/>
                  </a:lnTo>
                  <a:cubicBezTo>
                    <a:pt x="220762" y="184183"/>
                    <a:pt x="220762" y="184183"/>
                    <a:pt x="228600" y="228600"/>
                  </a:cubicBezTo>
                  <a:cubicBezTo>
                    <a:pt x="228600" y="228600"/>
                    <a:pt x="228600" y="228600"/>
                    <a:pt x="184183" y="220762"/>
                  </a:cubicBezTo>
                  <a:cubicBezTo>
                    <a:pt x="184183" y="220762"/>
                    <a:pt x="184183" y="220762"/>
                    <a:pt x="198553" y="206392"/>
                  </a:cubicBezTo>
                  <a:cubicBezTo>
                    <a:pt x="198553" y="206392"/>
                    <a:pt x="198553" y="206392"/>
                    <a:pt x="184183" y="192021"/>
                  </a:cubicBezTo>
                  <a:cubicBezTo>
                    <a:pt x="173732" y="198553"/>
                    <a:pt x="158055" y="198553"/>
                    <a:pt x="147604" y="192021"/>
                  </a:cubicBezTo>
                  <a:cubicBezTo>
                    <a:pt x="147604" y="192021"/>
                    <a:pt x="147604" y="192021"/>
                    <a:pt x="133234" y="206392"/>
                  </a:cubicBezTo>
                  <a:cubicBezTo>
                    <a:pt x="133234" y="206392"/>
                    <a:pt x="133234" y="206392"/>
                    <a:pt x="147604" y="220762"/>
                  </a:cubicBezTo>
                  <a:cubicBezTo>
                    <a:pt x="147604" y="220762"/>
                    <a:pt x="147604" y="220762"/>
                    <a:pt x="103187" y="228600"/>
                  </a:cubicBezTo>
                  <a:cubicBezTo>
                    <a:pt x="103187" y="228600"/>
                    <a:pt x="103187" y="228600"/>
                    <a:pt x="111025" y="184183"/>
                  </a:cubicBezTo>
                  <a:cubicBezTo>
                    <a:pt x="111025" y="184183"/>
                    <a:pt x="111025" y="184183"/>
                    <a:pt x="125395" y="198553"/>
                  </a:cubicBezTo>
                  <a:cubicBezTo>
                    <a:pt x="125395" y="198553"/>
                    <a:pt x="125395" y="198553"/>
                    <a:pt x="139766" y="184183"/>
                  </a:cubicBezTo>
                  <a:cubicBezTo>
                    <a:pt x="133234" y="173732"/>
                    <a:pt x="133234" y="158055"/>
                    <a:pt x="139766" y="147604"/>
                  </a:cubicBezTo>
                  <a:cubicBezTo>
                    <a:pt x="139766" y="147604"/>
                    <a:pt x="139766" y="147604"/>
                    <a:pt x="125395" y="133234"/>
                  </a:cubicBezTo>
                  <a:cubicBezTo>
                    <a:pt x="125395" y="133234"/>
                    <a:pt x="125395" y="133234"/>
                    <a:pt x="111025" y="147604"/>
                  </a:cubicBezTo>
                  <a:cubicBezTo>
                    <a:pt x="111025" y="147604"/>
                    <a:pt x="111025" y="147604"/>
                    <a:pt x="103187" y="103187"/>
                  </a:cubicBezTo>
                  <a:close/>
                  <a:moveTo>
                    <a:pt x="165894" y="11112"/>
                  </a:moveTo>
                  <a:cubicBezTo>
                    <a:pt x="80410" y="11112"/>
                    <a:pt x="11112" y="80410"/>
                    <a:pt x="11112" y="165894"/>
                  </a:cubicBezTo>
                  <a:cubicBezTo>
                    <a:pt x="11112" y="251378"/>
                    <a:pt x="80410" y="320676"/>
                    <a:pt x="165894" y="320676"/>
                  </a:cubicBezTo>
                  <a:cubicBezTo>
                    <a:pt x="251378" y="320676"/>
                    <a:pt x="320676" y="251378"/>
                    <a:pt x="320676" y="165894"/>
                  </a:cubicBezTo>
                  <a:cubicBezTo>
                    <a:pt x="320676" y="80410"/>
                    <a:pt x="251378" y="11112"/>
                    <a:pt x="165894" y="11112"/>
                  </a:cubicBezTo>
                  <a:close/>
                  <a:moveTo>
                    <a:pt x="165894" y="0"/>
                  </a:moveTo>
                  <a:cubicBezTo>
                    <a:pt x="257515" y="0"/>
                    <a:pt x="331788" y="74273"/>
                    <a:pt x="331788" y="165894"/>
                  </a:cubicBezTo>
                  <a:cubicBezTo>
                    <a:pt x="331788" y="257515"/>
                    <a:pt x="257515" y="331788"/>
                    <a:pt x="165894" y="331788"/>
                  </a:cubicBezTo>
                  <a:cubicBezTo>
                    <a:pt x="74273" y="331788"/>
                    <a:pt x="0" y="257515"/>
                    <a:pt x="0" y="165894"/>
                  </a:cubicBezTo>
                  <a:cubicBezTo>
                    <a:pt x="0" y="74273"/>
                    <a:pt x="74273" y="0"/>
                    <a:pt x="165894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文本框 12"/>
            <p:cNvSpPr txBox="1"/>
            <p:nvPr/>
          </p:nvSpPr>
          <p:spPr>
            <a:xfrm>
              <a:off x="5682858" y="1506552"/>
              <a:ext cx="396263" cy="369332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pPr algn="ctr"/>
              <a:r>
                <a:rPr lang="fa-IR" altLang="zh-CN" dirty="0">
                  <a:solidFill>
                    <a:schemeClr val="bg1"/>
                  </a:solidFill>
                  <a:latin typeface="Impact" panose="020B0806030902050204" pitchFamily="34" charset="0"/>
                  <a:cs typeface="B Titr" panose="00000700000000000000" pitchFamily="2" charset="-78"/>
                </a:rPr>
                <a:t>01</a:t>
              </a:r>
              <a:endParaRPr lang="en-US" altLang="zh-CN" dirty="0">
                <a:solidFill>
                  <a:schemeClr val="bg1"/>
                </a:solidFill>
                <a:latin typeface="Impact" panose="020B0806030902050204" pitchFamily="34" charset="0"/>
                <a:cs typeface="B Titr" panose="00000700000000000000" pitchFamily="2" charset="-78"/>
              </a:endParaRPr>
            </a:p>
          </p:txBody>
        </p:sp>
        <p:sp>
          <p:nvSpPr>
            <p:cNvPr id="25" name="文本框 13"/>
            <p:cNvSpPr txBox="1"/>
            <p:nvPr/>
          </p:nvSpPr>
          <p:spPr>
            <a:xfrm>
              <a:off x="6503198" y="1726531"/>
              <a:ext cx="423514" cy="369332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pPr algn="ctr"/>
              <a:r>
                <a:rPr lang="fa-IR" altLang="zh-CN" dirty="0">
                  <a:solidFill>
                    <a:schemeClr val="bg1"/>
                  </a:solidFill>
                  <a:latin typeface="Impact" panose="020B0806030902050204" pitchFamily="34" charset="0"/>
                  <a:cs typeface="B Titr" panose="00000700000000000000" pitchFamily="2" charset="-78"/>
                </a:rPr>
                <a:t>02</a:t>
              </a:r>
              <a:endParaRPr lang="en-US" altLang="zh-CN" dirty="0">
                <a:solidFill>
                  <a:schemeClr val="bg1"/>
                </a:solidFill>
                <a:latin typeface="Impact" panose="020B0806030902050204" pitchFamily="34" charset="0"/>
                <a:cs typeface="B Titr" panose="00000700000000000000" pitchFamily="2" charset="-78"/>
              </a:endParaRPr>
            </a:p>
          </p:txBody>
        </p:sp>
        <p:sp>
          <p:nvSpPr>
            <p:cNvPr id="26" name="文本框 14"/>
            <p:cNvSpPr txBox="1"/>
            <p:nvPr/>
          </p:nvSpPr>
          <p:spPr>
            <a:xfrm>
              <a:off x="7130600" y="2120060"/>
              <a:ext cx="429926" cy="369332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pPr algn="ctr"/>
              <a:r>
                <a:rPr lang="fa-IR" altLang="zh-CN" dirty="0">
                  <a:solidFill>
                    <a:schemeClr val="bg1"/>
                  </a:solidFill>
                  <a:latin typeface="Impact" panose="020B0806030902050204" pitchFamily="34" charset="0"/>
                  <a:cs typeface="B Titr" panose="00000700000000000000" pitchFamily="2" charset="-78"/>
                </a:rPr>
                <a:t>03</a:t>
              </a:r>
              <a:endParaRPr lang="en-US" altLang="zh-CN" dirty="0">
                <a:solidFill>
                  <a:schemeClr val="bg1"/>
                </a:solidFill>
                <a:latin typeface="Impact" panose="020B0806030902050204" pitchFamily="34" charset="0"/>
                <a:cs typeface="B Titr" panose="00000700000000000000" pitchFamily="2" charset="-78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2C27DD4-FAE1-12DE-90C3-F58BAE17B735}"/>
              </a:ext>
            </a:extLst>
          </p:cNvPr>
          <p:cNvSpPr txBox="1"/>
          <p:nvPr/>
        </p:nvSpPr>
        <p:spPr>
          <a:xfrm>
            <a:off x="2950184" y="242380"/>
            <a:ext cx="4327973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FF3737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</a:t>
            </a:r>
            <a:r>
              <a:rPr lang="fa-IR" altLang="en-US" sz="2800" b="1" dirty="0">
                <a:solidFill>
                  <a:srgbClr val="41414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133E42-4186-B9A2-457B-75166BF24F5C}"/>
              </a:ext>
            </a:extLst>
          </p:cNvPr>
          <p:cNvSpPr txBox="1"/>
          <p:nvPr/>
        </p:nvSpPr>
        <p:spPr>
          <a:xfrm>
            <a:off x="394748" y="1191117"/>
            <a:ext cx="6883409" cy="49398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</p:spTree>
    <p:extLst>
      <p:ext uri="{BB962C8B-B14F-4D97-AF65-F5344CB8AC3E}">
        <p14:creationId xmlns:p14="http://schemas.microsoft.com/office/powerpoint/2010/main" val="819955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5D956FB3-5E1F-2F61-F879-76E4ECD8704C}"/>
              </a:ext>
            </a:extLst>
          </p:cNvPr>
          <p:cNvSpPr/>
          <p:nvPr/>
        </p:nvSpPr>
        <p:spPr>
          <a:xfrm>
            <a:off x="133350" y="133350"/>
            <a:ext cx="11877675" cy="6600825"/>
          </a:xfrm>
          <a:prstGeom prst="rect">
            <a:avLst/>
          </a:prstGeom>
          <a:solidFill>
            <a:schemeClr val="bg1"/>
          </a:solidFill>
          <a:ln>
            <a:solidFill>
              <a:srgbClr val="4141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9"/>
          <p:cNvGrpSpPr/>
          <p:nvPr/>
        </p:nvGrpSpPr>
        <p:grpSpPr>
          <a:xfrm>
            <a:off x="1148362" y="1556951"/>
            <a:ext cx="4597624" cy="4751774"/>
            <a:chOff x="849666" y="1269514"/>
            <a:chExt cx="4597624" cy="4751774"/>
          </a:xfrm>
        </p:grpSpPr>
        <p:sp>
          <p:nvSpPr>
            <p:cNvPr id="20" name="Arc 5"/>
            <p:cNvSpPr/>
            <p:nvPr/>
          </p:nvSpPr>
          <p:spPr>
            <a:xfrm>
              <a:off x="849666" y="1433424"/>
              <a:ext cx="4587864" cy="4587864"/>
            </a:xfrm>
            <a:prstGeom prst="arc">
              <a:avLst>
                <a:gd name="adj1" fmla="val 20230496"/>
                <a:gd name="adj2" fmla="val 21370915"/>
              </a:avLst>
            </a:prstGeom>
            <a:noFill/>
            <a:ln w="28575" cap="rnd">
              <a:solidFill>
                <a:srgbClr val="FF3737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Arc 6"/>
            <p:cNvSpPr/>
            <p:nvPr/>
          </p:nvSpPr>
          <p:spPr>
            <a:xfrm>
              <a:off x="859426" y="1433424"/>
              <a:ext cx="4587864" cy="4587864"/>
            </a:xfrm>
            <a:prstGeom prst="arc">
              <a:avLst>
                <a:gd name="adj1" fmla="val 43325"/>
                <a:gd name="adj2" fmla="val 3696807"/>
              </a:avLst>
            </a:prstGeom>
            <a:noFill/>
            <a:ln w="28575" cap="rnd">
              <a:solidFill>
                <a:srgbClr val="41414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Oval 7"/>
            <p:cNvSpPr/>
            <p:nvPr/>
          </p:nvSpPr>
          <p:spPr>
            <a:xfrm>
              <a:off x="1155689" y="1729688"/>
              <a:ext cx="3995334" cy="3995334"/>
            </a:xfrm>
            <a:prstGeom prst="ellipse">
              <a:avLst/>
            </a:prstGeom>
            <a:solidFill>
              <a:srgbClr val="414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Oval 8"/>
            <p:cNvSpPr/>
            <p:nvPr/>
          </p:nvSpPr>
          <p:spPr>
            <a:xfrm>
              <a:off x="1511761" y="2085760"/>
              <a:ext cx="3283189" cy="328318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Oval 9"/>
            <p:cNvSpPr/>
            <p:nvPr/>
          </p:nvSpPr>
          <p:spPr>
            <a:xfrm>
              <a:off x="1871473" y="2445471"/>
              <a:ext cx="2563766" cy="2563767"/>
            </a:xfrm>
            <a:prstGeom prst="ellipse">
              <a:avLst/>
            </a:prstGeom>
            <a:solidFill>
              <a:srgbClr val="FF37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Oval 10"/>
            <p:cNvSpPr/>
            <p:nvPr/>
          </p:nvSpPr>
          <p:spPr>
            <a:xfrm>
              <a:off x="2172453" y="2759926"/>
              <a:ext cx="1934857" cy="193485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Oval 11"/>
            <p:cNvSpPr/>
            <p:nvPr/>
          </p:nvSpPr>
          <p:spPr>
            <a:xfrm>
              <a:off x="2437092" y="3024566"/>
              <a:ext cx="1405578" cy="1405578"/>
            </a:xfrm>
            <a:prstGeom prst="ellipse">
              <a:avLst/>
            </a:prstGeom>
            <a:solidFill>
              <a:srgbClr val="FF37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Oval 12"/>
            <p:cNvSpPr/>
            <p:nvPr/>
          </p:nvSpPr>
          <p:spPr>
            <a:xfrm>
              <a:off x="2665468" y="3252941"/>
              <a:ext cx="948827" cy="9488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Oval 13"/>
            <p:cNvSpPr/>
            <p:nvPr/>
          </p:nvSpPr>
          <p:spPr>
            <a:xfrm>
              <a:off x="2899637" y="3487111"/>
              <a:ext cx="480488" cy="480488"/>
            </a:xfrm>
            <a:prstGeom prst="ellipse">
              <a:avLst/>
            </a:prstGeom>
            <a:solidFill>
              <a:srgbClr val="4141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9" name="Group 14"/>
            <p:cNvGrpSpPr/>
            <p:nvPr/>
          </p:nvGrpSpPr>
          <p:grpSpPr>
            <a:xfrm rot="18972328" flipH="1">
              <a:off x="1710884" y="1269514"/>
              <a:ext cx="907690" cy="2899257"/>
              <a:chOff x="943993" y="1899821"/>
              <a:chExt cx="584445" cy="1866782"/>
            </a:xfrm>
            <a:effectLst>
              <a:outerShdw blurRad="76200" dir="18900000" sy="23000" kx="-1200000" algn="bl" rotWithShape="0">
                <a:prstClr val="black">
                  <a:alpha val="20000"/>
                </a:prstClr>
              </a:outerShdw>
            </a:effectLst>
          </p:grpSpPr>
          <p:sp>
            <p:nvSpPr>
              <p:cNvPr id="31" name="Freeform: Shape 15"/>
              <p:cNvSpPr/>
              <p:nvPr/>
            </p:nvSpPr>
            <p:spPr>
              <a:xfrm>
                <a:off x="1186649" y="1973314"/>
                <a:ext cx="44388" cy="1793289"/>
              </a:xfrm>
              <a:custGeom>
                <a:avLst/>
                <a:gdLst>
                  <a:gd name="connsiteX0" fmla="*/ 44388 w 44388"/>
                  <a:gd name="connsiteY0" fmla="*/ 0 h 1793289"/>
                  <a:gd name="connsiteX1" fmla="*/ 44388 w 44388"/>
                  <a:gd name="connsiteY1" fmla="*/ 1793289 h 1793289"/>
                  <a:gd name="connsiteX2" fmla="*/ 0 w 44388"/>
                  <a:gd name="connsiteY2" fmla="*/ 1748901 h 1793289"/>
                  <a:gd name="connsiteX3" fmla="*/ 0 w 44388"/>
                  <a:gd name="connsiteY3" fmla="*/ 44388 h 1793289"/>
                  <a:gd name="connsiteX4" fmla="*/ 44388 w 44388"/>
                  <a:gd name="connsiteY4" fmla="*/ 0 h 1793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388" h="1793289">
                    <a:moveTo>
                      <a:pt x="44388" y="0"/>
                    </a:moveTo>
                    <a:lnTo>
                      <a:pt x="44388" y="1793289"/>
                    </a:lnTo>
                    <a:cubicBezTo>
                      <a:pt x="19873" y="1793289"/>
                      <a:pt x="0" y="1773416"/>
                      <a:pt x="0" y="1748901"/>
                    </a:cubicBezTo>
                    <a:lnTo>
                      <a:pt x="0" y="44388"/>
                    </a:lnTo>
                    <a:cubicBezTo>
                      <a:pt x="0" y="19873"/>
                      <a:pt x="19873" y="0"/>
                      <a:pt x="44388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16"/>
              <p:cNvSpPr/>
              <p:nvPr/>
            </p:nvSpPr>
            <p:spPr>
              <a:xfrm flipH="1">
                <a:off x="1231038" y="1973313"/>
                <a:ext cx="44388" cy="1793289"/>
              </a:xfrm>
              <a:custGeom>
                <a:avLst/>
                <a:gdLst>
                  <a:gd name="connsiteX0" fmla="*/ 44388 w 44388"/>
                  <a:gd name="connsiteY0" fmla="*/ 0 h 1793289"/>
                  <a:gd name="connsiteX1" fmla="*/ 44388 w 44388"/>
                  <a:gd name="connsiteY1" fmla="*/ 1793289 h 1793289"/>
                  <a:gd name="connsiteX2" fmla="*/ 0 w 44388"/>
                  <a:gd name="connsiteY2" fmla="*/ 1748901 h 1793289"/>
                  <a:gd name="connsiteX3" fmla="*/ 0 w 44388"/>
                  <a:gd name="connsiteY3" fmla="*/ 44388 h 1793289"/>
                  <a:gd name="connsiteX4" fmla="*/ 44388 w 44388"/>
                  <a:gd name="connsiteY4" fmla="*/ 0 h 1793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388" h="1793289">
                    <a:moveTo>
                      <a:pt x="44388" y="0"/>
                    </a:moveTo>
                    <a:lnTo>
                      <a:pt x="44388" y="1793289"/>
                    </a:lnTo>
                    <a:cubicBezTo>
                      <a:pt x="19873" y="1793289"/>
                      <a:pt x="0" y="1773416"/>
                      <a:pt x="0" y="1748901"/>
                    </a:cubicBezTo>
                    <a:lnTo>
                      <a:pt x="0" y="44388"/>
                    </a:lnTo>
                    <a:cubicBezTo>
                      <a:pt x="0" y="19873"/>
                      <a:pt x="19873" y="0"/>
                      <a:pt x="44388" y="0"/>
                    </a:cubicBezTo>
                    <a:close/>
                  </a:path>
                </a:pathLst>
              </a:custGeom>
              <a:solidFill>
                <a:srgbClr val="FF37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Parallelogram 17"/>
              <p:cNvSpPr/>
              <p:nvPr/>
            </p:nvSpPr>
            <p:spPr>
              <a:xfrm rot="16200000" flipV="1">
                <a:off x="1159899" y="1993153"/>
                <a:ext cx="461872" cy="275207"/>
              </a:xfrm>
              <a:prstGeom prst="parallelogram">
                <a:avLst>
                  <a:gd name="adj" fmla="val 57754"/>
                </a:avLst>
              </a:prstGeom>
              <a:solidFill>
                <a:srgbClr val="FF37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Parallelogram 18"/>
              <p:cNvSpPr/>
              <p:nvPr/>
            </p:nvSpPr>
            <p:spPr>
              <a:xfrm rot="5400000" flipH="1" flipV="1">
                <a:off x="834385" y="2009429"/>
                <a:ext cx="461872" cy="242655"/>
              </a:xfrm>
              <a:prstGeom prst="parallelogram">
                <a:avLst>
                  <a:gd name="adj" fmla="val 65071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30" name="Arc 19"/>
            <p:cNvSpPr/>
            <p:nvPr/>
          </p:nvSpPr>
          <p:spPr>
            <a:xfrm>
              <a:off x="849666" y="1433424"/>
              <a:ext cx="4587864" cy="4587864"/>
            </a:xfrm>
            <a:prstGeom prst="arc">
              <a:avLst>
                <a:gd name="adj1" fmla="val 19067119"/>
                <a:gd name="adj2" fmla="val 19881577"/>
              </a:avLst>
            </a:prstGeom>
            <a:noFill/>
            <a:ln w="28575" cap="rnd">
              <a:solidFill>
                <a:srgbClr val="FF3737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Group 20"/>
          <p:cNvGrpSpPr/>
          <p:nvPr/>
        </p:nvGrpSpPr>
        <p:grpSpPr>
          <a:xfrm>
            <a:off x="6525627" y="5516941"/>
            <a:ext cx="525206" cy="493332"/>
            <a:chOff x="2824761" y="1419473"/>
            <a:chExt cx="496888" cy="466725"/>
          </a:xfrm>
          <a:solidFill>
            <a:srgbClr val="414141"/>
          </a:solidFill>
        </p:grpSpPr>
        <p:sp>
          <p:nvSpPr>
            <p:cNvPr id="18" name="Oval 21"/>
            <p:cNvSpPr>
              <a:spLocks/>
            </p:cNvSpPr>
            <p:nvPr/>
          </p:nvSpPr>
          <p:spPr bwMode="auto">
            <a:xfrm>
              <a:off x="3066061" y="1676648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Freeform: Shape 22"/>
            <p:cNvSpPr>
              <a:spLocks/>
            </p:cNvSpPr>
            <p:nvPr/>
          </p:nvSpPr>
          <p:spPr bwMode="auto">
            <a:xfrm>
              <a:off x="2824761" y="1419473"/>
              <a:ext cx="496888" cy="466725"/>
            </a:xfrm>
            <a:custGeom>
              <a:avLst/>
              <a:gdLst>
                <a:gd name="T0" fmla="*/ 116 w 132"/>
                <a:gd name="T1" fmla="*/ 48 h 124"/>
                <a:gd name="T2" fmla="*/ 116 w 132"/>
                <a:gd name="T3" fmla="*/ 22 h 124"/>
                <a:gd name="T4" fmla="*/ 104 w 132"/>
                <a:gd name="T5" fmla="*/ 0 h 124"/>
                <a:gd name="T6" fmla="*/ 22 w 132"/>
                <a:gd name="T7" fmla="*/ 0 h 124"/>
                <a:gd name="T8" fmla="*/ 0 w 132"/>
                <a:gd name="T9" fmla="*/ 102 h 124"/>
                <a:gd name="T10" fmla="*/ 94 w 132"/>
                <a:gd name="T11" fmla="*/ 124 h 124"/>
                <a:gd name="T12" fmla="*/ 116 w 132"/>
                <a:gd name="T13" fmla="*/ 96 h 124"/>
                <a:gd name="T14" fmla="*/ 116 w 132"/>
                <a:gd name="T15" fmla="*/ 48 h 124"/>
                <a:gd name="T16" fmla="*/ 88 w 132"/>
                <a:gd name="T17" fmla="*/ 8 h 124"/>
                <a:gd name="T18" fmla="*/ 108 w 132"/>
                <a:gd name="T19" fmla="*/ 12 h 124"/>
                <a:gd name="T20" fmla="*/ 108 w 132"/>
                <a:gd name="T21" fmla="*/ 24 h 124"/>
                <a:gd name="T22" fmla="*/ 104 w 132"/>
                <a:gd name="T23" fmla="*/ 36 h 124"/>
                <a:gd name="T24" fmla="*/ 104 w 132"/>
                <a:gd name="T25" fmla="*/ 32 h 124"/>
                <a:gd name="T26" fmla="*/ 104 w 132"/>
                <a:gd name="T27" fmla="*/ 16 h 124"/>
                <a:gd name="T28" fmla="*/ 16 w 132"/>
                <a:gd name="T29" fmla="*/ 12 h 124"/>
                <a:gd name="T30" fmla="*/ 12 w 132"/>
                <a:gd name="T31" fmla="*/ 24 h 124"/>
                <a:gd name="T32" fmla="*/ 8 w 132"/>
                <a:gd name="T33" fmla="*/ 22 h 124"/>
                <a:gd name="T34" fmla="*/ 100 w 132"/>
                <a:gd name="T35" fmla="*/ 20 h 124"/>
                <a:gd name="T36" fmla="*/ 16 w 132"/>
                <a:gd name="T37" fmla="*/ 16 h 124"/>
                <a:gd name="T38" fmla="*/ 100 w 132"/>
                <a:gd name="T39" fmla="*/ 20 h 124"/>
                <a:gd name="T40" fmla="*/ 100 w 132"/>
                <a:gd name="T41" fmla="*/ 28 h 124"/>
                <a:gd name="T42" fmla="*/ 16 w 132"/>
                <a:gd name="T43" fmla="*/ 24 h 124"/>
                <a:gd name="T44" fmla="*/ 100 w 132"/>
                <a:gd name="T45" fmla="*/ 32 h 124"/>
                <a:gd name="T46" fmla="*/ 88 w 132"/>
                <a:gd name="T47" fmla="*/ 36 h 124"/>
                <a:gd name="T48" fmla="*/ 16 w 132"/>
                <a:gd name="T49" fmla="*/ 35 h 124"/>
                <a:gd name="T50" fmla="*/ 100 w 132"/>
                <a:gd name="T51" fmla="*/ 32 h 124"/>
                <a:gd name="T52" fmla="*/ 94 w 132"/>
                <a:gd name="T53" fmla="*/ 116 h 124"/>
                <a:gd name="T54" fmla="*/ 8 w 132"/>
                <a:gd name="T55" fmla="*/ 102 h 124"/>
                <a:gd name="T56" fmla="*/ 22 w 132"/>
                <a:gd name="T57" fmla="*/ 44 h 124"/>
                <a:gd name="T58" fmla="*/ 104 w 132"/>
                <a:gd name="T59" fmla="*/ 44 h 124"/>
                <a:gd name="T60" fmla="*/ 108 w 132"/>
                <a:gd name="T61" fmla="*/ 56 h 124"/>
                <a:gd name="T62" fmla="*/ 52 w 132"/>
                <a:gd name="T63" fmla="*/ 76 h 124"/>
                <a:gd name="T64" fmla="*/ 108 w 132"/>
                <a:gd name="T65" fmla="*/ 96 h 124"/>
                <a:gd name="T66" fmla="*/ 114 w 132"/>
                <a:gd name="T67" fmla="*/ 88 h 124"/>
                <a:gd name="T68" fmla="*/ 60 w 132"/>
                <a:gd name="T69" fmla="*/ 76 h 124"/>
                <a:gd name="T70" fmla="*/ 108 w 132"/>
                <a:gd name="T71" fmla="*/ 64 h 124"/>
                <a:gd name="T72" fmla="*/ 116 w 132"/>
                <a:gd name="T73" fmla="*/ 59 h 124"/>
                <a:gd name="T74" fmla="*/ 120 w 132"/>
                <a:gd name="T75" fmla="*/ 7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" h="124">
                  <a:moveTo>
                    <a:pt x="116" y="48"/>
                  </a:moveTo>
                  <a:cubicBezTo>
                    <a:pt x="116" y="48"/>
                    <a:pt x="116" y="48"/>
                    <a:pt x="116" y="48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6"/>
                    <a:pt x="111" y="0"/>
                    <a:pt x="104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5"/>
                    <a:pt x="10" y="124"/>
                    <a:pt x="22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107" y="124"/>
                    <a:pt x="116" y="115"/>
                    <a:pt x="116" y="102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32" y="84"/>
                    <a:pt x="132" y="60"/>
                    <a:pt x="116" y="48"/>
                  </a:cubicBezTo>
                  <a:close/>
                  <a:moveTo>
                    <a:pt x="22" y="8"/>
                  </a:moveTo>
                  <a:cubicBezTo>
                    <a:pt x="88" y="8"/>
                    <a:pt x="88" y="8"/>
                    <a:pt x="8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7" y="8"/>
                    <a:pt x="108" y="10"/>
                    <a:pt x="108" y="1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7" y="37"/>
                    <a:pt x="106" y="36"/>
                    <a:pt x="104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4"/>
                    <a:pt x="103" y="12"/>
                    <a:pt x="100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2" y="14"/>
                    <a:pt x="12" y="16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0" y="30"/>
                    <a:pt x="8" y="26"/>
                    <a:pt x="8" y="22"/>
                  </a:cubicBezTo>
                  <a:cubicBezTo>
                    <a:pt x="8" y="15"/>
                    <a:pt x="15" y="8"/>
                    <a:pt x="22" y="8"/>
                  </a:cubicBezTo>
                  <a:close/>
                  <a:moveTo>
                    <a:pt x="100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00" y="16"/>
                    <a:pt x="100" y="16"/>
                    <a:pt x="100" y="16"/>
                  </a:cubicBezTo>
                  <a:lnTo>
                    <a:pt x="100" y="20"/>
                  </a:lnTo>
                  <a:close/>
                  <a:moveTo>
                    <a:pt x="100" y="24"/>
                  </a:moveTo>
                  <a:cubicBezTo>
                    <a:pt x="100" y="28"/>
                    <a:pt x="100" y="28"/>
                    <a:pt x="10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4"/>
                    <a:pt x="16" y="24"/>
                    <a:pt x="16" y="24"/>
                  </a:cubicBezTo>
                  <a:lnTo>
                    <a:pt x="100" y="24"/>
                  </a:lnTo>
                  <a:close/>
                  <a:moveTo>
                    <a:pt x="100" y="32"/>
                  </a:moveTo>
                  <a:cubicBezTo>
                    <a:pt x="100" y="36"/>
                    <a:pt x="100" y="36"/>
                    <a:pt x="100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0" y="36"/>
                    <a:pt x="18" y="36"/>
                    <a:pt x="16" y="35"/>
                  </a:cubicBezTo>
                  <a:cubicBezTo>
                    <a:pt x="16" y="32"/>
                    <a:pt x="16" y="32"/>
                    <a:pt x="16" y="32"/>
                  </a:cubicBezTo>
                  <a:lnTo>
                    <a:pt x="100" y="32"/>
                  </a:lnTo>
                  <a:close/>
                  <a:moveTo>
                    <a:pt x="108" y="102"/>
                  </a:moveTo>
                  <a:cubicBezTo>
                    <a:pt x="108" y="110"/>
                    <a:pt x="102" y="116"/>
                    <a:pt x="94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15" y="116"/>
                    <a:pt x="8" y="110"/>
                    <a:pt x="8" y="102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12" y="43"/>
                    <a:pt x="17" y="44"/>
                    <a:pt x="22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7" y="44"/>
                    <a:pt x="108" y="46"/>
                    <a:pt x="108" y="48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61" y="56"/>
                    <a:pt x="52" y="65"/>
                    <a:pt x="52" y="76"/>
                  </a:cubicBezTo>
                  <a:cubicBezTo>
                    <a:pt x="52" y="87"/>
                    <a:pt x="61" y="96"/>
                    <a:pt x="72" y="96"/>
                  </a:cubicBezTo>
                  <a:cubicBezTo>
                    <a:pt x="108" y="96"/>
                    <a:pt x="108" y="96"/>
                    <a:pt x="108" y="96"/>
                  </a:cubicBezTo>
                  <a:lnTo>
                    <a:pt x="108" y="102"/>
                  </a:lnTo>
                  <a:close/>
                  <a:moveTo>
                    <a:pt x="114" y="88"/>
                  </a:moveTo>
                  <a:cubicBezTo>
                    <a:pt x="72" y="88"/>
                    <a:pt x="72" y="88"/>
                    <a:pt x="72" y="88"/>
                  </a:cubicBezTo>
                  <a:cubicBezTo>
                    <a:pt x="66" y="88"/>
                    <a:pt x="60" y="83"/>
                    <a:pt x="60" y="76"/>
                  </a:cubicBezTo>
                  <a:cubicBezTo>
                    <a:pt x="60" y="70"/>
                    <a:pt x="66" y="64"/>
                    <a:pt x="72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1" y="64"/>
                    <a:pt x="113" y="63"/>
                    <a:pt x="115" y="61"/>
                  </a:cubicBezTo>
                  <a:cubicBezTo>
                    <a:pt x="115" y="61"/>
                    <a:pt x="116" y="60"/>
                    <a:pt x="116" y="59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9" y="63"/>
                    <a:pt x="120" y="67"/>
                    <a:pt x="120" y="72"/>
                  </a:cubicBezTo>
                  <a:cubicBezTo>
                    <a:pt x="120" y="79"/>
                    <a:pt x="118" y="84"/>
                    <a:pt x="11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" name="Group 23"/>
          <p:cNvGrpSpPr/>
          <p:nvPr/>
        </p:nvGrpSpPr>
        <p:grpSpPr>
          <a:xfrm>
            <a:off x="6534015" y="4168455"/>
            <a:ext cx="508431" cy="510108"/>
            <a:chOff x="1567461" y="2198935"/>
            <a:chExt cx="481013" cy="482600"/>
          </a:xfrm>
          <a:solidFill>
            <a:srgbClr val="414141"/>
          </a:solidFill>
        </p:grpSpPr>
        <p:sp>
          <p:nvSpPr>
            <p:cNvPr id="15" name="Freeform: Shape 24"/>
            <p:cNvSpPr>
              <a:spLocks/>
            </p:cNvSpPr>
            <p:nvPr/>
          </p:nvSpPr>
          <p:spPr bwMode="auto">
            <a:xfrm>
              <a:off x="1567461" y="2198935"/>
              <a:ext cx="481013" cy="482600"/>
            </a:xfrm>
            <a:custGeom>
              <a:avLst/>
              <a:gdLst>
                <a:gd name="T0" fmla="*/ 109 w 128"/>
                <a:gd name="T1" fmla="*/ 48 h 128"/>
                <a:gd name="T2" fmla="*/ 114 w 128"/>
                <a:gd name="T3" fmla="*/ 33 h 128"/>
                <a:gd name="T4" fmla="*/ 105 w 128"/>
                <a:gd name="T5" fmla="*/ 15 h 128"/>
                <a:gd name="T6" fmla="*/ 95 w 128"/>
                <a:gd name="T7" fmla="*/ 14 h 128"/>
                <a:gd name="T8" fmla="*/ 80 w 128"/>
                <a:gd name="T9" fmla="*/ 19 h 128"/>
                <a:gd name="T10" fmla="*/ 69 w 128"/>
                <a:gd name="T11" fmla="*/ 0 h 128"/>
                <a:gd name="T12" fmla="*/ 51 w 128"/>
                <a:gd name="T13" fmla="*/ 6 h 128"/>
                <a:gd name="T14" fmla="*/ 43 w 128"/>
                <a:gd name="T15" fmla="*/ 21 h 128"/>
                <a:gd name="T16" fmla="*/ 28 w 128"/>
                <a:gd name="T17" fmla="*/ 12 h 128"/>
                <a:gd name="T18" fmla="*/ 15 w 128"/>
                <a:gd name="T19" fmla="*/ 22 h 128"/>
                <a:gd name="T20" fmla="*/ 21 w 128"/>
                <a:gd name="T21" fmla="*/ 43 h 128"/>
                <a:gd name="T22" fmla="*/ 6 w 128"/>
                <a:gd name="T23" fmla="*/ 51 h 128"/>
                <a:gd name="T24" fmla="*/ 0 w 128"/>
                <a:gd name="T25" fmla="*/ 69 h 128"/>
                <a:gd name="T26" fmla="*/ 19 w 128"/>
                <a:gd name="T27" fmla="*/ 80 h 128"/>
                <a:gd name="T28" fmla="*/ 14 w 128"/>
                <a:gd name="T29" fmla="*/ 95 h 128"/>
                <a:gd name="T30" fmla="*/ 22 w 128"/>
                <a:gd name="T31" fmla="*/ 113 h 128"/>
                <a:gd name="T32" fmla="*/ 33 w 128"/>
                <a:gd name="T33" fmla="*/ 114 h 128"/>
                <a:gd name="T34" fmla="*/ 48 w 128"/>
                <a:gd name="T35" fmla="*/ 109 h 128"/>
                <a:gd name="T36" fmla="*/ 58 w 128"/>
                <a:gd name="T37" fmla="*/ 128 h 128"/>
                <a:gd name="T38" fmla="*/ 77 w 128"/>
                <a:gd name="T39" fmla="*/ 121 h 128"/>
                <a:gd name="T40" fmla="*/ 85 w 128"/>
                <a:gd name="T41" fmla="*/ 107 h 128"/>
                <a:gd name="T42" fmla="*/ 100 w 128"/>
                <a:gd name="T43" fmla="*/ 115 h 128"/>
                <a:gd name="T44" fmla="*/ 113 w 128"/>
                <a:gd name="T45" fmla="*/ 105 h 128"/>
                <a:gd name="T46" fmla="*/ 107 w 128"/>
                <a:gd name="T47" fmla="*/ 85 h 128"/>
                <a:gd name="T48" fmla="*/ 121 w 128"/>
                <a:gd name="T49" fmla="*/ 77 h 128"/>
                <a:gd name="T50" fmla="*/ 128 w 128"/>
                <a:gd name="T51" fmla="*/ 58 h 128"/>
                <a:gd name="T52" fmla="*/ 108 w 128"/>
                <a:gd name="T53" fmla="*/ 72 h 128"/>
                <a:gd name="T54" fmla="*/ 100 w 128"/>
                <a:gd name="T55" fmla="*/ 81 h 128"/>
                <a:gd name="T56" fmla="*/ 107 w 128"/>
                <a:gd name="T57" fmla="*/ 100 h 128"/>
                <a:gd name="T58" fmla="*/ 89 w 128"/>
                <a:gd name="T59" fmla="*/ 100 h 128"/>
                <a:gd name="T60" fmla="*/ 81 w 128"/>
                <a:gd name="T61" fmla="*/ 100 h 128"/>
                <a:gd name="T62" fmla="*/ 72 w 128"/>
                <a:gd name="T63" fmla="*/ 108 h 128"/>
                <a:gd name="T64" fmla="*/ 58 w 128"/>
                <a:gd name="T65" fmla="*/ 120 h 128"/>
                <a:gd name="T66" fmla="*/ 51 w 128"/>
                <a:gd name="T67" fmla="*/ 102 h 128"/>
                <a:gd name="T68" fmla="*/ 43 w 128"/>
                <a:gd name="T69" fmla="*/ 99 h 128"/>
                <a:gd name="T70" fmla="*/ 28 w 128"/>
                <a:gd name="T71" fmla="*/ 107 h 128"/>
                <a:gd name="T72" fmla="*/ 27 w 128"/>
                <a:gd name="T73" fmla="*/ 89 h 128"/>
                <a:gd name="T74" fmla="*/ 26 w 128"/>
                <a:gd name="T75" fmla="*/ 77 h 128"/>
                <a:gd name="T76" fmla="*/ 8 w 128"/>
                <a:gd name="T77" fmla="*/ 69 h 128"/>
                <a:gd name="T78" fmla="*/ 20 w 128"/>
                <a:gd name="T79" fmla="*/ 56 h 128"/>
                <a:gd name="T80" fmla="*/ 28 w 128"/>
                <a:gd name="T81" fmla="*/ 46 h 128"/>
                <a:gd name="T82" fmla="*/ 20 w 128"/>
                <a:gd name="T83" fmla="*/ 28 h 128"/>
                <a:gd name="T84" fmla="*/ 39 w 128"/>
                <a:gd name="T85" fmla="*/ 27 h 128"/>
                <a:gd name="T86" fmla="*/ 46 w 128"/>
                <a:gd name="T87" fmla="*/ 28 h 128"/>
                <a:gd name="T88" fmla="*/ 56 w 128"/>
                <a:gd name="T89" fmla="*/ 20 h 128"/>
                <a:gd name="T90" fmla="*/ 69 w 128"/>
                <a:gd name="T91" fmla="*/ 8 h 128"/>
                <a:gd name="T92" fmla="*/ 77 w 128"/>
                <a:gd name="T93" fmla="*/ 26 h 128"/>
                <a:gd name="T94" fmla="*/ 85 w 128"/>
                <a:gd name="T95" fmla="*/ 29 h 128"/>
                <a:gd name="T96" fmla="*/ 100 w 128"/>
                <a:gd name="T97" fmla="*/ 20 h 128"/>
                <a:gd name="T98" fmla="*/ 100 w 128"/>
                <a:gd name="T99" fmla="*/ 39 h 128"/>
                <a:gd name="T100" fmla="*/ 102 w 128"/>
                <a:gd name="T101" fmla="*/ 51 h 128"/>
                <a:gd name="T102" fmla="*/ 120 w 128"/>
                <a:gd name="T103" fmla="*/ 58 h 128"/>
                <a:gd name="T104" fmla="*/ 108 w 128"/>
                <a:gd name="T105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8" h="128">
                  <a:moveTo>
                    <a:pt x="121" y="51"/>
                  </a:moveTo>
                  <a:cubicBezTo>
                    <a:pt x="109" y="48"/>
                    <a:pt x="109" y="48"/>
                    <a:pt x="109" y="48"/>
                  </a:cubicBezTo>
                  <a:cubicBezTo>
                    <a:pt x="109" y="46"/>
                    <a:pt x="108" y="45"/>
                    <a:pt x="107" y="43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6" y="29"/>
                    <a:pt x="116" y="25"/>
                    <a:pt x="113" y="22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3"/>
                    <a:pt x="102" y="12"/>
                    <a:pt x="100" y="12"/>
                  </a:cubicBezTo>
                  <a:cubicBezTo>
                    <a:pt x="98" y="12"/>
                    <a:pt x="97" y="13"/>
                    <a:pt x="95" y="14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3" y="20"/>
                    <a:pt x="81" y="19"/>
                    <a:pt x="80" y="19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6" y="3"/>
                    <a:pt x="73" y="0"/>
                    <a:pt x="69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5" y="0"/>
                    <a:pt x="51" y="3"/>
                    <a:pt x="51" y="6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6" y="19"/>
                    <a:pt x="45" y="20"/>
                    <a:pt x="43" y="21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1" y="13"/>
                    <a:pt x="30" y="12"/>
                    <a:pt x="28" y="12"/>
                  </a:cubicBezTo>
                  <a:cubicBezTo>
                    <a:pt x="26" y="12"/>
                    <a:pt x="24" y="13"/>
                    <a:pt x="22" y="1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2" y="25"/>
                    <a:pt x="12" y="29"/>
                    <a:pt x="14" y="3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19" y="46"/>
                    <a:pt x="19" y="48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55"/>
                    <a:pt x="0" y="5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6"/>
                    <a:pt x="6" y="77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1"/>
                    <a:pt x="20" y="83"/>
                    <a:pt x="21" y="8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8"/>
                    <a:pt x="12" y="103"/>
                    <a:pt x="15" y="105"/>
                  </a:cubicBezTo>
                  <a:cubicBezTo>
                    <a:pt x="22" y="113"/>
                    <a:pt x="22" y="113"/>
                    <a:pt x="22" y="113"/>
                  </a:cubicBezTo>
                  <a:cubicBezTo>
                    <a:pt x="24" y="115"/>
                    <a:pt x="26" y="115"/>
                    <a:pt x="28" y="115"/>
                  </a:cubicBezTo>
                  <a:cubicBezTo>
                    <a:pt x="30" y="115"/>
                    <a:pt x="31" y="115"/>
                    <a:pt x="33" y="114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5" y="108"/>
                    <a:pt x="46" y="109"/>
                    <a:pt x="48" y="109"/>
                  </a:cubicBezTo>
                  <a:cubicBezTo>
                    <a:pt x="51" y="121"/>
                    <a:pt x="51" y="121"/>
                    <a:pt x="51" y="121"/>
                  </a:cubicBezTo>
                  <a:cubicBezTo>
                    <a:pt x="51" y="125"/>
                    <a:pt x="55" y="128"/>
                    <a:pt x="58" y="128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73" y="128"/>
                    <a:pt x="76" y="125"/>
                    <a:pt x="77" y="121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81" y="109"/>
                    <a:pt x="83" y="108"/>
                    <a:pt x="85" y="107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7" y="115"/>
                    <a:pt x="98" y="115"/>
                    <a:pt x="100" y="115"/>
                  </a:cubicBezTo>
                  <a:cubicBezTo>
                    <a:pt x="102" y="115"/>
                    <a:pt x="104" y="115"/>
                    <a:pt x="105" y="113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6" y="103"/>
                    <a:pt x="116" y="98"/>
                    <a:pt x="114" y="95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108" y="83"/>
                    <a:pt x="109" y="81"/>
                    <a:pt x="109" y="80"/>
                  </a:cubicBezTo>
                  <a:cubicBezTo>
                    <a:pt x="121" y="77"/>
                    <a:pt x="121" y="77"/>
                    <a:pt x="121" y="77"/>
                  </a:cubicBezTo>
                  <a:cubicBezTo>
                    <a:pt x="125" y="76"/>
                    <a:pt x="128" y="73"/>
                    <a:pt x="128" y="69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5"/>
                    <a:pt x="125" y="51"/>
                    <a:pt x="121" y="51"/>
                  </a:cubicBezTo>
                  <a:close/>
                  <a:moveTo>
                    <a:pt x="108" y="72"/>
                  </a:moveTo>
                  <a:cubicBezTo>
                    <a:pt x="105" y="72"/>
                    <a:pt x="103" y="74"/>
                    <a:pt x="102" y="77"/>
                  </a:cubicBezTo>
                  <a:cubicBezTo>
                    <a:pt x="101" y="78"/>
                    <a:pt x="101" y="80"/>
                    <a:pt x="100" y="81"/>
                  </a:cubicBezTo>
                  <a:cubicBezTo>
                    <a:pt x="99" y="84"/>
                    <a:pt x="99" y="87"/>
                    <a:pt x="100" y="89"/>
                  </a:cubicBezTo>
                  <a:cubicBezTo>
                    <a:pt x="107" y="100"/>
                    <a:pt x="107" y="100"/>
                    <a:pt x="107" y="100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89" y="100"/>
                    <a:pt x="89" y="100"/>
                    <a:pt x="89" y="100"/>
                  </a:cubicBezTo>
                  <a:cubicBezTo>
                    <a:pt x="88" y="99"/>
                    <a:pt x="86" y="99"/>
                    <a:pt x="85" y="99"/>
                  </a:cubicBezTo>
                  <a:cubicBezTo>
                    <a:pt x="84" y="99"/>
                    <a:pt x="82" y="99"/>
                    <a:pt x="81" y="100"/>
                  </a:cubicBezTo>
                  <a:cubicBezTo>
                    <a:pt x="80" y="101"/>
                    <a:pt x="78" y="101"/>
                    <a:pt x="77" y="102"/>
                  </a:cubicBezTo>
                  <a:cubicBezTo>
                    <a:pt x="74" y="103"/>
                    <a:pt x="72" y="105"/>
                    <a:pt x="72" y="108"/>
                  </a:cubicBezTo>
                  <a:cubicBezTo>
                    <a:pt x="69" y="120"/>
                    <a:pt x="69" y="120"/>
                    <a:pt x="69" y="120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5" y="105"/>
                    <a:pt x="53" y="103"/>
                    <a:pt x="51" y="102"/>
                  </a:cubicBezTo>
                  <a:cubicBezTo>
                    <a:pt x="49" y="101"/>
                    <a:pt x="48" y="101"/>
                    <a:pt x="46" y="100"/>
                  </a:cubicBezTo>
                  <a:cubicBezTo>
                    <a:pt x="45" y="99"/>
                    <a:pt x="44" y="99"/>
                    <a:pt x="43" y="99"/>
                  </a:cubicBezTo>
                  <a:cubicBezTo>
                    <a:pt x="41" y="99"/>
                    <a:pt x="40" y="99"/>
                    <a:pt x="39" y="100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29" y="87"/>
                    <a:pt x="29" y="84"/>
                    <a:pt x="28" y="81"/>
                  </a:cubicBezTo>
                  <a:cubicBezTo>
                    <a:pt x="27" y="80"/>
                    <a:pt x="27" y="78"/>
                    <a:pt x="26" y="77"/>
                  </a:cubicBezTo>
                  <a:cubicBezTo>
                    <a:pt x="25" y="74"/>
                    <a:pt x="23" y="72"/>
                    <a:pt x="20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5"/>
                    <a:pt x="25" y="53"/>
                    <a:pt x="26" y="51"/>
                  </a:cubicBezTo>
                  <a:cubicBezTo>
                    <a:pt x="27" y="49"/>
                    <a:pt x="27" y="48"/>
                    <a:pt x="28" y="46"/>
                  </a:cubicBezTo>
                  <a:cubicBezTo>
                    <a:pt x="29" y="44"/>
                    <a:pt x="29" y="41"/>
                    <a:pt x="27" y="39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8"/>
                    <a:pt x="41" y="29"/>
                    <a:pt x="43" y="29"/>
                  </a:cubicBezTo>
                  <a:cubicBezTo>
                    <a:pt x="44" y="29"/>
                    <a:pt x="45" y="28"/>
                    <a:pt x="46" y="28"/>
                  </a:cubicBezTo>
                  <a:cubicBezTo>
                    <a:pt x="48" y="27"/>
                    <a:pt x="49" y="27"/>
                    <a:pt x="51" y="26"/>
                  </a:cubicBezTo>
                  <a:cubicBezTo>
                    <a:pt x="53" y="25"/>
                    <a:pt x="55" y="23"/>
                    <a:pt x="56" y="20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3"/>
                    <a:pt x="74" y="25"/>
                    <a:pt x="77" y="26"/>
                  </a:cubicBezTo>
                  <a:cubicBezTo>
                    <a:pt x="78" y="27"/>
                    <a:pt x="80" y="27"/>
                    <a:pt x="81" y="28"/>
                  </a:cubicBezTo>
                  <a:cubicBezTo>
                    <a:pt x="82" y="28"/>
                    <a:pt x="84" y="29"/>
                    <a:pt x="85" y="29"/>
                  </a:cubicBezTo>
                  <a:cubicBezTo>
                    <a:pt x="86" y="29"/>
                    <a:pt x="88" y="28"/>
                    <a:pt x="89" y="27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99" y="41"/>
                    <a:pt x="99" y="44"/>
                    <a:pt x="100" y="46"/>
                  </a:cubicBezTo>
                  <a:cubicBezTo>
                    <a:pt x="100" y="48"/>
                    <a:pt x="101" y="49"/>
                    <a:pt x="102" y="51"/>
                  </a:cubicBezTo>
                  <a:cubicBezTo>
                    <a:pt x="103" y="53"/>
                    <a:pt x="105" y="55"/>
                    <a:pt x="108" y="56"/>
                  </a:cubicBezTo>
                  <a:cubicBezTo>
                    <a:pt x="120" y="58"/>
                    <a:pt x="120" y="58"/>
                    <a:pt x="120" y="58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0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Freeform: Shape 25"/>
            <p:cNvSpPr>
              <a:spLocks/>
            </p:cNvSpPr>
            <p:nvPr/>
          </p:nvSpPr>
          <p:spPr bwMode="auto">
            <a:xfrm>
              <a:off x="1702398" y="2335460"/>
              <a:ext cx="209550" cy="211137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2 h 56"/>
                <a:gd name="T12" fmla="*/ 3 w 56"/>
                <a:gd name="T13" fmla="*/ 28 h 56"/>
                <a:gd name="T14" fmla="*/ 28 w 56"/>
                <a:gd name="T15" fmla="*/ 3 h 56"/>
                <a:gd name="T16" fmla="*/ 52 w 56"/>
                <a:gd name="T17" fmla="*/ 28 h 56"/>
                <a:gd name="T18" fmla="*/ 28 w 56"/>
                <a:gd name="T19" fmla="*/ 5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2" y="0"/>
                    <a:pt x="0" y="12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2"/>
                    <a:pt x="43" y="0"/>
                    <a:pt x="28" y="0"/>
                  </a:cubicBezTo>
                  <a:close/>
                  <a:moveTo>
                    <a:pt x="28" y="52"/>
                  </a:moveTo>
                  <a:cubicBezTo>
                    <a:pt x="14" y="52"/>
                    <a:pt x="3" y="41"/>
                    <a:pt x="3" y="28"/>
                  </a:cubicBezTo>
                  <a:cubicBezTo>
                    <a:pt x="3" y="14"/>
                    <a:pt x="14" y="3"/>
                    <a:pt x="28" y="3"/>
                  </a:cubicBezTo>
                  <a:cubicBezTo>
                    <a:pt x="41" y="3"/>
                    <a:pt x="52" y="14"/>
                    <a:pt x="52" y="28"/>
                  </a:cubicBezTo>
                  <a:cubicBezTo>
                    <a:pt x="52" y="41"/>
                    <a:pt x="41" y="52"/>
                    <a:pt x="28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Freeform: Shape 26"/>
            <p:cNvSpPr>
              <a:spLocks/>
            </p:cNvSpPr>
            <p:nvPr/>
          </p:nvSpPr>
          <p:spPr bwMode="auto">
            <a:xfrm>
              <a:off x="1746848" y="2379910"/>
              <a:ext cx="120650" cy="120650"/>
            </a:xfrm>
            <a:custGeom>
              <a:avLst/>
              <a:gdLst>
                <a:gd name="T0" fmla="*/ 16 w 32"/>
                <a:gd name="T1" fmla="*/ 0 h 32"/>
                <a:gd name="T2" fmla="*/ 0 w 32"/>
                <a:gd name="T3" fmla="*/ 16 h 32"/>
                <a:gd name="T4" fmla="*/ 16 w 32"/>
                <a:gd name="T5" fmla="*/ 32 h 32"/>
                <a:gd name="T6" fmla="*/ 32 w 32"/>
                <a:gd name="T7" fmla="*/ 16 h 32"/>
                <a:gd name="T8" fmla="*/ 16 w 32"/>
                <a:gd name="T9" fmla="*/ 0 h 32"/>
                <a:gd name="T10" fmla="*/ 16 w 32"/>
                <a:gd name="T11" fmla="*/ 28 h 32"/>
                <a:gd name="T12" fmla="*/ 4 w 32"/>
                <a:gd name="T13" fmla="*/ 16 h 32"/>
                <a:gd name="T14" fmla="*/ 16 w 32"/>
                <a:gd name="T15" fmla="*/ 4 h 32"/>
                <a:gd name="T16" fmla="*/ 28 w 32"/>
                <a:gd name="T17" fmla="*/ 16 h 32"/>
                <a:gd name="T18" fmla="*/ 16 w 32"/>
                <a:gd name="T1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16" y="28"/>
                  </a:moveTo>
                  <a:cubicBezTo>
                    <a:pt x="9" y="28"/>
                    <a:pt x="4" y="23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2" y="4"/>
                    <a:pt x="28" y="9"/>
                    <a:pt x="28" y="16"/>
                  </a:cubicBezTo>
                  <a:cubicBezTo>
                    <a:pt x="28" y="23"/>
                    <a:pt x="22" y="28"/>
                    <a:pt x="1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7" name="Freeform: Shape 27"/>
          <p:cNvSpPr>
            <a:spLocks/>
          </p:cNvSpPr>
          <p:nvPr/>
        </p:nvSpPr>
        <p:spPr bwMode="auto">
          <a:xfrm>
            <a:off x="6525625" y="2819968"/>
            <a:ext cx="525210" cy="510108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6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1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1 w 132"/>
              <a:gd name="T33" fmla="*/ 64 h 128"/>
              <a:gd name="T34" fmla="*/ 80 w 132"/>
              <a:gd name="T35" fmla="*/ 28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5 h 128"/>
              <a:gd name="T44" fmla="*/ 36 w 132"/>
              <a:gd name="T45" fmla="*/ 114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6 w 132"/>
              <a:gd name="T53" fmla="*/ 114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7"/>
                  <a:pt x="58" y="116"/>
                  <a:pt x="60" y="114"/>
                </a:cubicBezTo>
                <a:cubicBezTo>
                  <a:pt x="121" y="53"/>
                  <a:pt x="121" y="53"/>
                  <a:pt x="121" y="53"/>
                </a:cubicBezTo>
                <a:cubicBezTo>
                  <a:pt x="132" y="41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1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8"/>
                  <a:pt x="56" y="76"/>
                  <a:pt x="54" y="74"/>
                </a:cubicBezTo>
                <a:cubicBezTo>
                  <a:pt x="52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5" y="38"/>
                  <a:pt x="96" y="40"/>
                  <a:pt x="98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5" y="64"/>
                  <a:pt x="31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8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19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9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5"/>
                </a:cubicBezTo>
                <a:lnTo>
                  <a:pt x="17" y="119"/>
                </a:lnTo>
                <a:close/>
                <a:moveTo>
                  <a:pt x="36" y="114"/>
                </a:moveTo>
                <a:cubicBezTo>
                  <a:pt x="36" y="109"/>
                  <a:pt x="33" y="103"/>
                  <a:pt x="29" y="99"/>
                </a:cubicBezTo>
                <a:cubicBezTo>
                  <a:pt x="25" y="95"/>
                  <a:pt x="19" y="92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0"/>
                  <a:pt x="50" y="111"/>
                </a:cubicBezTo>
                <a:lnTo>
                  <a:pt x="36" y="114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8" y="43"/>
                  <a:pt x="104" y="36"/>
                  <a:pt x="98" y="30"/>
                </a:cubicBezTo>
                <a:cubicBezTo>
                  <a:pt x="92" y="23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9" y="43"/>
                  <a:pt x="115" y="47"/>
                </a:cubicBezTo>
                <a:close/>
              </a:path>
            </a:pathLst>
          </a:custGeom>
          <a:solidFill>
            <a:srgbClr val="41414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8" name="Group 28"/>
          <p:cNvGrpSpPr/>
          <p:nvPr/>
        </p:nvGrpSpPr>
        <p:grpSpPr>
          <a:xfrm>
            <a:off x="6613720" y="1473158"/>
            <a:ext cx="349021" cy="508431"/>
            <a:chOff x="4174136" y="3762623"/>
            <a:chExt cx="330200" cy="481012"/>
          </a:xfrm>
          <a:solidFill>
            <a:srgbClr val="414141"/>
          </a:solidFill>
        </p:grpSpPr>
        <p:sp>
          <p:nvSpPr>
            <p:cNvPr id="13" name="Freeform: Shape 29"/>
            <p:cNvSpPr>
              <a:spLocks/>
            </p:cNvSpPr>
            <p:nvPr/>
          </p:nvSpPr>
          <p:spPr bwMode="auto">
            <a:xfrm>
              <a:off x="4174136" y="3762623"/>
              <a:ext cx="330200" cy="481012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5 w 88"/>
                <a:gd name="T15" fmla="*/ 109 h 128"/>
                <a:gd name="T16" fmla="*/ 35 w 88"/>
                <a:gd name="T17" fmla="*/ 111 h 128"/>
                <a:gd name="T18" fmla="*/ 32 w 88"/>
                <a:gd name="T19" fmla="*/ 103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5 w 88"/>
                <a:gd name="T27" fmla="*/ 109 h 128"/>
                <a:gd name="T28" fmla="*/ 31 w 88"/>
                <a:gd name="T29" fmla="*/ 99 h 128"/>
                <a:gd name="T30" fmla="*/ 29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99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6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70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19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4"/>
                    <a:pt x="27" y="128"/>
                    <a:pt x="44" y="128"/>
                  </a:cubicBezTo>
                  <a:cubicBezTo>
                    <a:pt x="61" y="128"/>
                    <a:pt x="60" y="114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19"/>
                    <a:pt x="68" y="0"/>
                    <a:pt x="44" y="0"/>
                  </a:cubicBezTo>
                  <a:close/>
                  <a:moveTo>
                    <a:pt x="55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3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1"/>
                    <a:pt x="56" y="103"/>
                    <a:pt x="56" y="104"/>
                  </a:cubicBezTo>
                  <a:cubicBezTo>
                    <a:pt x="55" y="106"/>
                    <a:pt x="55" y="107"/>
                    <a:pt x="55" y="109"/>
                  </a:cubicBezTo>
                  <a:close/>
                  <a:moveTo>
                    <a:pt x="31" y="99"/>
                  </a:moveTo>
                  <a:cubicBezTo>
                    <a:pt x="30" y="97"/>
                    <a:pt x="30" y="94"/>
                    <a:pt x="29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99"/>
                  </a:lnTo>
                  <a:close/>
                  <a:moveTo>
                    <a:pt x="44" y="120"/>
                  </a:moveTo>
                  <a:cubicBezTo>
                    <a:pt x="40" y="120"/>
                    <a:pt x="38" y="119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6" y="84"/>
                    <a:pt x="26" y="84"/>
                    <a:pt x="26" y="84"/>
                  </a:cubicBezTo>
                  <a:cubicBezTo>
                    <a:pt x="24" y="79"/>
                    <a:pt x="21" y="75"/>
                    <a:pt x="19" y="71"/>
                  </a:cubicBezTo>
                  <a:cubicBezTo>
                    <a:pt x="14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70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Freeform: Shape 30"/>
            <p:cNvSpPr>
              <a:spLocks/>
            </p:cNvSpPr>
            <p:nvPr/>
          </p:nvSpPr>
          <p:spPr bwMode="auto">
            <a:xfrm>
              <a:off x="4248748" y="3837235"/>
              <a:ext cx="96838" cy="98425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EB62681-5875-A5AE-9FAE-CD69AB86A7E6}"/>
              </a:ext>
            </a:extLst>
          </p:cNvPr>
          <p:cNvSpPr txBox="1"/>
          <p:nvPr/>
        </p:nvSpPr>
        <p:spPr>
          <a:xfrm>
            <a:off x="0" y="100196"/>
            <a:ext cx="12192000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FF3737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</a:t>
            </a:r>
            <a:r>
              <a:rPr lang="fa-IR" altLang="en-US" sz="2800" b="1" dirty="0">
                <a:solidFill>
                  <a:srgbClr val="41414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را وارد نمایید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7F6111-3B5F-BF54-06B0-3B59BBC95DA6}"/>
              </a:ext>
            </a:extLst>
          </p:cNvPr>
          <p:cNvSpPr txBox="1"/>
          <p:nvPr/>
        </p:nvSpPr>
        <p:spPr>
          <a:xfrm>
            <a:off x="7168980" y="1100005"/>
            <a:ext cx="4587864" cy="1177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b="1" dirty="0">
                <a:solidFill>
                  <a:srgbClr val="FF3737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D18809-F721-D449-9077-B5163306F3B9}"/>
              </a:ext>
            </a:extLst>
          </p:cNvPr>
          <p:cNvSpPr txBox="1"/>
          <p:nvPr/>
        </p:nvSpPr>
        <p:spPr>
          <a:xfrm>
            <a:off x="7168980" y="2461594"/>
            <a:ext cx="4587864" cy="1177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b="1" dirty="0">
                <a:solidFill>
                  <a:srgbClr val="FF3737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1A5646-275D-17C4-5FE1-26CFB115E02A}"/>
              </a:ext>
            </a:extLst>
          </p:cNvPr>
          <p:cNvSpPr txBox="1"/>
          <p:nvPr/>
        </p:nvSpPr>
        <p:spPr>
          <a:xfrm>
            <a:off x="7168980" y="3823183"/>
            <a:ext cx="4587864" cy="1177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b="1" dirty="0">
                <a:solidFill>
                  <a:srgbClr val="FF3737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9A7618-91C6-BB1E-ABB2-29E3D9B0F5BB}"/>
              </a:ext>
            </a:extLst>
          </p:cNvPr>
          <p:cNvSpPr txBox="1"/>
          <p:nvPr/>
        </p:nvSpPr>
        <p:spPr>
          <a:xfrm>
            <a:off x="7168980" y="5184773"/>
            <a:ext cx="4587864" cy="1177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b="1" dirty="0">
                <a:solidFill>
                  <a:srgbClr val="FF3737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6308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8A71D07-151F-FC92-901B-3D35C34D85A1}"/>
              </a:ext>
            </a:extLst>
          </p:cNvPr>
          <p:cNvSpPr/>
          <p:nvPr/>
        </p:nvSpPr>
        <p:spPr>
          <a:xfrm>
            <a:off x="171142" y="204951"/>
            <a:ext cx="11807675" cy="6484883"/>
          </a:xfrm>
          <a:prstGeom prst="rect">
            <a:avLst/>
          </a:prstGeom>
          <a:noFill/>
          <a:ln w="38100">
            <a:solidFill>
              <a:srgbClr val="FF373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4AD0999-0777-34D9-416F-FE9AE0048B3B}"/>
              </a:ext>
            </a:extLst>
          </p:cNvPr>
          <p:cNvSpPr/>
          <p:nvPr/>
        </p:nvSpPr>
        <p:spPr>
          <a:xfrm rot="16200000">
            <a:off x="8655403" y="2628762"/>
            <a:ext cx="80414" cy="2899543"/>
          </a:xfrm>
          <a:prstGeom prst="rect">
            <a:avLst/>
          </a:prstGeom>
          <a:solidFill>
            <a:srgbClr val="41414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EF690F-574D-2969-5A7B-811FD5B39BD6}"/>
              </a:ext>
            </a:extLst>
          </p:cNvPr>
          <p:cNvSpPr txBox="1"/>
          <p:nvPr/>
        </p:nvSpPr>
        <p:spPr>
          <a:xfrm>
            <a:off x="1545020" y="2083948"/>
            <a:ext cx="9101959" cy="19543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8800" b="1" dirty="0">
                <a:solidFill>
                  <a:srgbClr val="FF3737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با تشکر </a:t>
            </a:r>
            <a:r>
              <a:rPr lang="fa-IR" altLang="en-US" sz="8800" b="1" dirty="0">
                <a:solidFill>
                  <a:srgbClr val="41414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از توجه شما</a:t>
            </a:r>
          </a:p>
        </p:txBody>
      </p:sp>
    </p:spTree>
    <p:extLst>
      <p:ext uri="{BB962C8B-B14F-4D97-AF65-F5344CB8AC3E}">
        <p14:creationId xmlns:p14="http://schemas.microsoft.com/office/powerpoint/2010/main" val="1413512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B38ECA7F-F11B-CB86-7FAE-79B2A096762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83" r="21483"/>
          <a:stretch>
            <a:fillRect/>
          </a:stretch>
        </p:blipFill>
        <p:spPr/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EAFB8A36-F76C-3201-3735-72A4909F693B}"/>
              </a:ext>
            </a:extLst>
          </p:cNvPr>
          <p:cNvGrpSpPr/>
          <p:nvPr/>
        </p:nvGrpSpPr>
        <p:grpSpPr>
          <a:xfrm>
            <a:off x="5024990" y="134084"/>
            <a:ext cx="3890410" cy="6600091"/>
            <a:chOff x="5319630" y="0"/>
            <a:chExt cx="3967990" cy="6858000"/>
          </a:xfrm>
        </p:grpSpPr>
        <p:sp>
          <p:nvSpPr>
            <p:cNvPr id="6" name="等腰三角形 1">
              <a:extLst>
                <a:ext uri="{FF2B5EF4-FFF2-40B4-BE49-F238E27FC236}">
                  <a16:creationId xmlns:a16="http://schemas.microsoft.com/office/drawing/2014/main" id="{42E8174C-357B-84EF-0B42-2C62B5F2BA97}"/>
                </a:ext>
              </a:extLst>
            </p:cNvPr>
            <p:cNvSpPr/>
            <p:nvPr/>
          </p:nvSpPr>
          <p:spPr>
            <a:xfrm>
              <a:off x="5984101" y="0"/>
              <a:ext cx="1325880" cy="1143000"/>
            </a:xfrm>
            <a:prstGeom prst="triangle">
              <a:avLst/>
            </a:prstGeom>
            <a:solidFill>
              <a:srgbClr val="C212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2">
              <a:extLst>
                <a:ext uri="{FF2B5EF4-FFF2-40B4-BE49-F238E27FC236}">
                  <a16:creationId xmlns:a16="http://schemas.microsoft.com/office/drawing/2014/main" id="{B0A77E1E-8344-E11F-86AD-65977F639400}"/>
                </a:ext>
              </a:extLst>
            </p:cNvPr>
            <p:cNvSpPr/>
            <p:nvPr/>
          </p:nvSpPr>
          <p:spPr>
            <a:xfrm flipV="1">
              <a:off x="5984101" y="1143000"/>
              <a:ext cx="1325880" cy="1143000"/>
            </a:xfrm>
            <a:prstGeom prst="triangle">
              <a:avLst/>
            </a:prstGeom>
            <a:solidFill>
              <a:srgbClr val="8800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3">
              <a:extLst>
                <a:ext uri="{FF2B5EF4-FFF2-40B4-BE49-F238E27FC236}">
                  <a16:creationId xmlns:a16="http://schemas.microsoft.com/office/drawing/2014/main" id="{4DF001B3-D9C2-CC9B-978D-A4D720E5328E}"/>
                </a:ext>
              </a:extLst>
            </p:cNvPr>
            <p:cNvSpPr/>
            <p:nvPr/>
          </p:nvSpPr>
          <p:spPr>
            <a:xfrm flipV="1">
              <a:off x="6647041" y="0"/>
              <a:ext cx="1325880" cy="1143000"/>
            </a:xfrm>
            <a:prstGeom prst="triangle">
              <a:avLst/>
            </a:prstGeom>
            <a:solidFill>
              <a:srgbClr val="EB19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4">
              <a:extLst>
                <a:ext uri="{FF2B5EF4-FFF2-40B4-BE49-F238E27FC236}">
                  <a16:creationId xmlns:a16="http://schemas.microsoft.com/office/drawing/2014/main" id="{66FF4190-E4DC-93F8-738B-36071362DB35}"/>
                </a:ext>
              </a:extLst>
            </p:cNvPr>
            <p:cNvSpPr/>
            <p:nvPr/>
          </p:nvSpPr>
          <p:spPr>
            <a:xfrm>
              <a:off x="6646020" y="1143000"/>
              <a:ext cx="1325880" cy="1143000"/>
            </a:xfrm>
            <a:prstGeom prst="triangle">
              <a:avLst/>
            </a:prstGeom>
            <a:solidFill>
              <a:srgbClr val="ED37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5">
              <a:extLst>
                <a:ext uri="{FF2B5EF4-FFF2-40B4-BE49-F238E27FC236}">
                  <a16:creationId xmlns:a16="http://schemas.microsoft.com/office/drawing/2014/main" id="{91023F7F-9739-3817-6761-D17AB14094D8}"/>
                </a:ext>
              </a:extLst>
            </p:cNvPr>
            <p:cNvSpPr/>
            <p:nvPr/>
          </p:nvSpPr>
          <p:spPr>
            <a:xfrm flipV="1">
              <a:off x="6647041" y="2286000"/>
              <a:ext cx="1325880" cy="1143000"/>
            </a:xfrm>
            <a:prstGeom prst="triangle">
              <a:avLst/>
            </a:prstGeom>
            <a:solidFill>
              <a:srgbClr val="EB19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6">
              <a:extLst>
                <a:ext uri="{FF2B5EF4-FFF2-40B4-BE49-F238E27FC236}">
                  <a16:creationId xmlns:a16="http://schemas.microsoft.com/office/drawing/2014/main" id="{F2D3804F-FBDC-B90E-5275-34E36E2E28B3}"/>
                </a:ext>
              </a:extLst>
            </p:cNvPr>
            <p:cNvSpPr/>
            <p:nvPr/>
          </p:nvSpPr>
          <p:spPr>
            <a:xfrm>
              <a:off x="7308960" y="2286000"/>
              <a:ext cx="1325880" cy="1143000"/>
            </a:xfrm>
            <a:prstGeom prst="triangle">
              <a:avLst/>
            </a:prstGeom>
            <a:solidFill>
              <a:srgbClr val="C212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等腰三角形 7">
              <a:extLst>
                <a:ext uri="{FF2B5EF4-FFF2-40B4-BE49-F238E27FC236}">
                  <a16:creationId xmlns:a16="http://schemas.microsoft.com/office/drawing/2014/main" id="{395DE87B-3F07-6A70-2F84-5115127E3046}"/>
                </a:ext>
              </a:extLst>
            </p:cNvPr>
            <p:cNvSpPr/>
            <p:nvPr/>
          </p:nvSpPr>
          <p:spPr>
            <a:xfrm flipV="1">
              <a:off x="7961740" y="2296160"/>
              <a:ext cx="1325880" cy="1143000"/>
            </a:xfrm>
            <a:prstGeom prst="triangle">
              <a:avLst/>
            </a:prstGeom>
            <a:solidFill>
              <a:srgbClr val="8800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" name="等腰三角形 8">
              <a:extLst>
                <a:ext uri="{FF2B5EF4-FFF2-40B4-BE49-F238E27FC236}">
                  <a16:creationId xmlns:a16="http://schemas.microsoft.com/office/drawing/2014/main" id="{14D21E90-6B24-7E6E-AF07-CC1E05064E32}"/>
                </a:ext>
              </a:extLst>
            </p:cNvPr>
            <p:cNvSpPr/>
            <p:nvPr/>
          </p:nvSpPr>
          <p:spPr>
            <a:xfrm flipV="1">
              <a:off x="7308960" y="3429000"/>
              <a:ext cx="1325880" cy="1143000"/>
            </a:xfrm>
            <a:prstGeom prst="triangle">
              <a:avLst/>
            </a:prstGeom>
            <a:solidFill>
              <a:srgbClr val="ED37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9">
              <a:extLst>
                <a:ext uri="{FF2B5EF4-FFF2-40B4-BE49-F238E27FC236}">
                  <a16:creationId xmlns:a16="http://schemas.microsoft.com/office/drawing/2014/main" id="{7D997059-CD73-1C05-7556-995A236C9219}"/>
                </a:ext>
              </a:extLst>
            </p:cNvPr>
            <p:cNvSpPr/>
            <p:nvPr/>
          </p:nvSpPr>
          <p:spPr>
            <a:xfrm>
              <a:off x="6645510" y="3429000"/>
              <a:ext cx="1325880" cy="1143000"/>
            </a:xfrm>
            <a:prstGeom prst="triangle">
              <a:avLst/>
            </a:prstGeom>
            <a:solidFill>
              <a:srgbClr val="8800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等腰三角形 10">
              <a:extLst>
                <a:ext uri="{FF2B5EF4-FFF2-40B4-BE49-F238E27FC236}">
                  <a16:creationId xmlns:a16="http://schemas.microsoft.com/office/drawing/2014/main" id="{78B5F95B-9500-5836-2333-E3ADE6AF4FD1}"/>
                </a:ext>
              </a:extLst>
            </p:cNvPr>
            <p:cNvSpPr/>
            <p:nvPr/>
          </p:nvSpPr>
          <p:spPr>
            <a:xfrm flipV="1">
              <a:off x="6645510" y="4571999"/>
              <a:ext cx="1325880" cy="114300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1">
              <a:extLst>
                <a:ext uri="{FF2B5EF4-FFF2-40B4-BE49-F238E27FC236}">
                  <a16:creationId xmlns:a16="http://schemas.microsoft.com/office/drawing/2014/main" id="{FEDB2DD6-6953-D095-B951-A96D8AA179C6}"/>
                </a:ext>
              </a:extLst>
            </p:cNvPr>
            <p:cNvSpPr/>
            <p:nvPr/>
          </p:nvSpPr>
          <p:spPr>
            <a:xfrm>
              <a:off x="5981039" y="4571999"/>
              <a:ext cx="1325880" cy="1143000"/>
            </a:xfrm>
            <a:prstGeom prst="triangle">
              <a:avLst/>
            </a:prstGeom>
            <a:solidFill>
              <a:srgbClr val="FF37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9">
              <a:extLst>
                <a:ext uri="{FF2B5EF4-FFF2-40B4-BE49-F238E27FC236}">
                  <a16:creationId xmlns:a16="http://schemas.microsoft.com/office/drawing/2014/main" id="{24BD45B6-BC52-5659-1B6B-2C2C73A823DB}"/>
                </a:ext>
              </a:extLst>
            </p:cNvPr>
            <p:cNvSpPr/>
            <p:nvPr/>
          </p:nvSpPr>
          <p:spPr>
            <a:xfrm flipV="1">
              <a:off x="5984100" y="5714999"/>
              <a:ext cx="1325880" cy="1143001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等腰三角形 20">
              <a:extLst>
                <a:ext uri="{FF2B5EF4-FFF2-40B4-BE49-F238E27FC236}">
                  <a16:creationId xmlns:a16="http://schemas.microsoft.com/office/drawing/2014/main" id="{73C57C19-9B73-9C70-1435-94755B9484E9}"/>
                </a:ext>
              </a:extLst>
            </p:cNvPr>
            <p:cNvSpPr/>
            <p:nvPr/>
          </p:nvSpPr>
          <p:spPr>
            <a:xfrm>
              <a:off x="5319630" y="5714999"/>
              <a:ext cx="1325880" cy="1143001"/>
            </a:xfrm>
            <a:prstGeom prst="triangle">
              <a:avLst/>
            </a:prstGeom>
            <a:solidFill>
              <a:srgbClr val="FF37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216A875-2CB9-1118-741E-EEBF542FE48B}"/>
              </a:ext>
            </a:extLst>
          </p:cNvPr>
          <p:cNvGrpSpPr/>
          <p:nvPr/>
        </p:nvGrpSpPr>
        <p:grpSpPr>
          <a:xfrm>
            <a:off x="-787647" y="1457839"/>
            <a:ext cx="5964408" cy="4280020"/>
            <a:chOff x="4744164" y="1020018"/>
            <a:chExt cx="7089225" cy="4280020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B4165D4-3F20-480F-B6A4-FF31BD85653A}"/>
                </a:ext>
              </a:extLst>
            </p:cNvPr>
            <p:cNvSpPr txBox="1"/>
            <p:nvPr/>
          </p:nvSpPr>
          <p:spPr>
            <a:xfrm>
              <a:off x="6314633" y="2059726"/>
              <a:ext cx="551875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Low" rtl="1"/>
              <a:r>
                <a:rPr lang="fa-IR" sz="5400" b="1" dirty="0">
                  <a:solidFill>
                    <a:srgbClr val="FF3737"/>
                  </a:solidFill>
                  <a:cs typeface="B Yekan" panose="00000400000000000000" pitchFamily="2" charset="-78"/>
                </a:rPr>
                <a:t>رسمی و حرفه ای</a:t>
              </a:r>
              <a:endParaRPr lang="en-US" sz="5400" b="1" dirty="0">
                <a:solidFill>
                  <a:srgbClr val="FF3737"/>
                </a:solidFill>
                <a:cs typeface="B Yekan" panose="00000400000000000000" pitchFamily="2" charset="-78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46F3FA6-6DC7-DF69-AEAA-7386189DA2BE}"/>
                </a:ext>
              </a:extLst>
            </p:cNvPr>
            <p:cNvSpPr txBox="1"/>
            <p:nvPr/>
          </p:nvSpPr>
          <p:spPr>
            <a:xfrm>
              <a:off x="4744164" y="1020018"/>
              <a:ext cx="708922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a-IR" sz="3200" dirty="0">
                  <a:solidFill>
                    <a:srgbClr val="414141"/>
                  </a:solidFill>
                  <a:cs typeface="B Yekan" panose="00000400000000000000" pitchFamily="2" charset="-78"/>
                </a:rPr>
                <a:t>قالب پاورپوینت</a:t>
              </a:r>
              <a:endParaRPr lang="en-US" sz="3200" dirty="0">
                <a:solidFill>
                  <a:srgbClr val="414141"/>
                </a:solidFill>
                <a:cs typeface="B Yekan" panose="00000400000000000000" pitchFamily="2" charset="-78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DB181E6-C38E-A59E-5B76-C5AA935FF35A}"/>
                </a:ext>
              </a:extLst>
            </p:cNvPr>
            <p:cNvSpPr txBox="1"/>
            <p:nvPr/>
          </p:nvSpPr>
          <p:spPr>
            <a:xfrm>
              <a:off x="8226334" y="3437990"/>
              <a:ext cx="3607055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Low" rtl="1">
                <a:lnSpc>
                  <a:spcPct val="200000"/>
                </a:lnSpc>
              </a:pPr>
              <a:r>
                <a:rPr lang="fa-IR" sz="2000" dirty="0">
                  <a:solidFill>
                    <a:srgbClr val="414141"/>
                  </a:solidFill>
                  <a:cs typeface="B Yekan" panose="00000400000000000000" pitchFamily="2" charset="-78"/>
                </a:rPr>
                <a:t>نام پژوهشگران: ...............</a:t>
              </a:r>
            </a:p>
            <a:p>
              <a:pPr algn="justLow" rtl="1">
                <a:lnSpc>
                  <a:spcPct val="200000"/>
                </a:lnSpc>
              </a:pPr>
              <a:r>
                <a:rPr lang="fa-IR" sz="2000" dirty="0">
                  <a:solidFill>
                    <a:srgbClr val="414141"/>
                  </a:solidFill>
                  <a:cs typeface="B Yekan" panose="00000400000000000000" pitchFamily="2" charset="-78"/>
                </a:rPr>
                <a:t>استاد راهنما: ................</a:t>
              </a:r>
            </a:p>
            <a:p>
              <a:pPr algn="justLow" rtl="1">
                <a:lnSpc>
                  <a:spcPct val="200000"/>
                </a:lnSpc>
              </a:pPr>
              <a:r>
                <a:rPr lang="fa-IR" sz="2000" dirty="0">
                  <a:solidFill>
                    <a:srgbClr val="414141"/>
                  </a:solidFill>
                  <a:cs typeface="B Yekan" panose="00000400000000000000" pitchFamily="2" charset="-78"/>
                </a:rPr>
                <a:t>سال تحصیلی: ...............</a:t>
              </a:r>
              <a:endParaRPr lang="en-US" sz="2000" dirty="0">
                <a:solidFill>
                  <a:srgbClr val="414141"/>
                </a:solidFill>
                <a:cs typeface="B Yekan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021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10000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85930" y="152195"/>
            <a:ext cx="3191910" cy="6580075"/>
            <a:chOff x="2501011" y="330200"/>
            <a:chExt cx="4125595" cy="8534401"/>
          </a:xfrm>
        </p:grpSpPr>
        <p:sp>
          <p:nvSpPr>
            <p:cNvPr id="3" name="等腰三角形 2"/>
            <p:cNvSpPr/>
            <p:nvPr/>
          </p:nvSpPr>
          <p:spPr>
            <a:xfrm>
              <a:off x="3327908" y="330200"/>
              <a:ext cx="1649984" cy="1422400"/>
            </a:xfrm>
            <a:prstGeom prst="triangle">
              <a:avLst/>
            </a:prstGeom>
            <a:solidFill>
              <a:srgbClr val="C212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flipV="1">
              <a:off x="3327908" y="1752600"/>
              <a:ext cx="1649984" cy="1422400"/>
            </a:xfrm>
            <a:prstGeom prst="triangle">
              <a:avLst/>
            </a:prstGeom>
            <a:solidFill>
              <a:srgbClr val="8800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 flipV="1">
              <a:off x="2501011" y="330200"/>
              <a:ext cx="1649984" cy="1422400"/>
            </a:xfrm>
            <a:prstGeom prst="triangle">
              <a:avLst/>
            </a:prstGeom>
            <a:solidFill>
              <a:srgbClr val="EB19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>
              <a:off x="4151630" y="1752600"/>
              <a:ext cx="1649984" cy="1422400"/>
            </a:xfrm>
            <a:prstGeom prst="triangle">
              <a:avLst/>
            </a:prstGeom>
            <a:solidFill>
              <a:srgbClr val="ED37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 flipV="1">
              <a:off x="4152900" y="3175000"/>
              <a:ext cx="1649984" cy="1422400"/>
            </a:xfrm>
            <a:prstGeom prst="triangle">
              <a:avLst/>
            </a:prstGeom>
            <a:solidFill>
              <a:srgbClr val="EB19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>
              <a:off x="4976622" y="3175000"/>
              <a:ext cx="1649984" cy="1422400"/>
            </a:xfrm>
            <a:prstGeom prst="triangle">
              <a:avLst/>
            </a:prstGeom>
            <a:solidFill>
              <a:srgbClr val="C212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 flipV="1">
              <a:off x="4976622" y="4597400"/>
              <a:ext cx="1649984" cy="1422400"/>
            </a:xfrm>
            <a:prstGeom prst="triangle">
              <a:avLst/>
            </a:prstGeom>
            <a:solidFill>
              <a:srgbClr val="ED37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>
              <a:off x="4150995" y="4597400"/>
              <a:ext cx="1649984" cy="1422400"/>
            </a:xfrm>
            <a:prstGeom prst="triangle">
              <a:avLst/>
            </a:prstGeom>
            <a:solidFill>
              <a:srgbClr val="8800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等腰三角形 11"/>
            <p:cNvSpPr/>
            <p:nvPr/>
          </p:nvSpPr>
          <p:spPr>
            <a:xfrm flipV="1">
              <a:off x="4150995" y="6019800"/>
              <a:ext cx="1649984" cy="1422400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等腰三角形 12"/>
            <p:cNvSpPr/>
            <p:nvPr/>
          </p:nvSpPr>
          <p:spPr>
            <a:xfrm>
              <a:off x="3324098" y="6019800"/>
              <a:ext cx="1649984" cy="1422400"/>
            </a:xfrm>
            <a:prstGeom prst="triangle">
              <a:avLst/>
            </a:prstGeom>
            <a:solidFill>
              <a:srgbClr val="FF37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 flipV="1">
              <a:off x="3327907" y="7442200"/>
              <a:ext cx="1649984" cy="1422401"/>
            </a:xfrm>
            <a:prstGeom prst="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等腰三角形 14"/>
            <p:cNvSpPr/>
            <p:nvPr/>
          </p:nvSpPr>
          <p:spPr>
            <a:xfrm>
              <a:off x="2501011" y="7442200"/>
              <a:ext cx="1649984" cy="1422401"/>
            </a:xfrm>
            <a:prstGeom prst="triangle">
              <a:avLst/>
            </a:prstGeom>
            <a:solidFill>
              <a:srgbClr val="FF37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圆角矩形 20"/>
          <p:cNvSpPr/>
          <p:nvPr/>
        </p:nvSpPr>
        <p:spPr>
          <a:xfrm rot="2700000">
            <a:off x="6621052" y="1763713"/>
            <a:ext cx="401640" cy="401640"/>
          </a:xfrm>
          <a:prstGeom prst="roundRect">
            <a:avLst/>
          </a:prstGeom>
          <a:solidFill>
            <a:srgbClr val="FF3737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accent2"/>
              </a:solidFill>
            </a:endParaRPr>
          </a:p>
        </p:txBody>
      </p:sp>
      <p:sp>
        <p:nvSpPr>
          <p:cNvPr id="28" name="圆角矩形 27"/>
          <p:cNvSpPr/>
          <p:nvPr/>
        </p:nvSpPr>
        <p:spPr>
          <a:xfrm rot="2700000">
            <a:off x="6621052" y="2741378"/>
            <a:ext cx="401640" cy="401640"/>
          </a:xfrm>
          <a:prstGeom prst="roundRect">
            <a:avLst/>
          </a:prstGeom>
          <a:solidFill>
            <a:srgbClr val="414141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accent2"/>
              </a:solidFill>
            </a:endParaRPr>
          </a:p>
        </p:txBody>
      </p:sp>
      <p:sp>
        <p:nvSpPr>
          <p:cNvPr id="35" name="圆角矩形 34"/>
          <p:cNvSpPr/>
          <p:nvPr/>
        </p:nvSpPr>
        <p:spPr>
          <a:xfrm rot="2700000">
            <a:off x="6621052" y="3719043"/>
            <a:ext cx="401640" cy="401640"/>
          </a:xfrm>
          <a:prstGeom prst="roundRect">
            <a:avLst/>
          </a:prstGeom>
          <a:solidFill>
            <a:srgbClr val="FF3737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accent2"/>
              </a:solidFill>
            </a:endParaRPr>
          </a:p>
        </p:txBody>
      </p:sp>
      <p:sp>
        <p:nvSpPr>
          <p:cNvPr id="42" name="圆角矩形 41"/>
          <p:cNvSpPr/>
          <p:nvPr/>
        </p:nvSpPr>
        <p:spPr>
          <a:xfrm rot="2700000">
            <a:off x="6621052" y="4696707"/>
            <a:ext cx="401640" cy="401640"/>
          </a:xfrm>
          <a:prstGeom prst="roundRect">
            <a:avLst/>
          </a:prstGeom>
          <a:solidFill>
            <a:srgbClr val="414141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accent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B83C8C-0374-1B5F-4330-C7D512D8F1DE}"/>
              </a:ext>
            </a:extLst>
          </p:cNvPr>
          <p:cNvSpPr txBox="1"/>
          <p:nvPr/>
        </p:nvSpPr>
        <p:spPr>
          <a:xfrm>
            <a:off x="7305474" y="145916"/>
            <a:ext cx="4269834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FF3737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</a:t>
            </a:r>
            <a:r>
              <a:rPr lang="fa-IR" altLang="en-US" sz="2800" b="1" dirty="0">
                <a:solidFill>
                  <a:srgbClr val="41414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را وارد نمایید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90F43E0-B032-4D0A-3FD3-79EB3581E39C}"/>
              </a:ext>
            </a:extLst>
          </p:cNvPr>
          <p:cNvSpPr txBox="1"/>
          <p:nvPr/>
        </p:nvSpPr>
        <p:spPr>
          <a:xfrm>
            <a:off x="6519397" y="1667234"/>
            <a:ext cx="568006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b="1" spc="-150" dirty="0">
                <a:solidFill>
                  <a:schemeClr val="bg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01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39E71E-5049-19F2-2860-F8A3830823E9}"/>
              </a:ext>
            </a:extLst>
          </p:cNvPr>
          <p:cNvSpPr txBox="1"/>
          <p:nvPr/>
        </p:nvSpPr>
        <p:spPr>
          <a:xfrm>
            <a:off x="6510161" y="2642311"/>
            <a:ext cx="568006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b="1" spc="-150" dirty="0">
                <a:solidFill>
                  <a:schemeClr val="bg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02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07D4EB0-58AA-4FC6-E0C5-5446CCAD19B7}"/>
              </a:ext>
            </a:extLst>
          </p:cNvPr>
          <p:cNvSpPr txBox="1"/>
          <p:nvPr/>
        </p:nvSpPr>
        <p:spPr>
          <a:xfrm>
            <a:off x="6531033" y="3611846"/>
            <a:ext cx="568006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b="1" spc="-150" dirty="0">
                <a:solidFill>
                  <a:schemeClr val="bg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03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D5D1F61-6B16-C26C-FE83-EE924F274CF7}"/>
              </a:ext>
            </a:extLst>
          </p:cNvPr>
          <p:cNvSpPr txBox="1"/>
          <p:nvPr/>
        </p:nvSpPr>
        <p:spPr>
          <a:xfrm>
            <a:off x="6521797" y="4586923"/>
            <a:ext cx="568006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b="1" spc="-150" dirty="0">
                <a:solidFill>
                  <a:schemeClr val="bg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04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169493-088B-9CD1-F2C1-E565809FB009}"/>
              </a:ext>
            </a:extLst>
          </p:cNvPr>
          <p:cNvSpPr txBox="1"/>
          <p:nvPr/>
        </p:nvSpPr>
        <p:spPr>
          <a:xfrm>
            <a:off x="7260492" y="1572143"/>
            <a:ext cx="3664910" cy="7463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b="1" dirty="0">
                <a:solidFill>
                  <a:srgbClr val="FF3737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1518EB3-B181-3D92-8BE2-965165D45872}"/>
              </a:ext>
            </a:extLst>
          </p:cNvPr>
          <p:cNvSpPr txBox="1"/>
          <p:nvPr/>
        </p:nvSpPr>
        <p:spPr>
          <a:xfrm>
            <a:off x="7260492" y="2565432"/>
            <a:ext cx="3664910" cy="7463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b="1" dirty="0">
                <a:solidFill>
                  <a:srgbClr val="FF3737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6FE3337-ADF2-01B2-A2C1-4927E3A6BA98}"/>
              </a:ext>
            </a:extLst>
          </p:cNvPr>
          <p:cNvSpPr txBox="1"/>
          <p:nvPr/>
        </p:nvSpPr>
        <p:spPr>
          <a:xfrm>
            <a:off x="7260492" y="3549070"/>
            <a:ext cx="3664910" cy="7463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b="1" dirty="0">
                <a:solidFill>
                  <a:srgbClr val="FF3737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FEA99A1-071B-00D8-94D8-6D4CCBD3FA82}"/>
              </a:ext>
            </a:extLst>
          </p:cNvPr>
          <p:cNvSpPr txBox="1"/>
          <p:nvPr/>
        </p:nvSpPr>
        <p:spPr>
          <a:xfrm>
            <a:off x="7235184" y="4510941"/>
            <a:ext cx="3664910" cy="7463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b="1" dirty="0">
                <a:solidFill>
                  <a:srgbClr val="FF3737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14884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2" grpId="0"/>
      <p:bldP spid="23" grpId="0"/>
      <p:bldP spid="24" grpId="0"/>
      <p:bldP spid="25" grpId="0"/>
      <p:bldP spid="26" grpId="0"/>
      <p:bldP spid="27" grpId="0"/>
      <p:bldP spid="29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1D9E6C44-6A35-6E8C-9198-08622A075462}"/>
              </a:ext>
            </a:extLst>
          </p:cNvPr>
          <p:cNvSpPr/>
          <p:nvPr/>
        </p:nvSpPr>
        <p:spPr>
          <a:xfrm>
            <a:off x="133350" y="133350"/>
            <a:ext cx="11877675" cy="6600825"/>
          </a:xfrm>
          <a:prstGeom prst="rect">
            <a:avLst/>
          </a:prstGeom>
          <a:solidFill>
            <a:schemeClr val="bg1"/>
          </a:solidFill>
          <a:ln>
            <a:solidFill>
              <a:srgbClr val="4141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图片占位符 47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椭圆 5"/>
          <p:cNvSpPr/>
          <p:nvPr/>
        </p:nvSpPr>
        <p:spPr>
          <a:xfrm>
            <a:off x="4180197" y="3696264"/>
            <a:ext cx="1161708" cy="1161708"/>
          </a:xfrm>
          <a:prstGeom prst="ellipse">
            <a:avLst/>
          </a:prstGeom>
          <a:solidFill>
            <a:srgbClr val="FF373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/>
          </a:p>
        </p:txBody>
      </p:sp>
      <p:sp>
        <p:nvSpPr>
          <p:cNvPr id="7" name="椭圆 6"/>
          <p:cNvSpPr/>
          <p:nvPr/>
        </p:nvSpPr>
        <p:spPr>
          <a:xfrm>
            <a:off x="3962970" y="4937019"/>
            <a:ext cx="574600" cy="574600"/>
          </a:xfrm>
          <a:prstGeom prst="ellipse">
            <a:avLst/>
          </a:prstGeom>
          <a:solidFill>
            <a:srgbClr val="41414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/>
          </a:p>
        </p:txBody>
      </p:sp>
      <p:sp>
        <p:nvSpPr>
          <p:cNvPr id="24" name="椭圆 23"/>
          <p:cNvSpPr/>
          <p:nvPr/>
        </p:nvSpPr>
        <p:spPr>
          <a:xfrm>
            <a:off x="5784441" y="2073073"/>
            <a:ext cx="488142" cy="488140"/>
          </a:xfrm>
          <a:prstGeom prst="ellipse">
            <a:avLst/>
          </a:prstGeom>
          <a:solidFill>
            <a:srgbClr val="41414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altLang="zh-CN" sz="2400" dirty="0"/>
          </a:p>
        </p:txBody>
      </p:sp>
      <p:sp>
        <p:nvSpPr>
          <p:cNvPr id="20" name="椭圆 19"/>
          <p:cNvSpPr/>
          <p:nvPr/>
        </p:nvSpPr>
        <p:spPr>
          <a:xfrm>
            <a:off x="5784441" y="3519406"/>
            <a:ext cx="488142" cy="488140"/>
          </a:xfrm>
          <a:prstGeom prst="ellipse">
            <a:avLst/>
          </a:prstGeom>
          <a:solidFill>
            <a:srgbClr val="FF373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altLang="zh-CN" sz="2400" dirty="0"/>
          </a:p>
        </p:txBody>
      </p:sp>
      <p:sp>
        <p:nvSpPr>
          <p:cNvPr id="16" name="椭圆 15"/>
          <p:cNvSpPr/>
          <p:nvPr/>
        </p:nvSpPr>
        <p:spPr>
          <a:xfrm>
            <a:off x="5784441" y="4845176"/>
            <a:ext cx="488142" cy="488140"/>
          </a:xfrm>
          <a:prstGeom prst="ellipse">
            <a:avLst/>
          </a:prstGeom>
          <a:solidFill>
            <a:srgbClr val="41414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altLang="zh-CN" sz="2400" dirty="0"/>
          </a:p>
        </p:txBody>
      </p:sp>
      <p:grpSp>
        <p:nvGrpSpPr>
          <p:cNvPr id="3" name="Google Shape;10089;p74">
            <a:extLst>
              <a:ext uri="{FF2B5EF4-FFF2-40B4-BE49-F238E27FC236}">
                <a16:creationId xmlns:a16="http://schemas.microsoft.com/office/drawing/2014/main" id="{628B9CC9-8F95-DA65-7E1B-99C43A5AA33F}"/>
              </a:ext>
            </a:extLst>
          </p:cNvPr>
          <p:cNvGrpSpPr/>
          <p:nvPr/>
        </p:nvGrpSpPr>
        <p:grpSpPr>
          <a:xfrm>
            <a:off x="4459164" y="3920442"/>
            <a:ext cx="603774" cy="636567"/>
            <a:chOff x="-64406125" y="3362225"/>
            <a:chExt cx="318225" cy="314800"/>
          </a:xfrm>
          <a:solidFill>
            <a:schemeClr val="bg1"/>
          </a:solidFill>
        </p:grpSpPr>
        <p:sp>
          <p:nvSpPr>
            <p:cNvPr id="4" name="Google Shape;10090;p74">
              <a:extLst>
                <a:ext uri="{FF2B5EF4-FFF2-40B4-BE49-F238E27FC236}">
                  <a16:creationId xmlns:a16="http://schemas.microsoft.com/office/drawing/2014/main" id="{3A7E999F-B8A8-C9F4-CC24-BF2ED401DD01}"/>
                </a:ext>
              </a:extLst>
            </p:cNvPr>
            <p:cNvSpPr/>
            <p:nvPr/>
          </p:nvSpPr>
          <p:spPr>
            <a:xfrm>
              <a:off x="-64332100" y="3362225"/>
              <a:ext cx="170150" cy="199025"/>
            </a:xfrm>
            <a:custGeom>
              <a:avLst/>
              <a:gdLst/>
              <a:ahLst/>
              <a:cxnLst/>
              <a:rect l="l" t="t" r="r" b="b"/>
              <a:pathLst>
                <a:path w="6806" h="7961" extrusionOk="0">
                  <a:moveTo>
                    <a:pt x="4506" y="3266"/>
                  </a:moveTo>
                  <a:cubicBezTo>
                    <a:pt x="4569" y="3266"/>
                    <a:pt x="4601" y="3298"/>
                    <a:pt x="4632" y="3298"/>
                  </a:cubicBezTo>
                  <a:lnTo>
                    <a:pt x="5577" y="4621"/>
                  </a:lnTo>
                  <a:cubicBezTo>
                    <a:pt x="5420" y="5881"/>
                    <a:pt x="4664" y="7110"/>
                    <a:pt x="3403" y="7110"/>
                  </a:cubicBezTo>
                  <a:cubicBezTo>
                    <a:pt x="2206" y="7110"/>
                    <a:pt x="1419" y="5944"/>
                    <a:pt x="1261" y="4621"/>
                  </a:cubicBezTo>
                  <a:lnTo>
                    <a:pt x="2206" y="3298"/>
                  </a:lnTo>
                  <a:cubicBezTo>
                    <a:pt x="2238" y="3266"/>
                    <a:pt x="2269" y="3266"/>
                    <a:pt x="2301" y="3266"/>
                  </a:cubicBezTo>
                  <a:close/>
                  <a:moveTo>
                    <a:pt x="4055" y="1"/>
                  </a:moveTo>
                  <a:cubicBezTo>
                    <a:pt x="3400" y="1"/>
                    <a:pt x="2703" y="167"/>
                    <a:pt x="2049" y="494"/>
                  </a:cubicBezTo>
                  <a:cubicBezTo>
                    <a:pt x="1957" y="483"/>
                    <a:pt x="1867" y="478"/>
                    <a:pt x="1779" y="478"/>
                  </a:cubicBezTo>
                  <a:cubicBezTo>
                    <a:pt x="1354" y="478"/>
                    <a:pt x="976" y="600"/>
                    <a:pt x="662" y="809"/>
                  </a:cubicBezTo>
                  <a:cubicBezTo>
                    <a:pt x="347" y="1061"/>
                    <a:pt x="1" y="1534"/>
                    <a:pt x="1" y="2384"/>
                  </a:cubicBezTo>
                  <a:cubicBezTo>
                    <a:pt x="1" y="2857"/>
                    <a:pt x="95" y="3613"/>
                    <a:pt x="347" y="4621"/>
                  </a:cubicBezTo>
                  <a:cubicBezTo>
                    <a:pt x="473" y="4810"/>
                    <a:pt x="536" y="6070"/>
                    <a:pt x="1482" y="7078"/>
                  </a:cubicBezTo>
                  <a:cubicBezTo>
                    <a:pt x="2049" y="7646"/>
                    <a:pt x="2710" y="7961"/>
                    <a:pt x="3403" y="7961"/>
                  </a:cubicBezTo>
                  <a:cubicBezTo>
                    <a:pt x="5136" y="7961"/>
                    <a:pt x="6207" y="6417"/>
                    <a:pt x="6396" y="4621"/>
                  </a:cubicBezTo>
                  <a:cubicBezTo>
                    <a:pt x="6554" y="4085"/>
                    <a:pt x="6774" y="3046"/>
                    <a:pt x="6806" y="2447"/>
                  </a:cubicBezTo>
                  <a:cubicBezTo>
                    <a:pt x="6806" y="1565"/>
                    <a:pt x="6459" y="872"/>
                    <a:pt x="5703" y="431"/>
                  </a:cubicBezTo>
                  <a:cubicBezTo>
                    <a:pt x="5234" y="143"/>
                    <a:pt x="4662" y="1"/>
                    <a:pt x="40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5" name="Google Shape;10091;p74">
              <a:extLst>
                <a:ext uri="{FF2B5EF4-FFF2-40B4-BE49-F238E27FC236}">
                  <a16:creationId xmlns:a16="http://schemas.microsoft.com/office/drawing/2014/main" id="{7CECF7CB-373D-D854-63CB-A9FACD7212DD}"/>
                </a:ext>
              </a:extLst>
            </p:cNvPr>
            <p:cNvSpPr/>
            <p:nvPr/>
          </p:nvSpPr>
          <p:spPr>
            <a:xfrm>
              <a:off x="-64406125" y="3559050"/>
              <a:ext cx="318225" cy="117975"/>
            </a:xfrm>
            <a:custGeom>
              <a:avLst/>
              <a:gdLst/>
              <a:ahLst/>
              <a:cxnLst/>
              <a:rect l="l" t="t" r="r" b="b"/>
              <a:pathLst>
                <a:path w="12729" h="4719" extrusionOk="0">
                  <a:moveTo>
                    <a:pt x="4474" y="1001"/>
                  </a:moveTo>
                  <a:lnTo>
                    <a:pt x="5797" y="2293"/>
                  </a:lnTo>
                  <a:lnTo>
                    <a:pt x="5199" y="2891"/>
                  </a:lnTo>
                  <a:lnTo>
                    <a:pt x="4002" y="1159"/>
                  </a:lnTo>
                  <a:cubicBezTo>
                    <a:pt x="4159" y="1096"/>
                    <a:pt x="4380" y="1064"/>
                    <a:pt x="4474" y="1001"/>
                  </a:cubicBezTo>
                  <a:close/>
                  <a:moveTo>
                    <a:pt x="8318" y="1001"/>
                  </a:moveTo>
                  <a:cubicBezTo>
                    <a:pt x="8475" y="1064"/>
                    <a:pt x="8633" y="1159"/>
                    <a:pt x="8790" y="1190"/>
                  </a:cubicBezTo>
                  <a:lnTo>
                    <a:pt x="7593" y="2891"/>
                  </a:lnTo>
                  <a:lnTo>
                    <a:pt x="6995" y="2293"/>
                  </a:lnTo>
                  <a:lnTo>
                    <a:pt x="8318" y="1001"/>
                  </a:lnTo>
                  <a:close/>
                  <a:moveTo>
                    <a:pt x="10681" y="3112"/>
                  </a:moveTo>
                  <a:cubicBezTo>
                    <a:pt x="10901" y="3112"/>
                    <a:pt x="11059" y="3301"/>
                    <a:pt x="11059" y="3553"/>
                  </a:cubicBezTo>
                  <a:cubicBezTo>
                    <a:pt x="11059" y="3742"/>
                    <a:pt x="10870" y="3931"/>
                    <a:pt x="10681" y="3931"/>
                  </a:cubicBezTo>
                  <a:lnTo>
                    <a:pt x="9578" y="3931"/>
                  </a:lnTo>
                  <a:cubicBezTo>
                    <a:pt x="9326" y="3931"/>
                    <a:pt x="9137" y="3742"/>
                    <a:pt x="9137" y="3553"/>
                  </a:cubicBezTo>
                  <a:cubicBezTo>
                    <a:pt x="9137" y="3301"/>
                    <a:pt x="9326" y="3112"/>
                    <a:pt x="9578" y="3112"/>
                  </a:cubicBezTo>
                  <a:close/>
                  <a:moveTo>
                    <a:pt x="4458" y="1"/>
                  </a:moveTo>
                  <a:cubicBezTo>
                    <a:pt x="4348" y="1"/>
                    <a:pt x="4238" y="40"/>
                    <a:pt x="4159" y="119"/>
                  </a:cubicBezTo>
                  <a:cubicBezTo>
                    <a:pt x="4065" y="245"/>
                    <a:pt x="3939" y="308"/>
                    <a:pt x="3781" y="308"/>
                  </a:cubicBezTo>
                  <a:lnTo>
                    <a:pt x="2395" y="308"/>
                  </a:lnTo>
                  <a:cubicBezTo>
                    <a:pt x="914" y="308"/>
                    <a:pt x="0" y="1442"/>
                    <a:pt x="0" y="2639"/>
                  </a:cubicBezTo>
                  <a:lnTo>
                    <a:pt x="0" y="4341"/>
                  </a:lnTo>
                  <a:cubicBezTo>
                    <a:pt x="0" y="4561"/>
                    <a:pt x="189" y="4719"/>
                    <a:pt x="441" y="4719"/>
                  </a:cubicBezTo>
                  <a:lnTo>
                    <a:pt x="12287" y="4719"/>
                  </a:lnTo>
                  <a:cubicBezTo>
                    <a:pt x="12508" y="4719"/>
                    <a:pt x="12665" y="4530"/>
                    <a:pt x="12665" y="4341"/>
                  </a:cubicBezTo>
                  <a:lnTo>
                    <a:pt x="12665" y="2639"/>
                  </a:lnTo>
                  <a:cubicBezTo>
                    <a:pt x="12728" y="1474"/>
                    <a:pt x="11783" y="371"/>
                    <a:pt x="10303" y="371"/>
                  </a:cubicBezTo>
                  <a:lnTo>
                    <a:pt x="8948" y="371"/>
                  </a:lnTo>
                  <a:cubicBezTo>
                    <a:pt x="8727" y="371"/>
                    <a:pt x="8664" y="277"/>
                    <a:pt x="8538" y="151"/>
                  </a:cubicBezTo>
                  <a:cubicBezTo>
                    <a:pt x="8456" y="52"/>
                    <a:pt x="8339" y="5"/>
                    <a:pt x="8219" y="5"/>
                  </a:cubicBezTo>
                  <a:cubicBezTo>
                    <a:pt x="8110" y="5"/>
                    <a:pt x="7998" y="44"/>
                    <a:pt x="7908" y="119"/>
                  </a:cubicBezTo>
                  <a:lnTo>
                    <a:pt x="6333" y="1694"/>
                  </a:lnTo>
                  <a:lnTo>
                    <a:pt x="4758" y="119"/>
                  </a:lnTo>
                  <a:cubicBezTo>
                    <a:pt x="4679" y="40"/>
                    <a:pt x="4569" y="1"/>
                    <a:pt x="44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</p:grpSp>
      <p:grpSp>
        <p:nvGrpSpPr>
          <p:cNvPr id="8" name="Google Shape;10352;p74">
            <a:extLst>
              <a:ext uri="{FF2B5EF4-FFF2-40B4-BE49-F238E27FC236}">
                <a16:creationId xmlns:a16="http://schemas.microsoft.com/office/drawing/2014/main" id="{51D3AEDC-0532-B25D-BE0B-93BBAC8CBD7D}"/>
              </a:ext>
            </a:extLst>
          </p:cNvPr>
          <p:cNvGrpSpPr/>
          <p:nvPr/>
        </p:nvGrpSpPr>
        <p:grpSpPr>
          <a:xfrm>
            <a:off x="4102836" y="5060840"/>
            <a:ext cx="294868" cy="315379"/>
            <a:chOff x="4991425" y="3234750"/>
            <a:chExt cx="296175" cy="297225"/>
          </a:xfrm>
          <a:solidFill>
            <a:schemeClr val="bg1"/>
          </a:solidFill>
        </p:grpSpPr>
        <p:sp>
          <p:nvSpPr>
            <p:cNvPr id="9" name="Google Shape;10353;p74">
              <a:extLst>
                <a:ext uri="{FF2B5EF4-FFF2-40B4-BE49-F238E27FC236}">
                  <a16:creationId xmlns:a16="http://schemas.microsoft.com/office/drawing/2014/main" id="{80699BC6-3D6A-E789-9597-438288BC92D5}"/>
                </a:ext>
              </a:extLst>
            </p:cNvPr>
            <p:cNvSpPr/>
            <p:nvPr/>
          </p:nvSpPr>
          <p:spPr>
            <a:xfrm>
              <a:off x="5077275" y="3304450"/>
              <a:ext cx="122100" cy="99275"/>
            </a:xfrm>
            <a:custGeom>
              <a:avLst/>
              <a:gdLst/>
              <a:ahLst/>
              <a:cxnLst/>
              <a:rect l="l" t="t" r="r" b="b"/>
              <a:pathLst>
                <a:path w="4884" h="3971" extrusionOk="0">
                  <a:moveTo>
                    <a:pt x="2426" y="1"/>
                  </a:moveTo>
                  <a:cubicBezTo>
                    <a:pt x="1103" y="1"/>
                    <a:pt x="0" y="1104"/>
                    <a:pt x="0" y="2427"/>
                  </a:cubicBezTo>
                  <a:cubicBezTo>
                    <a:pt x="0" y="3025"/>
                    <a:pt x="190" y="3530"/>
                    <a:pt x="536" y="3971"/>
                  </a:cubicBezTo>
                  <a:cubicBezTo>
                    <a:pt x="820" y="3624"/>
                    <a:pt x="1103" y="3309"/>
                    <a:pt x="1481" y="3057"/>
                  </a:cubicBezTo>
                  <a:cubicBezTo>
                    <a:pt x="1261" y="2805"/>
                    <a:pt x="1103" y="2458"/>
                    <a:pt x="1103" y="2112"/>
                  </a:cubicBezTo>
                  <a:cubicBezTo>
                    <a:pt x="1103" y="1356"/>
                    <a:pt x="1733" y="726"/>
                    <a:pt x="2489" y="726"/>
                  </a:cubicBezTo>
                  <a:cubicBezTo>
                    <a:pt x="3214" y="726"/>
                    <a:pt x="3844" y="1356"/>
                    <a:pt x="3844" y="2112"/>
                  </a:cubicBezTo>
                  <a:cubicBezTo>
                    <a:pt x="3844" y="2458"/>
                    <a:pt x="3687" y="2805"/>
                    <a:pt x="3466" y="3057"/>
                  </a:cubicBezTo>
                  <a:cubicBezTo>
                    <a:pt x="3844" y="3246"/>
                    <a:pt x="4128" y="3561"/>
                    <a:pt x="4317" y="3971"/>
                  </a:cubicBezTo>
                  <a:cubicBezTo>
                    <a:pt x="4695" y="3530"/>
                    <a:pt x="4884" y="3025"/>
                    <a:pt x="4884" y="2427"/>
                  </a:cubicBezTo>
                  <a:cubicBezTo>
                    <a:pt x="4884" y="1104"/>
                    <a:pt x="3781" y="1"/>
                    <a:pt x="24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0" name="Google Shape;10354;p74">
              <a:extLst>
                <a:ext uri="{FF2B5EF4-FFF2-40B4-BE49-F238E27FC236}">
                  <a16:creationId xmlns:a16="http://schemas.microsoft.com/office/drawing/2014/main" id="{72EC65F5-C4F3-9D44-A1F2-E8A1A9F32FA5}"/>
                </a:ext>
              </a:extLst>
            </p:cNvPr>
            <p:cNvSpPr/>
            <p:nvPr/>
          </p:nvSpPr>
          <p:spPr>
            <a:xfrm>
              <a:off x="5121375" y="3339900"/>
              <a:ext cx="35475" cy="35475"/>
            </a:xfrm>
            <a:custGeom>
              <a:avLst/>
              <a:gdLst/>
              <a:ahLst/>
              <a:cxnLst/>
              <a:rect l="l" t="t" r="r" b="b"/>
              <a:pathLst>
                <a:path w="1419" h="1419" extrusionOk="0">
                  <a:moveTo>
                    <a:pt x="725" y="1"/>
                  </a:moveTo>
                  <a:cubicBezTo>
                    <a:pt x="316" y="1"/>
                    <a:pt x="1" y="316"/>
                    <a:pt x="1" y="694"/>
                  </a:cubicBezTo>
                  <a:cubicBezTo>
                    <a:pt x="1" y="1103"/>
                    <a:pt x="316" y="1418"/>
                    <a:pt x="725" y="1418"/>
                  </a:cubicBezTo>
                  <a:cubicBezTo>
                    <a:pt x="1103" y="1418"/>
                    <a:pt x="1418" y="1103"/>
                    <a:pt x="1418" y="694"/>
                  </a:cubicBezTo>
                  <a:cubicBezTo>
                    <a:pt x="1418" y="316"/>
                    <a:pt x="1103" y="1"/>
                    <a:pt x="7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1" name="Google Shape;10355;p74">
              <a:extLst>
                <a:ext uri="{FF2B5EF4-FFF2-40B4-BE49-F238E27FC236}">
                  <a16:creationId xmlns:a16="http://schemas.microsoft.com/office/drawing/2014/main" id="{33F2D021-B812-AEC1-9A5E-8BC32C1EDCB1}"/>
                </a:ext>
              </a:extLst>
            </p:cNvPr>
            <p:cNvSpPr/>
            <p:nvPr/>
          </p:nvSpPr>
          <p:spPr>
            <a:xfrm>
              <a:off x="5009550" y="3234750"/>
              <a:ext cx="259150" cy="261125"/>
            </a:xfrm>
            <a:custGeom>
              <a:avLst/>
              <a:gdLst/>
              <a:ahLst/>
              <a:cxnLst/>
              <a:rect l="l" t="t" r="r" b="b"/>
              <a:pathLst>
                <a:path w="10366" h="10445" extrusionOk="0">
                  <a:moveTo>
                    <a:pt x="5198" y="2159"/>
                  </a:moveTo>
                  <a:cubicBezTo>
                    <a:pt x="6931" y="2159"/>
                    <a:pt x="8286" y="3514"/>
                    <a:pt x="8286" y="5246"/>
                  </a:cubicBezTo>
                  <a:cubicBezTo>
                    <a:pt x="8286" y="6916"/>
                    <a:pt x="6931" y="8365"/>
                    <a:pt x="5198" y="8365"/>
                  </a:cubicBezTo>
                  <a:cubicBezTo>
                    <a:pt x="3340" y="8365"/>
                    <a:pt x="2079" y="6822"/>
                    <a:pt x="2079" y="5246"/>
                  </a:cubicBezTo>
                  <a:cubicBezTo>
                    <a:pt x="2079" y="3514"/>
                    <a:pt x="3497" y="2159"/>
                    <a:pt x="5198" y="2159"/>
                  </a:cubicBezTo>
                  <a:close/>
                  <a:moveTo>
                    <a:pt x="5167" y="1"/>
                  </a:moveTo>
                  <a:cubicBezTo>
                    <a:pt x="5088" y="1"/>
                    <a:pt x="5009" y="17"/>
                    <a:pt x="4946" y="48"/>
                  </a:cubicBezTo>
                  <a:lnTo>
                    <a:pt x="4001" y="836"/>
                  </a:lnTo>
                  <a:lnTo>
                    <a:pt x="2773" y="678"/>
                  </a:lnTo>
                  <a:cubicBezTo>
                    <a:pt x="2756" y="675"/>
                    <a:pt x="2739" y="673"/>
                    <a:pt x="2723" y="673"/>
                  </a:cubicBezTo>
                  <a:cubicBezTo>
                    <a:pt x="2583" y="673"/>
                    <a:pt x="2454" y="786"/>
                    <a:pt x="2426" y="899"/>
                  </a:cubicBezTo>
                  <a:lnTo>
                    <a:pt x="1953" y="2033"/>
                  </a:lnTo>
                  <a:lnTo>
                    <a:pt x="819" y="2505"/>
                  </a:lnTo>
                  <a:cubicBezTo>
                    <a:pt x="662" y="2568"/>
                    <a:pt x="567" y="2694"/>
                    <a:pt x="630" y="2852"/>
                  </a:cubicBezTo>
                  <a:lnTo>
                    <a:pt x="788" y="4081"/>
                  </a:lnTo>
                  <a:lnTo>
                    <a:pt x="32" y="5026"/>
                  </a:lnTo>
                  <a:cubicBezTo>
                    <a:pt x="0" y="5183"/>
                    <a:pt x="0" y="5341"/>
                    <a:pt x="63" y="5467"/>
                  </a:cubicBezTo>
                  <a:lnTo>
                    <a:pt x="819" y="6381"/>
                  </a:lnTo>
                  <a:lnTo>
                    <a:pt x="662" y="7609"/>
                  </a:lnTo>
                  <a:cubicBezTo>
                    <a:pt x="630" y="7767"/>
                    <a:pt x="725" y="7924"/>
                    <a:pt x="851" y="7956"/>
                  </a:cubicBezTo>
                  <a:lnTo>
                    <a:pt x="1985" y="8428"/>
                  </a:lnTo>
                  <a:lnTo>
                    <a:pt x="2457" y="9594"/>
                  </a:lnTo>
                  <a:cubicBezTo>
                    <a:pt x="2536" y="9725"/>
                    <a:pt x="2637" y="9791"/>
                    <a:pt x="2741" y="9791"/>
                  </a:cubicBezTo>
                  <a:cubicBezTo>
                    <a:pt x="2762" y="9791"/>
                    <a:pt x="2783" y="9788"/>
                    <a:pt x="2804" y="9783"/>
                  </a:cubicBezTo>
                  <a:lnTo>
                    <a:pt x="4033" y="9626"/>
                  </a:lnTo>
                  <a:lnTo>
                    <a:pt x="4978" y="10382"/>
                  </a:lnTo>
                  <a:cubicBezTo>
                    <a:pt x="5072" y="10413"/>
                    <a:pt x="5104" y="10445"/>
                    <a:pt x="5167" y="10445"/>
                  </a:cubicBezTo>
                  <a:cubicBezTo>
                    <a:pt x="5261" y="10445"/>
                    <a:pt x="5324" y="10413"/>
                    <a:pt x="5387" y="10382"/>
                  </a:cubicBezTo>
                  <a:lnTo>
                    <a:pt x="6333" y="9626"/>
                  </a:lnTo>
                  <a:lnTo>
                    <a:pt x="7530" y="9783"/>
                  </a:lnTo>
                  <a:cubicBezTo>
                    <a:pt x="7687" y="9783"/>
                    <a:pt x="7876" y="9689"/>
                    <a:pt x="7908" y="9594"/>
                  </a:cubicBezTo>
                  <a:lnTo>
                    <a:pt x="8380" y="8428"/>
                  </a:lnTo>
                  <a:lnTo>
                    <a:pt x="9515" y="7956"/>
                  </a:lnTo>
                  <a:cubicBezTo>
                    <a:pt x="9672" y="7893"/>
                    <a:pt x="9735" y="7767"/>
                    <a:pt x="9704" y="7609"/>
                  </a:cubicBezTo>
                  <a:lnTo>
                    <a:pt x="9546" y="6381"/>
                  </a:lnTo>
                  <a:lnTo>
                    <a:pt x="10302" y="5467"/>
                  </a:lnTo>
                  <a:cubicBezTo>
                    <a:pt x="10365" y="5341"/>
                    <a:pt x="10365" y="5120"/>
                    <a:pt x="10302" y="5026"/>
                  </a:cubicBezTo>
                  <a:lnTo>
                    <a:pt x="9546" y="4081"/>
                  </a:lnTo>
                  <a:lnTo>
                    <a:pt x="9704" y="2852"/>
                  </a:lnTo>
                  <a:cubicBezTo>
                    <a:pt x="9735" y="2694"/>
                    <a:pt x="9641" y="2537"/>
                    <a:pt x="9515" y="2505"/>
                  </a:cubicBezTo>
                  <a:lnTo>
                    <a:pt x="8380" y="2033"/>
                  </a:lnTo>
                  <a:lnTo>
                    <a:pt x="7908" y="899"/>
                  </a:lnTo>
                  <a:cubicBezTo>
                    <a:pt x="7826" y="762"/>
                    <a:pt x="7719" y="672"/>
                    <a:pt x="7589" y="672"/>
                  </a:cubicBezTo>
                  <a:cubicBezTo>
                    <a:pt x="7570" y="672"/>
                    <a:pt x="7550" y="674"/>
                    <a:pt x="7530" y="678"/>
                  </a:cubicBezTo>
                  <a:lnTo>
                    <a:pt x="6333" y="836"/>
                  </a:lnTo>
                  <a:lnTo>
                    <a:pt x="5387" y="48"/>
                  </a:lnTo>
                  <a:cubicBezTo>
                    <a:pt x="5324" y="17"/>
                    <a:pt x="5246" y="1"/>
                    <a:pt x="516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3" name="Google Shape;10356;p74">
              <a:extLst>
                <a:ext uri="{FF2B5EF4-FFF2-40B4-BE49-F238E27FC236}">
                  <a16:creationId xmlns:a16="http://schemas.microsoft.com/office/drawing/2014/main" id="{6D9F21CC-6F4C-D06E-B3F8-3B1B9DD6EAB7}"/>
                </a:ext>
              </a:extLst>
            </p:cNvPr>
            <p:cNvSpPr/>
            <p:nvPr/>
          </p:nvSpPr>
          <p:spPr>
            <a:xfrm>
              <a:off x="5105625" y="3391900"/>
              <a:ext cx="66975" cy="34675"/>
            </a:xfrm>
            <a:custGeom>
              <a:avLst/>
              <a:gdLst/>
              <a:ahLst/>
              <a:cxnLst/>
              <a:rect l="l" t="t" r="r" b="b"/>
              <a:pathLst>
                <a:path w="2679" h="1387" extrusionOk="0">
                  <a:moveTo>
                    <a:pt x="1355" y="0"/>
                  </a:moveTo>
                  <a:cubicBezTo>
                    <a:pt x="725" y="0"/>
                    <a:pt x="190" y="441"/>
                    <a:pt x="1" y="977"/>
                  </a:cubicBezTo>
                  <a:cubicBezTo>
                    <a:pt x="410" y="1229"/>
                    <a:pt x="820" y="1386"/>
                    <a:pt x="1355" y="1386"/>
                  </a:cubicBezTo>
                  <a:cubicBezTo>
                    <a:pt x="1859" y="1386"/>
                    <a:pt x="2301" y="1229"/>
                    <a:pt x="2679" y="977"/>
                  </a:cubicBezTo>
                  <a:cubicBezTo>
                    <a:pt x="2521" y="410"/>
                    <a:pt x="1985" y="0"/>
                    <a:pt x="13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4" name="Google Shape;10357;p74">
              <a:extLst>
                <a:ext uri="{FF2B5EF4-FFF2-40B4-BE49-F238E27FC236}">
                  <a16:creationId xmlns:a16="http://schemas.microsoft.com/office/drawing/2014/main" id="{79A2C050-DB7E-A6CC-2907-ECD21C7EB9BB}"/>
                </a:ext>
              </a:extLst>
            </p:cNvPr>
            <p:cNvSpPr/>
            <p:nvPr/>
          </p:nvSpPr>
          <p:spPr>
            <a:xfrm>
              <a:off x="5192275" y="3443075"/>
              <a:ext cx="95325" cy="86975"/>
            </a:xfrm>
            <a:custGeom>
              <a:avLst/>
              <a:gdLst/>
              <a:ahLst/>
              <a:cxnLst/>
              <a:rect l="l" t="t" r="r" b="b"/>
              <a:pathLst>
                <a:path w="3813" h="3479" extrusionOk="0">
                  <a:moveTo>
                    <a:pt x="2867" y="1"/>
                  </a:moveTo>
                  <a:cubicBezTo>
                    <a:pt x="2741" y="127"/>
                    <a:pt x="2647" y="221"/>
                    <a:pt x="2489" y="284"/>
                  </a:cubicBezTo>
                  <a:lnTo>
                    <a:pt x="1607" y="631"/>
                  </a:lnTo>
                  <a:lnTo>
                    <a:pt x="1260" y="1482"/>
                  </a:lnTo>
                  <a:cubicBezTo>
                    <a:pt x="1103" y="1891"/>
                    <a:pt x="693" y="2112"/>
                    <a:pt x="284" y="2112"/>
                  </a:cubicBezTo>
                  <a:lnTo>
                    <a:pt x="158" y="2112"/>
                  </a:lnTo>
                  <a:lnTo>
                    <a:pt x="0" y="2080"/>
                  </a:lnTo>
                  <a:lnTo>
                    <a:pt x="1166" y="3372"/>
                  </a:lnTo>
                  <a:cubicBezTo>
                    <a:pt x="1237" y="3443"/>
                    <a:pt x="1343" y="3478"/>
                    <a:pt x="1445" y="3478"/>
                  </a:cubicBezTo>
                  <a:cubicBezTo>
                    <a:pt x="1479" y="3478"/>
                    <a:pt x="1512" y="3474"/>
                    <a:pt x="1544" y="3466"/>
                  </a:cubicBezTo>
                  <a:cubicBezTo>
                    <a:pt x="1638" y="3403"/>
                    <a:pt x="1764" y="3340"/>
                    <a:pt x="1764" y="3183"/>
                  </a:cubicBezTo>
                  <a:lnTo>
                    <a:pt x="2080" y="1639"/>
                  </a:lnTo>
                  <a:lnTo>
                    <a:pt x="3497" y="1324"/>
                  </a:lnTo>
                  <a:cubicBezTo>
                    <a:pt x="3532" y="1338"/>
                    <a:pt x="3563" y="1344"/>
                    <a:pt x="3592" y="1344"/>
                  </a:cubicBezTo>
                  <a:cubicBezTo>
                    <a:pt x="3693" y="1344"/>
                    <a:pt x="3756" y="1265"/>
                    <a:pt x="3781" y="1167"/>
                  </a:cubicBezTo>
                  <a:cubicBezTo>
                    <a:pt x="3812" y="1072"/>
                    <a:pt x="3781" y="946"/>
                    <a:pt x="3686" y="820"/>
                  </a:cubicBezTo>
                  <a:lnTo>
                    <a:pt x="286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  <p:sp>
          <p:nvSpPr>
            <p:cNvPr id="15" name="Google Shape;10358;p74">
              <a:extLst>
                <a:ext uri="{FF2B5EF4-FFF2-40B4-BE49-F238E27FC236}">
                  <a16:creationId xmlns:a16="http://schemas.microsoft.com/office/drawing/2014/main" id="{9EA7F7AB-BF54-64D7-CF3B-13487E7F6A0B}"/>
                </a:ext>
              </a:extLst>
            </p:cNvPr>
            <p:cNvSpPr/>
            <p:nvPr/>
          </p:nvSpPr>
          <p:spPr>
            <a:xfrm>
              <a:off x="4991425" y="3444650"/>
              <a:ext cx="95325" cy="87325"/>
            </a:xfrm>
            <a:custGeom>
              <a:avLst/>
              <a:gdLst/>
              <a:ahLst/>
              <a:cxnLst/>
              <a:rect l="l" t="t" r="r" b="b"/>
              <a:pathLst>
                <a:path w="3813" h="3493" extrusionOk="0">
                  <a:moveTo>
                    <a:pt x="946" y="1"/>
                  </a:moveTo>
                  <a:lnTo>
                    <a:pt x="126" y="851"/>
                  </a:lnTo>
                  <a:cubicBezTo>
                    <a:pt x="0" y="851"/>
                    <a:pt x="0" y="1009"/>
                    <a:pt x="32" y="1104"/>
                  </a:cubicBezTo>
                  <a:cubicBezTo>
                    <a:pt x="95" y="1230"/>
                    <a:pt x="158" y="1324"/>
                    <a:pt x="315" y="1356"/>
                  </a:cubicBezTo>
                  <a:lnTo>
                    <a:pt x="1733" y="1671"/>
                  </a:lnTo>
                  <a:lnTo>
                    <a:pt x="2048" y="3214"/>
                  </a:lnTo>
                  <a:cubicBezTo>
                    <a:pt x="2080" y="3309"/>
                    <a:pt x="2174" y="3435"/>
                    <a:pt x="2300" y="3466"/>
                  </a:cubicBezTo>
                  <a:cubicBezTo>
                    <a:pt x="2328" y="3485"/>
                    <a:pt x="2361" y="3492"/>
                    <a:pt x="2396" y="3492"/>
                  </a:cubicBezTo>
                  <a:cubicBezTo>
                    <a:pt x="2482" y="3492"/>
                    <a:pt x="2580" y="3448"/>
                    <a:pt x="2647" y="3403"/>
                  </a:cubicBezTo>
                  <a:lnTo>
                    <a:pt x="3813" y="2112"/>
                  </a:lnTo>
                  <a:lnTo>
                    <a:pt x="3813" y="2112"/>
                  </a:lnTo>
                  <a:lnTo>
                    <a:pt x="3624" y="2143"/>
                  </a:lnTo>
                  <a:lnTo>
                    <a:pt x="3561" y="2143"/>
                  </a:lnTo>
                  <a:cubicBezTo>
                    <a:pt x="3119" y="2143"/>
                    <a:pt x="2773" y="1891"/>
                    <a:pt x="2552" y="1513"/>
                  </a:cubicBezTo>
                  <a:lnTo>
                    <a:pt x="2206" y="631"/>
                  </a:lnTo>
                  <a:lnTo>
                    <a:pt x="1355" y="284"/>
                  </a:lnTo>
                  <a:cubicBezTo>
                    <a:pt x="1198" y="221"/>
                    <a:pt x="1072" y="127"/>
                    <a:pt x="94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/>
            <a:p>
              <a:endParaRPr sz="105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5652D18-946B-2795-B1C9-841106B4EB14}"/>
              </a:ext>
            </a:extLst>
          </p:cNvPr>
          <p:cNvSpPr txBox="1"/>
          <p:nvPr/>
        </p:nvSpPr>
        <p:spPr>
          <a:xfrm>
            <a:off x="0" y="100196"/>
            <a:ext cx="12192000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FF3737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</a:t>
            </a:r>
            <a:r>
              <a:rPr lang="fa-IR" altLang="en-US" sz="2800" b="1" dirty="0">
                <a:solidFill>
                  <a:srgbClr val="41414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را وارد نمایید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8847732-F3E9-B102-366D-14DB86597FBD}"/>
              </a:ext>
            </a:extLst>
          </p:cNvPr>
          <p:cNvSpPr txBox="1"/>
          <p:nvPr/>
        </p:nvSpPr>
        <p:spPr>
          <a:xfrm>
            <a:off x="5738109" y="2027461"/>
            <a:ext cx="568006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b="1" spc="-150" dirty="0">
                <a:solidFill>
                  <a:schemeClr val="bg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01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DC2EDDE-3643-A5CF-1D45-E424A6152899}"/>
              </a:ext>
            </a:extLst>
          </p:cNvPr>
          <p:cNvSpPr txBox="1"/>
          <p:nvPr/>
        </p:nvSpPr>
        <p:spPr>
          <a:xfrm>
            <a:off x="5728873" y="3455118"/>
            <a:ext cx="568006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b="1" spc="-150" dirty="0">
                <a:solidFill>
                  <a:schemeClr val="bg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02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4E2C6C4-FD50-7CC6-847C-5CC734AFB55D}"/>
              </a:ext>
            </a:extLst>
          </p:cNvPr>
          <p:cNvSpPr txBox="1"/>
          <p:nvPr/>
        </p:nvSpPr>
        <p:spPr>
          <a:xfrm>
            <a:off x="5722037" y="4803343"/>
            <a:ext cx="568006" cy="473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b="1" spc="-150" dirty="0">
                <a:solidFill>
                  <a:schemeClr val="bg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03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ADD7397-2B59-E7B7-C914-921806D4C73F}"/>
              </a:ext>
            </a:extLst>
          </p:cNvPr>
          <p:cNvSpPr txBox="1"/>
          <p:nvPr/>
        </p:nvSpPr>
        <p:spPr>
          <a:xfrm>
            <a:off x="6363389" y="1682340"/>
            <a:ext cx="5525519" cy="1177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b="1" dirty="0">
                <a:solidFill>
                  <a:srgbClr val="FF3737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3BD7E2E-9F4C-001C-7116-256C68A0AE09}"/>
              </a:ext>
            </a:extLst>
          </p:cNvPr>
          <p:cNvSpPr txBox="1"/>
          <p:nvPr/>
        </p:nvSpPr>
        <p:spPr>
          <a:xfrm>
            <a:off x="6363389" y="3091967"/>
            <a:ext cx="5525519" cy="1177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b="1" dirty="0">
                <a:solidFill>
                  <a:srgbClr val="FF3737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8131FDC-BC39-7120-5FD7-C4B7798954D9}"/>
              </a:ext>
            </a:extLst>
          </p:cNvPr>
          <p:cNvSpPr txBox="1"/>
          <p:nvPr/>
        </p:nvSpPr>
        <p:spPr>
          <a:xfrm>
            <a:off x="6363389" y="4501593"/>
            <a:ext cx="5525519" cy="1177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b="1" dirty="0">
                <a:solidFill>
                  <a:srgbClr val="FF3737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70055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35" presetClass="path" presetSubtype="0" autoRev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3.7037E-7 L -0.02969 3.7037E-7 " pathEditMode="relative" rAng="0" ptsTypes="AA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4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35" presetClass="pat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1.11111E-6 L -0.02969 -1.11111E-6 " pathEditMode="relative" rAng="0" ptsTypes="AA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4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35" presetClass="pat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1.48148E-6 L -0.02969 -1.48148E-6 " pathEditMode="relative" rAng="0" ptsTypes="AA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24" grpId="0" animBg="1"/>
      <p:bldP spid="24" grpId="1" animBg="1"/>
      <p:bldP spid="20" grpId="0" animBg="1"/>
      <p:bldP spid="20" grpId="1" animBg="1"/>
      <p:bldP spid="16" grpId="0" animBg="1"/>
      <p:bldP spid="16" grpId="1" animBg="1"/>
      <p:bldP spid="2" grpId="0"/>
      <p:bldP spid="17" grpId="0"/>
      <p:bldP spid="18" grpId="0"/>
      <p:bldP spid="19" grpId="0"/>
      <p:bldP spid="22" grpId="0"/>
      <p:bldP spid="23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0C1628BA-CBDB-BF2B-608D-456E2E19236E}"/>
              </a:ext>
            </a:extLst>
          </p:cNvPr>
          <p:cNvSpPr/>
          <p:nvPr/>
        </p:nvSpPr>
        <p:spPr>
          <a:xfrm>
            <a:off x="133350" y="133350"/>
            <a:ext cx="11877675" cy="6600825"/>
          </a:xfrm>
          <a:prstGeom prst="rect">
            <a:avLst/>
          </a:prstGeom>
          <a:solidFill>
            <a:schemeClr val="bg1"/>
          </a:solidFill>
          <a:ln>
            <a:solidFill>
              <a:srgbClr val="4141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ïšḻïďê-Rectangle 2"/>
          <p:cNvSpPr/>
          <p:nvPr/>
        </p:nvSpPr>
        <p:spPr>
          <a:xfrm>
            <a:off x="1558860" y="1900961"/>
            <a:ext cx="2854097" cy="3660666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rgbClr r="0" g="0" b="0"/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" name="ïšḻïďê-Rectangle 3"/>
          <p:cNvSpPr/>
          <p:nvPr/>
        </p:nvSpPr>
        <p:spPr>
          <a:xfrm>
            <a:off x="7781575" y="1900961"/>
            <a:ext cx="2854097" cy="3660666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rgbClr r="0" g="0" b="0"/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ïšḻïďê-Rectangle 4"/>
          <p:cNvSpPr/>
          <p:nvPr/>
        </p:nvSpPr>
        <p:spPr>
          <a:xfrm>
            <a:off x="4670218" y="1900961"/>
            <a:ext cx="2854097" cy="3660666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rgbClr r="0" g="0" b="0"/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ïšḻïďê-Rectangle 5"/>
          <p:cNvSpPr/>
          <p:nvPr/>
        </p:nvSpPr>
        <p:spPr>
          <a:xfrm>
            <a:off x="1558860" y="1900961"/>
            <a:ext cx="951854" cy="851463"/>
          </a:xfrm>
          <a:prstGeom prst="rect">
            <a:avLst/>
          </a:prstGeom>
          <a:solidFill>
            <a:srgbClr val="414141"/>
          </a:solidFill>
          <a:ln>
            <a:noFill/>
          </a:ln>
        </p:spPr>
        <p:style>
          <a:lnRef idx="2">
            <a:scrgbClr r="0" g="0" b="0"/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ïšḻïďê-Rectangle 6"/>
          <p:cNvSpPr/>
          <p:nvPr/>
        </p:nvSpPr>
        <p:spPr>
          <a:xfrm>
            <a:off x="4670218" y="1900961"/>
            <a:ext cx="951854" cy="851463"/>
          </a:xfrm>
          <a:prstGeom prst="rect">
            <a:avLst/>
          </a:prstGeom>
          <a:solidFill>
            <a:srgbClr val="FF3737"/>
          </a:solidFill>
          <a:ln>
            <a:noFill/>
          </a:ln>
        </p:spPr>
        <p:style>
          <a:lnRef idx="2">
            <a:scrgbClr r="0" g="0" b="0"/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ïšḻïďê-Rectangle 7"/>
          <p:cNvSpPr/>
          <p:nvPr/>
        </p:nvSpPr>
        <p:spPr>
          <a:xfrm>
            <a:off x="7781575" y="1900961"/>
            <a:ext cx="951854" cy="851463"/>
          </a:xfrm>
          <a:prstGeom prst="rect">
            <a:avLst/>
          </a:prstGeom>
          <a:solidFill>
            <a:srgbClr val="414141"/>
          </a:solidFill>
          <a:ln>
            <a:noFill/>
          </a:ln>
        </p:spPr>
        <p:style>
          <a:lnRef idx="2">
            <a:scrgbClr r="0" g="0" b="0"/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2" name="ïšḻïďê-任意多边形: 形状 11"/>
          <p:cNvSpPr>
            <a:spLocks noChangeAspect="1"/>
          </p:cNvSpPr>
          <p:nvPr/>
        </p:nvSpPr>
        <p:spPr bwMode="auto">
          <a:xfrm>
            <a:off x="4917678" y="2098226"/>
            <a:ext cx="456933" cy="456933"/>
          </a:xfrm>
          <a:custGeom>
            <a:avLst/>
            <a:gdLst>
              <a:gd name="T0" fmla="*/ 70 w 70"/>
              <a:gd name="T1" fmla="*/ 35 h 70"/>
              <a:gd name="T2" fmla="*/ 35 w 70"/>
              <a:gd name="T3" fmla="*/ 0 h 70"/>
              <a:gd name="T4" fmla="*/ 0 w 70"/>
              <a:gd name="T5" fmla="*/ 35 h 70"/>
              <a:gd name="T6" fmla="*/ 35 w 70"/>
              <a:gd name="T7" fmla="*/ 70 h 70"/>
              <a:gd name="T8" fmla="*/ 70 w 70"/>
              <a:gd name="T9" fmla="*/ 35 h 70"/>
              <a:gd name="T10" fmla="*/ 33 w 70"/>
              <a:gd name="T11" fmla="*/ 35 h 70"/>
              <a:gd name="T12" fmla="*/ 29 w 70"/>
              <a:gd name="T13" fmla="*/ 32 h 70"/>
              <a:gd name="T14" fmla="*/ 23 w 70"/>
              <a:gd name="T15" fmla="*/ 21 h 70"/>
              <a:gd name="T16" fmla="*/ 15 w 70"/>
              <a:gd name="T17" fmla="*/ 20 h 70"/>
              <a:gd name="T18" fmla="*/ 19 w 70"/>
              <a:gd name="T19" fmla="*/ 13 h 70"/>
              <a:gd name="T20" fmla="*/ 25 w 70"/>
              <a:gd name="T21" fmla="*/ 12 h 70"/>
              <a:gd name="T22" fmla="*/ 30 w 70"/>
              <a:gd name="T23" fmla="*/ 14 h 70"/>
              <a:gd name="T24" fmla="*/ 38 w 70"/>
              <a:gd name="T25" fmla="*/ 14 h 70"/>
              <a:gd name="T26" fmla="*/ 39 w 70"/>
              <a:gd name="T27" fmla="*/ 16 h 70"/>
              <a:gd name="T28" fmla="*/ 36 w 70"/>
              <a:gd name="T29" fmla="*/ 18 h 70"/>
              <a:gd name="T30" fmla="*/ 41 w 70"/>
              <a:gd name="T31" fmla="*/ 21 h 70"/>
              <a:gd name="T32" fmla="*/ 42 w 70"/>
              <a:gd name="T33" fmla="*/ 17 h 70"/>
              <a:gd name="T34" fmla="*/ 49 w 70"/>
              <a:gd name="T35" fmla="*/ 21 h 70"/>
              <a:gd name="T36" fmla="*/ 51 w 70"/>
              <a:gd name="T37" fmla="*/ 23 h 70"/>
              <a:gd name="T38" fmla="*/ 46 w 70"/>
              <a:gd name="T39" fmla="*/ 22 h 70"/>
              <a:gd name="T40" fmla="*/ 47 w 70"/>
              <a:gd name="T41" fmla="*/ 25 h 70"/>
              <a:gd name="T42" fmla="*/ 45 w 70"/>
              <a:gd name="T43" fmla="*/ 25 h 70"/>
              <a:gd name="T44" fmla="*/ 42 w 70"/>
              <a:gd name="T45" fmla="*/ 28 h 70"/>
              <a:gd name="T46" fmla="*/ 41 w 70"/>
              <a:gd name="T47" fmla="*/ 31 h 70"/>
              <a:gd name="T48" fmla="*/ 39 w 70"/>
              <a:gd name="T49" fmla="*/ 30 h 70"/>
              <a:gd name="T50" fmla="*/ 35 w 70"/>
              <a:gd name="T51" fmla="*/ 32 h 70"/>
              <a:gd name="T52" fmla="*/ 39 w 70"/>
              <a:gd name="T53" fmla="*/ 33 h 70"/>
              <a:gd name="T54" fmla="*/ 40 w 70"/>
              <a:gd name="T55" fmla="*/ 35 h 70"/>
              <a:gd name="T56" fmla="*/ 43 w 70"/>
              <a:gd name="T57" fmla="*/ 38 h 70"/>
              <a:gd name="T58" fmla="*/ 46 w 70"/>
              <a:gd name="T59" fmla="*/ 39 h 70"/>
              <a:gd name="T60" fmla="*/ 51 w 70"/>
              <a:gd name="T61" fmla="*/ 42 h 70"/>
              <a:gd name="T62" fmla="*/ 55 w 70"/>
              <a:gd name="T63" fmla="*/ 44 h 70"/>
              <a:gd name="T64" fmla="*/ 53 w 70"/>
              <a:gd name="T65" fmla="*/ 48 h 70"/>
              <a:gd name="T66" fmla="*/ 45 w 70"/>
              <a:gd name="T67" fmla="*/ 58 h 70"/>
              <a:gd name="T68" fmla="*/ 44 w 70"/>
              <a:gd name="T69" fmla="*/ 61 h 70"/>
              <a:gd name="T70" fmla="*/ 41 w 70"/>
              <a:gd name="T71" fmla="*/ 57 h 70"/>
              <a:gd name="T72" fmla="*/ 41 w 70"/>
              <a:gd name="T73" fmla="*/ 54 h 70"/>
              <a:gd name="T74" fmla="*/ 42 w 70"/>
              <a:gd name="T75" fmla="*/ 47 h 70"/>
              <a:gd name="T76" fmla="*/ 40 w 70"/>
              <a:gd name="T77" fmla="*/ 38 h 70"/>
              <a:gd name="T78" fmla="*/ 37 w 70"/>
              <a:gd name="T79" fmla="*/ 35 h 70"/>
              <a:gd name="T80" fmla="*/ 33 w 70"/>
              <a:gd name="T81" fmla="*/ 35 h 70"/>
              <a:gd name="T82" fmla="*/ 33 w 70"/>
              <a:gd name="T83" fmla="*/ 35 h 70"/>
              <a:gd name="T84" fmla="*/ 33 w 70"/>
              <a:gd name="T85" fmla="*/ 35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0" h="70">
                <a:moveTo>
                  <a:pt x="70" y="35"/>
                </a:moveTo>
                <a:cubicBezTo>
                  <a:pt x="70" y="16"/>
                  <a:pt x="55" y="0"/>
                  <a:pt x="35" y="0"/>
                </a:cubicBezTo>
                <a:cubicBezTo>
                  <a:pt x="16" y="0"/>
                  <a:pt x="0" y="16"/>
                  <a:pt x="0" y="35"/>
                </a:cubicBezTo>
                <a:cubicBezTo>
                  <a:pt x="0" y="55"/>
                  <a:pt x="16" y="70"/>
                  <a:pt x="35" y="70"/>
                </a:cubicBezTo>
                <a:cubicBezTo>
                  <a:pt x="55" y="70"/>
                  <a:pt x="70" y="55"/>
                  <a:pt x="70" y="35"/>
                </a:cubicBezTo>
                <a:close/>
                <a:moveTo>
                  <a:pt x="33" y="35"/>
                </a:moveTo>
                <a:cubicBezTo>
                  <a:pt x="32" y="30"/>
                  <a:pt x="30" y="33"/>
                  <a:pt x="29" y="32"/>
                </a:cubicBezTo>
                <a:cubicBezTo>
                  <a:pt x="28" y="29"/>
                  <a:pt x="23" y="24"/>
                  <a:pt x="23" y="21"/>
                </a:cubicBezTo>
                <a:cubicBezTo>
                  <a:pt x="24" y="19"/>
                  <a:pt x="18" y="17"/>
                  <a:pt x="15" y="20"/>
                </a:cubicBezTo>
                <a:cubicBezTo>
                  <a:pt x="16" y="18"/>
                  <a:pt x="16" y="12"/>
                  <a:pt x="19" y="13"/>
                </a:cubicBezTo>
                <a:cubicBezTo>
                  <a:pt x="22" y="13"/>
                  <a:pt x="24" y="12"/>
                  <a:pt x="25" y="12"/>
                </a:cubicBezTo>
                <a:cubicBezTo>
                  <a:pt x="29" y="13"/>
                  <a:pt x="27" y="14"/>
                  <a:pt x="30" y="14"/>
                </a:cubicBezTo>
                <a:cubicBezTo>
                  <a:pt x="32" y="15"/>
                  <a:pt x="36" y="13"/>
                  <a:pt x="38" y="14"/>
                </a:cubicBezTo>
                <a:cubicBezTo>
                  <a:pt x="39" y="14"/>
                  <a:pt x="40" y="15"/>
                  <a:pt x="39" y="16"/>
                </a:cubicBezTo>
                <a:cubicBezTo>
                  <a:pt x="38" y="17"/>
                  <a:pt x="34" y="17"/>
                  <a:pt x="36" y="18"/>
                </a:cubicBezTo>
                <a:cubicBezTo>
                  <a:pt x="37" y="19"/>
                  <a:pt x="39" y="21"/>
                  <a:pt x="41" y="21"/>
                </a:cubicBezTo>
                <a:cubicBezTo>
                  <a:pt x="43" y="22"/>
                  <a:pt x="41" y="17"/>
                  <a:pt x="42" y="17"/>
                </a:cubicBezTo>
                <a:cubicBezTo>
                  <a:pt x="44" y="16"/>
                  <a:pt x="50" y="21"/>
                  <a:pt x="49" y="21"/>
                </a:cubicBezTo>
                <a:cubicBezTo>
                  <a:pt x="47" y="22"/>
                  <a:pt x="52" y="23"/>
                  <a:pt x="51" y="23"/>
                </a:cubicBezTo>
                <a:cubicBezTo>
                  <a:pt x="51" y="24"/>
                  <a:pt x="46" y="22"/>
                  <a:pt x="46" y="22"/>
                </a:cubicBezTo>
                <a:cubicBezTo>
                  <a:pt x="45" y="24"/>
                  <a:pt x="47" y="23"/>
                  <a:pt x="47" y="25"/>
                </a:cubicBezTo>
                <a:cubicBezTo>
                  <a:pt x="47" y="25"/>
                  <a:pt x="46" y="25"/>
                  <a:pt x="45" y="25"/>
                </a:cubicBezTo>
                <a:cubicBezTo>
                  <a:pt x="44" y="26"/>
                  <a:pt x="42" y="28"/>
                  <a:pt x="42" y="28"/>
                </a:cubicBezTo>
                <a:cubicBezTo>
                  <a:pt x="40" y="30"/>
                  <a:pt x="41" y="30"/>
                  <a:pt x="41" y="31"/>
                </a:cubicBezTo>
                <a:cubicBezTo>
                  <a:pt x="40" y="31"/>
                  <a:pt x="40" y="30"/>
                  <a:pt x="39" y="30"/>
                </a:cubicBezTo>
                <a:cubicBezTo>
                  <a:pt x="38" y="31"/>
                  <a:pt x="35" y="31"/>
                  <a:pt x="35" y="32"/>
                </a:cubicBezTo>
                <a:cubicBezTo>
                  <a:pt x="35" y="33"/>
                  <a:pt x="38" y="33"/>
                  <a:pt x="39" y="33"/>
                </a:cubicBezTo>
                <a:cubicBezTo>
                  <a:pt x="40" y="34"/>
                  <a:pt x="39" y="35"/>
                  <a:pt x="40" y="35"/>
                </a:cubicBezTo>
                <a:cubicBezTo>
                  <a:pt x="41" y="35"/>
                  <a:pt x="43" y="38"/>
                  <a:pt x="43" y="38"/>
                </a:cubicBezTo>
                <a:cubicBezTo>
                  <a:pt x="43" y="38"/>
                  <a:pt x="44" y="39"/>
                  <a:pt x="46" y="39"/>
                </a:cubicBezTo>
                <a:cubicBezTo>
                  <a:pt x="51" y="38"/>
                  <a:pt x="51" y="42"/>
                  <a:pt x="51" y="42"/>
                </a:cubicBezTo>
                <a:cubicBezTo>
                  <a:pt x="53" y="41"/>
                  <a:pt x="56" y="43"/>
                  <a:pt x="55" y="44"/>
                </a:cubicBezTo>
                <a:cubicBezTo>
                  <a:pt x="53" y="46"/>
                  <a:pt x="53" y="48"/>
                  <a:pt x="53" y="48"/>
                </a:cubicBezTo>
                <a:cubicBezTo>
                  <a:pt x="51" y="49"/>
                  <a:pt x="44" y="55"/>
                  <a:pt x="45" y="58"/>
                </a:cubicBezTo>
                <a:cubicBezTo>
                  <a:pt x="44" y="59"/>
                  <a:pt x="45" y="60"/>
                  <a:pt x="44" y="61"/>
                </a:cubicBezTo>
                <a:cubicBezTo>
                  <a:pt x="42" y="62"/>
                  <a:pt x="39" y="57"/>
                  <a:pt x="41" y="57"/>
                </a:cubicBezTo>
                <a:cubicBezTo>
                  <a:pt x="41" y="56"/>
                  <a:pt x="41" y="56"/>
                  <a:pt x="41" y="54"/>
                </a:cubicBezTo>
                <a:cubicBezTo>
                  <a:pt x="42" y="54"/>
                  <a:pt x="42" y="51"/>
                  <a:pt x="42" y="47"/>
                </a:cubicBezTo>
                <a:cubicBezTo>
                  <a:pt x="33" y="41"/>
                  <a:pt x="42" y="39"/>
                  <a:pt x="40" y="38"/>
                </a:cubicBezTo>
                <a:cubicBezTo>
                  <a:pt x="40" y="37"/>
                  <a:pt x="39" y="36"/>
                  <a:pt x="37" y="35"/>
                </a:cubicBezTo>
                <a:cubicBezTo>
                  <a:pt x="35" y="35"/>
                  <a:pt x="34" y="36"/>
                  <a:pt x="33" y="35"/>
                </a:cubicBezTo>
                <a:close/>
                <a:moveTo>
                  <a:pt x="33" y="35"/>
                </a:moveTo>
                <a:cubicBezTo>
                  <a:pt x="33" y="35"/>
                  <a:pt x="33" y="35"/>
                  <a:pt x="33" y="3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3" name="ïšḻïďê-任意多边形: 形状 12"/>
          <p:cNvSpPr>
            <a:spLocks noChangeAspect="1"/>
          </p:cNvSpPr>
          <p:nvPr/>
        </p:nvSpPr>
        <p:spPr bwMode="auto">
          <a:xfrm>
            <a:off x="8029036" y="2098226"/>
            <a:ext cx="456933" cy="456933"/>
          </a:xfrm>
          <a:custGeom>
            <a:avLst/>
            <a:gdLst>
              <a:gd name="connsiteX0" fmla="*/ 225702 w 508000"/>
              <a:gd name="connsiteY0" fmla="*/ 59797 h 508000"/>
              <a:gd name="connsiteX1" fmla="*/ 392654 w 508000"/>
              <a:gd name="connsiteY1" fmla="*/ 115241 h 508000"/>
              <a:gd name="connsiteX2" fmla="*/ 392654 w 508000"/>
              <a:gd name="connsiteY2" fmla="*/ 392809 h 508000"/>
              <a:gd name="connsiteX3" fmla="*/ 115086 w 508000"/>
              <a:gd name="connsiteY3" fmla="*/ 392809 h 508000"/>
              <a:gd name="connsiteX4" fmla="*/ 77168 w 508000"/>
              <a:gd name="connsiteY4" fmla="*/ 168251 h 508000"/>
              <a:gd name="connsiteX5" fmla="*/ 259760 w 508000"/>
              <a:gd name="connsiteY5" fmla="*/ 259915 h 508000"/>
              <a:gd name="connsiteX6" fmla="*/ 168464 w 508000"/>
              <a:gd name="connsiteY6" fmla="*/ 77323 h 508000"/>
              <a:gd name="connsiteX7" fmla="*/ 225702 w 508000"/>
              <a:gd name="connsiteY7" fmla="*/ 59797 h 508000"/>
              <a:gd name="connsiteX8" fmla="*/ 109644 w 508000"/>
              <a:gd name="connsiteY8" fmla="*/ 18815 h 508000"/>
              <a:gd name="connsiteX9" fmla="*/ 201365 w 508000"/>
              <a:gd name="connsiteY9" fmla="*/ 201365 h 508000"/>
              <a:gd name="connsiteX10" fmla="*/ 18659 w 508000"/>
              <a:gd name="connsiteY10" fmla="*/ 109722 h 508000"/>
              <a:gd name="connsiteX11" fmla="*/ 56600 w 508000"/>
              <a:gd name="connsiteY11" fmla="*/ 56724 h 508000"/>
              <a:gd name="connsiteX12" fmla="*/ 109644 w 508000"/>
              <a:gd name="connsiteY12" fmla="*/ 18815 h 508000"/>
              <a:gd name="connsiteX13" fmla="*/ 254000 w 508000"/>
              <a:gd name="connsiteY13" fmla="*/ 0 h 508000"/>
              <a:gd name="connsiteX14" fmla="*/ 433641 w 508000"/>
              <a:gd name="connsiteY14" fmla="*/ 74359 h 508000"/>
              <a:gd name="connsiteX15" fmla="*/ 508000 w 508000"/>
              <a:gd name="connsiteY15" fmla="*/ 254000 h 508000"/>
              <a:gd name="connsiteX16" fmla="*/ 433641 w 508000"/>
              <a:gd name="connsiteY16" fmla="*/ 433641 h 508000"/>
              <a:gd name="connsiteX17" fmla="*/ 254000 w 508000"/>
              <a:gd name="connsiteY17" fmla="*/ 508000 h 508000"/>
              <a:gd name="connsiteX18" fmla="*/ 74360 w 508000"/>
              <a:gd name="connsiteY18" fmla="*/ 433641 h 508000"/>
              <a:gd name="connsiteX19" fmla="*/ 0 w 508000"/>
              <a:gd name="connsiteY19" fmla="*/ 254000 h 508000"/>
              <a:gd name="connsiteX20" fmla="*/ 25768 w 508000"/>
              <a:gd name="connsiteY20" fmla="*/ 142461 h 508000"/>
              <a:gd name="connsiteX21" fmla="*/ 46751 w 508000"/>
              <a:gd name="connsiteY21" fmla="*/ 153136 h 508000"/>
              <a:gd name="connsiteX22" fmla="*/ 90925 w 508000"/>
              <a:gd name="connsiteY22" fmla="*/ 417075 h 508000"/>
              <a:gd name="connsiteX23" fmla="*/ 417076 w 508000"/>
              <a:gd name="connsiteY23" fmla="*/ 417075 h 508000"/>
              <a:gd name="connsiteX24" fmla="*/ 417076 w 508000"/>
              <a:gd name="connsiteY24" fmla="*/ 90925 h 508000"/>
              <a:gd name="connsiteX25" fmla="*/ 153136 w 508000"/>
              <a:gd name="connsiteY25" fmla="*/ 46751 h 508000"/>
              <a:gd name="connsiteX26" fmla="*/ 142461 w 508000"/>
              <a:gd name="connsiteY26" fmla="*/ 25768 h 508000"/>
              <a:gd name="connsiteX27" fmla="*/ 254000 w 508000"/>
              <a:gd name="connsiteY27" fmla="*/ 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08000" h="508000">
                <a:moveTo>
                  <a:pt x="225702" y="59797"/>
                </a:moveTo>
                <a:cubicBezTo>
                  <a:pt x="284770" y="51255"/>
                  <a:pt x="347098" y="69685"/>
                  <a:pt x="392654" y="115241"/>
                </a:cubicBezTo>
                <a:cubicBezTo>
                  <a:pt x="469593" y="191811"/>
                  <a:pt x="469593" y="316239"/>
                  <a:pt x="392654" y="392809"/>
                </a:cubicBezTo>
                <a:cubicBezTo>
                  <a:pt x="316084" y="469748"/>
                  <a:pt x="191656" y="469748"/>
                  <a:pt x="115086" y="392809"/>
                </a:cubicBezTo>
                <a:cubicBezTo>
                  <a:pt x="54344" y="332068"/>
                  <a:pt x="41828" y="241509"/>
                  <a:pt x="77168" y="168251"/>
                </a:cubicBezTo>
                <a:lnTo>
                  <a:pt x="259760" y="259915"/>
                </a:lnTo>
                <a:cubicBezTo>
                  <a:pt x="259760" y="259915"/>
                  <a:pt x="259760" y="259915"/>
                  <a:pt x="168464" y="77323"/>
                </a:cubicBezTo>
                <a:cubicBezTo>
                  <a:pt x="186687" y="68488"/>
                  <a:pt x="206013" y="62644"/>
                  <a:pt x="225702" y="59797"/>
                </a:cubicBezTo>
                <a:close/>
                <a:moveTo>
                  <a:pt x="109644" y="18815"/>
                </a:moveTo>
                <a:lnTo>
                  <a:pt x="201365" y="201365"/>
                </a:lnTo>
                <a:cubicBezTo>
                  <a:pt x="201365" y="201365"/>
                  <a:pt x="201365" y="201365"/>
                  <a:pt x="18659" y="109722"/>
                </a:cubicBezTo>
                <a:cubicBezTo>
                  <a:pt x="27868" y="90584"/>
                  <a:pt x="40392" y="72549"/>
                  <a:pt x="56600" y="56724"/>
                </a:cubicBezTo>
                <a:cubicBezTo>
                  <a:pt x="72440" y="40530"/>
                  <a:pt x="90489" y="28016"/>
                  <a:pt x="109644" y="18815"/>
                </a:cubicBezTo>
                <a:close/>
                <a:moveTo>
                  <a:pt x="254000" y="0"/>
                </a:moveTo>
                <a:cubicBezTo>
                  <a:pt x="322102" y="0"/>
                  <a:pt x="385786" y="26504"/>
                  <a:pt x="433641" y="74359"/>
                </a:cubicBezTo>
                <a:cubicBezTo>
                  <a:pt x="481864" y="122583"/>
                  <a:pt x="508000" y="186267"/>
                  <a:pt x="508000" y="254000"/>
                </a:cubicBezTo>
                <a:cubicBezTo>
                  <a:pt x="508000" y="322101"/>
                  <a:pt x="481864" y="385786"/>
                  <a:pt x="433641" y="433641"/>
                </a:cubicBezTo>
                <a:cubicBezTo>
                  <a:pt x="385786" y="481864"/>
                  <a:pt x="322102" y="508000"/>
                  <a:pt x="254000" y="508000"/>
                </a:cubicBezTo>
                <a:cubicBezTo>
                  <a:pt x="186267" y="508000"/>
                  <a:pt x="122215" y="481864"/>
                  <a:pt x="74360" y="433641"/>
                </a:cubicBezTo>
                <a:cubicBezTo>
                  <a:pt x="26504" y="385786"/>
                  <a:pt x="0" y="322101"/>
                  <a:pt x="0" y="254000"/>
                </a:cubicBezTo>
                <a:cubicBezTo>
                  <a:pt x="0" y="214612"/>
                  <a:pt x="8835" y="176696"/>
                  <a:pt x="25768" y="142461"/>
                </a:cubicBezTo>
                <a:cubicBezTo>
                  <a:pt x="25768" y="142461"/>
                  <a:pt x="25768" y="142461"/>
                  <a:pt x="46751" y="153136"/>
                </a:cubicBezTo>
                <a:cubicBezTo>
                  <a:pt x="5153" y="238907"/>
                  <a:pt x="19878" y="345661"/>
                  <a:pt x="90925" y="417075"/>
                </a:cubicBezTo>
                <a:cubicBezTo>
                  <a:pt x="181113" y="506896"/>
                  <a:pt x="327255" y="506896"/>
                  <a:pt x="417076" y="417075"/>
                </a:cubicBezTo>
                <a:cubicBezTo>
                  <a:pt x="506896" y="327255"/>
                  <a:pt x="506896" y="181113"/>
                  <a:pt x="417076" y="90925"/>
                </a:cubicBezTo>
                <a:cubicBezTo>
                  <a:pt x="345661" y="19878"/>
                  <a:pt x="238907" y="5154"/>
                  <a:pt x="153136" y="46751"/>
                </a:cubicBezTo>
                <a:cubicBezTo>
                  <a:pt x="153136" y="46751"/>
                  <a:pt x="153136" y="46751"/>
                  <a:pt x="142461" y="25768"/>
                </a:cubicBezTo>
                <a:cubicBezTo>
                  <a:pt x="176696" y="8835"/>
                  <a:pt x="214612" y="0"/>
                  <a:pt x="254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4" name="ïšḻïďê-任意多边形: 形状 13"/>
          <p:cNvSpPr>
            <a:spLocks noChangeAspect="1"/>
          </p:cNvSpPr>
          <p:nvPr/>
        </p:nvSpPr>
        <p:spPr bwMode="auto">
          <a:xfrm>
            <a:off x="1806320" y="2098226"/>
            <a:ext cx="456933" cy="456933"/>
          </a:xfrm>
          <a:custGeom>
            <a:avLst/>
            <a:gdLst>
              <a:gd name="connsiteX0" fmla="*/ 304145 w 508000"/>
              <a:gd name="connsiteY0" fmla="*/ 402460 h 508000"/>
              <a:gd name="connsiteX1" fmla="*/ 321059 w 508000"/>
              <a:gd name="connsiteY1" fmla="*/ 426292 h 508000"/>
              <a:gd name="connsiteX2" fmla="*/ 361651 w 508000"/>
              <a:gd name="connsiteY2" fmla="*/ 480764 h 508000"/>
              <a:gd name="connsiteX3" fmla="*/ 253405 w 508000"/>
              <a:gd name="connsiteY3" fmla="*/ 508000 h 508000"/>
              <a:gd name="connsiteX4" fmla="*/ 185751 w 508000"/>
              <a:gd name="connsiteY4" fmla="*/ 497787 h 508000"/>
              <a:gd name="connsiteX5" fmla="*/ 304145 w 508000"/>
              <a:gd name="connsiteY5" fmla="*/ 402460 h 508000"/>
              <a:gd name="connsiteX6" fmla="*/ 291291 w 508000"/>
              <a:gd name="connsiteY6" fmla="*/ 348986 h 508000"/>
              <a:gd name="connsiteX7" fmla="*/ 308378 w 508000"/>
              <a:gd name="connsiteY7" fmla="*/ 348986 h 508000"/>
              <a:gd name="connsiteX8" fmla="*/ 315213 w 508000"/>
              <a:gd name="connsiteY8" fmla="*/ 358837 h 508000"/>
              <a:gd name="connsiteX9" fmla="*/ 304961 w 508000"/>
              <a:gd name="connsiteY9" fmla="*/ 368687 h 508000"/>
              <a:gd name="connsiteX10" fmla="*/ 291291 w 508000"/>
              <a:gd name="connsiteY10" fmla="*/ 348986 h 508000"/>
              <a:gd name="connsiteX11" fmla="*/ 223414 w 508000"/>
              <a:gd name="connsiteY11" fmla="*/ 348986 h 508000"/>
              <a:gd name="connsiteX12" fmla="*/ 250565 w 508000"/>
              <a:gd name="connsiteY12" fmla="*/ 348986 h 508000"/>
              <a:gd name="connsiteX13" fmla="*/ 253959 w 508000"/>
              <a:gd name="connsiteY13" fmla="*/ 348986 h 508000"/>
              <a:gd name="connsiteX14" fmla="*/ 264140 w 508000"/>
              <a:gd name="connsiteY14" fmla="*/ 348986 h 508000"/>
              <a:gd name="connsiteX15" fmla="*/ 291291 w 508000"/>
              <a:gd name="connsiteY15" fmla="*/ 385985 h 508000"/>
              <a:gd name="connsiteX16" fmla="*/ 158931 w 508000"/>
              <a:gd name="connsiteY16" fmla="*/ 486892 h 508000"/>
              <a:gd name="connsiteX17" fmla="*/ 118205 w 508000"/>
              <a:gd name="connsiteY17" fmla="*/ 466711 h 508000"/>
              <a:gd name="connsiteX18" fmla="*/ 172506 w 508000"/>
              <a:gd name="connsiteY18" fmla="*/ 372531 h 508000"/>
              <a:gd name="connsiteX19" fmla="*/ 186082 w 508000"/>
              <a:gd name="connsiteY19" fmla="*/ 375895 h 508000"/>
              <a:gd name="connsiteX20" fmla="*/ 223414 w 508000"/>
              <a:gd name="connsiteY20" fmla="*/ 348986 h 508000"/>
              <a:gd name="connsiteX21" fmla="*/ 493928 w 508000"/>
              <a:gd name="connsiteY21" fmla="*/ 332100 h 508000"/>
              <a:gd name="connsiteX22" fmla="*/ 382299 w 508000"/>
              <a:gd name="connsiteY22" fmla="*/ 470006 h 508000"/>
              <a:gd name="connsiteX23" fmla="*/ 318028 w 508000"/>
              <a:gd name="connsiteY23" fmla="*/ 385917 h 508000"/>
              <a:gd name="connsiteX24" fmla="*/ 334941 w 508000"/>
              <a:gd name="connsiteY24" fmla="*/ 372463 h 508000"/>
              <a:gd name="connsiteX25" fmla="*/ 348472 w 508000"/>
              <a:gd name="connsiteY25" fmla="*/ 375826 h 508000"/>
              <a:gd name="connsiteX26" fmla="*/ 389065 w 508000"/>
              <a:gd name="connsiteY26" fmla="*/ 342191 h 508000"/>
              <a:gd name="connsiteX27" fmla="*/ 493928 w 508000"/>
              <a:gd name="connsiteY27" fmla="*/ 332100 h 508000"/>
              <a:gd name="connsiteX28" fmla="*/ 2814 w 508000"/>
              <a:gd name="connsiteY28" fmla="*/ 301141 h 508000"/>
              <a:gd name="connsiteX29" fmla="*/ 145973 w 508000"/>
              <a:gd name="connsiteY29" fmla="*/ 338291 h 508000"/>
              <a:gd name="connsiteX30" fmla="*/ 156199 w 508000"/>
              <a:gd name="connsiteY30" fmla="*/ 358555 h 508000"/>
              <a:gd name="connsiteX31" fmla="*/ 98254 w 508000"/>
              <a:gd name="connsiteY31" fmla="*/ 453119 h 508000"/>
              <a:gd name="connsiteX32" fmla="*/ 2814 w 508000"/>
              <a:gd name="connsiteY32" fmla="*/ 301141 h 508000"/>
              <a:gd name="connsiteX33" fmla="*/ 223589 w 508000"/>
              <a:gd name="connsiteY33" fmla="*/ 291291 h 508000"/>
              <a:gd name="connsiteX34" fmla="*/ 247667 w 508000"/>
              <a:gd name="connsiteY34" fmla="*/ 327878 h 508000"/>
              <a:gd name="connsiteX35" fmla="*/ 227028 w 508000"/>
              <a:gd name="connsiteY35" fmla="*/ 327878 h 508000"/>
              <a:gd name="connsiteX36" fmla="*/ 216709 w 508000"/>
              <a:gd name="connsiteY36" fmla="*/ 304595 h 508000"/>
              <a:gd name="connsiteX37" fmla="*/ 223589 w 508000"/>
              <a:gd name="connsiteY37" fmla="*/ 291291 h 508000"/>
              <a:gd name="connsiteX38" fmla="*/ 426916 w 508000"/>
              <a:gd name="connsiteY38" fmla="*/ 246260 h 508000"/>
              <a:gd name="connsiteX39" fmla="*/ 481263 w 508000"/>
              <a:gd name="connsiteY39" fmla="*/ 310672 h 508000"/>
              <a:gd name="connsiteX40" fmla="*/ 389552 w 508000"/>
              <a:gd name="connsiteY40" fmla="*/ 320842 h 508000"/>
              <a:gd name="connsiteX41" fmla="*/ 382759 w 508000"/>
              <a:gd name="connsiteY41" fmla="*/ 307282 h 508000"/>
              <a:gd name="connsiteX42" fmla="*/ 426916 w 508000"/>
              <a:gd name="connsiteY42" fmla="*/ 246260 h 508000"/>
              <a:gd name="connsiteX43" fmla="*/ 447490 w 508000"/>
              <a:gd name="connsiteY43" fmla="*/ 236410 h 508000"/>
              <a:gd name="connsiteX44" fmla="*/ 508000 w 508000"/>
              <a:gd name="connsiteY44" fmla="*/ 256851 h 508000"/>
              <a:gd name="connsiteX45" fmla="*/ 501277 w 508000"/>
              <a:gd name="connsiteY45" fmla="*/ 301141 h 508000"/>
              <a:gd name="connsiteX46" fmla="*/ 447490 w 508000"/>
              <a:gd name="connsiteY46" fmla="*/ 236410 h 508000"/>
              <a:gd name="connsiteX47" fmla="*/ 172473 w 508000"/>
              <a:gd name="connsiteY47" fmla="*/ 212488 h 508000"/>
              <a:gd name="connsiteX48" fmla="*/ 199528 w 508000"/>
              <a:gd name="connsiteY48" fmla="*/ 260151 h 508000"/>
              <a:gd name="connsiteX49" fmla="*/ 209673 w 508000"/>
              <a:gd name="connsiteY49" fmla="*/ 273769 h 508000"/>
              <a:gd name="connsiteX50" fmla="*/ 196146 w 508000"/>
              <a:gd name="connsiteY50" fmla="*/ 290792 h 508000"/>
              <a:gd name="connsiteX51" fmla="*/ 186000 w 508000"/>
              <a:gd name="connsiteY51" fmla="*/ 290792 h 508000"/>
              <a:gd name="connsiteX52" fmla="*/ 145418 w 508000"/>
              <a:gd name="connsiteY52" fmla="*/ 318028 h 508000"/>
              <a:gd name="connsiteX53" fmla="*/ 0 w 508000"/>
              <a:gd name="connsiteY53" fmla="*/ 273769 h 508000"/>
              <a:gd name="connsiteX54" fmla="*/ 0 w 508000"/>
              <a:gd name="connsiteY54" fmla="*/ 253342 h 508000"/>
              <a:gd name="connsiteX55" fmla="*/ 0 w 508000"/>
              <a:gd name="connsiteY55" fmla="*/ 229510 h 508000"/>
              <a:gd name="connsiteX56" fmla="*/ 172473 w 508000"/>
              <a:gd name="connsiteY56" fmla="*/ 212488 h 508000"/>
              <a:gd name="connsiteX57" fmla="*/ 284146 w 508000"/>
              <a:gd name="connsiteY57" fmla="*/ 209673 h 508000"/>
              <a:gd name="connsiteX58" fmla="*/ 413717 w 508000"/>
              <a:gd name="connsiteY58" fmla="*/ 226559 h 508000"/>
              <a:gd name="connsiteX59" fmla="*/ 365980 w 508000"/>
              <a:gd name="connsiteY59" fmla="*/ 294105 h 508000"/>
              <a:gd name="connsiteX60" fmla="*/ 348932 w 508000"/>
              <a:gd name="connsiteY60" fmla="*/ 290728 h 508000"/>
              <a:gd name="connsiteX61" fmla="*/ 304605 w 508000"/>
              <a:gd name="connsiteY61" fmla="*/ 324501 h 508000"/>
              <a:gd name="connsiteX62" fmla="*/ 273917 w 508000"/>
              <a:gd name="connsiteY62" fmla="*/ 327878 h 508000"/>
              <a:gd name="connsiteX63" fmla="*/ 236410 w 508000"/>
              <a:gd name="connsiteY63" fmla="*/ 273842 h 508000"/>
              <a:gd name="connsiteX64" fmla="*/ 263688 w 508000"/>
              <a:gd name="connsiteY64" fmla="*/ 233314 h 508000"/>
              <a:gd name="connsiteX65" fmla="*/ 284146 w 508000"/>
              <a:gd name="connsiteY65" fmla="*/ 209673 h 508000"/>
              <a:gd name="connsiteX66" fmla="*/ 257518 w 508000"/>
              <a:gd name="connsiteY66" fmla="*/ 209673 h 508000"/>
              <a:gd name="connsiteX67" fmla="*/ 247433 w 508000"/>
              <a:gd name="connsiteY67" fmla="*/ 223095 h 508000"/>
              <a:gd name="connsiteX68" fmla="*/ 223901 w 508000"/>
              <a:gd name="connsiteY68" fmla="*/ 253296 h 508000"/>
              <a:gd name="connsiteX69" fmla="*/ 220540 w 508000"/>
              <a:gd name="connsiteY69" fmla="*/ 246585 h 508000"/>
              <a:gd name="connsiteX70" fmla="*/ 197008 w 508000"/>
              <a:gd name="connsiteY70" fmla="*/ 213028 h 508000"/>
              <a:gd name="connsiteX71" fmla="*/ 257518 w 508000"/>
              <a:gd name="connsiteY71" fmla="*/ 209673 h 508000"/>
              <a:gd name="connsiteX72" fmla="*/ 335564 w 508000"/>
              <a:gd name="connsiteY72" fmla="*/ 154792 h 508000"/>
              <a:gd name="connsiteX73" fmla="*/ 355698 w 508000"/>
              <a:gd name="connsiteY73" fmla="*/ 158256 h 508000"/>
              <a:gd name="connsiteX74" fmla="*/ 365765 w 508000"/>
              <a:gd name="connsiteY74" fmla="*/ 158256 h 508000"/>
              <a:gd name="connsiteX75" fmla="*/ 379187 w 508000"/>
              <a:gd name="connsiteY75" fmla="*/ 179039 h 508000"/>
              <a:gd name="connsiteX76" fmla="*/ 392610 w 508000"/>
              <a:gd name="connsiteY76" fmla="*/ 199822 h 508000"/>
              <a:gd name="connsiteX77" fmla="*/ 305363 w 508000"/>
              <a:gd name="connsiteY77" fmla="*/ 189430 h 508000"/>
              <a:gd name="connsiteX78" fmla="*/ 335564 w 508000"/>
              <a:gd name="connsiteY78" fmla="*/ 154792 h 508000"/>
              <a:gd name="connsiteX79" fmla="*/ 483912 w 508000"/>
              <a:gd name="connsiteY79" fmla="*/ 151978 h 508000"/>
              <a:gd name="connsiteX80" fmla="*/ 503778 w 508000"/>
              <a:gd name="connsiteY80" fmla="*/ 233596 h 508000"/>
              <a:gd name="connsiteX81" fmla="*/ 447490 w 508000"/>
              <a:gd name="connsiteY81" fmla="*/ 213191 h 508000"/>
              <a:gd name="connsiteX82" fmla="*/ 483912 w 508000"/>
              <a:gd name="connsiteY82" fmla="*/ 151978 h 508000"/>
              <a:gd name="connsiteX83" fmla="*/ 436962 w 508000"/>
              <a:gd name="connsiteY83" fmla="*/ 77396 h 508000"/>
              <a:gd name="connsiteX84" fmla="*/ 474227 w 508000"/>
              <a:gd name="connsiteY84" fmla="*/ 127944 h 508000"/>
              <a:gd name="connsiteX85" fmla="*/ 426799 w 508000"/>
              <a:gd name="connsiteY85" fmla="*/ 205451 h 508000"/>
              <a:gd name="connsiteX86" fmla="*/ 423411 w 508000"/>
              <a:gd name="connsiteY86" fmla="*/ 205451 h 508000"/>
              <a:gd name="connsiteX87" fmla="*/ 396310 w 508000"/>
              <a:gd name="connsiteY87" fmla="*/ 168382 h 508000"/>
              <a:gd name="connsiteX88" fmla="*/ 382759 w 508000"/>
              <a:gd name="connsiteY88" fmla="*/ 148163 h 508000"/>
              <a:gd name="connsiteX89" fmla="*/ 399698 w 508000"/>
              <a:gd name="connsiteY89" fmla="*/ 117834 h 508000"/>
              <a:gd name="connsiteX90" fmla="*/ 396310 w 508000"/>
              <a:gd name="connsiteY90" fmla="*/ 104355 h 508000"/>
              <a:gd name="connsiteX91" fmla="*/ 436962 w 508000"/>
              <a:gd name="connsiteY91" fmla="*/ 77396 h 508000"/>
              <a:gd name="connsiteX92" fmla="*/ 111079 w 508000"/>
              <a:gd name="connsiteY92" fmla="*/ 43623 h 508000"/>
              <a:gd name="connsiteX93" fmla="*/ 161828 w 508000"/>
              <a:gd name="connsiteY93" fmla="*/ 192729 h 508000"/>
              <a:gd name="connsiteX94" fmla="*/ 2814 w 508000"/>
              <a:gd name="connsiteY94" fmla="*/ 209673 h 508000"/>
              <a:gd name="connsiteX95" fmla="*/ 111079 w 508000"/>
              <a:gd name="connsiteY95" fmla="*/ 43623 h 508000"/>
              <a:gd name="connsiteX96" fmla="*/ 310992 w 508000"/>
              <a:gd name="connsiteY96" fmla="*/ 5629 h 508000"/>
              <a:gd name="connsiteX97" fmla="*/ 419347 w 508000"/>
              <a:gd name="connsiteY97" fmla="*/ 63442 h 508000"/>
              <a:gd name="connsiteX98" fmla="*/ 382100 w 508000"/>
              <a:gd name="connsiteY98" fmla="*/ 87247 h 508000"/>
              <a:gd name="connsiteX99" fmla="*/ 355011 w 508000"/>
              <a:gd name="connsiteY99" fmla="*/ 77045 h 508000"/>
              <a:gd name="connsiteX100" fmla="*/ 344853 w 508000"/>
              <a:gd name="connsiteY100" fmla="*/ 77045 h 508000"/>
              <a:gd name="connsiteX101" fmla="*/ 310992 w 508000"/>
              <a:gd name="connsiteY101" fmla="*/ 5629 h 508000"/>
              <a:gd name="connsiteX102" fmla="*/ 253733 w 508000"/>
              <a:gd name="connsiteY102" fmla="*/ 0 h 508000"/>
              <a:gd name="connsiteX103" fmla="*/ 284303 w 508000"/>
              <a:gd name="connsiteY103" fmla="*/ 3367 h 508000"/>
              <a:gd name="connsiteX104" fmla="*/ 325063 w 508000"/>
              <a:gd name="connsiteY104" fmla="*/ 90915 h 508000"/>
              <a:gd name="connsiteX105" fmla="*/ 314873 w 508000"/>
              <a:gd name="connsiteY105" fmla="*/ 117853 h 508000"/>
              <a:gd name="connsiteX106" fmla="*/ 321666 w 508000"/>
              <a:gd name="connsiteY106" fmla="*/ 141424 h 508000"/>
              <a:gd name="connsiteX107" fmla="*/ 274113 w 508000"/>
              <a:gd name="connsiteY107" fmla="*/ 188565 h 508000"/>
              <a:gd name="connsiteX108" fmla="*/ 270716 w 508000"/>
              <a:gd name="connsiteY108" fmla="*/ 188565 h 508000"/>
              <a:gd name="connsiteX109" fmla="*/ 185799 w 508000"/>
              <a:gd name="connsiteY109" fmla="*/ 188565 h 508000"/>
              <a:gd name="connsiteX110" fmla="*/ 128055 w 508000"/>
              <a:gd name="connsiteY110" fmla="*/ 33672 h 508000"/>
              <a:gd name="connsiteX111" fmla="*/ 253733 w 508000"/>
              <a:gd name="connsiteY111" fmla="*/ 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508000" h="508000">
                <a:moveTo>
                  <a:pt x="304145" y="402460"/>
                </a:moveTo>
                <a:cubicBezTo>
                  <a:pt x="307528" y="409269"/>
                  <a:pt x="314293" y="419483"/>
                  <a:pt x="321059" y="426292"/>
                </a:cubicBezTo>
                <a:cubicBezTo>
                  <a:pt x="337972" y="450123"/>
                  <a:pt x="351503" y="467146"/>
                  <a:pt x="361651" y="480764"/>
                </a:cubicBezTo>
                <a:cubicBezTo>
                  <a:pt x="327824" y="497787"/>
                  <a:pt x="290614" y="508000"/>
                  <a:pt x="253405" y="508000"/>
                </a:cubicBezTo>
                <a:cubicBezTo>
                  <a:pt x="229726" y="508000"/>
                  <a:pt x="206047" y="504596"/>
                  <a:pt x="185751" y="497787"/>
                </a:cubicBezTo>
                <a:cubicBezTo>
                  <a:pt x="216195" y="477359"/>
                  <a:pt x="260170" y="446719"/>
                  <a:pt x="304145" y="402460"/>
                </a:cubicBezTo>
                <a:close/>
                <a:moveTo>
                  <a:pt x="291291" y="348986"/>
                </a:moveTo>
                <a:cubicBezTo>
                  <a:pt x="298126" y="348986"/>
                  <a:pt x="301543" y="348986"/>
                  <a:pt x="308378" y="348986"/>
                </a:cubicBezTo>
                <a:cubicBezTo>
                  <a:pt x="311796" y="352270"/>
                  <a:pt x="311796" y="355553"/>
                  <a:pt x="315213" y="358837"/>
                </a:cubicBezTo>
                <a:cubicBezTo>
                  <a:pt x="311796" y="362120"/>
                  <a:pt x="308378" y="365404"/>
                  <a:pt x="304961" y="368687"/>
                </a:cubicBezTo>
                <a:cubicBezTo>
                  <a:pt x="301543" y="362120"/>
                  <a:pt x="294708" y="355553"/>
                  <a:pt x="291291" y="348986"/>
                </a:cubicBezTo>
                <a:close/>
                <a:moveTo>
                  <a:pt x="223414" y="348986"/>
                </a:moveTo>
                <a:cubicBezTo>
                  <a:pt x="233596" y="348986"/>
                  <a:pt x="243777" y="348986"/>
                  <a:pt x="250565" y="348986"/>
                </a:cubicBezTo>
                <a:cubicBezTo>
                  <a:pt x="250565" y="348986"/>
                  <a:pt x="250565" y="348986"/>
                  <a:pt x="253959" y="348986"/>
                </a:cubicBezTo>
                <a:cubicBezTo>
                  <a:pt x="257353" y="348986"/>
                  <a:pt x="260746" y="348986"/>
                  <a:pt x="264140" y="348986"/>
                </a:cubicBezTo>
                <a:cubicBezTo>
                  <a:pt x="274322" y="362440"/>
                  <a:pt x="281109" y="372531"/>
                  <a:pt x="291291" y="385985"/>
                </a:cubicBezTo>
                <a:cubicBezTo>
                  <a:pt x="240383" y="436439"/>
                  <a:pt x="186082" y="470074"/>
                  <a:pt x="158931" y="486892"/>
                </a:cubicBezTo>
                <a:cubicBezTo>
                  <a:pt x="145356" y="480165"/>
                  <a:pt x="131780" y="473438"/>
                  <a:pt x="118205" y="466711"/>
                </a:cubicBezTo>
                <a:cubicBezTo>
                  <a:pt x="128387" y="446529"/>
                  <a:pt x="148750" y="412894"/>
                  <a:pt x="172506" y="372531"/>
                </a:cubicBezTo>
                <a:cubicBezTo>
                  <a:pt x="175900" y="372531"/>
                  <a:pt x="179294" y="375895"/>
                  <a:pt x="186082" y="375895"/>
                </a:cubicBezTo>
                <a:cubicBezTo>
                  <a:pt x="203051" y="375895"/>
                  <a:pt x="216626" y="362440"/>
                  <a:pt x="223414" y="348986"/>
                </a:cubicBezTo>
                <a:close/>
                <a:moveTo>
                  <a:pt x="493928" y="332100"/>
                </a:moveTo>
                <a:cubicBezTo>
                  <a:pt x="473632" y="389281"/>
                  <a:pt x="433040" y="439734"/>
                  <a:pt x="382299" y="470006"/>
                </a:cubicBezTo>
                <a:cubicBezTo>
                  <a:pt x="365386" y="449825"/>
                  <a:pt x="345090" y="419553"/>
                  <a:pt x="318028" y="385917"/>
                </a:cubicBezTo>
                <a:cubicBezTo>
                  <a:pt x="324793" y="382554"/>
                  <a:pt x="328176" y="375826"/>
                  <a:pt x="334941" y="372463"/>
                </a:cubicBezTo>
                <a:cubicBezTo>
                  <a:pt x="338324" y="372463"/>
                  <a:pt x="341707" y="375826"/>
                  <a:pt x="348472" y="375826"/>
                </a:cubicBezTo>
                <a:cubicBezTo>
                  <a:pt x="365386" y="375826"/>
                  <a:pt x="382299" y="362372"/>
                  <a:pt x="389065" y="342191"/>
                </a:cubicBezTo>
                <a:cubicBezTo>
                  <a:pt x="429657" y="342191"/>
                  <a:pt x="466866" y="335464"/>
                  <a:pt x="493928" y="332100"/>
                </a:cubicBezTo>
                <a:close/>
                <a:moveTo>
                  <a:pt x="2814" y="301141"/>
                </a:moveTo>
                <a:cubicBezTo>
                  <a:pt x="33491" y="311273"/>
                  <a:pt x="84619" y="328159"/>
                  <a:pt x="145973" y="338291"/>
                </a:cubicBezTo>
                <a:cubicBezTo>
                  <a:pt x="145973" y="348423"/>
                  <a:pt x="149382" y="355178"/>
                  <a:pt x="156199" y="358555"/>
                </a:cubicBezTo>
                <a:cubicBezTo>
                  <a:pt x="128931" y="399083"/>
                  <a:pt x="111888" y="432855"/>
                  <a:pt x="98254" y="453119"/>
                </a:cubicBezTo>
                <a:cubicBezTo>
                  <a:pt x="50534" y="415969"/>
                  <a:pt x="16448" y="361932"/>
                  <a:pt x="2814" y="301141"/>
                </a:cubicBezTo>
                <a:close/>
                <a:moveTo>
                  <a:pt x="223589" y="291291"/>
                </a:moveTo>
                <a:cubicBezTo>
                  <a:pt x="230468" y="304595"/>
                  <a:pt x="240787" y="314574"/>
                  <a:pt x="247667" y="327878"/>
                </a:cubicBezTo>
                <a:cubicBezTo>
                  <a:pt x="240787" y="327878"/>
                  <a:pt x="233908" y="327878"/>
                  <a:pt x="227028" y="327878"/>
                </a:cubicBezTo>
                <a:cubicBezTo>
                  <a:pt x="227028" y="317900"/>
                  <a:pt x="220149" y="311248"/>
                  <a:pt x="216709" y="304595"/>
                </a:cubicBezTo>
                <a:cubicBezTo>
                  <a:pt x="220149" y="301269"/>
                  <a:pt x="220149" y="297943"/>
                  <a:pt x="223589" y="291291"/>
                </a:cubicBezTo>
                <a:close/>
                <a:moveTo>
                  <a:pt x="426916" y="246260"/>
                </a:moveTo>
                <a:cubicBezTo>
                  <a:pt x="443899" y="266601"/>
                  <a:pt x="464280" y="290331"/>
                  <a:pt x="481263" y="310672"/>
                </a:cubicBezTo>
                <a:cubicBezTo>
                  <a:pt x="454089" y="314062"/>
                  <a:pt x="423519" y="317452"/>
                  <a:pt x="389552" y="320842"/>
                </a:cubicBezTo>
                <a:cubicBezTo>
                  <a:pt x="386156" y="317452"/>
                  <a:pt x="386156" y="314062"/>
                  <a:pt x="382759" y="307282"/>
                </a:cubicBezTo>
                <a:cubicBezTo>
                  <a:pt x="399742" y="286941"/>
                  <a:pt x="413329" y="266601"/>
                  <a:pt x="426916" y="246260"/>
                </a:cubicBezTo>
                <a:close/>
                <a:moveTo>
                  <a:pt x="447490" y="236410"/>
                </a:moveTo>
                <a:cubicBezTo>
                  <a:pt x="471022" y="243224"/>
                  <a:pt x="491192" y="250038"/>
                  <a:pt x="508000" y="256851"/>
                </a:cubicBezTo>
                <a:cubicBezTo>
                  <a:pt x="508000" y="270479"/>
                  <a:pt x="504638" y="287514"/>
                  <a:pt x="501277" y="301141"/>
                </a:cubicBezTo>
                <a:cubicBezTo>
                  <a:pt x="484468" y="284107"/>
                  <a:pt x="464298" y="260258"/>
                  <a:pt x="447490" y="236410"/>
                </a:cubicBezTo>
                <a:close/>
                <a:moveTo>
                  <a:pt x="172473" y="212488"/>
                </a:moveTo>
                <a:cubicBezTo>
                  <a:pt x="182618" y="229510"/>
                  <a:pt x="189382" y="243129"/>
                  <a:pt x="199528" y="260151"/>
                </a:cubicBezTo>
                <a:cubicBezTo>
                  <a:pt x="202909" y="263556"/>
                  <a:pt x="206291" y="266960"/>
                  <a:pt x="209673" y="273769"/>
                </a:cubicBezTo>
                <a:cubicBezTo>
                  <a:pt x="206291" y="280578"/>
                  <a:pt x="202909" y="287387"/>
                  <a:pt x="196146" y="290792"/>
                </a:cubicBezTo>
                <a:cubicBezTo>
                  <a:pt x="192764" y="290792"/>
                  <a:pt x="189382" y="290792"/>
                  <a:pt x="186000" y="290792"/>
                </a:cubicBezTo>
                <a:cubicBezTo>
                  <a:pt x="165709" y="290792"/>
                  <a:pt x="152182" y="301006"/>
                  <a:pt x="145418" y="318028"/>
                </a:cubicBezTo>
                <a:cubicBezTo>
                  <a:pt x="81164" y="304410"/>
                  <a:pt x="30436" y="287387"/>
                  <a:pt x="0" y="273769"/>
                </a:cubicBezTo>
                <a:cubicBezTo>
                  <a:pt x="0" y="266960"/>
                  <a:pt x="0" y="260151"/>
                  <a:pt x="0" y="253342"/>
                </a:cubicBezTo>
                <a:cubicBezTo>
                  <a:pt x="0" y="246533"/>
                  <a:pt x="0" y="236319"/>
                  <a:pt x="0" y="229510"/>
                </a:cubicBezTo>
                <a:cubicBezTo>
                  <a:pt x="33818" y="226106"/>
                  <a:pt x="98073" y="215892"/>
                  <a:pt x="172473" y="212488"/>
                </a:cubicBezTo>
                <a:close/>
                <a:moveTo>
                  <a:pt x="284146" y="209673"/>
                </a:moveTo>
                <a:cubicBezTo>
                  <a:pt x="331883" y="209673"/>
                  <a:pt x="372800" y="216427"/>
                  <a:pt x="413717" y="226559"/>
                </a:cubicBezTo>
                <a:cubicBezTo>
                  <a:pt x="400078" y="250201"/>
                  <a:pt x="383029" y="270464"/>
                  <a:pt x="365980" y="294105"/>
                </a:cubicBezTo>
                <a:cubicBezTo>
                  <a:pt x="362571" y="290728"/>
                  <a:pt x="355751" y="290728"/>
                  <a:pt x="348932" y="290728"/>
                </a:cubicBezTo>
                <a:cubicBezTo>
                  <a:pt x="325064" y="290728"/>
                  <a:pt x="308015" y="304237"/>
                  <a:pt x="304605" y="324501"/>
                </a:cubicBezTo>
                <a:cubicBezTo>
                  <a:pt x="294376" y="327878"/>
                  <a:pt x="284146" y="327878"/>
                  <a:pt x="273917" y="327878"/>
                </a:cubicBezTo>
                <a:cubicBezTo>
                  <a:pt x="260278" y="307614"/>
                  <a:pt x="250049" y="290728"/>
                  <a:pt x="236410" y="273842"/>
                </a:cubicBezTo>
                <a:cubicBezTo>
                  <a:pt x="246639" y="260332"/>
                  <a:pt x="253459" y="246823"/>
                  <a:pt x="263688" y="233314"/>
                </a:cubicBezTo>
                <a:cubicBezTo>
                  <a:pt x="270508" y="226559"/>
                  <a:pt x="277327" y="216427"/>
                  <a:pt x="284146" y="209673"/>
                </a:cubicBezTo>
                <a:close/>
                <a:moveTo>
                  <a:pt x="257518" y="209673"/>
                </a:moveTo>
                <a:cubicBezTo>
                  <a:pt x="254156" y="213028"/>
                  <a:pt x="250795" y="216384"/>
                  <a:pt x="247433" y="223095"/>
                </a:cubicBezTo>
                <a:cubicBezTo>
                  <a:pt x="240710" y="233162"/>
                  <a:pt x="230625" y="243229"/>
                  <a:pt x="223901" y="253296"/>
                </a:cubicBezTo>
                <a:cubicBezTo>
                  <a:pt x="223901" y="253296"/>
                  <a:pt x="220540" y="249941"/>
                  <a:pt x="220540" y="246585"/>
                </a:cubicBezTo>
                <a:cubicBezTo>
                  <a:pt x="210455" y="236518"/>
                  <a:pt x="203731" y="223095"/>
                  <a:pt x="197008" y="213028"/>
                </a:cubicBezTo>
                <a:cubicBezTo>
                  <a:pt x="217178" y="209673"/>
                  <a:pt x="237348" y="209673"/>
                  <a:pt x="257518" y="209673"/>
                </a:cubicBezTo>
                <a:close/>
                <a:moveTo>
                  <a:pt x="335564" y="154792"/>
                </a:moveTo>
                <a:cubicBezTo>
                  <a:pt x="342275" y="158256"/>
                  <a:pt x="348986" y="158256"/>
                  <a:pt x="355698" y="158256"/>
                </a:cubicBezTo>
                <a:cubicBezTo>
                  <a:pt x="359053" y="158256"/>
                  <a:pt x="362409" y="158256"/>
                  <a:pt x="365765" y="158256"/>
                </a:cubicBezTo>
                <a:cubicBezTo>
                  <a:pt x="369120" y="165183"/>
                  <a:pt x="372476" y="172111"/>
                  <a:pt x="379187" y="179039"/>
                </a:cubicBezTo>
                <a:cubicBezTo>
                  <a:pt x="382543" y="185966"/>
                  <a:pt x="385899" y="192894"/>
                  <a:pt x="392610" y="199822"/>
                </a:cubicBezTo>
                <a:cubicBezTo>
                  <a:pt x="365765" y="196358"/>
                  <a:pt x="335564" y="189430"/>
                  <a:pt x="305363" y="189430"/>
                </a:cubicBezTo>
                <a:cubicBezTo>
                  <a:pt x="315430" y="175575"/>
                  <a:pt x="325497" y="165183"/>
                  <a:pt x="335564" y="154792"/>
                </a:cubicBezTo>
                <a:close/>
                <a:moveTo>
                  <a:pt x="483912" y="151978"/>
                </a:moveTo>
                <a:cubicBezTo>
                  <a:pt x="493845" y="175783"/>
                  <a:pt x="503778" y="202989"/>
                  <a:pt x="503778" y="233596"/>
                </a:cubicBezTo>
                <a:cubicBezTo>
                  <a:pt x="490534" y="226794"/>
                  <a:pt x="470667" y="219993"/>
                  <a:pt x="447490" y="213191"/>
                </a:cubicBezTo>
                <a:cubicBezTo>
                  <a:pt x="460734" y="189386"/>
                  <a:pt x="473978" y="168982"/>
                  <a:pt x="483912" y="151978"/>
                </a:cubicBezTo>
                <a:close/>
                <a:moveTo>
                  <a:pt x="436962" y="77396"/>
                </a:moveTo>
                <a:cubicBezTo>
                  <a:pt x="450513" y="94245"/>
                  <a:pt x="464064" y="107725"/>
                  <a:pt x="474227" y="127944"/>
                </a:cubicBezTo>
                <a:cubicBezTo>
                  <a:pt x="460676" y="148163"/>
                  <a:pt x="443738" y="175122"/>
                  <a:pt x="426799" y="205451"/>
                </a:cubicBezTo>
                <a:cubicBezTo>
                  <a:pt x="423411" y="205451"/>
                  <a:pt x="423411" y="205451"/>
                  <a:pt x="423411" y="205451"/>
                </a:cubicBezTo>
                <a:cubicBezTo>
                  <a:pt x="413248" y="191971"/>
                  <a:pt x="406473" y="181862"/>
                  <a:pt x="396310" y="168382"/>
                </a:cubicBezTo>
                <a:cubicBezTo>
                  <a:pt x="392922" y="161643"/>
                  <a:pt x="389534" y="154903"/>
                  <a:pt x="382759" y="148163"/>
                </a:cubicBezTo>
                <a:cubicBezTo>
                  <a:pt x="392922" y="141423"/>
                  <a:pt x="399698" y="131314"/>
                  <a:pt x="399698" y="117834"/>
                </a:cubicBezTo>
                <a:cubicBezTo>
                  <a:pt x="399698" y="114464"/>
                  <a:pt x="396310" y="111095"/>
                  <a:pt x="396310" y="104355"/>
                </a:cubicBezTo>
                <a:cubicBezTo>
                  <a:pt x="409861" y="94245"/>
                  <a:pt x="423411" y="84136"/>
                  <a:pt x="436962" y="77396"/>
                </a:cubicBezTo>
                <a:close/>
                <a:moveTo>
                  <a:pt x="111079" y="43623"/>
                </a:moveTo>
                <a:cubicBezTo>
                  <a:pt x="121229" y="80899"/>
                  <a:pt x="138145" y="138509"/>
                  <a:pt x="161828" y="192729"/>
                </a:cubicBezTo>
                <a:cubicBezTo>
                  <a:pt x="94162" y="196118"/>
                  <a:pt x="36647" y="202895"/>
                  <a:pt x="2814" y="209673"/>
                </a:cubicBezTo>
                <a:cubicBezTo>
                  <a:pt x="16347" y="141897"/>
                  <a:pt x="53563" y="80899"/>
                  <a:pt x="111079" y="43623"/>
                </a:cubicBezTo>
                <a:close/>
                <a:moveTo>
                  <a:pt x="310992" y="5629"/>
                </a:moveTo>
                <a:cubicBezTo>
                  <a:pt x="351625" y="15831"/>
                  <a:pt x="388872" y="36236"/>
                  <a:pt x="419347" y="63442"/>
                </a:cubicBezTo>
                <a:cubicBezTo>
                  <a:pt x="409189" y="70243"/>
                  <a:pt x="395644" y="77045"/>
                  <a:pt x="382100" y="87247"/>
                </a:cubicBezTo>
                <a:cubicBezTo>
                  <a:pt x="375328" y="80445"/>
                  <a:pt x="365170" y="77045"/>
                  <a:pt x="355011" y="77045"/>
                </a:cubicBezTo>
                <a:cubicBezTo>
                  <a:pt x="351625" y="77045"/>
                  <a:pt x="348239" y="77045"/>
                  <a:pt x="344853" y="77045"/>
                </a:cubicBezTo>
                <a:cubicBezTo>
                  <a:pt x="327922" y="49839"/>
                  <a:pt x="317764" y="26033"/>
                  <a:pt x="310992" y="5629"/>
                </a:cubicBezTo>
                <a:close/>
                <a:moveTo>
                  <a:pt x="253733" y="0"/>
                </a:moveTo>
                <a:cubicBezTo>
                  <a:pt x="263923" y="0"/>
                  <a:pt x="274113" y="0"/>
                  <a:pt x="284303" y="3367"/>
                </a:cubicBezTo>
                <a:cubicBezTo>
                  <a:pt x="294493" y="23570"/>
                  <a:pt x="308080" y="53876"/>
                  <a:pt x="325063" y="90915"/>
                </a:cubicBezTo>
                <a:cubicBezTo>
                  <a:pt x="318270" y="97650"/>
                  <a:pt x="314873" y="107751"/>
                  <a:pt x="314873" y="117853"/>
                </a:cubicBezTo>
                <a:cubicBezTo>
                  <a:pt x="314873" y="124587"/>
                  <a:pt x="318270" y="134689"/>
                  <a:pt x="321666" y="141424"/>
                </a:cubicBezTo>
                <a:cubicBezTo>
                  <a:pt x="304683" y="154893"/>
                  <a:pt x="291096" y="171729"/>
                  <a:pt x="274113" y="188565"/>
                </a:cubicBezTo>
                <a:cubicBezTo>
                  <a:pt x="274113" y="188565"/>
                  <a:pt x="270716" y="188565"/>
                  <a:pt x="270716" y="188565"/>
                </a:cubicBezTo>
                <a:cubicBezTo>
                  <a:pt x="243542" y="188565"/>
                  <a:pt x="212972" y="188565"/>
                  <a:pt x="185799" y="188565"/>
                </a:cubicBezTo>
                <a:cubicBezTo>
                  <a:pt x="158625" y="134689"/>
                  <a:pt x="138245" y="70712"/>
                  <a:pt x="128055" y="33672"/>
                </a:cubicBezTo>
                <a:cubicBezTo>
                  <a:pt x="165419" y="10102"/>
                  <a:pt x="209576" y="0"/>
                  <a:pt x="25373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pic>
        <p:nvPicPr>
          <p:cNvPr id="97" name="图片占位符 96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56328" y="4265739"/>
            <a:ext cx="2854097" cy="1295888"/>
          </a:xfrm>
        </p:spPr>
      </p:pic>
      <p:pic>
        <p:nvPicPr>
          <p:cNvPr id="98" name="图片占位符 97"/>
          <p:cNvPicPr>
            <a:picLocks noGrp="1" noChangeAspect="1"/>
          </p:cNvPicPr>
          <p:nvPr>
            <p:ph type="pic" sz="quarter" idx="11"/>
          </p:nvPr>
        </p:nvPicPr>
        <p:blipFill>
          <a:blip r:embed="rId5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70218" y="4265739"/>
            <a:ext cx="2854097" cy="1295888"/>
          </a:xfrm>
        </p:spPr>
      </p:pic>
      <p:pic>
        <p:nvPicPr>
          <p:cNvPr id="99" name="图片占位符 98"/>
          <p:cNvPicPr>
            <a:picLocks noGrp="1" noChangeAspect="1"/>
          </p:cNvPicPr>
          <p:nvPr>
            <p:ph type="pic" sz="quarter" idx="12"/>
          </p:nvPr>
        </p:nvPicPr>
        <p:blipFill>
          <a:blip r:embed="rId6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81575" y="4265739"/>
            <a:ext cx="2854097" cy="1295888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CE30805-7638-7C0F-01EE-39ECF4F1BF31}"/>
              </a:ext>
            </a:extLst>
          </p:cNvPr>
          <p:cNvSpPr txBox="1"/>
          <p:nvPr/>
        </p:nvSpPr>
        <p:spPr>
          <a:xfrm>
            <a:off x="0" y="100196"/>
            <a:ext cx="12192000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FF3737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</a:t>
            </a:r>
            <a:r>
              <a:rPr lang="fa-IR" altLang="en-US" sz="2800" b="1" dirty="0">
                <a:solidFill>
                  <a:srgbClr val="41414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را وارد نمایید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621E87-79B0-46A8-38B0-B3780540FC4E}"/>
              </a:ext>
            </a:extLst>
          </p:cNvPr>
          <p:cNvSpPr txBox="1"/>
          <p:nvPr/>
        </p:nvSpPr>
        <p:spPr>
          <a:xfrm>
            <a:off x="8563130" y="2142026"/>
            <a:ext cx="20157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b="1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B2F5EE-32D5-C65D-5363-A4CEBB49B7BA}"/>
              </a:ext>
            </a:extLst>
          </p:cNvPr>
          <p:cNvSpPr txBox="1"/>
          <p:nvPr/>
        </p:nvSpPr>
        <p:spPr>
          <a:xfrm>
            <a:off x="7921588" y="2774323"/>
            <a:ext cx="2574070" cy="14080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942FBC5-626B-017A-E367-9E3A5E92A381}"/>
              </a:ext>
            </a:extLst>
          </p:cNvPr>
          <p:cNvSpPr txBox="1"/>
          <p:nvPr/>
        </p:nvSpPr>
        <p:spPr>
          <a:xfrm>
            <a:off x="5427575" y="2185827"/>
            <a:ext cx="20157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b="1" dirty="0">
                <a:solidFill>
                  <a:srgbClr val="FF3737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E137710-A6F4-B3BE-AF09-F9487530B074}"/>
              </a:ext>
            </a:extLst>
          </p:cNvPr>
          <p:cNvSpPr txBox="1"/>
          <p:nvPr/>
        </p:nvSpPr>
        <p:spPr>
          <a:xfrm>
            <a:off x="4809823" y="2774323"/>
            <a:ext cx="2574070" cy="14080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ACB4FC8-26CD-72D3-756E-016B441B9767}"/>
              </a:ext>
            </a:extLst>
          </p:cNvPr>
          <p:cNvSpPr txBox="1"/>
          <p:nvPr/>
        </p:nvSpPr>
        <p:spPr>
          <a:xfrm>
            <a:off x="2339600" y="2185827"/>
            <a:ext cx="20157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b="1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A09B41F-12F2-A78B-7D13-2158B04ACF9F}"/>
              </a:ext>
            </a:extLst>
          </p:cNvPr>
          <p:cNvSpPr txBox="1"/>
          <p:nvPr/>
        </p:nvSpPr>
        <p:spPr>
          <a:xfrm>
            <a:off x="1698058" y="2774323"/>
            <a:ext cx="2574070" cy="14080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53428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2" grpId="0" animBg="1"/>
      <p:bldP spid="13" grpId="0" animBg="1"/>
      <p:bldP spid="14" grpId="0" animBg="1"/>
      <p:bldP spid="2" grpId="0"/>
      <p:bldP spid="9" grpId="0"/>
      <p:bldP spid="11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7079BF0-200D-02BB-0FE2-5A0B76510301}"/>
              </a:ext>
            </a:extLst>
          </p:cNvPr>
          <p:cNvSpPr/>
          <p:nvPr/>
        </p:nvSpPr>
        <p:spPr>
          <a:xfrm>
            <a:off x="133350" y="133350"/>
            <a:ext cx="11877675" cy="6600825"/>
          </a:xfrm>
          <a:prstGeom prst="rect">
            <a:avLst/>
          </a:prstGeom>
          <a:solidFill>
            <a:schemeClr val="bg1"/>
          </a:solidFill>
          <a:ln>
            <a:solidFill>
              <a:srgbClr val="4141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401990" y="1584908"/>
            <a:ext cx="3461727" cy="3762374"/>
            <a:chOff x="4213224" y="1176338"/>
            <a:chExt cx="3838576" cy="4171950"/>
          </a:xfrm>
        </p:grpSpPr>
        <p:sp>
          <p:nvSpPr>
            <p:cNvPr id="29" name="îŝḷîḓé-任意多边形: 形状 51"/>
            <p:cNvSpPr/>
            <p:nvPr/>
          </p:nvSpPr>
          <p:spPr>
            <a:xfrm>
              <a:off x="4213224" y="1509712"/>
              <a:ext cx="3838576" cy="3838576"/>
            </a:xfrm>
            <a:custGeom>
              <a:avLst/>
              <a:gdLst>
                <a:gd name="connsiteX0" fmla="*/ 1919288 w 3838576"/>
                <a:gd name="connsiteY0" fmla="*/ 0 h 3838576"/>
                <a:gd name="connsiteX1" fmla="*/ 3838576 w 3838576"/>
                <a:gd name="connsiteY1" fmla="*/ 1919288 h 3838576"/>
                <a:gd name="connsiteX2" fmla="*/ 1919288 w 3838576"/>
                <a:gd name="connsiteY2" fmla="*/ 3838576 h 3838576"/>
                <a:gd name="connsiteX3" fmla="*/ 0 w 3838576"/>
                <a:gd name="connsiteY3" fmla="*/ 1919288 h 3838576"/>
                <a:gd name="connsiteX4" fmla="*/ 959644 w 3838576"/>
                <a:gd name="connsiteY4" fmla="*/ 1919288 h 3838576"/>
                <a:gd name="connsiteX5" fmla="*/ 1919288 w 3838576"/>
                <a:gd name="connsiteY5" fmla="*/ 2878932 h 3838576"/>
                <a:gd name="connsiteX6" fmla="*/ 2878932 w 3838576"/>
                <a:gd name="connsiteY6" fmla="*/ 1919288 h 3838576"/>
                <a:gd name="connsiteX7" fmla="*/ 1919288 w 3838576"/>
                <a:gd name="connsiteY7" fmla="*/ 959644 h 3838576"/>
                <a:gd name="connsiteX8" fmla="*/ 1919288 w 3838576"/>
                <a:gd name="connsiteY8" fmla="*/ 0 h 3838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576" h="3838576">
                  <a:moveTo>
                    <a:pt x="1919288" y="0"/>
                  </a:moveTo>
                  <a:cubicBezTo>
                    <a:pt x="2979281" y="0"/>
                    <a:pt x="3838576" y="859295"/>
                    <a:pt x="3838576" y="1919288"/>
                  </a:cubicBezTo>
                  <a:cubicBezTo>
                    <a:pt x="3838576" y="2979281"/>
                    <a:pt x="2979281" y="3838576"/>
                    <a:pt x="1919288" y="3838576"/>
                  </a:cubicBezTo>
                  <a:cubicBezTo>
                    <a:pt x="859295" y="3838576"/>
                    <a:pt x="0" y="2979281"/>
                    <a:pt x="0" y="1919288"/>
                  </a:cubicBezTo>
                  <a:lnTo>
                    <a:pt x="959644" y="1919288"/>
                  </a:lnTo>
                  <a:cubicBezTo>
                    <a:pt x="959644" y="2449285"/>
                    <a:pt x="1389291" y="2878932"/>
                    <a:pt x="1919288" y="2878932"/>
                  </a:cubicBezTo>
                  <a:cubicBezTo>
                    <a:pt x="2449285" y="2878932"/>
                    <a:pt x="2878932" y="2449285"/>
                    <a:pt x="2878932" y="1919288"/>
                  </a:cubicBezTo>
                  <a:cubicBezTo>
                    <a:pt x="2878932" y="1389291"/>
                    <a:pt x="2449285" y="959644"/>
                    <a:pt x="1919288" y="959644"/>
                  </a:cubicBezTo>
                  <a:lnTo>
                    <a:pt x="191928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îŝḷîḓé-Isosceles Triangle 29"/>
            <p:cNvSpPr/>
            <p:nvPr/>
          </p:nvSpPr>
          <p:spPr>
            <a:xfrm rot="16200000">
              <a:off x="5028161" y="1691234"/>
              <a:ext cx="1619250" cy="589457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7" name="îŝḷîḓé-Oval 16"/>
          <p:cNvSpPr/>
          <p:nvPr/>
        </p:nvSpPr>
        <p:spPr>
          <a:xfrm>
            <a:off x="6546316" y="2186584"/>
            <a:ext cx="635811" cy="635811"/>
          </a:xfrm>
          <a:prstGeom prst="ellipse">
            <a:avLst/>
          </a:prstGeom>
          <a:solidFill>
            <a:srgbClr val="41414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8" name="îŝḷîḓé-Oval 17"/>
          <p:cNvSpPr/>
          <p:nvPr/>
        </p:nvSpPr>
        <p:spPr>
          <a:xfrm>
            <a:off x="7113662" y="3298512"/>
            <a:ext cx="635811" cy="635811"/>
          </a:xfrm>
          <a:prstGeom prst="ellipse">
            <a:avLst/>
          </a:prstGeom>
          <a:solidFill>
            <a:srgbClr val="FF3737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9" name="îŝḷîḓé-Oval 18"/>
          <p:cNvSpPr/>
          <p:nvPr/>
        </p:nvSpPr>
        <p:spPr>
          <a:xfrm>
            <a:off x="4590809" y="3716393"/>
            <a:ext cx="635811" cy="635811"/>
          </a:xfrm>
          <a:prstGeom prst="ellipse">
            <a:avLst/>
          </a:prstGeom>
          <a:solidFill>
            <a:srgbClr val="41414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0" name="îŝḷîḓé-Oval 19"/>
          <p:cNvSpPr/>
          <p:nvPr/>
        </p:nvSpPr>
        <p:spPr>
          <a:xfrm>
            <a:off x="5387539" y="4511820"/>
            <a:ext cx="635811" cy="635811"/>
          </a:xfrm>
          <a:prstGeom prst="ellipse">
            <a:avLst/>
          </a:prstGeom>
          <a:solidFill>
            <a:srgbClr val="FF3737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1" name="îṥļîḑé-Oval 20"/>
          <p:cNvSpPr/>
          <p:nvPr/>
        </p:nvSpPr>
        <p:spPr>
          <a:xfrm>
            <a:off x="6625628" y="4322897"/>
            <a:ext cx="635811" cy="635811"/>
          </a:xfrm>
          <a:prstGeom prst="ellipse">
            <a:avLst/>
          </a:prstGeom>
          <a:solidFill>
            <a:srgbClr val="41414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38EAF89-6EDD-CCCA-7683-3B6A9E622D6E}"/>
              </a:ext>
            </a:extLst>
          </p:cNvPr>
          <p:cNvGrpSpPr/>
          <p:nvPr/>
        </p:nvGrpSpPr>
        <p:grpSpPr>
          <a:xfrm>
            <a:off x="4180502" y="2329207"/>
            <a:ext cx="1287210" cy="1287211"/>
            <a:chOff x="4180502" y="2329207"/>
            <a:chExt cx="1287210" cy="1287211"/>
          </a:xfrm>
        </p:grpSpPr>
        <p:sp>
          <p:nvSpPr>
            <p:cNvPr id="27" name="îŝḷîḓé-矩形: 圆角 49"/>
            <p:cNvSpPr/>
            <p:nvPr/>
          </p:nvSpPr>
          <p:spPr>
            <a:xfrm>
              <a:off x="4180502" y="2329207"/>
              <a:ext cx="1287210" cy="1287211"/>
            </a:xfrm>
            <a:prstGeom prst="roundRect">
              <a:avLst/>
            </a:prstGeom>
            <a:solidFill>
              <a:srgbClr val="FF3737"/>
            </a:solidFill>
            <a:ln w="762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îŝḷîḓé-矩形: 圆角 50"/>
            <p:cNvSpPr/>
            <p:nvPr/>
          </p:nvSpPr>
          <p:spPr>
            <a:xfrm>
              <a:off x="4260675" y="2409379"/>
              <a:ext cx="1126865" cy="1126866"/>
            </a:xfrm>
            <a:prstGeom prst="roundRect">
              <a:avLst>
                <a:gd name="adj" fmla="val 11488"/>
              </a:avLst>
            </a:pr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îṥļîḑé-任意多边形: 形状 53"/>
            <p:cNvSpPr>
              <a:spLocks/>
            </p:cNvSpPr>
            <p:nvPr/>
          </p:nvSpPr>
          <p:spPr bwMode="auto">
            <a:xfrm>
              <a:off x="4456421" y="2662091"/>
              <a:ext cx="735372" cy="621442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rgbClr val="FF3737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55" name="îŝḷîḓé-Oval 16"/>
          <p:cNvSpPr/>
          <p:nvPr/>
        </p:nvSpPr>
        <p:spPr>
          <a:xfrm>
            <a:off x="6748390" y="2390297"/>
            <a:ext cx="231664" cy="228386"/>
          </a:xfrm>
          <a:custGeom>
            <a:avLst/>
            <a:gdLst>
              <a:gd name="connsiteX0" fmla="*/ 481576 w 607554"/>
              <a:gd name="connsiteY0" fmla="*/ 446886 h 598959"/>
              <a:gd name="connsiteX1" fmla="*/ 481576 w 607554"/>
              <a:gd name="connsiteY1" fmla="*/ 503769 h 598959"/>
              <a:gd name="connsiteX2" fmla="*/ 519134 w 607554"/>
              <a:gd name="connsiteY2" fmla="*/ 503769 h 598959"/>
              <a:gd name="connsiteX3" fmla="*/ 519134 w 607554"/>
              <a:gd name="connsiteY3" fmla="*/ 446886 h 598959"/>
              <a:gd name="connsiteX4" fmla="*/ 481576 w 607554"/>
              <a:gd name="connsiteY4" fmla="*/ 270994 h 598959"/>
              <a:gd name="connsiteX5" fmla="*/ 481576 w 607554"/>
              <a:gd name="connsiteY5" fmla="*/ 327877 h 598959"/>
              <a:gd name="connsiteX6" fmla="*/ 519134 w 607554"/>
              <a:gd name="connsiteY6" fmla="*/ 327877 h 598959"/>
              <a:gd name="connsiteX7" fmla="*/ 519134 w 607554"/>
              <a:gd name="connsiteY7" fmla="*/ 270994 h 598959"/>
              <a:gd name="connsiteX8" fmla="*/ 195909 w 607554"/>
              <a:gd name="connsiteY8" fmla="*/ 265961 h 598959"/>
              <a:gd name="connsiteX9" fmla="*/ 358877 w 607554"/>
              <a:gd name="connsiteY9" fmla="*/ 265961 h 598959"/>
              <a:gd name="connsiteX10" fmla="*/ 378725 w 607554"/>
              <a:gd name="connsiteY10" fmla="*/ 285870 h 598959"/>
              <a:gd name="connsiteX11" fmla="*/ 358877 w 607554"/>
              <a:gd name="connsiteY11" fmla="*/ 305689 h 598959"/>
              <a:gd name="connsiteX12" fmla="*/ 195909 w 607554"/>
              <a:gd name="connsiteY12" fmla="*/ 305689 h 598959"/>
              <a:gd name="connsiteX13" fmla="*/ 176061 w 607554"/>
              <a:gd name="connsiteY13" fmla="*/ 285870 h 598959"/>
              <a:gd name="connsiteX14" fmla="*/ 195909 w 607554"/>
              <a:gd name="connsiteY14" fmla="*/ 265961 h 598959"/>
              <a:gd name="connsiteX15" fmla="*/ 195909 w 607554"/>
              <a:gd name="connsiteY15" fmla="*/ 169145 h 598959"/>
              <a:gd name="connsiteX16" fmla="*/ 358877 w 607554"/>
              <a:gd name="connsiteY16" fmla="*/ 169145 h 598959"/>
              <a:gd name="connsiteX17" fmla="*/ 378725 w 607554"/>
              <a:gd name="connsiteY17" fmla="*/ 189053 h 598959"/>
              <a:gd name="connsiteX18" fmla="*/ 358877 w 607554"/>
              <a:gd name="connsiteY18" fmla="*/ 208873 h 598959"/>
              <a:gd name="connsiteX19" fmla="*/ 195909 w 607554"/>
              <a:gd name="connsiteY19" fmla="*/ 208873 h 598959"/>
              <a:gd name="connsiteX20" fmla="*/ 176061 w 607554"/>
              <a:gd name="connsiteY20" fmla="*/ 189053 h 598959"/>
              <a:gd name="connsiteX21" fmla="*/ 195909 w 607554"/>
              <a:gd name="connsiteY21" fmla="*/ 169145 h 598959"/>
              <a:gd name="connsiteX22" fmla="*/ 481576 w 607554"/>
              <a:gd name="connsiteY22" fmla="*/ 95190 h 598959"/>
              <a:gd name="connsiteX23" fmla="*/ 481576 w 607554"/>
              <a:gd name="connsiteY23" fmla="*/ 152073 h 598959"/>
              <a:gd name="connsiteX24" fmla="*/ 552954 w 607554"/>
              <a:gd name="connsiteY24" fmla="*/ 152073 h 598959"/>
              <a:gd name="connsiteX25" fmla="*/ 565858 w 607554"/>
              <a:gd name="connsiteY25" fmla="*/ 123631 h 598959"/>
              <a:gd name="connsiteX26" fmla="*/ 552954 w 607554"/>
              <a:gd name="connsiteY26" fmla="*/ 95190 h 598959"/>
              <a:gd name="connsiteX27" fmla="*/ 118547 w 607554"/>
              <a:gd name="connsiteY27" fmla="*/ 39640 h 598959"/>
              <a:gd name="connsiteX28" fmla="*/ 118547 w 607554"/>
              <a:gd name="connsiteY28" fmla="*/ 559230 h 598959"/>
              <a:gd name="connsiteX29" fmla="*/ 441793 w 607554"/>
              <a:gd name="connsiteY29" fmla="*/ 559230 h 598959"/>
              <a:gd name="connsiteX30" fmla="*/ 441793 w 607554"/>
              <a:gd name="connsiteY30" fmla="*/ 39640 h 598959"/>
              <a:gd name="connsiteX31" fmla="*/ 39783 w 607554"/>
              <a:gd name="connsiteY31" fmla="*/ 39640 h 598959"/>
              <a:gd name="connsiteX32" fmla="*/ 39783 w 607554"/>
              <a:gd name="connsiteY32" fmla="*/ 559230 h 598959"/>
              <a:gd name="connsiteX33" fmla="*/ 78764 w 607554"/>
              <a:gd name="connsiteY33" fmla="*/ 559230 h 598959"/>
              <a:gd name="connsiteX34" fmla="*/ 78764 w 607554"/>
              <a:gd name="connsiteY34" fmla="*/ 39640 h 598959"/>
              <a:gd name="connsiteX35" fmla="*/ 19847 w 607554"/>
              <a:gd name="connsiteY35" fmla="*/ 0 h 598959"/>
              <a:gd name="connsiteX36" fmla="*/ 461729 w 607554"/>
              <a:gd name="connsiteY36" fmla="*/ 0 h 598959"/>
              <a:gd name="connsiteX37" fmla="*/ 481576 w 607554"/>
              <a:gd name="connsiteY37" fmla="*/ 19820 h 598959"/>
              <a:gd name="connsiteX38" fmla="*/ 481576 w 607554"/>
              <a:gd name="connsiteY38" fmla="*/ 55461 h 598959"/>
              <a:gd name="connsiteX39" fmla="*/ 565769 w 607554"/>
              <a:gd name="connsiteY39" fmla="*/ 55461 h 598959"/>
              <a:gd name="connsiteX40" fmla="*/ 583836 w 607554"/>
              <a:gd name="connsiteY40" fmla="*/ 67104 h 598959"/>
              <a:gd name="connsiteX41" fmla="*/ 605819 w 607554"/>
              <a:gd name="connsiteY41" fmla="*/ 115454 h 598959"/>
              <a:gd name="connsiteX42" fmla="*/ 605819 w 607554"/>
              <a:gd name="connsiteY42" fmla="*/ 131808 h 598959"/>
              <a:gd name="connsiteX43" fmla="*/ 583836 w 607554"/>
              <a:gd name="connsiteY43" fmla="*/ 180159 h 598959"/>
              <a:gd name="connsiteX44" fmla="*/ 565769 w 607554"/>
              <a:gd name="connsiteY44" fmla="*/ 191802 h 598959"/>
              <a:gd name="connsiteX45" fmla="*/ 481576 w 607554"/>
              <a:gd name="connsiteY45" fmla="*/ 191802 h 598959"/>
              <a:gd name="connsiteX46" fmla="*/ 481576 w 607554"/>
              <a:gd name="connsiteY46" fmla="*/ 231264 h 598959"/>
              <a:gd name="connsiteX47" fmla="*/ 539070 w 607554"/>
              <a:gd name="connsiteY47" fmla="*/ 231264 h 598959"/>
              <a:gd name="connsiteX48" fmla="*/ 558916 w 607554"/>
              <a:gd name="connsiteY48" fmla="*/ 251173 h 598959"/>
              <a:gd name="connsiteX49" fmla="*/ 558916 w 607554"/>
              <a:gd name="connsiteY49" fmla="*/ 347786 h 598959"/>
              <a:gd name="connsiteX50" fmla="*/ 539070 w 607554"/>
              <a:gd name="connsiteY50" fmla="*/ 367606 h 598959"/>
              <a:gd name="connsiteX51" fmla="*/ 481576 w 607554"/>
              <a:gd name="connsiteY51" fmla="*/ 367606 h 598959"/>
              <a:gd name="connsiteX52" fmla="*/ 481576 w 607554"/>
              <a:gd name="connsiteY52" fmla="*/ 407157 h 598959"/>
              <a:gd name="connsiteX53" fmla="*/ 539070 w 607554"/>
              <a:gd name="connsiteY53" fmla="*/ 407157 h 598959"/>
              <a:gd name="connsiteX54" fmla="*/ 558916 w 607554"/>
              <a:gd name="connsiteY54" fmla="*/ 426977 h 598959"/>
              <a:gd name="connsiteX55" fmla="*/ 558916 w 607554"/>
              <a:gd name="connsiteY55" fmla="*/ 523589 h 598959"/>
              <a:gd name="connsiteX56" fmla="*/ 539070 w 607554"/>
              <a:gd name="connsiteY56" fmla="*/ 543498 h 598959"/>
              <a:gd name="connsiteX57" fmla="*/ 481576 w 607554"/>
              <a:gd name="connsiteY57" fmla="*/ 543498 h 598959"/>
              <a:gd name="connsiteX58" fmla="*/ 481576 w 607554"/>
              <a:gd name="connsiteY58" fmla="*/ 579139 h 598959"/>
              <a:gd name="connsiteX59" fmla="*/ 461729 w 607554"/>
              <a:gd name="connsiteY59" fmla="*/ 598959 h 598959"/>
              <a:gd name="connsiteX60" fmla="*/ 19847 w 607554"/>
              <a:gd name="connsiteY60" fmla="*/ 598959 h 598959"/>
              <a:gd name="connsiteX61" fmla="*/ 0 w 607554"/>
              <a:gd name="connsiteY61" fmla="*/ 579139 h 598959"/>
              <a:gd name="connsiteX62" fmla="*/ 0 w 607554"/>
              <a:gd name="connsiteY62" fmla="*/ 19820 h 598959"/>
              <a:gd name="connsiteX63" fmla="*/ 19847 w 607554"/>
              <a:gd name="connsiteY63" fmla="*/ 0 h 598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607554" h="598959">
                <a:moveTo>
                  <a:pt x="481576" y="446886"/>
                </a:moveTo>
                <a:lnTo>
                  <a:pt x="481576" y="503769"/>
                </a:lnTo>
                <a:lnTo>
                  <a:pt x="519134" y="503769"/>
                </a:lnTo>
                <a:lnTo>
                  <a:pt x="519134" y="446886"/>
                </a:lnTo>
                <a:close/>
                <a:moveTo>
                  <a:pt x="481576" y="270994"/>
                </a:moveTo>
                <a:lnTo>
                  <a:pt x="481576" y="327877"/>
                </a:lnTo>
                <a:lnTo>
                  <a:pt x="519134" y="327877"/>
                </a:lnTo>
                <a:lnTo>
                  <a:pt x="519134" y="270994"/>
                </a:lnTo>
                <a:close/>
                <a:moveTo>
                  <a:pt x="195909" y="265961"/>
                </a:moveTo>
                <a:lnTo>
                  <a:pt x="358877" y="265961"/>
                </a:lnTo>
                <a:cubicBezTo>
                  <a:pt x="369825" y="265961"/>
                  <a:pt x="378725" y="274849"/>
                  <a:pt x="378725" y="285870"/>
                </a:cubicBezTo>
                <a:cubicBezTo>
                  <a:pt x="378725" y="296801"/>
                  <a:pt x="369825" y="305689"/>
                  <a:pt x="358877" y="305689"/>
                </a:cubicBezTo>
                <a:lnTo>
                  <a:pt x="195909" y="305689"/>
                </a:lnTo>
                <a:cubicBezTo>
                  <a:pt x="184962" y="305689"/>
                  <a:pt x="176061" y="296801"/>
                  <a:pt x="176061" y="285870"/>
                </a:cubicBezTo>
                <a:cubicBezTo>
                  <a:pt x="176061" y="274849"/>
                  <a:pt x="184962" y="265961"/>
                  <a:pt x="195909" y="265961"/>
                </a:cubicBezTo>
                <a:close/>
                <a:moveTo>
                  <a:pt x="195909" y="169145"/>
                </a:moveTo>
                <a:lnTo>
                  <a:pt x="358877" y="169145"/>
                </a:lnTo>
                <a:cubicBezTo>
                  <a:pt x="369825" y="169145"/>
                  <a:pt x="378725" y="178033"/>
                  <a:pt x="378725" y="189053"/>
                </a:cubicBezTo>
                <a:cubicBezTo>
                  <a:pt x="378725" y="199985"/>
                  <a:pt x="369825" y="208873"/>
                  <a:pt x="358877" y="208873"/>
                </a:cubicBezTo>
                <a:lnTo>
                  <a:pt x="195909" y="208873"/>
                </a:lnTo>
                <a:cubicBezTo>
                  <a:pt x="184962" y="208873"/>
                  <a:pt x="176061" y="199985"/>
                  <a:pt x="176061" y="189053"/>
                </a:cubicBezTo>
                <a:cubicBezTo>
                  <a:pt x="176061" y="178033"/>
                  <a:pt x="184962" y="169145"/>
                  <a:pt x="195909" y="169145"/>
                </a:cubicBezTo>
                <a:close/>
                <a:moveTo>
                  <a:pt x="481576" y="95190"/>
                </a:moveTo>
                <a:lnTo>
                  <a:pt x="481576" y="152073"/>
                </a:lnTo>
                <a:lnTo>
                  <a:pt x="552954" y="152073"/>
                </a:lnTo>
                <a:lnTo>
                  <a:pt x="565858" y="123631"/>
                </a:lnTo>
                <a:lnTo>
                  <a:pt x="552954" y="95190"/>
                </a:lnTo>
                <a:close/>
                <a:moveTo>
                  <a:pt x="118547" y="39640"/>
                </a:moveTo>
                <a:lnTo>
                  <a:pt x="118547" y="559230"/>
                </a:lnTo>
                <a:lnTo>
                  <a:pt x="441793" y="559230"/>
                </a:lnTo>
                <a:lnTo>
                  <a:pt x="441793" y="39640"/>
                </a:lnTo>
                <a:close/>
                <a:moveTo>
                  <a:pt x="39783" y="39640"/>
                </a:moveTo>
                <a:lnTo>
                  <a:pt x="39783" y="559230"/>
                </a:lnTo>
                <a:lnTo>
                  <a:pt x="78764" y="559230"/>
                </a:lnTo>
                <a:lnTo>
                  <a:pt x="78764" y="39640"/>
                </a:lnTo>
                <a:close/>
                <a:moveTo>
                  <a:pt x="19847" y="0"/>
                </a:moveTo>
                <a:lnTo>
                  <a:pt x="461729" y="0"/>
                </a:lnTo>
                <a:cubicBezTo>
                  <a:pt x="472676" y="0"/>
                  <a:pt x="481576" y="8888"/>
                  <a:pt x="481576" y="19820"/>
                </a:cubicBezTo>
                <a:lnTo>
                  <a:pt x="481576" y="55461"/>
                </a:lnTo>
                <a:lnTo>
                  <a:pt x="565769" y="55461"/>
                </a:lnTo>
                <a:cubicBezTo>
                  <a:pt x="573512" y="55461"/>
                  <a:pt x="580632" y="59994"/>
                  <a:pt x="583836" y="67104"/>
                </a:cubicBezTo>
                <a:lnTo>
                  <a:pt x="605819" y="115454"/>
                </a:lnTo>
                <a:cubicBezTo>
                  <a:pt x="608133" y="120609"/>
                  <a:pt x="608133" y="126653"/>
                  <a:pt x="605819" y="131808"/>
                </a:cubicBezTo>
                <a:lnTo>
                  <a:pt x="583836" y="180159"/>
                </a:lnTo>
                <a:cubicBezTo>
                  <a:pt x="580632" y="187269"/>
                  <a:pt x="573512" y="191802"/>
                  <a:pt x="565769" y="191802"/>
                </a:cubicBezTo>
                <a:lnTo>
                  <a:pt x="481576" y="191802"/>
                </a:lnTo>
                <a:lnTo>
                  <a:pt x="481576" y="231264"/>
                </a:lnTo>
                <a:lnTo>
                  <a:pt x="539070" y="231264"/>
                </a:lnTo>
                <a:cubicBezTo>
                  <a:pt x="550017" y="231264"/>
                  <a:pt x="558916" y="240152"/>
                  <a:pt x="558916" y="251173"/>
                </a:cubicBezTo>
                <a:lnTo>
                  <a:pt x="558916" y="347786"/>
                </a:lnTo>
                <a:cubicBezTo>
                  <a:pt x="558916" y="358718"/>
                  <a:pt x="550017" y="367606"/>
                  <a:pt x="539070" y="367606"/>
                </a:cubicBezTo>
                <a:lnTo>
                  <a:pt x="481576" y="367606"/>
                </a:lnTo>
                <a:lnTo>
                  <a:pt x="481576" y="407157"/>
                </a:lnTo>
                <a:lnTo>
                  <a:pt x="539070" y="407157"/>
                </a:lnTo>
                <a:cubicBezTo>
                  <a:pt x="550017" y="407157"/>
                  <a:pt x="558916" y="416045"/>
                  <a:pt x="558916" y="426977"/>
                </a:cubicBezTo>
                <a:lnTo>
                  <a:pt x="558916" y="523589"/>
                </a:lnTo>
                <a:cubicBezTo>
                  <a:pt x="558916" y="534610"/>
                  <a:pt x="550017" y="543498"/>
                  <a:pt x="539070" y="543498"/>
                </a:cubicBezTo>
                <a:lnTo>
                  <a:pt x="481576" y="543498"/>
                </a:lnTo>
                <a:lnTo>
                  <a:pt x="481576" y="579139"/>
                </a:lnTo>
                <a:cubicBezTo>
                  <a:pt x="481576" y="590071"/>
                  <a:pt x="472676" y="598959"/>
                  <a:pt x="461729" y="598959"/>
                </a:cubicBezTo>
                <a:lnTo>
                  <a:pt x="19847" y="598959"/>
                </a:lnTo>
                <a:cubicBezTo>
                  <a:pt x="8900" y="598959"/>
                  <a:pt x="0" y="590071"/>
                  <a:pt x="0" y="579139"/>
                </a:cubicBezTo>
                <a:lnTo>
                  <a:pt x="0" y="19820"/>
                </a:lnTo>
                <a:cubicBezTo>
                  <a:pt x="0" y="8888"/>
                  <a:pt x="8900" y="0"/>
                  <a:pt x="19847" y="0"/>
                </a:cubicBezTo>
                <a:close/>
              </a:path>
            </a:pathLst>
          </a:cu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54" name="îŝḷîḓé-Oval 17"/>
          <p:cNvSpPr/>
          <p:nvPr/>
        </p:nvSpPr>
        <p:spPr>
          <a:xfrm>
            <a:off x="7318256" y="3500586"/>
            <a:ext cx="226624" cy="231664"/>
          </a:xfrm>
          <a:custGeom>
            <a:avLst/>
            <a:gdLst>
              <a:gd name="connsiteX0" fmla="*/ 59789 w 593384"/>
              <a:gd name="connsiteY0" fmla="*/ 323835 h 606580"/>
              <a:gd name="connsiteX1" fmla="*/ 44670 w 593384"/>
              <a:gd name="connsiteY1" fmla="*/ 338857 h 606580"/>
              <a:gd name="connsiteX2" fmla="*/ 44670 w 593384"/>
              <a:gd name="connsiteY2" fmla="*/ 477027 h 606580"/>
              <a:gd name="connsiteX3" fmla="*/ 59713 w 593384"/>
              <a:gd name="connsiteY3" fmla="*/ 492048 h 606580"/>
              <a:gd name="connsiteX4" fmla="*/ 386834 w 593384"/>
              <a:gd name="connsiteY4" fmla="*/ 492048 h 606580"/>
              <a:gd name="connsiteX5" fmla="*/ 402946 w 593384"/>
              <a:gd name="connsiteY5" fmla="*/ 508138 h 606580"/>
              <a:gd name="connsiteX6" fmla="*/ 402946 w 593384"/>
              <a:gd name="connsiteY6" fmla="*/ 545959 h 606580"/>
              <a:gd name="connsiteX7" fmla="*/ 419058 w 593384"/>
              <a:gd name="connsiteY7" fmla="*/ 561972 h 606580"/>
              <a:gd name="connsiteX8" fmla="*/ 429137 w 593384"/>
              <a:gd name="connsiteY8" fmla="*/ 558388 h 606580"/>
              <a:gd name="connsiteX9" fmla="*/ 543981 w 593384"/>
              <a:gd name="connsiteY9" fmla="*/ 464369 h 606580"/>
              <a:gd name="connsiteX10" fmla="*/ 544897 w 593384"/>
              <a:gd name="connsiteY10" fmla="*/ 463606 h 606580"/>
              <a:gd name="connsiteX11" fmla="*/ 544897 w 593384"/>
              <a:gd name="connsiteY11" fmla="*/ 445000 h 606580"/>
              <a:gd name="connsiteX12" fmla="*/ 543904 w 593384"/>
              <a:gd name="connsiteY12" fmla="*/ 444162 h 606580"/>
              <a:gd name="connsiteX13" fmla="*/ 427533 w 593384"/>
              <a:gd name="connsiteY13" fmla="*/ 349990 h 606580"/>
              <a:gd name="connsiteX14" fmla="*/ 418065 w 593384"/>
              <a:gd name="connsiteY14" fmla="*/ 346634 h 606580"/>
              <a:gd name="connsiteX15" fmla="*/ 402946 w 593384"/>
              <a:gd name="connsiteY15" fmla="*/ 361656 h 606580"/>
              <a:gd name="connsiteX16" fmla="*/ 402946 w 593384"/>
              <a:gd name="connsiteY16" fmla="*/ 400469 h 606580"/>
              <a:gd name="connsiteX17" fmla="*/ 386834 w 593384"/>
              <a:gd name="connsiteY17" fmla="*/ 416482 h 606580"/>
              <a:gd name="connsiteX18" fmla="*/ 136453 w 593384"/>
              <a:gd name="connsiteY18" fmla="*/ 416482 h 606580"/>
              <a:gd name="connsiteX19" fmla="*/ 120342 w 593384"/>
              <a:gd name="connsiteY19" fmla="*/ 400469 h 606580"/>
              <a:gd name="connsiteX20" fmla="*/ 120342 w 593384"/>
              <a:gd name="connsiteY20" fmla="*/ 376602 h 606580"/>
              <a:gd name="connsiteX21" fmla="*/ 113469 w 593384"/>
              <a:gd name="connsiteY21" fmla="*/ 362342 h 606580"/>
              <a:gd name="connsiteX22" fmla="*/ 69105 w 593384"/>
              <a:gd name="connsiteY22" fmla="*/ 327114 h 606580"/>
              <a:gd name="connsiteX23" fmla="*/ 59789 w 593384"/>
              <a:gd name="connsiteY23" fmla="*/ 323835 h 606580"/>
              <a:gd name="connsiteX24" fmla="*/ 59757 w 593384"/>
              <a:gd name="connsiteY24" fmla="*/ 323324 h 606580"/>
              <a:gd name="connsiteX25" fmla="*/ 69379 w 593384"/>
              <a:gd name="connsiteY25" fmla="*/ 326755 h 606580"/>
              <a:gd name="connsiteX26" fmla="*/ 113750 w 593384"/>
              <a:gd name="connsiteY26" fmla="*/ 361977 h 606580"/>
              <a:gd name="connsiteX27" fmla="*/ 120852 w 593384"/>
              <a:gd name="connsiteY27" fmla="*/ 376615 h 606580"/>
              <a:gd name="connsiteX28" fmla="*/ 120852 w 593384"/>
              <a:gd name="connsiteY28" fmla="*/ 400477 h 606580"/>
              <a:gd name="connsiteX29" fmla="*/ 136431 w 593384"/>
              <a:gd name="connsiteY29" fmla="*/ 416030 h 606580"/>
              <a:gd name="connsiteX30" fmla="*/ 386846 w 593384"/>
              <a:gd name="connsiteY30" fmla="*/ 416030 h 606580"/>
              <a:gd name="connsiteX31" fmla="*/ 402425 w 593384"/>
              <a:gd name="connsiteY31" fmla="*/ 400477 h 606580"/>
              <a:gd name="connsiteX32" fmla="*/ 402425 w 593384"/>
              <a:gd name="connsiteY32" fmla="*/ 361672 h 606580"/>
              <a:gd name="connsiteX33" fmla="*/ 418081 w 593384"/>
              <a:gd name="connsiteY33" fmla="*/ 346119 h 606580"/>
              <a:gd name="connsiteX34" fmla="*/ 427856 w 593384"/>
              <a:gd name="connsiteY34" fmla="*/ 349626 h 606580"/>
              <a:gd name="connsiteX35" fmla="*/ 544319 w 593384"/>
              <a:gd name="connsiteY35" fmla="*/ 443781 h 606580"/>
              <a:gd name="connsiteX36" fmla="*/ 545312 w 593384"/>
              <a:gd name="connsiteY36" fmla="*/ 444696 h 606580"/>
              <a:gd name="connsiteX37" fmla="*/ 545236 w 593384"/>
              <a:gd name="connsiteY37" fmla="*/ 463908 h 606580"/>
              <a:gd name="connsiteX38" fmla="*/ 544319 w 593384"/>
              <a:gd name="connsiteY38" fmla="*/ 464746 h 606580"/>
              <a:gd name="connsiteX39" fmla="*/ 429460 w 593384"/>
              <a:gd name="connsiteY39" fmla="*/ 558748 h 606580"/>
              <a:gd name="connsiteX40" fmla="*/ 419074 w 593384"/>
              <a:gd name="connsiteY40" fmla="*/ 562484 h 606580"/>
              <a:gd name="connsiteX41" fmla="*/ 402425 w 593384"/>
              <a:gd name="connsiteY41" fmla="*/ 545940 h 606580"/>
              <a:gd name="connsiteX42" fmla="*/ 402425 w 593384"/>
              <a:gd name="connsiteY42" fmla="*/ 508126 h 606580"/>
              <a:gd name="connsiteX43" fmla="*/ 386846 w 593384"/>
              <a:gd name="connsiteY43" fmla="*/ 492573 h 606580"/>
              <a:gd name="connsiteX44" fmla="*/ 59680 w 593384"/>
              <a:gd name="connsiteY44" fmla="*/ 492573 h 606580"/>
              <a:gd name="connsiteX45" fmla="*/ 44101 w 593384"/>
              <a:gd name="connsiteY45" fmla="*/ 477021 h 606580"/>
              <a:gd name="connsiteX46" fmla="*/ 44101 w 593384"/>
              <a:gd name="connsiteY46" fmla="*/ 338877 h 606580"/>
              <a:gd name="connsiteX47" fmla="*/ 59757 w 593384"/>
              <a:gd name="connsiteY47" fmla="*/ 323324 h 606580"/>
              <a:gd name="connsiteX48" fmla="*/ 59789 w 593384"/>
              <a:gd name="connsiteY48" fmla="*/ 322767 h 606580"/>
              <a:gd name="connsiteX49" fmla="*/ 43677 w 593384"/>
              <a:gd name="connsiteY49" fmla="*/ 338857 h 606580"/>
              <a:gd name="connsiteX50" fmla="*/ 43677 w 593384"/>
              <a:gd name="connsiteY50" fmla="*/ 477027 h 606580"/>
              <a:gd name="connsiteX51" fmla="*/ 59713 w 593384"/>
              <a:gd name="connsiteY51" fmla="*/ 493116 h 606580"/>
              <a:gd name="connsiteX52" fmla="*/ 386834 w 593384"/>
              <a:gd name="connsiteY52" fmla="*/ 493116 h 606580"/>
              <a:gd name="connsiteX53" fmla="*/ 401953 w 593384"/>
              <a:gd name="connsiteY53" fmla="*/ 508138 h 606580"/>
              <a:gd name="connsiteX54" fmla="*/ 401953 w 593384"/>
              <a:gd name="connsiteY54" fmla="*/ 545959 h 606580"/>
              <a:gd name="connsiteX55" fmla="*/ 419058 w 593384"/>
              <a:gd name="connsiteY55" fmla="*/ 563040 h 606580"/>
              <a:gd name="connsiteX56" fmla="*/ 429748 w 593384"/>
              <a:gd name="connsiteY56" fmla="*/ 559151 h 606580"/>
              <a:gd name="connsiteX57" fmla="*/ 544592 w 593384"/>
              <a:gd name="connsiteY57" fmla="*/ 465131 h 606580"/>
              <a:gd name="connsiteX58" fmla="*/ 545584 w 593384"/>
              <a:gd name="connsiteY58" fmla="*/ 464292 h 606580"/>
              <a:gd name="connsiteX59" fmla="*/ 545584 w 593384"/>
              <a:gd name="connsiteY59" fmla="*/ 444314 h 606580"/>
              <a:gd name="connsiteX60" fmla="*/ 544592 w 593384"/>
              <a:gd name="connsiteY60" fmla="*/ 443399 h 606580"/>
              <a:gd name="connsiteX61" fmla="*/ 428144 w 593384"/>
              <a:gd name="connsiteY61" fmla="*/ 349227 h 606580"/>
              <a:gd name="connsiteX62" fmla="*/ 418065 w 593384"/>
              <a:gd name="connsiteY62" fmla="*/ 345567 h 606580"/>
              <a:gd name="connsiteX63" fmla="*/ 401953 w 593384"/>
              <a:gd name="connsiteY63" fmla="*/ 361656 h 606580"/>
              <a:gd name="connsiteX64" fmla="*/ 401953 w 593384"/>
              <a:gd name="connsiteY64" fmla="*/ 400469 h 606580"/>
              <a:gd name="connsiteX65" fmla="*/ 386834 w 593384"/>
              <a:gd name="connsiteY65" fmla="*/ 415491 h 606580"/>
              <a:gd name="connsiteX66" fmla="*/ 136453 w 593384"/>
              <a:gd name="connsiteY66" fmla="*/ 415491 h 606580"/>
              <a:gd name="connsiteX67" fmla="*/ 121334 w 593384"/>
              <a:gd name="connsiteY67" fmla="*/ 400469 h 606580"/>
              <a:gd name="connsiteX68" fmla="*/ 121334 w 593384"/>
              <a:gd name="connsiteY68" fmla="*/ 376602 h 606580"/>
              <a:gd name="connsiteX69" fmla="*/ 114080 w 593384"/>
              <a:gd name="connsiteY69" fmla="*/ 361580 h 606580"/>
              <a:gd name="connsiteX70" fmla="*/ 69716 w 593384"/>
              <a:gd name="connsiteY70" fmla="*/ 326351 h 606580"/>
              <a:gd name="connsiteX71" fmla="*/ 59789 w 593384"/>
              <a:gd name="connsiteY71" fmla="*/ 322767 h 606580"/>
              <a:gd name="connsiteX72" fmla="*/ 59789 w 593384"/>
              <a:gd name="connsiteY72" fmla="*/ 280218 h 606580"/>
              <a:gd name="connsiteX73" fmla="*/ 96289 w 593384"/>
              <a:gd name="connsiteY73" fmla="*/ 293029 h 606580"/>
              <a:gd name="connsiteX74" fmla="*/ 140653 w 593384"/>
              <a:gd name="connsiteY74" fmla="*/ 328258 h 606580"/>
              <a:gd name="connsiteX75" fmla="*/ 157834 w 593384"/>
              <a:gd name="connsiteY75" fmla="*/ 349761 h 606580"/>
              <a:gd name="connsiteX76" fmla="*/ 163790 w 593384"/>
              <a:gd name="connsiteY76" fmla="*/ 372484 h 606580"/>
              <a:gd name="connsiteX77" fmla="*/ 163866 w 593384"/>
              <a:gd name="connsiteY77" fmla="*/ 372942 h 606580"/>
              <a:gd name="connsiteX78" fmla="*/ 359345 w 593384"/>
              <a:gd name="connsiteY78" fmla="*/ 372942 h 606580"/>
              <a:gd name="connsiteX79" fmla="*/ 359345 w 593384"/>
              <a:gd name="connsiteY79" fmla="*/ 361656 h 606580"/>
              <a:gd name="connsiteX80" fmla="*/ 364308 w 593384"/>
              <a:gd name="connsiteY80" fmla="*/ 337942 h 606580"/>
              <a:gd name="connsiteX81" fmla="*/ 377671 w 593384"/>
              <a:gd name="connsiteY81" fmla="*/ 319107 h 606580"/>
              <a:gd name="connsiteX82" fmla="*/ 418065 w 593384"/>
              <a:gd name="connsiteY82" fmla="*/ 303018 h 606580"/>
              <a:gd name="connsiteX83" fmla="*/ 454946 w 593384"/>
              <a:gd name="connsiteY83" fmla="*/ 316133 h 606580"/>
              <a:gd name="connsiteX84" fmla="*/ 571393 w 593384"/>
              <a:gd name="connsiteY84" fmla="*/ 410305 h 606580"/>
              <a:gd name="connsiteX85" fmla="*/ 575822 w 593384"/>
              <a:gd name="connsiteY85" fmla="*/ 414271 h 606580"/>
              <a:gd name="connsiteX86" fmla="*/ 575670 w 593384"/>
              <a:gd name="connsiteY86" fmla="*/ 494412 h 606580"/>
              <a:gd name="connsiteX87" fmla="*/ 571623 w 593384"/>
              <a:gd name="connsiteY87" fmla="*/ 498072 h 606580"/>
              <a:gd name="connsiteX88" fmla="*/ 456779 w 593384"/>
              <a:gd name="connsiteY88" fmla="*/ 592016 h 606580"/>
              <a:gd name="connsiteX89" fmla="*/ 419058 w 593384"/>
              <a:gd name="connsiteY89" fmla="*/ 605589 h 606580"/>
              <a:gd name="connsiteX90" fmla="*/ 377976 w 593384"/>
              <a:gd name="connsiteY90" fmla="*/ 589271 h 606580"/>
              <a:gd name="connsiteX91" fmla="*/ 364385 w 593384"/>
              <a:gd name="connsiteY91" fmla="*/ 570131 h 606580"/>
              <a:gd name="connsiteX92" fmla="*/ 359345 w 593384"/>
              <a:gd name="connsiteY92" fmla="*/ 545959 h 606580"/>
              <a:gd name="connsiteX93" fmla="*/ 359345 w 593384"/>
              <a:gd name="connsiteY93" fmla="*/ 535665 h 606580"/>
              <a:gd name="connsiteX94" fmla="*/ 59713 w 593384"/>
              <a:gd name="connsiteY94" fmla="*/ 535665 h 606580"/>
              <a:gd name="connsiteX95" fmla="*/ 1069 w 593384"/>
              <a:gd name="connsiteY95" fmla="*/ 477027 h 606580"/>
              <a:gd name="connsiteX96" fmla="*/ 1069 w 593384"/>
              <a:gd name="connsiteY96" fmla="*/ 338857 h 606580"/>
              <a:gd name="connsiteX97" fmla="*/ 6032 w 593384"/>
              <a:gd name="connsiteY97" fmla="*/ 315142 h 606580"/>
              <a:gd name="connsiteX98" fmla="*/ 19395 w 593384"/>
              <a:gd name="connsiteY98" fmla="*/ 296308 h 606580"/>
              <a:gd name="connsiteX99" fmla="*/ 59789 w 593384"/>
              <a:gd name="connsiteY99" fmla="*/ 280218 h 606580"/>
              <a:gd name="connsiteX100" fmla="*/ 59757 w 593384"/>
              <a:gd name="connsiteY100" fmla="*/ 279792 h 606580"/>
              <a:gd name="connsiteX101" fmla="*/ 18975 w 593384"/>
              <a:gd name="connsiteY101" fmla="*/ 295955 h 606580"/>
              <a:gd name="connsiteX102" fmla="*/ 5534 w 593384"/>
              <a:gd name="connsiteY102" fmla="*/ 315014 h 606580"/>
              <a:gd name="connsiteX103" fmla="*/ 494 w 593384"/>
              <a:gd name="connsiteY103" fmla="*/ 338877 h 606580"/>
              <a:gd name="connsiteX104" fmla="*/ 494 w 593384"/>
              <a:gd name="connsiteY104" fmla="*/ 477021 h 606580"/>
              <a:gd name="connsiteX105" fmla="*/ 59680 w 593384"/>
              <a:gd name="connsiteY105" fmla="*/ 536105 h 606580"/>
              <a:gd name="connsiteX106" fmla="*/ 358818 w 593384"/>
              <a:gd name="connsiteY106" fmla="*/ 536105 h 606580"/>
              <a:gd name="connsiteX107" fmla="*/ 358818 w 593384"/>
              <a:gd name="connsiteY107" fmla="*/ 545940 h 606580"/>
              <a:gd name="connsiteX108" fmla="*/ 363935 w 593384"/>
              <a:gd name="connsiteY108" fmla="*/ 570260 h 606580"/>
              <a:gd name="connsiteX109" fmla="*/ 377605 w 593384"/>
              <a:gd name="connsiteY109" fmla="*/ 589625 h 606580"/>
              <a:gd name="connsiteX110" fmla="*/ 419074 w 593384"/>
              <a:gd name="connsiteY110" fmla="*/ 606016 h 606580"/>
              <a:gd name="connsiteX111" fmla="*/ 457106 w 593384"/>
              <a:gd name="connsiteY111" fmla="*/ 592446 h 606580"/>
              <a:gd name="connsiteX112" fmla="*/ 571965 w 593384"/>
              <a:gd name="connsiteY112" fmla="*/ 498444 h 606580"/>
              <a:gd name="connsiteX113" fmla="*/ 576089 w 593384"/>
              <a:gd name="connsiteY113" fmla="*/ 494784 h 606580"/>
              <a:gd name="connsiteX114" fmla="*/ 576165 w 593384"/>
              <a:gd name="connsiteY114" fmla="*/ 413895 h 606580"/>
              <a:gd name="connsiteX115" fmla="*/ 571736 w 593384"/>
              <a:gd name="connsiteY115" fmla="*/ 409931 h 606580"/>
              <a:gd name="connsiteX116" fmla="*/ 455273 w 593384"/>
              <a:gd name="connsiteY116" fmla="*/ 315777 h 606580"/>
              <a:gd name="connsiteX117" fmla="*/ 418081 w 593384"/>
              <a:gd name="connsiteY117" fmla="*/ 302587 h 606580"/>
              <a:gd name="connsiteX118" fmla="*/ 377300 w 593384"/>
              <a:gd name="connsiteY118" fmla="*/ 318750 h 606580"/>
              <a:gd name="connsiteX119" fmla="*/ 363859 w 593384"/>
              <a:gd name="connsiteY119" fmla="*/ 337733 h 606580"/>
              <a:gd name="connsiteX120" fmla="*/ 358818 w 593384"/>
              <a:gd name="connsiteY120" fmla="*/ 361672 h 606580"/>
              <a:gd name="connsiteX121" fmla="*/ 358818 w 593384"/>
              <a:gd name="connsiteY121" fmla="*/ 372422 h 606580"/>
              <a:gd name="connsiteX122" fmla="*/ 164306 w 593384"/>
              <a:gd name="connsiteY122" fmla="*/ 372422 h 606580"/>
              <a:gd name="connsiteX123" fmla="*/ 158273 w 593384"/>
              <a:gd name="connsiteY123" fmla="*/ 349550 h 606580"/>
              <a:gd name="connsiteX124" fmla="*/ 140937 w 593384"/>
              <a:gd name="connsiteY124" fmla="*/ 327898 h 606580"/>
              <a:gd name="connsiteX125" fmla="*/ 96566 w 593384"/>
              <a:gd name="connsiteY125" fmla="*/ 292676 h 606580"/>
              <a:gd name="connsiteX126" fmla="*/ 59757 w 593384"/>
              <a:gd name="connsiteY126" fmla="*/ 279792 h 606580"/>
              <a:gd name="connsiteX127" fmla="*/ 59789 w 593384"/>
              <a:gd name="connsiteY127" fmla="*/ 279227 h 606580"/>
              <a:gd name="connsiteX128" fmla="*/ 96899 w 593384"/>
              <a:gd name="connsiteY128" fmla="*/ 292266 h 606580"/>
              <a:gd name="connsiteX129" fmla="*/ 141264 w 593384"/>
              <a:gd name="connsiteY129" fmla="*/ 327495 h 606580"/>
              <a:gd name="connsiteX130" fmla="*/ 158750 w 593384"/>
              <a:gd name="connsiteY130" fmla="*/ 349303 h 606580"/>
              <a:gd name="connsiteX131" fmla="*/ 164782 w 593384"/>
              <a:gd name="connsiteY131" fmla="*/ 371950 h 606580"/>
              <a:gd name="connsiteX132" fmla="*/ 358276 w 593384"/>
              <a:gd name="connsiteY132" fmla="*/ 371950 h 606580"/>
              <a:gd name="connsiteX133" fmla="*/ 358276 w 593384"/>
              <a:gd name="connsiteY133" fmla="*/ 361656 h 606580"/>
              <a:gd name="connsiteX134" fmla="*/ 363392 w 593384"/>
              <a:gd name="connsiteY134" fmla="*/ 337560 h 606580"/>
              <a:gd name="connsiteX135" fmla="*/ 376984 w 593384"/>
              <a:gd name="connsiteY135" fmla="*/ 318345 h 606580"/>
              <a:gd name="connsiteX136" fmla="*/ 418065 w 593384"/>
              <a:gd name="connsiteY136" fmla="*/ 302027 h 606580"/>
              <a:gd name="connsiteX137" fmla="*/ 455557 w 593384"/>
              <a:gd name="connsiteY137" fmla="*/ 315371 h 606580"/>
              <a:gd name="connsiteX138" fmla="*/ 572004 w 593384"/>
              <a:gd name="connsiteY138" fmla="*/ 409543 h 606580"/>
              <a:gd name="connsiteX139" fmla="*/ 576510 w 593384"/>
              <a:gd name="connsiteY139" fmla="*/ 413584 h 606580"/>
              <a:gd name="connsiteX140" fmla="*/ 576357 w 593384"/>
              <a:gd name="connsiteY140" fmla="*/ 495099 h 606580"/>
              <a:gd name="connsiteX141" fmla="*/ 572233 w 593384"/>
              <a:gd name="connsiteY141" fmla="*/ 498835 h 606580"/>
              <a:gd name="connsiteX142" fmla="*/ 457390 w 593384"/>
              <a:gd name="connsiteY142" fmla="*/ 592855 h 606580"/>
              <a:gd name="connsiteX143" fmla="*/ 419058 w 593384"/>
              <a:gd name="connsiteY143" fmla="*/ 606580 h 606580"/>
              <a:gd name="connsiteX144" fmla="*/ 377289 w 593384"/>
              <a:gd name="connsiteY144" fmla="*/ 589957 h 606580"/>
              <a:gd name="connsiteX145" fmla="*/ 363468 w 593384"/>
              <a:gd name="connsiteY145" fmla="*/ 570512 h 606580"/>
              <a:gd name="connsiteX146" fmla="*/ 358276 w 593384"/>
              <a:gd name="connsiteY146" fmla="*/ 545959 h 606580"/>
              <a:gd name="connsiteX147" fmla="*/ 358276 w 593384"/>
              <a:gd name="connsiteY147" fmla="*/ 536656 h 606580"/>
              <a:gd name="connsiteX148" fmla="*/ 59713 w 593384"/>
              <a:gd name="connsiteY148" fmla="*/ 536656 h 606580"/>
              <a:gd name="connsiteX149" fmla="*/ 0 w 593384"/>
              <a:gd name="connsiteY149" fmla="*/ 477027 h 606580"/>
              <a:gd name="connsiteX150" fmla="*/ 0 w 593384"/>
              <a:gd name="connsiteY150" fmla="*/ 338857 h 606580"/>
              <a:gd name="connsiteX151" fmla="*/ 5116 w 593384"/>
              <a:gd name="connsiteY151" fmla="*/ 314761 h 606580"/>
              <a:gd name="connsiteX152" fmla="*/ 18632 w 593384"/>
              <a:gd name="connsiteY152" fmla="*/ 295621 h 606580"/>
              <a:gd name="connsiteX153" fmla="*/ 59789 w 593384"/>
              <a:gd name="connsiteY153" fmla="*/ 279227 h 606580"/>
              <a:gd name="connsiteX154" fmla="*/ 174327 w 593384"/>
              <a:gd name="connsiteY154" fmla="*/ 44608 h 606580"/>
              <a:gd name="connsiteX155" fmla="*/ 164247 w 593384"/>
              <a:gd name="connsiteY155" fmla="*/ 48192 h 606580"/>
              <a:gd name="connsiteX156" fmla="*/ 49403 w 593384"/>
              <a:gd name="connsiteY156" fmla="*/ 142211 h 606580"/>
              <a:gd name="connsiteX157" fmla="*/ 48487 w 593384"/>
              <a:gd name="connsiteY157" fmla="*/ 142974 h 606580"/>
              <a:gd name="connsiteX158" fmla="*/ 48487 w 593384"/>
              <a:gd name="connsiteY158" fmla="*/ 161580 h 606580"/>
              <a:gd name="connsiteX159" fmla="*/ 49480 w 593384"/>
              <a:gd name="connsiteY159" fmla="*/ 162418 h 606580"/>
              <a:gd name="connsiteX160" fmla="*/ 165851 w 593384"/>
              <a:gd name="connsiteY160" fmla="*/ 256590 h 606580"/>
              <a:gd name="connsiteX161" fmla="*/ 175319 w 593384"/>
              <a:gd name="connsiteY161" fmla="*/ 259946 h 606580"/>
              <a:gd name="connsiteX162" fmla="*/ 190438 w 593384"/>
              <a:gd name="connsiteY162" fmla="*/ 244924 h 606580"/>
              <a:gd name="connsiteX163" fmla="*/ 190438 w 593384"/>
              <a:gd name="connsiteY163" fmla="*/ 206111 h 606580"/>
              <a:gd name="connsiteX164" fmla="*/ 206550 w 593384"/>
              <a:gd name="connsiteY164" fmla="*/ 190098 h 606580"/>
              <a:gd name="connsiteX165" fmla="*/ 456931 w 593384"/>
              <a:gd name="connsiteY165" fmla="*/ 190098 h 606580"/>
              <a:gd name="connsiteX166" fmla="*/ 473042 w 593384"/>
              <a:gd name="connsiteY166" fmla="*/ 206111 h 606580"/>
              <a:gd name="connsiteX167" fmla="*/ 473042 w 593384"/>
              <a:gd name="connsiteY167" fmla="*/ 229978 h 606580"/>
              <a:gd name="connsiteX168" fmla="*/ 479915 w 593384"/>
              <a:gd name="connsiteY168" fmla="*/ 244238 h 606580"/>
              <a:gd name="connsiteX169" fmla="*/ 524279 w 593384"/>
              <a:gd name="connsiteY169" fmla="*/ 279466 h 606580"/>
              <a:gd name="connsiteX170" fmla="*/ 533595 w 593384"/>
              <a:gd name="connsiteY170" fmla="*/ 282745 h 606580"/>
              <a:gd name="connsiteX171" fmla="*/ 548714 w 593384"/>
              <a:gd name="connsiteY171" fmla="*/ 267723 h 606580"/>
              <a:gd name="connsiteX172" fmla="*/ 548714 w 593384"/>
              <a:gd name="connsiteY172" fmla="*/ 129553 h 606580"/>
              <a:gd name="connsiteX173" fmla="*/ 533671 w 593384"/>
              <a:gd name="connsiteY173" fmla="*/ 114532 h 606580"/>
              <a:gd name="connsiteX174" fmla="*/ 206550 w 593384"/>
              <a:gd name="connsiteY174" fmla="*/ 114532 h 606580"/>
              <a:gd name="connsiteX175" fmla="*/ 190438 w 593384"/>
              <a:gd name="connsiteY175" fmla="*/ 98442 h 606580"/>
              <a:gd name="connsiteX176" fmla="*/ 190438 w 593384"/>
              <a:gd name="connsiteY176" fmla="*/ 60621 h 606580"/>
              <a:gd name="connsiteX177" fmla="*/ 174327 w 593384"/>
              <a:gd name="connsiteY177" fmla="*/ 44608 h 606580"/>
              <a:gd name="connsiteX178" fmla="*/ 174289 w 593384"/>
              <a:gd name="connsiteY178" fmla="*/ 44097 h 606580"/>
              <a:gd name="connsiteX179" fmla="*/ 190936 w 593384"/>
              <a:gd name="connsiteY179" fmla="*/ 60641 h 606580"/>
              <a:gd name="connsiteX180" fmla="*/ 190936 w 593384"/>
              <a:gd name="connsiteY180" fmla="*/ 98455 h 606580"/>
              <a:gd name="connsiteX181" fmla="*/ 206513 w 593384"/>
              <a:gd name="connsiteY181" fmla="*/ 114008 h 606580"/>
              <a:gd name="connsiteX182" fmla="*/ 533641 w 593384"/>
              <a:gd name="connsiteY182" fmla="*/ 114008 h 606580"/>
              <a:gd name="connsiteX183" fmla="*/ 549218 w 593384"/>
              <a:gd name="connsiteY183" fmla="*/ 129560 h 606580"/>
              <a:gd name="connsiteX184" fmla="*/ 549218 w 593384"/>
              <a:gd name="connsiteY184" fmla="*/ 267704 h 606580"/>
              <a:gd name="connsiteX185" fmla="*/ 533564 w 593384"/>
              <a:gd name="connsiteY185" fmla="*/ 283257 h 606580"/>
              <a:gd name="connsiteX186" fmla="*/ 523943 w 593384"/>
              <a:gd name="connsiteY186" fmla="*/ 279826 h 606580"/>
              <a:gd name="connsiteX187" fmla="*/ 479578 w 593384"/>
              <a:gd name="connsiteY187" fmla="*/ 244604 h 606580"/>
              <a:gd name="connsiteX188" fmla="*/ 472476 w 593384"/>
              <a:gd name="connsiteY188" fmla="*/ 229966 h 606580"/>
              <a:gd name="connsiteX189" fmla="*/ 472476 w 593384"/>
              <a:gd name="connsiteY189" fmla="*/ 206104 h 606580"/>
              <a:gd name="connsiteX190" fmla="*/ 456899 w 593384"/>
              <a:gd name="connsiteY190" fmla="*/ 190551 h 606580"/>
              <a:gd name="connsiteX191" fmla="*/ 206513 w 593384"/>
              <a:gd name="connsiteY191" fmla="*/ 190551 h 606580"/>
              <a:gd name="connsiteX192" fmla="*/ 190936 w 593384"/>
              <a:gd name="connsiteY192" fmla="*/ 206104 h 606580"/>
              <a:gd name="connsiteX193" fmla="*/ 190936 w 593384"/>
              <a:gd name="connsiteY193" fmla="*/ 244909 h 606580"/>
              <a:gd name="connsiteX194" fmla="*/ 175282 w 593384"/>
              <a:gd name="connsiteY194" fmla="*/ 260462 h 606580"/>
              <a:gd name="connsiteX195" fmla="*/ 165508 w 593384"/>
              <a:gd name="connsiteY195" fmla="*/ 256955 h 606580"/>
              <a:gd name="connsiteX196" fmla="*/ 49058 w 593384"/>
              <a:gd name="connsiteY196" fmla="*/ 162800 h 606580"/>
              <a:gd name="connsiteX197" fmla="*/ 48066 w 593384"/>
              <a:gd name="connsiteY197" fmla="*/ 161885 h 606580"/>
              <a:gd name="connsiteX198" fmla="*/ 48142 w 593384"/>
              <a:gd name="connsiteY198" fmla="*/ 142673 h 606580"/>
              <a:gd name="connsiteX199" fmla="*/ 49058 w 593384"/>
              <a:gd name="connsiteY199" fmla="*/ 141835 h 606580"/>
              <a:gd name="connsiteX200" fmla="*/ 163904 w 593384"/>
              <a:gd name="connsiteY200" fmla="*/ 47833 h 606580"/>
              <a:gd name="connsiteX201" fmla="*/ 174289 w 593384"/>
              <a:gd name="connsiteY201" fmla="*/ 44097 h 606580"/>
              <a:gd name="connsiteX202" fmla="*/ 174327 w 593384"/>
              <a:gd name="connsiteY202" fmla="*/ 43540 h 606580"/>
              <a:gd name="connsiteX203" fmla="*/ 163636 w 593384"/>
              <a:gd name="connsiteY203" fmla="*/ 47429 h 606580"/>
              <a:gd name="connsiteX204" fmla="*/ 48793 w 593384"/>
              <a:gd name="connsiteY204" fmla="*/ 141449 h 606580"/>
              <a:gd name="connsiteX205" fmla="*/ 47800 w 593384"/>
              <a:gd name="connsiteY205" fmla="*/ 142288 h 606580"/>
              <a:gd name="connsiteX206" fmla="*/ 47800 w 593384"/>
              <a:gd name="connsiteY206" fmla="*/ 162266 h 606580"/>
              <a:gd name="connsiteX207" fmla="*/ 48793 w 593384"/>
              <a:gd name="connsiteY207" fmla="*/ 163181 h 606580"/>
              <a:gd name="connsiteX208" fmla="*/ 165240 w 593384"/>
              <a:gd name="connsiteY208" fmla="*/ 257353 h 606580"/>
              <a:gd name="connsiteX209" fmla="*/ 175319 w 593384"/>
              <a:gd name="connsiteY209" fmla="*/ 261013 h 606580"/>
              <a:gd name="connsiteX210" fmla="*/ 191431 w 593384"/>
              <a:gd name="connsiteY210" fmla="*/ 244924 h 606580"/>
              <a:gd name="connsiteX211" fmla="*/ 191431 w 593384"/>
              <a:gd name="connsiteY211" fmla="*/ 206111 h 606580"/>
              <a:gd name="connsiteX212" fmla="*/ 206550 w 593384"/>
              <a:gd name="connsiteY212" fmla="*/ 191089 h 606580"/>
              <a:gd name="connsiteX213" fmla="*/ 456931 w 593384"/>
              <a:gd name="connsiteY213" fmla="*/ 191089 h 606580"/>
              <a:gd name="connsiteX214" fmla="*/ 472050 w 593384"/>
              <a:gd name="connsiteY214" fmla="*/ 206111 h 606580"/>
              <a:gd name="connsiteX215" fmla="*/ 472050 w 593384"/>
              <a:gd name="connsiteY215" fmla="*/ 229978 h 606580"/>
              <a:gd name="connsiteX216" fmla="*/ 479304 w 593384"/>
              <a:gd name="connsiteY216" fmla="*/ 245000 h 606580"/>
              <a:gd name="connsiteX217" fmla="*/ 523668 w 593384"/>
              <a:gd name="connsiteY217" fmla="*/ 280229 h 606580"/>
              <a:gd name="connsiteX218" fmla="*/ 533595 w 593384"/>
              <a:gd name="connsiteY218" fmla="*/ 283813 h 606580"/>
              <a:gd name="connsiteX219" fmla="*/ 549707 w 593384"/>
              <a:gd name="connsiteY219" fmla="*/ 267723 h 606580"/>
              <a:gd name="connsiteX220" fmla="*/ 549707 w 593384"/>
              <a:gd name="connsiteY220" fmla="*/ 129553 h 606580"/>
              <a:gd name="connsiteX221" fmla="*/ 533671 w 593384"/>
              <a:gd name="connsiteY221" fmla="*/ 113464 h 606580"/>
              <a:gd name="connsiteX222" fmla="*/ 206550 w 593384"/>
              <a:gd name="connsiteY222" fmla="*/ 113464 h 606580"/>
              <a:gd name="connsiteX223" fmla="*/ 191431 w 593384"/>
              <a:gd name="connsiteY223" fmla="*/ 98442 h 606580"/>
              <a:gd name="connsiteX224" fmla="*/ 191431 w 593384"/>
              <a:gd name="connsiteY224" fmla="*/ 60621 h 606580"/>
              <a:gd name="connsiteX225" fmla="*/ 174327 w 593384"/>
              <a:gd name="connsiteY225" fmla="*/ 43540 h 606580"/>
              <a:gd name="connsiteX226" fmla="*/ 174327 w 593384"/>
              <a:gd name="connsiteY226" fmla="*/ 991 h 606580"/>
              <a:gd name="connsiteX227" fmla="*/ 215408 w 593384"/>
              <a:gd name="connsiteY227" fmla="*/ 17309 h 606580"/>
              <a:gd name="connsiteX228" fmla="*/ 228999 w 593384"/>
              <a:gd name="connsiteY228" fmla="*/ 36449 h 606580"/>
              <a:gd name="connsiteX229" fmla="*/ 234039 w 593384"/>
              <a:gd name="connsiteY229" fmla="*/ 60621 h 606580"/>
              <a:gd name="connsiteX230" fmla="*/ 234039 w 593384"/>
              <a:gd name="connsiteY230" fmla="*/ 70915 h 606580"/>
              <a:gd name="connsiteX231" fmla="*/ 533671 w 593384"/>
              <a:gd name="connsiteY231" fmla="*/ 70915 h 606580"/>
              <a:gd name="connsiteX232" fmla="*/ 592315 w 593384"/>
              <a:gd name="connsiteY232" fmla="*/ 129553 h 606580"/>
              <a:gd name="connsiteX233" fmla="*/ 592315 w 593384"/>
              <a:gd name="connsiteY233" fmla="*/ 267723 h 606580"/>
              <a:gd name="connsiteX234" fmla="*/ 587352 w 593384"/>
              <a:gd name="connsiteY234" fmla="*/ 291438 h 606580"/>
              <a:gd name="connsiteX235" fmla="*/ 573989 w 593384"/>
              <a:gd name="connsiteY235" fmla="*/ 310272 h 606580"/>
              <a:gd name="connsiteX236" fmla="*/ 533595 w 593384"/>
              <a:gd name="connsiteY236" fmla="*/ 326285 h 606580"/>
              <a:gd name="connsiteX237" fmla="*/ 497095 w 593384"/>
              <a:gd name="connsiteY237" fmla="*/ 313551 h 606580"/>
              <a:gd name="connsiteX238" fmla="*/ 452731 w 593384"/>
              <a:gd name="connsiteY238" fmla="*/ 278323 h 606580"/>
              <a:gd name="connsiteX239" fmla="*/ 435550 w 593384"/>
              <a:gd name="connsiteY239" fmla="*/ 256819 h 606580"/>
              <a:gd name="connsiteX240" fmla="*/ 429594 w 593384"/>
              <a:gd name="connsiteY240" fmla="*/ 234096 h 606580"/>
              <a:gd name="connsiteX241" fmla="*/ 429518 w 593384"/>
              <a:gd name="connsiteY241" fmla="*/ 233638 h 606580"/>
              <a:gd name="connsiteX242" fmla="*/ 234039 w 593384"/>
              <a:gd name="connsiteY242" fmla="*/ 233638 h 606580"/>
              <a:gd name="connsiteX243" fmla="*/ 234039 w 593384"/>
              <a:gd name="connsiteY243" fmla="*/ 244924 h 606580"/>
              <a:gd name="connsiteX244" fmla="*/ 229076 w 593384"/>
              <a:gd name="connsiteY244" fmla="*/ 268638 h 606580"/>
              <a:gd name="connsiteX245" fmla="*/ 215713 w 593384"/>
              <a:gd name="connsiteY245" fmla="*/ 287473 h 606580"/>
              <a:gd name="connsiteX246" fmla="*/ 175319 w 593384"/>
              <a:gd name="connsiteY246" fmla="*/ 303562 h 606580"/>
              <a:gd name="connsiteX247" fmla="*/ 138438 w 593384"/>
              <a:gd name="connsiteY247" fmla="*/ 290447 h 606580"/>
              <a:gd name="connsiteX248" fmla="*/ 21991 w 593384"/>
              <a:gd name="connsiteY248" fmla="*/ 196275 h 606580"/>
              <a:gd name="connsiteX249" fmla="*/ 17562 w 593384"/>
              <a:gd name="connsiteY249" fmla="*/ 192309 h 606580"/>
              <a:gd name="connsiteX250" fmla="*/ 17714 w 593384"/>
              <a:gd name="connsiteY250" fmla="*/ 112168 h 606580"/>
              <a:gd name="connsiteX251" fmla="*/ 21762 w 593384"/>
              <a:gd name="connsiteY251" fmla="*/ 108508 h 606580"/>
              <a:gd name="connsiteX252" fmla="*/ 136605 w 593384"/>
              <a:gd name="connsiteY252" fmla="*/ 14564 h 606580"/>
              <a:gd name="connsiteX253" fmla="*/ 174327 w 593384"/>
              <a:gd name="connsiteY253" fmla="*/ 991 h 606580"/>
              <a:gd name="connsiteX254" fmla="*/ 174289 w 593384"/>
              <a:gd name="connsiteY254" fmla="*/ 565 h 606580"/>
              <a:gd name="connsiteX255" fmla="*/ 136262 w 593384"/>
              <a:gd name="connsiteY255" fmla="*/ 14135 h 606580"/>
              <a:gd name="connsiteX256" fmla="*/ 21416 w 593384"/>
              <a:gd name="connsiteY256" fmla="*/ 108137 h 606580"/>
              <a:gd name="connsiteX257" fmla="*/ 17293 w 593384"/>
              <a:gd name="connsiteY257" fmla="*/ 111797 h 606580"/>
              <a:gd name="connsiteX258" fmla="*/ 17216 w 593384"/>
              <a:gd name="connsiteY258" fmla="*/ 192686 h 606580"/>
              <a:gd name="connsiteX259" fmla="*/ 21645 w 593384"/>
              <a:gd name="connsiteY259" fmla="*/ 196650 h 606580"/>
              <a:gd name="connsiteX260" fmla="*/ 138095 w 593384"/>
              <a:gd name="connsiteY260" fmla="*/ 290805 h 606580"/>
              <a:gd name="connsiteX261" fmla="*/ 175282 w 593384"/>
              <a:gd name="connsiteY261" fmla="*/ 303994 h 606580"/>
              <a:gd name="connsiteX262" fmla="*/ 216058 w 593384"/>
              <a:gd name="connsiteY262" fmla="*/ 287831 h 606580"/>
              <a:gd name="connsiteX263" fmla="*/ 229498 w 593384"/>
              <a:gd name="connsiteY263" fmla="*/ 268848 h 606580"/>
              <a:gd name="connsiteX264" fmla="*/ 234538 w 593384"/>
              <a:gd name="connsiteY264" fmla="*/ 244909 h 606580"/>
              <a:gd name="connsiteX265" fmla="*/ 234538 w 593384"/>
              <a:gd name="connsiteY265" fmla="*/ 234159 h 606580"/>
              <a:gd name="connsiteX266" fmla="*/ 429027 w 593384"/>
              <a:gd name="connsiteY266" fmla="*/ 234159 h 606580"/>
              <a:gd name="connsiteX267" fmla="*/ 435060 w 593384"/>
              <a:gd name="connsiteY267" fmla="*/ 257031 h 606580"/>
              <a:gd name="connsiteX268" fmla="*/ 452393 w 593384"/>
              <a:gd name="connsiteY268" fmla="*/ 278683 h 606580"/>
              <a:gd name="connsiteX269" fmla="*/ 496759 w 593384"/>
              <a:gd name="connsiteY269" fmla="*/ 313905 h 606580"/>
              <a:gd name="connsiteX270" fmla="*/ 533564 w 593384"/>
              <a:gd name="connsiteY270" fmla="*/ 326789 h 606580"/>
              <a:gd name="connsiteX271" fmla="*/ 574341 w 593384"/>
              <a:gd name="connsiteY271" fmla="*/ 310550 h 606580"/>
              <a:gd name="connsiteX272" fmla="*/ 587780 w 593384"/>
              <a:gd name="connsiteY272" fmla="*/ 291567 h 606580"/>
              <a:gd name="connsiteX273" fmla="*/ 592820 w 593384"/>
              <a:gd name="connsiteY273" fmla="*/ 267704 h 606580"/>
              <a:gd name="connsiteX274" fmla="*/ 592820 w 593384"/>
              <a:gd name="connsiteY274" fmla="*/ 129560 h 606580"/>
              <a:gd name="connsiteX275" fmla="*/ 533641 w 593384"/>
              <a:gd name="connsiteY275" fmla="*/ 70476 h 606580"/>
              <a:gd name="connsiteX276" fmla="*/ 234538 w 593384"/>
              <a:gd name="connsiteY276" fmla="*/ 70476 h 606580"/>
              <a:gd name="connsiteX277" fmla="*/ 234538 w 593384"/>
              <a:gd name="connsiteY277" fmla="*/ 60641 h 606580"/>
              <a:gd name="connsiteX278" fmla="*/ 229421 w 593384"/>
              <a:gd name="connsiteY278" fmla="*/ 36321 h 606580"/>
              <a:gd name="connsiteX279" fmla="*/ 215753 w 593384"/>
              <a:gd name="connsiteY279" fmla="*/ 16956 h 606580"/>
              <a:gd name="connsiteX280" fmla="*/ 174289 w 593384"/>
              <a:gd name="connsiteY280" fmla="*/ 565 h 606580"/>
              <a:gd name="connsiteX281" fmla="*/ 174327 w 593384"/>
              <a:gd name="connsiteY281" fmla="*/ 0 h 606580"/>
              <a:gd name="connsiteX282" fmla="*/ 216095 w 593384"/>
              <a:gd name="connsiteY282" fmla="*/ 16623 h 606580"/>
              <a:gd name="connsiteX283" fmla="*/ 229916 w 593384"/>
              <a:gd name="connsiteY283" fmla="*/ 36068 h 606580"/>
              <a:gd name="connsiteX284" fmla="*/ 235108 w 593384"/>
              <a:gd name="connsiteY284" fmla="*/ 60621 h 606580"/>
              <a:gd name="connsiteX285" fmla="*/ 235108 w 593384"/>
              <a:gd name="connsiteY285" fmla="*/ 69924 h 606580"/>
              <a:gd name="connsiteX286" fmla="*/ 533671 w 593384"/>
              <a:gd name="connsiteY286" fmla="*/ 69924 h 606580"/>
              <a:gd name="connsiteX287" fmla="*/ 593384 w 593384"/>
              <a:gd name="connsiteY287" fmla="*/ 129553 h 606580"/>
              <a:gd name="connsiteX288" fmla="*/ 593384 w 593384"/>
              <a:gd name="connsiteY288" fmla="*/ 267723 h 606580"/>
              <a:gd name="connsiteX289" fmla="*/ 588268 w 593384"/>
              <a:gd name="connsiteY289" fmla="*/ 291819 h 606580"/>
              <a:gd name="connsiteX290" fmla="*/ 574752 w 593384"/>
              <a:gd name="connsiteY290" fmla="*/ 310959 h 606580"/>
              <a:gd name="connsiteX291" fmla="*/ 533595 w 593384"/>
              <a:gd name="connsiteY291" fmla="*/ 327353 h 606580"/>
              <a:gd name="connsiteX292" fmla="*/ 496485 w 593384"/>
              <a:gd name="connsiteY292" fmla="*/ 314314 h 606580"/>
              <a:gd name="connsiteX293" fmla="*/ 452120 w 593384"/>
              <a:gd name="connsiteY293" fmla="*/ 279085 h 606580"/>
              <a:gd name="connsiteX294" fmla="*/ 434634 w 593384"/>
              <a:gd name="connsiteY294" fmla="*/ 257277 h 606580"/>
              <a:gd name="connsiteX295" fmla="*/ 428602 w 593384"/>
              <a:gd name="connsiteY295" fmla="*/ 234630 h 606580"/>
              <a:gd name="connsiteX296" fmla="*/ 235108 w 593384"/>
              <a:gd name="connsiteY296" fmla="*/ 234630 h 606580"/>
              <a:gd name="connsiteX297" fmla="*/ 235108 w 593384"/>
              <a:gd name="connsiteY297" fmla="*/ 244924 h 606580"/>
              <a:gd name="connsiteX298" fmla="*/ 229992 w 593384"/>
              <a:gd name="connsiteY298" fmla="*/ 269020 h 606580"/>
              <a:gd name="connsiteX299" fmla="*/ 216400 w 593384"/>
              <a:gd name="connsiteY299" fmla="*/ 288235 h 606580"/>
              <a:gd name="connsiteX300" fmla="*/ 175319 w 593384"/>
              <a:gd name="connsiteY300" fmla="*/ 304553 h 606580"/>
              <a:gd name="connsiteX301" fmla="*/ 137827 w 593384"/>
              <a:gd name="connsiteY301" fmla="*/ 291209 h 606580"/>
              <a:gd name="connsiteX302" fmla="*/ 21380 w 593384"/>
              <a:gd name="connsiteY302" fmla="*/ 197037 h 606580"/>
              <a:gd name="connsiteX303" fmla="*/ 16875 w 593384"/>
              <a:gd name="connsiteY303" fmla="*/ 192996 h 606580"/>
              <a:gd name="connsiteX304" fmla="*/ 17027 w 593384"/>
              <a:gd name="connsiteY304" fmla="*/ 111405 h 606580"/>
              <a:gd name="connsiteX305" fmla="*/ 21151 w 593384"/>
              <a:gd name="connsiteY305" fmla="*/ 107745 h 606580"/>
              <a:gd name="connsiteX306" fmla="*/ 135994 w 593384"/>
              <a:gd name="connsiteY306" fmla="*/ 13725 h 606580"/>
              <a:gd name="connsiteX307" fmla="*/ 174327 w 593384"/>
              <a:gd name="connsiteY307" fmla="*/ 0 h 606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593384" h="606580">
                <a:moveTo>
                  <a:pt x="59789" y="323835"/>
                </a:moveTo>
                <a:cubicBezTo>
                  <a:pt x="52535" y="323835"/>
                  <a:pt x="44670" y="329554"/>
                  <a:pt x="44670" y="338857"/>
                </a:cubicBezTo>
                <a:lnTo>
                  <a:pt x="44670" y="477027"/>
                </a:lnTo>
                <a:cubicBezTo>
                  <a:pt x="44670" y="485338"/>
                  <a:pt x="51390" y="492048"/>
                  <a:pt x="59713" y="492048"/>
                </a:cubicBezTo>
                <a:lnTo>
                  <a:pt x="386834" y="492048"/>
                </a:lnTo>
                <a:cubicBezTo>
                  <a:pt x="395692" y="492048"/>
                  <a:pt x="402946" y="499292"/>
                  <a:pt x="402946" y="508138"/>
                </a:cubicBezTo>
                <a:lnTo>
                  <a:pt x="402946" y="545959"/>
                </a:lnTo>
                <a:cubicBezTo>
                  <a:pt x="402946" y="555872"/>
                  <a:pt x="411269" y="561972"/>
                  <a:pt x="419058" y="561972"/>
                </a:cubicBezTo>
                <a:cubicBezTo>
                  <a:pt x="422723" y="561972"/>
                  <a:pt x="426159" y="560752"/>
                  <a:pt x="429137" y="558388"/>
                </a:cubicBezTo>
                <a:lnTo>
                  <a:pt x="543981" y="464369"/>
                </a:lnTo>
                <a:cubicBezTo>
                  <a:pt x="544286" y="464140"/>
                  <a:pt x="544592" y="463835"/>
                  <a:pt x="544897" y="463606"/>
                </a:cubicBezTo>
                <a:cubicBezTo>
                  <a:pt x="550013" y="458497"/>
                  <a:pt x="550013" y="450109"/>
                  <a:pt x="544897" y="445000"/>
                </a:cubicBezTo>
                <a:cubicBezTo>
                  <a:pt x="544592" y="444695"/>
                  <a:pt x="544210" y="444390"/>
                  <a:pt x="543904" y="444162"/>
                </a:cubicBezTo>
                <a:lnTo>
                  <a:pt x="427533" y="349990"/>
                </a:lnTo>
                <a:cubicBezTo>
                  <a:pt x="424784" y="347778"/>
                  <a:pt x="421501" y="346634"/>
                  <a:pt x="418065" y="346634"/>
                </a:cubicBezTo>
                <a:cubicBezTo>
                  <a:pt x="410811" y="346634"/>
                  <a:pt x="402946" y="352353"/>
                  <a:pt x="402946" y="361656"/>
                </a:cubicBezTo>
                <a:lnTo>
                  <a:pt x="402946" y="400469"/>
                </a:lnTo>
                <a:cubicBezTo>
                  <a:pt x="402946" y="409314"/>
                  <a:pt x="395692" y="416482"/>
                  <a:pt x="386834" y="416482"/>
                </a:cubicBezTo>
                <a:lnTo>
                  <a:pt x="136453" y="416482"/>
                </a:lnTo>
                <a:cubicBezTo>
                  <a:pt x="127519" y="416482"/>
                  <a:pt x="120342" y="409314"/>
                  <a:pt x="120342" y="400469"/>
                </a:cubicBezTo>
                <a:lnTo>
                  <a:pt x="120342" y="376602"/>
                </a:lnTo>
                <a:cubicBezTo>
                  <a:pt x="120342" y="371035"/>
                  <a:pt x="117822" y="365850"/>
                  <a:pt x="113469" y="362342"/>
                </a:cubicBezTo>
                <a:lnTo>
                  <a:pt x="69105" y="327114"/>
                </a:lnTo>
                <a:cubicBezTo>
                  <a:pt x="66356" y="324979"/>
                  <a:pt x="63149" y="323835"/>
                  <a:pt x="59789" y="323835"/>
                </a:cubicBezTo>
                <a:close/>
                <a:moveTo>
                  <a:pt x="59757" y="323324"/>
                </a:moveTo>
                <a:cubicBezTo>
                  <a:pt x="63040" y="323324"/>
                  <a:pt x="66401" y="324391"/>
                  <a:pt x="69379" y="326755"/>
                </a:cubicBezTo>
                <a:lnTo>
                  <a:pt x="113750" y="361977"/>
                </a:lnTo>
                <a:cubicBezTo>
                  <a:pt x="118255" y="365484"/>
                  <a:pt x="120852" y="370897"/>
                  <a:pt x="120852" y="376615"/>
                </a:cubicBezTo>
                <a:lnTo>
                  <a:pt x="120852" y="400477"/>
                </a:lnTo>
                <a:cubicBezTo>
                  <a:pt x="120852" y="409016"/>
                  <a:pt x="127802" y="416030"/>
                  <a:pt x="136431" y="416030"/>
                </a:cubicBezTo>
                <a:lnTo>
                  <a:pt x="386846" y="416030"/>
                </a:lnTo>
                <a:cubicBezTo>
                  <a:pt x="395476" y="416030"/>
                  <a:pt x="402425" y="409016"/>
                  <a:pt x="402425" y="400477"/>
                </a:cubicBezTo>
                <a:lnTo>
                  <a:pt x="402425" y="361672"/>
                </a:lnTo>
                <a:cubicBezTo>
                  <a:pt x="402425" y="352447"/>
                  <a:pt x="410062" y="346119"/>
                  <a:pt x="418081" y="346119"/>
                </a:cubicBezTo>
                <a:cubicBezTo>
                  <a:pt x="421441" y="346119"/>
                  <a:pt x="424878" y="347187"/>
                  <a:pt x="427856" y="349626"/>
                </a:cubicBezTo>
                <a:lnTo>
                  <a:pt x="544319" y="443781"/>
                </a:lnTo>
                <a:cubicBezTo>
                  <a:pt x="544625" y="444086"/>
                  <a:pt x="545007" y="444314"/>
                  <a:pt x="545312" y="444696"/>
                </a:cubicBezTo>
                <a:cubicBezTo>
                  <a:pt x="550582" y="449956"/>
                  <a:pt x="550582" y="458647"/>
                  <a:pt x="545236" y="463908"/>
                </a:cubicBezTo>
                <a:cubicBezTo>
                  <a:pt x="544930" y="464213"/>
                  <a:pt x="544625" y="464518"/>
                  <a:pt x="544319" y="464746"/>
                </a:cubicBezTo>
                <a:lnTo>
                  <a:pt x="429460" y="558748"/>
                </a:lnTo>
                <a:cubicBezTo>
                  <a:pt x="426252" y="561340"/>
                  <a:pt x="422587" y="562484"/>
                  <a:pt x="419074" y="562484"/>
                </a:cubicBezTo>
                <a:cubicBezTo>
                  <a:pt x="410520" y="562484"/>
                  <a:pt x="402425" y="555775"/>
                  <a:pt x="402425" y="545940"/>
                </a:cubicBezTo>
                <a:lnTo>
                  <a:pt x="402425" y="508126"/>
                </a:lnTo>
                <a:cubicBezTo>
                  <a:pt x="402425" y="499511"/>
                  <a:pt x="395476" y="492573"/>
                  <a:pt x="386846" y="492573"/>
                </a:cubicBezTo>
                <a:lnTo>
                  <a:pt x="59680" y="492573"/>
                </a:lnTo>
                <a:cubicBezTo>
                  <a:pt x="51127" y="492573"/>
                  <a:pt x="44101" y="485636"/>
                  <a:pt x="44101" y="477021"/>
                </a:cubicBezTo>
                <a:lnTo>
                  <a:pt x="44101" y="338877"/>
                </a:lnTo>
                <a:cubicBezTo>
                  <a:pt x="44101" y="329652"/>
                  <a:pt x="51738" y="323324"/>
                  <a:pt x="59757" y="323324"/>
                </a:cubicBezTo>
                <a:close/>
                <a:moveTo>
                  <a:pt x="59789" y="322767"/>
                </a:moveTo>
                <a:cubicBezTo>
                  <a:pt x="52000" y="322767"/>
                  <a:pt x="43677" y="328944"/>
                  <a:pt x="43677" y="338857"/>
                </a:cubicBezTo>
                <a:lnTo>
                  <a:pt x="43677" y="477027"/>
                </a:lnTo>
                <a:cubicBezTo>
                  <a:pt x="43677" y="485872"/>
                  <a:pt x="50855" y="493116"/>
                  <a:pt x="59713" y="493116"/>
                </a:cubicBezTo>
                <a:lnTo>
                  <a:pt x="386834" y="493116"/>
                </a:lnTo>
                <a:cubicBezTo>
                  <a:pt x="395157" y="493116"/>
                  <a:pt x="401953" y="499826"/>
                  <a:pt x="401953" y="508138"/>
                </a:cubicBezTo>
                <a:lnTo>
                  <a:pt x="401953" y="545959"/>
                </a:lnTo>
                <a:cubicBezTo>
                  <a:pt x="401953" y="556482"/>
                  <a:pt x="410811" y="563040"/>
                  <a:pt x="419058" y="563040"/>
                </a:cubicBezTo>
                <a:cubicBezTo>
                  <a:pt x="422952" y="563040"/>
                  <a:pt x="426617" y="561667"/>
                  <a:pt x="429748" y="559151"/>
                </a:cubicBezTo>
                <a:lnTo>
                  <a:pt x="544592" y="465131"/>
                </a:lnTo>
                <a:cubicBezTo>
                  <a:pt x="544973" y="464902"/>
                  <a:pt x="545279" y="464597"/>
                  <a:pt x="545584" y="464292"/>
                </a:cubicBezTo>
                <a:cubicBezTo>
                  <a:pt x="551082" y="458802"/>
                  <a:pt x="551082" y="449804"/>
                  <a:pt x="545584" y="444314"/>
                </a:cubicBezTo>
                <a:cubicBezTo>
                  <a:pt x="545279" y="443933"/>
                  <a:pt x="544897" y="443628"/>
                  <a:pt x="544592" y="443399"/>
                </a:cubicBezTo>
                <a:lnTo>
                  <a:pt x="428144" y="349227"/>
                </a:lnTo>
                <a:cubicBezTo>
                  <a:pt x="425243" y="346863"/>
                  <a:pt x="421730" y="345567"/>
                  <a:pt x="418065" y="345567"/>
                </a:cubicBezTo>
                <a:cubicBezTo>
                  <a:pt x="410276" y="345567"/>
                  <a:pt x="401953" y="351743"/>
                  <a:pt x="401953" y="361656"/>
                </a:cubicBezTo>
                <a:lnTo>
                  <a:pt x="401953" y="400469"/>
                </a:lnTo>
                <a:cubicBezTo>
                  <a:pt x="401953" y="408704"/>
                  <a:pt x="395157" y="415491"/>
                  <a:pt x="386834" y="415491"/>
                </a:cubicBezTo>
                <a:lnTo>
                  <a:pt x="136453" y="415491"/>
                </a:lnTo>
                <a:cubicBezTo>
                  <a:pt x="128130" y="415491"/>
                  <a:pt x="121334" y="408704"/>
                  <a:pt x="121334" y="400469"/>
                </a:cubicBezTo>
                <a:lnTo>
                  <a:pt x="121334" y="376602"/>
                </a:lnTo>
                <a:cubicBezTo>
                  <a:pt x="121334" y="370730"/>
                  <a:pt x="118738" y="365240"/>
                  <a:pt x="114080" y="361580"/>
                </a:cubicBezTo>
                <a:lnTo>
                  <a:pt x="69716" y="326351"/>
                </a:lnTo>
                <a:cubicBezTo>
                  <a:pt x="66814" y="323987"/>
                  <a:pt x="63378" y="322767"/>
                  <a:pt x="59789" y="322767"/>
                </a:cubicBezTo>
                <a:close/>
                <a:moveTo>
                  <a:pt x="59789" y="280218"/>
                </a:moveTo>
                <a:cubicBezTo>
                  <a:pt x="72923" y="280218"/>
                  <a:pt x="85904" y="284793"/>
                  <a:pt x="96289" y="293029"/>
                </a:cubicBezTo>
                <a:lnTo>
                  <a:pt x="140653" y="328258"/>
                </a:lnTo>
                <a:cubicBezTo>
                  <a:pt x="147831" y="334053"/>
                  <a:pt x="153787" y="341449"/>
                  <a:pt x="157834" y="349761"/>
                </a:cubicBezTo>
                <a:cubicBezTo>
                  <a:pt x="161194" y="356776"/>
                  <a:pt x="163255" y="364630"/>
                  <a:pt x="163790" y="372484"/>
                </a:cubicBezTo>
                <a:lnTo>
                  <a:pt x="163866" y="372942"/>
                </a:lnTo>
                <a:lnTo>
                  <a:pt x="359345" y="372942"/>
                </a:lnTo>
                <a:lnTo>
                  <a:pt x="359345" y="361656"/>
                </a:lnTo>
                <a:cubicBezTo>
                  <a:pt x="359345" y="353421"/>
                  <a:pt x="361025" y="345414"/>
                  <a:pt x="364308" y="337942"/>
                </a:cubicBezTo>
                <a:cubicBezTo>
                  <a:pt x="367439" y="330850"/>
                  <a:pt x="371944" y="324445"/>
                  <a:pt x="377671" y="319107"/>
                </a:cubicBezTo>
                <a:cubicBezTo>
                  <a:pt x="388667" y="308737"/>
                  <a:pt x="403022" y="303018"/>
                  <a:pt x="418065" y="303018"/>
                </a:cubicBezTo>
                <a:cubicBezTo>
                  <a:pt x="431428" y="303018"/>
                  <a:pt x="444485" y="307669"/>
                  <a:pt x="454946" y="316133"/>
                </a:cubicBezTo>
                <a:lnTo>
                  <a:pt x="571393" y="410305"/>
                </a:lnTo>
                <a:cubicBezTo>
                  <a:pt x="572386" y="411144"/>
                  <a:pt x="573990" y="412517"/>
                  <a:pt x="575822" y="414271"/>
                </a:cubicBezTo>
                <a:cubicBezTo>
                  <a:pt x="597890" y="436384"/>
                  <a:pt x="597814" y="472375"/>
                  <a:pt x="575670" y="494412"/>
                </a:cubicBezTo>
                <a:cubicBezTo>
                  <a:pt x="574066" y="496014"/>
                  <a:pt x="572539" y="497310"/>
                  <a:pt x="571623" y="498072"/>
                </a:cubicBezTo>
                <a:lnTo>
                  <a:pt x="456779" y="592016"/>
                </a:lnTo>
                <a:cubicBezTo>
                  <a:pt x="446089" y="600785"/>
                  <a:pt x="432726" y="605589"/>
                  <a:pt x="419058" y="605589"/>
                </a:cubicBezTo>
                <a:cubicBezTo>
                  <a:pt x="403709" y="605589"/>
                  <a:pt x="389125" y="599793"/>
                  <a:pt x="377976" y="589271"/>
                </a:cubicBezTo>
                <a:cubicBezTo>
                  <a:pt x="372173" y="583780"/>
                  <a:pt x="367592" y="577375"/>
                  <a:pt x="364385" y="570131"/>
                </a:cubicBezTo>
                <a:cubicBezTo>
                  <a:pt x="361025" y="562506"/>
                  <a:pt x="359345" y="554423"/>
                  <a:pt x="359345" y="545959"/>
                </a:cubicBezTo>
                <a:lnTo>
                  <a:pt x="359345" y="535665"/>
                </a:lnTo>
                <a:lnTo>
                  <a:pt x="59713" y="535665"/>
                </a:lnTo>
                <a:cubicBezTo>
                  <a:pt x="27336" y="535665"/>
                  <a:pt x="1069" y="509358"/>
                  <a:pt x="1069" y="477027"/>
                </a:cubicBezTo>
                <a:lnTo>
                  <a:pt x="1069" y="338857"/>
                </a:lnTo>
                <a:cubicBezTo>
                  <a:pt x="1069" y="330621"/>
                  <a:pt x="2749" y="322615"/>
                  <a:pt x="6032" y="315142"/>
                </a:cubicBezTo>
                <a:cubicBezTo>
                  <a:pt x="9163" y="308051"/>
                  <a:pt x="13668" y="301722"/>
                  <a:pt x="19395" y="296308"/>
                </a:cubicBezTo>
                <a:cubicBezTo>
                  <a:pt x="30314" y="285937"/>
                  <a:pt x="44746" y="280218"/>
                  <a:pt x="59789" y="280218"/>
                </a:cubicBezTo>
                <a:close/>
                <a:moveTo>
                  <a:pt x="59757" y="279792"/>
                </a:moveTo>
                <a:cubicBezTo>
                  <a:pt x="44559" y="279792"/>
                  <a:pt x="30049" y="285510"/>
                  <a:pt x="18975" y="295955"/>
                </a:cubicBezTo>
                <a:cubicBezTo>
                  <a:pt x="13248" y="301367"/>
                  <a:pt x="8742" y="307771"/>
                  <a:pt x="5534" y="315014"/>
                </a:cubicBezTo>
                <a:cubicBezTo>
                  <a:pt x="2174" y="322562"/>
                  <a:pt x="494" y="330567"/>
                  <a:pt x="494" y="338877"/>
                </a:cubicBezTo>
                <a:lnTo>
                  <a:pt x="494" y="477021"/>
                </a:lnTo>
                <a:cubicBezTo>
                  <a:pt x="494" y="509574"/>
                  <a:pt x="27070" y="536105"/>
                  <a:pt x="59680" y="536105"/>
                </a:cubicBezTo>
                <a:lnTo>
                  <a:pt x="358818" y="536105"/>
                </a:lnTo>
                <a:lnTo>
                  <a:pt x="358818" y="545940"/>
                </a:lnTo>
                <a:cubicBezTo>
                  <a:pt x="358818" y="554403"/>
                  <a:pt x="360575" y="562636"/>
                  <a:pt x="363935" y="570260"/>
                </a:cubicBezTo>
                <a:cubicBezTo>
                  <a:pt x="367143" y="577579"/>
                  <a:pt x="371801" y="584059"/>
                  <a:pt x="377605" y="589625"/>
                </a:cubicBezTo>
                <a:cubicBezTo>
                  <a:pt x="388908" y="600222"/>
                  <a:pt x="403571" y="606016"/>
                  <a:pt x="419074" y="606016"/>
                </a:cubicBezTo>
                <a:cubicBezTo>
                  <a:pt x="432820" y="606016"/>
                  <a:pt x="446338" y="601213"/>
                  <a:pt x="457106" y="592446"/>
                </a:cubicBezTo>
                <a:lnTo>
                  <a:pt x="571965" y="498444"/>
                </a:lnTo>
                <a:cubicBezTo>
                  <a:pt x="572958" y="497681"/>
                  <a:pt x="574409" y="496385"/>
                  <a:pt x="576089" y="494784"/>
                </a:cubicBezTo>
                <a:cubicBezTo>
                  <a:pt x="598389" y="472523"/>
                  <a:pt x="598465" y="436233"/>
                  <a:pt x="576165" y="413895"/>
                </a:cubicBezTo>
                <a:cubicBezTo>
                  <a:pt x="574409" y="412142"/>
                  <a:pt x="572805" y="410770"/>
                  <a:pt x="571736" y="409931"/>
                </a:cubicBezTo>
                <a:lnTo>
                  <a:pt x="455273" y="315777"/>
                </a:lnTo>
                <a:cubicBezTo>
                  <a:pt x="444734" y="307238"/>
                  <a:pt x="431522" y="302587"/>
                  <a:pt x="418081" y="302587"/>
                </a:cubicBezTo>
                <a:cubicBezTo>
                  <a:pt x="402883" y="302587"/>
                  <a:pt x="388373" y="308305"/>
                  <a:pt x="377300" y="318750"/>
                </a:cubicBezTo>
                <a:cubicBezTo>
                  <a:pt x="371572" y="324163"/>
                  <a:pt x="367066" y="330567"/>
                  <a:pt x="363859" y="337733"/>
                </a:cubicBezTo>
                <a:cubicBezTo>
                  <a:pt x="360499" y="345281"/>
                  <a:pt x="358818" y="353362"/>
                  <a:pt x="358818" y="361672"/>
                </a:cubicBezTo>
                <a:lnTo>
                  <a:pt x="358818" y="372422"/>
                </a:lnTo>
                <a:lnTo>
                  <a:pt x="164306" y="372422"/>
                </a:lnTo>
                <a:cubicBezTo>
                  <a:pt x="163771" y="364569"/>
                  <a:pt x="161709" y="356717"/>
                  <a:pt x="158273" y="349550"/>
                </a:cubicBezTo>
                <a:cubicBezTo>
                  <a:pt x="154225" y="341164"/>
                  <a:pt x="148192" y="333693"/>
                  <a:pt x="140937" y="327898"/>
                </a:cubicBezTo>
                <a:lnTo>
                  <a:pt x="96566" y="292676"/>
                </a:lnTo>
                <a:cubicBezTo>
                  <a:pt x="86104" y="284366"/>
                  <a:pt x="73045" y="279792"/>
                  <a:pt x="59757" y="279792"/>
                </a:cubicBezTo>
                <a:close/>
                <a:moveTo>
                  <a:pt x="59789" y="279227"/>
                </a:moveTo>
                <a:cubicBezTo>
                  <a:pt x="73152" y="279227"/>
                  <a:pt x="86362" y="283878"/>
                  <a:pt x="96899" y="292266"/>
                </a:cubicBezTo>
                <a:lnTo>
                  <a:pt x="141264" y="327495"/>
                </a:lnTo>
                <a:cubicBezTo>
                  <a:pt x="148594" y="333290"/>
                  <a:pt x="154627" y="340839"/>
                  <a:pt x="158750" y="349303"/>
                </a:cubicBezTo>
                <a:cubicBezTo>
                  <a:pt x="162110" y="356319"/>
                  <a:pt x="164172" y="364096"/>
                  <a:pt x="164782" y="371950"/>
                </a:cubicBezTo>
                <a:lnTo>
                  <a:pt x="358276" y="371950"/>
                </a:lnTo>
                <a:lnTo>
                  <a:pt x="358276" y="361656"/>
                </a:lnTo>
                <a:cubicBezTo>
                  <a:pt x="358276" y="353268"/>
                  <a:pt x="360032" y="345186"/>
                  <a:pt x="363392" y="337560"/>
                </a:cubicBezTo>
                <a:cubicBezTo>
                  <a:pt x="366599" y="330316"/>
                  <a:pt x="371180" y="323835"/>
                  <a:pt x="376984" y="318345"/>
                </a:cubicBezTo>
                <a:cubicBezTo>
                  <a:pt x="388132" y="307822"/>
                  <a:pt x="402717" y="302027"/>
                  <a:pt x="418065" y="302027"/>
                </a:cubicBezTo>
                <a:cubicBezTo>
                  <a:pt x="431657" y="302027"/>
                  <a:pt x="444943" y="306754"/>
                  <a:pt x="455557" y="315371"/>
                </a:cubicBezTo>
                <a:lnTo>
                  <a:pt x="572004" y="409543"/>
                </a:lnTo>
                <a:cubicBezTo>
                  <a:pt x="573073" y="410382"/>
                  <a:pt x="574677" y="411754"/>
                  <a:pt x="576510" y="413584"/>
                </a:cubicBezTo>
                <a:cubicBezTo>
                  <a:pt x="598959" y="436079"/>
                  <a:pt x="598959" y="472680"/>
                  <a:pt x="576357" y="495099"/>
                </a:cubicBezTo>
                <a:cubicBezTo>
                  <a:pt x="574753" y="496776"/>
                  <a:pt x="573226" y="498072"/>
                  <a:pt x="572233" y="498835"/>
                </a:cubicBezTo>
                <a:lnTo>
                  <a:pt x="457390" y="592855"/>
                </a:lnTo>
                <a:cubicBezTo>
                  <a:pt x="446547" y="601700"/>
                  <a:pt x="432955" y="606580"/>
                  <a:pt x="419058" y="606580"/>
                </a:cubicBezTo>
                <a:cubicBezTo>
                  <a:pt x="403480" y="606580"/>
                  <a:pt x="388590" y="600709"/>
                  <a:pt x="377289" y="589957"/>
                </a:cubicBezTo>
                <a:cubicBezTo>
                  <a:pt x="371333" y="584467"/>
                  <a:pt x="366752" y="577909"/>
                  <a:pt x="363468" y="570512"/>
                </a:cubicBezTo>
                <a:cubicBezTo>
                  <a:pt x="360032" y="562811"/>
                  <a:pt x="358276" y="554499"/>
                  <a:pt x="358276" y="545959"/>
                </a:cubicBezTo>
                <a:lnTo>
                  <a:pt x="358276" y="536656"/>
                </a:lnTo>
                <a:lnTo>
                  <a:pt x="59713" y="536656"/>
                </a:lnTo>
                <a:cubicBezTo>
                  <a:pt x="26802" y="536656"/>
                  <a:pt x="0" y="509892"/>
                  <a:pt x="0" y="477027"/>
                </a:cubicBezTo>
                <a:lnTo>
                  <a:pt x="0" y="338857"/>
                </a:lnTo>
                <a:cubicBezTo>
                  <a:pt x="0" y="330469"/>
                  <a:pt x="1756" y="322386"/>
                  <a:pt x="5116" y="314761"/>
                </a:cubicBezTo>
                <a:cubicBezTo>
                  <a:pt x="8323" y="307517"/>
                  <a:pt x="12905" y="301035"/>
                  <a:pt x="18632" y="295621"/>
                </a:cubicBezTo>
                <a:cubicBezTo>
                  <a:pt x="29856" y="285022"/>
                  <a:pt x="44441" y="279227"/>
                  <a:pt x="59789" y="279227"/>
                </a:cubicBezTo>
                <a:close/>
                <a:moveTo>
                  <a:pt x="174327" y="44608"/>
                </a:moveTo>
                <a:cubicBezTo>
                  <a:pt x="170661" y="44608"/>
                  <a:pt x="167225" y="45828"/>
                  <a:pt x="164247" y="48192"/>
                </a:cubicBezTo>
                <a:lnTo>
                  <a:pt x="49403" y="142211"/>
                </a:lnTo>
                <a:cubicBezTo>
                  <a:pt x="49098" y="142440"/>
                  <a:pt x="48793" y="142745"/>
                  <a:pt x="48487" y="142974"/>
                </a:cubicBezTo>
                <a:cubicBezTo>
                  <a:pt x="43371" y="148083"/>
                  <a:pt x="43371" y="156394"/>
                  <a:pt x="48487" y="161580"/>
                </a:cubicBezTo>
                <a:cubicBezTo>
                  <a:pt x="48793" y="161885"/>
                  <a:pt x="49098" y="162113"/>
                  <a:pt x="49480" y="162418"/>
                </a:cubicBezTo>
                <a:lnTo>
                  <a:pt x="165851" y="256590"/>
                </a:lnTo>
                <a:cubicBezTo>
                  <a:pt x="168600" y="258802"/>
                  <a:pt x="171883" y="259946"/>
                  <a:pt x="175319" y="259946"/>
                </a:cubicBezTo>
                <a:cubicBezTo>
                  <a:pt x="182573" y="259946"/>
                  <a:pt x="190438" y="254227"/>
                  <a:pt x="190438" y="244924"/>
                </a:cubicBezTo>
                <a:lnTo>
                  <a:pt x="190438" y="206111"/>
                </a:lnTo>
                <a:cubicBezTo>
                  <a:pt x="190438" y="197266"/>
                  <a:pt x="197616" y="190098"/>
                  <a:pt x="206550" y="190098"/>
                </a:cubicBezTo>
                <a:lnTo>
                  <a:pt x="456931" y="190098"/>
                </a:lnTo>
                <a:cubicBezTo>
                  <a:pt x="465788" y="190098"/>
                  <a:pt x="473042" y="197266"/>
                  <a:pt x="473042" y="206111"/>
                </a:cubicBezTo>
                <a:lnTo>
                  <a:pt x="473042" y="229978"/>
                </a:lnTo>
                <a:cubicBezTo>
                  <a:pt x="473042" y="235545"/>
                  <a:pt x="475562" y="240730"/>
                  <a:pt x="479915" y="244238"/>
                </a:cubicBezTo>
                <a:lnTo>
                  <a:pt x="524279" y="279466"/>
                </a:lnTo>
                <a:cubicBezTo>
                  <a:pt x="526952" y="281601"/>
                  <a:pt x="530235" y="282745"/>
                  <a:pt x="533595" y="282745"/>
                </a:cubicBezTo>
                <a:cubicBezTo>
                  <a:pt x="540849" y="282745"/>
                  <a:pt x="548714" y="277026"/>
                  <a:pt x="548714" y="267723"/>
                </a:cubicBezTo>
                <a:lnTo>
                  <a:pt x="548714" y="129553"/>
                </a:lnTo>
                <a:cubicBezTo>
                  <a:pt x="548714" y="121242"/>
                  <a:pt x="541995" y="114532"/>
                  <a:pt x="533671" y="114532"/>
                </a:cubicBezTo>
                <a:lnTo>
                  <a:pt x="206550" y="114532"/>
                </a:lnTo>
                <a:cubicBezTo>
                  <a:pt x="197616" y="114532"/>
                  <a:pt x="190438" y="107288"/>
                  <a:pt x="190438" y="98442"/>
                </a:cubicBezTo>
                <a:lnTo>
                  <a:pt x="190438" y="60621"/>
                </a:lnTo>
                <a:cubicBezTo>
                  <a:pt x="190438" y="50708"/>
                  <a:pt x="182115" y="44608"/>
                  <a:pt x="174327" y="44608"/>
                </a:cubicBezTo>
                <a:close/>
                <a:moveTo>
                  <a:pt x="174289" y="44097"/>
                </a:moveTo>
                <a:cubicBezTo>
                  <a:pt x="182842" y="44097"/>
                  <a:pt x="190936" y="50806"/>
                  <a:pt x="190936" y="60641"/>
                </a:cubicBezTo>
                <a:lnTo>
                  <a:pt x="190936" y="98455"/>
                </a:lnTo>
                <a:cubicBezTo>
                  <a:pt x="190936" y="107070"/>
                  <a:pt x="197885" y="114008"/>
                  <a:pt x="206513" y="114008"/>
                </a:cubicBezTo>
                <a:lnTo>
                  <a:pt x="533641" y="114008"/>
                </a:lnTo>
                <a:cubicBezTo>
                  <a:pt x="542193" y="114008"/>
                  <a:pt x="549218" y="120945"/>
                  <a:pt x="549218" y="129560"/>
                </a:cubicBezTo>
                <a:lnTo>
                  <a:pt x="549218" y="267704"/>
                </a:lnTo>
                <a:cubicBezTo>
                  <a:pt x="549218" y="276929"/>
                  <a:pt x="541582" y="283257"/>
                  <a:pt x="533564" y="283257"/>
                </a:cubicBezTo>
                <a:cubicBezTo>
                  <a:pt x="530281" y="283257"/>
                  <a:pt x="526845" y="282190"/>
                  <a:pt x="523943" y="279826"/>
                </a:cubicBezTo>
                <a:lnTo>
                  <a:pt x="479578" y="244604"/>
                </a:lnTo>
                <a:cubicBezTo>
                  <a:pt x="475072" y="241021"/>
                  <a:pt x="472476" y="235684"/>
                  <a:pt x="472476" y="229966"/>
                </a:cubicBezTo>
                <a:lnTo>
                  <a:pt x="472476" y="206104"/>
                </a:lnTo>
                <a:cubicBezTo>
                  <a:pt x="472476" y="197565"/>
                  <a:pt x="465527" y="190551"/>
                  <a:pt x="456899" y="190551"/>
                </a:cubicBezTo>
                <a:lnTo>
                  <a:pt x="206513" y="190551"/>
                </a:lnTo>
                <a:cubicBezTo>
                  <a:pt x="197885" y="190551"/>
                  <a:pt x="190936" y="197565"/>
                  <a:pt x="190936" y="206104"/>
                </a:cubicBezTo>
                <a:lnTo>
                  <a:pt x="190936" y="244909"/>
                </a:lnTo>
                <a:cubicBezTo>
                  <a:pt x="190936" y="254134"/>
                  <a:pt x="183300" y="260462"/>
                  <a:pt x="175282" y="260462"/>
                </a:cubicBezTo>
                <a:cubicBezTo>
                  <a:pt x="171922" y="260462"/>
                  <a:pt x="168486" y="259394"/>
                  <a:pt x="165508" y="256955"/>
                </a:cubicBezTo>
                <a:lnTo>
                  <a:pt x="49058" y="162800"/>
                </a:lnTo>
                <a:cubicBezTo>
                  <a:pt x="48753" y="162495"/>
                  <a:pt x="48371" y="162190"/>
                  <a:pt x="48066" y="161885"/>
                </a:cubicBezTo>
                <a:cubicBezTo>
                  <a:pt x="42797" y="156625"/>
                  <a:pt x="42797" y="147934"/>
                  <a:pt x="48142" y="142673"/>
                </a:cubicBezTo>
                <a:cubicBezTo>
                  <a:pt x="48448" y="142368"/>
                  <a:pt x="48753" y="142063"/>
                  <a:pt x="49058" y="141835"/>
                </a:cubicBezTo>
                <a:lnTo>
                  <a:pt x="163904" y="47833"/>
                </a:lnTo>
                <a:cubicBezTo>
                  <a:pt x="167111" y="45241"/>
                  <a:pt x="170777" y="44097"/>
                  <a:pt x="174289" y="44097"/>
                </a:cubicBezTo>
                <a:close/>
                <a:moveTo>
                  <a:pt x="174327" y="43540"/>
                </a:moveTo>
                <a:cubicBezTo>
                  <a:pt x="170432" y="43540"/>
                  <a:pt x="166767" y="44913"/>
                  <a:pt x="163636" y="47429"/>
                </a:cubicBezTo>
                <a:lnTo>
                  <a:pt x="48793" y="141449"/>
                </a:lnTo>
                <a:cubicBezTo>
                  <a:pt x="48411" y="141678"/>
                  <a:pt x="48105" y="141983"/>
                  <a:pt x="47800" y="142288"/>
                </a:cubicBezTo>
                <a:cubicBezTo>
                  <a:pt x="42302" y="147778"/>
                  <a:pt x="42226" y="156776"/>
                  <a:pt x="47800" y="162266"/>
                </a:cubicBezTo>
                <a:cubicBezTo>
                  <a:pt x="48105" y="162647"/>
                  <a:pt x="48487" y="162876"/>
                  <a:pt x="48793" y="163181"/>
                </a:cubicBezTo>
                <a:lnTo>
                  <a:pt x="165240" y="257353"/>
                </a:lnTo>
                <a:cubicBezTo>
                  <a:pt x="168141" y="259717"/>
                  <a:pt x="171654" y="261013"/>
                  <a:pt x="175319" y="261013"/>
                </a:cubicBezTo>
                <a:cubicBezTo>
                  <a:pt x="183031" y="261013"/>
                  <a:pt x="191431" y="254837"/>
                  <a:pt x="191431" y="244924"/>
                </a:cubicBezTo>
                <a:lnTo>
                  <a:pt x="191431" y="206111"/>
                </a:lnTo>
                <a:cubicBezTo>
                  <a:pt x="191431" y="197876"/>
                  <a:pt x="198227" y="191089"/>
                  <a:pt x="206550" y="191089"/>
                </a:cubicBezTo>
                <a:lnTo>
                  <a:pt x="456931" y="191089"/>
                </a:lnTo>
                <a:cubicBezTo>
                  <a:pt x="465254" y="191089"/>
                  <a:pt x="472050" y="197876"/>
                  <a:pt x="472050" y="206111"/>
                </a:cubicBezTo>
                <a:lnTo>
                  <a:pt x="472050" y="229978"/>
                </a:lnTo>
                <a:cubicBezTo>
                  <a:pt x="472050" y="235850"/>
                  <a:pt x="474646" y="241340"/>
                  <a:pt x="479304" y="245000"/>
                </a:cubicBezTo>
                <a:lnTo>
                  <a:pt x="523668" y="280229"/>
                </a:lnTo>
                <a:cubicBezTo>
                  <a:pt x="526570" y="282593"/>
                  <a:pt x="530006" y="283813"/>
                  <a:pt x="533595" y="283813"/>
                </a:cubicBezTo>
                <a:cubicBezTo>
                  <a:pt x="541384" y="283813"/>
                  <a:pt x="549707" y="277636"/>
                  <a:pt x="549707" y="267723"/>
                </a:cubicBezTo>
                <a:lnTo>
                  <a:pt x="549707" y="129553"/>
                </a:lnTo>
                <a:cubicBezTo>
                  <a:pt x="549707" y="120708"/>
                  <a:pt x="542529" y="113464"/>
                  <a:pt x="533671" y="113464"/>
                </a:cubicBezTo>
                <a:lnTo>
                  <a:pt x="206550" y="113464"/>
                </a:lnTo>
                <a:cubicBezTo>
                  <a:pt x="198227" y="113464"/>
                  <a:pt x="191431" y="106754"/>
                  <a:pt x="191431" y="98442"/>
                </a:cubicBezTo>
                <a:lnTo>
                  <a:pt x="191431" y="60621"/>
                </a:lnTo>
                <a:cubicBezTo>
                  <a:pt x="191431" y="50098"/>
                  <a:pt x="182573" y="43540"/>
                  <a:pt x="174327" y="43540"/>
                </a:cubicBezTo>
                <a:close/>
                <a:moveTo>
                  <a:pt x="174327" y="991"/>
                </a:moveTo>
                <a:cubicBezTo>
                  <a:pt x="189675" y="991"/>
                  <a:pt x="204259" y="6786"/>
                  <a:pt x="215408" y="17309"/>
                </a:cubicBezTo>
                <a:cubicBezTo>
                  <a:pt x="221211" y="22800"/>
                  <a:pt x="225792" y="29205"/>
                  <a:pt x="228999" y="36449"/>
                </a:cubicBezTo>
                <a:cubicBezTo>
                  <a:pt x="232359" y="44074"/>
                  <a:pt x="234039" y="52157"/>
                  <a:pt x="234039" y="60621"/>
                </a:cubicBezTo>
                <a:lnTo>
                  <a:pt x="234039" y="70915"/>
                </a:lnTo>
                <a:lnTo>
                  <a:pt x="533671" y="70915"/>
                </a:lnTo>
                <a:cubicBezTo>
                  <a:pt x="565971" y="70915"/>
                  <a:pt x="592315" y="97222"/>
                  <a:pt x="592315" y="129553"/>
                </a:cubicBezTo>
                <a:lnTo>
                  <a:pt x="592315" y="267723"/>
                </a:lnTo>
                <a:cubicBezTo>
                  <a:pt x="592315" y="275959"/>
                  <a:pt x="590635" y="283965"/>
                  <a:pt x="587352" y="291438"/>
                </a:cubicBezTo>
                <a:cubicBezTo>
                  <a:pt x="584221" y="298529"/>
                  <a:pt x="579716" y="304858"/>
                  <a:pt x="573989" y="310272"/>
                </a:cubicBezTo>
                <a:cubicBezTo>
                  <a:pt x="562993" y="320643"/>
                  <a:pt x="548638" y="326285"/>
                  <a:pt x="533595" y="326285"/>
                </a:cubicBezTo>
                <a:cubicBezTo>
                  <a:pt x="520461" y="326285"/>
                  <a:pt x="507480" y="321787"/>
                  <a:pt x="497095" y="313551"/>
                </a:cubicBezTo>
                <a:lnTo>
                  <a:pt x="452731" y="278323"/>
                </a:lnTo>
                <a:cubicBezTo>
                  <a:pt x="445477" y="272527"/>
                  <a:pt x="439597" y="265131"/>
                  <a:pt x="435550" y="256819"/>
                </a:cubicBezTo>
                <a:cubicBezTo>
                  <a:pt x="432190" y="249804"/>
                  <a:pt x="430129" y="241950"/>
                  <a:pt x="429594" y="234096"/>
                </a:cubicBezTo>
                <a:lnTo>
                  <a:pt x="429518" y="233638"/>
                </a:lnTo>
                <a:lnTo>
                  <a:pt x="234039" y="233638"/>
                </a:lnTo>
                <a:lnTo>
                  <a:pt x="234039" y="244924"/>
                </a:lnTo>
                <a:cubicBezTo>
                  <a:pt x="234039" y="253159"/>
                  <a:pt x="232359" y="261166"/>
                  <a:pt x="229076" y="268638"/>
                </a:cubicBezTo>
                <a:cubicBezTo>
                  <a:pt x="225945" y="275730"/>
                  <a:pt x="221440" y="282059"/>
                  <a:pt x="215713" y="287473"/>
                </a:cubicBezTo>
                <a:cubicBezTo>
                  <a:pt x="204717" y="297843"/>
                  <a:pt x="190362" y="303562"/>
                  <a:pt x="175319" y="303562"/>
                </a:cubicBezTo>
                <a:cubicBezTo>
                  <a:pt x="161956" y="303562"/>
                  <a:pt x="148899" y="298911"/>
                  <a:pt x="138438" y="290447"/>
                </a:cubicBezTo>
                <a:lnTo>
                  <a:pt x="21991" y="196275"/>
                </a:lnTo>
                <a:cubicBezTo>
                  <a:pt x="20922" y="195436"/>
                  <a:pt x="19394" y="194063"/>
                  <a:pt x="17562" y="192309"/>
                </a:cubicBezTo>
                <a:cubicBezTo>
                  <a:pt x="-4506" y="170196"/>
                  <a:pt x="-4430" y="134205"/>
                  <a:pt x="17714" y="112168"/>
                </a:cubicBezTo>
                <a:cubicBezTo>
                  <a:pt x="19394" y="110490"/>
                  <a:pt x="20845" y="109270"/>
                  <a:pt x="21762" y="108508"/>
                </a:cubicBezTo>
                <a:lnTo>
                  <a:pt x="136605" y="14564"/>
                </a:lnTo>
                <a:cubicBezTo>
                  <a:pt x="147296" y="5795"/>
                  <a:pt x="160658" y="991"/>
                  <a:pt x="174327" y="991"/>
                </a:cubicBezTo>
                <a:close/>
                <a:moveTo>
                  <a:pt x="174289" y="565"/>
                </a:moveTo>
                <a:cubicBezTo>
                  <a:pt x="160544" y="565"/>
                  <a:pt x="147029" y="5368"/>
                  <a:pt x="136262" y="14135"/>
                </a:cubicBezTo>
                <a:lnTo>
                  <a:pt x="21416" y="108137"/>
                </a:lnTo>
                <a:cubicBezTo>
                  <a:pt x="20423" y="108900"/>
                  <a:pt x="18973" y="110120"/>
                  <a:pt x="17293" y="111797"/>
                </a:cubicBezTo>
                <a:cubicBezTo>
                  <a:pt x="-5005" y="134058"/>
                  <a:pt x="-5081" y="170348"/>
                  <a:pt x="17216" y="192686"/>
                </a:cubicBezTo>
                <a:cubicBezTo>
                  <a:pt x="18973" y="194439"/>
                  <a:pt x="20576" y="195811"/>
                  <a:pt x="21645" y="196650"/>
                </a:cubicBezTo>
                <a:lnTo>
                  <a:pt x="138095" y="290805"/>
                </a:lnTo>
                <a:cubicBezTo>
                  <a:pt x="148632" y="299343"/>
                  <a:pt x="161843" y="303994"/>
                  <a:pt x="175282" y="303994"/>
                </a:cubicBezTo>
                <a:cubicBezTo>
                  <a:pt x="190478" y="303994"/>
                  <a:pt x="204986" y="298276"/>
                  <a:pt x="216058" y="287831"/>
                </a:cubicBezTo>
                <a:cubicBezTo>
                  <a:pt x="221785" y="282418"/>
                  <a:pt x="226291" y="276014"/>
                  <a:pt x="229498" y="268848"/>
                </a:cubicBezTo>
                <a:cubicBezTo>
                  <a:pt x="232858" y="261300"/>
                  <a:pt x="234538" y="253219"/>
                  <a:pt x="234538" y="244909"/>
                </a:cubicBezTo>
                <a:lnTo>
                  <a:pt x="234538" y="234159"/>
                </a:lnTo>
                <a:lnTo>
                  <a:pt x="429027" y="234159"/>
                </a:lnTo>
                <a:cubicBezTo>
                  <a:pt x="429562" y="242012"/>
                  <a:pt x="431623" y="249864"/>
                  <a:pt x="435060" y="257031"/>
                </a:cubicBezTo>
                <a:cubicBezTo>
                  <a:pt x="439107" y="265417"/>
                  <a:pt x="445139" y="272888"/>
                  <a:pt x="452393" y="278683"/>
                </a:cubicBezTo>
                <a:lnTo>
                  <a:pt x="496759" y="313905"/>
                </a:lnTo>
                <a:cubicBezTo>
                  <a:pt x="507220" y="322215"/>
                  <a:pt x="520278" y="326789"/>
                  <a:pt x="533564" y="326789"/>
                </a:cubicBezTo>
                <a:cubicBezTo>
                  <a:pt x="548760" y="326789"/>
                  <a:pt x="563269" y="321071"/>
                  <a:pt x="574341" y="310550"/>
                </a:cubicBezTo>
                <a:cubicBezTo>
                  <a:pt x="580068" y="305137"/>
                  <a:pt x="584573" y="298810"/>
                  <a:pt x="587780" y="291567"/>
                </a:cubicBezTo>
                <a:cubicBezTo>
                  <a:pt x="591140" y="284019"/>
                  <a:pt x="592820" y="276014"/>
                  <a:pt x="592820" y="267704"/>
                </a:cubicBezTo>
                <a:lnTo>
                  <a:pt x="592820" y="129560"/>
                </a:lnTo>
                <a:cubicBezTo>
                  <a:pt x="592820" y="97007"/>
                  <a:pt x="566247" y="70476"/>
                  <a:pt x="533641" y="70476"/>
                </a:cubicBezTo>
                <a:lnTo>
                  <a:pt x="234538" y="70476"/>
                </a:lnTo>
                <a:lnTo>
                  <a:pt x="234538" y="60641"/>
                </a:lnTo>
                <a:cubicBezTo>
                  <a:pt x="234538" y="52102"/>
                  <a:pt x="232781" y="43945"/>
                  <a:pt x="229421" y="36321"/>
                </a:cubicBezTo>
                <a:cubicBezTo>
                  <a:pt x="226138" y="29002"/>
                  <a:pt x="221556" y="22522"/>
                  <a:pt x="215753" y="16956"/>
                </a:cubicBezTo>
                <a:cubicBezTo>
                  <a:pt x="204452" y="6359"/>
                  <a:pt x="189790" y="565"/>
                  <a:pt x="174289" y="565"/>
                </a:cubicBezTo>
                <a:close/>
                <a:moveTo>
                  <a:pt x="174327" y="0"/>
                </a:moveTo>
                <a:cubicBezTo>
                  <a:pt x="189904" y="0"/>
                  <a:pt x="204794" y="5871"/>
                  <a:pt x="216095" y="16623"/>
                </a:cubicBezTo>
                <a:cubicBezTo>
                  <a:pt x="221974" y="22113"/>
                  <a:pt x="226632" y="28671"/>
                  <a:pt x="229916" y="36068"/>
                </a:cubicBezTo>
                <a:cubicBezTo>
                  <a:pt x="233352" y="43769"/>
                  <a:pt x="235108" y="52081"/>
                  <a:pt x="235108" y="60621"/>
                </a:cubicBezTo>
                <a:lnTo>
                  <a:pt x="235108" y="69924"/>
                </a:lnTo>
                <a:lnTo>
                  <a:pt x="533671" y="69924"/>
                </a:lnTo>
                <a:cubicBezTo>
                  <a:pt x="566582" y="69924"/>
                  <a:pt x="593384" y="96688"/>
                  <a:pt x="593384" y="129553"/>
                </a:cubicBezTo>
                <a:lnTo>
                  <a:pt x="593384" y="267723"/>
                </a:lnTo>
                <a:cubicBezTo>
                  <a:pt x="593384" y="276111"/>
                  <a:pt x="591628" y="284194"/>
                  <a:pt x="588268" y="291819"/>
                </a:cubicBezTo>
                <a:cubicBezTo>
                  <a:pt x="585061" y="299063"/>
                  <a:pt x="580479" y="305545"/>
                  <a:pt x="574752" y="310959"/>
                </a:cubicBezTo>
                <a:cubicBezTo>
                  <a:pt x="563528" y="321558"/>
                  <a:pt x="548943" y="327353"/>
                  <a:pt x="533595" y="327353"/>
                </a:cubicBezTo>
                <a:cubicBezTo>
                  <a:pt x="520232" y="327353"/>
                  <a:pt x="507022" y="322702"/>
                  <a:pt x="496485" y="314314"/>
                </a:cubicBezTo>
                <a:lnTo>
                  <a:pt x="452120" y="279085"/>
                </a:lnTo>
                <a:cubicBezTo>
                  <a:pt x="444790" y="273290"/>
                  <a:pt x="438757" y="265665"/>
                  <a:pt x="434634" y="257277"/>
                </a:cubicBezTo>
                <a:cubicBezTo>
                  <a:pt x="431274" y="250261"/>
                  <a:pt x="429136" y="242407"/>
                  <a:pt x="428602" y="234630"/>
                </a:cubicBezTo>
                <a:lnTo>
                  <a:pt x="235108" y="234630"/>
                </a:lnTo>
                <a:lnTo>
                  <a:pt x="235108" y="244924"/>
                </a:lnTo>
                <a:cubicBezTo>
                  <a:pt x="235108" y="253312"/>
                  <a:pt x="233352" y="261394"/>
                  <a:pt x="229992" y="269020"/>
                </a:cubicBezTo>
                <a:cubicBezTo>
                  <a:pt x="226785" y="276264"/>
                  <a:pt x="222204" y="282745"/>
                  <a:pt x="216400" y="288235"/>
                </a:cubicBezTo>
                <a:cubicBezTo>
                  <a:pt x="205252" y="298758"/>
                  <a:pt x="190667" y="304553"/>
                  <a:pt x="175319" y="304553"/>
                </a:cubicBezTo>
                <a:cubicBezTo>
                  <a:pt x="161727" y="304553"/>
                  <a:pt x="148441" y="299826"/>
                  <a:pt x="137827" y="291209"/>
                </a:cubicBezTo>
                <a:lnTo>
                  <a:pt x="21380" y="197037"/>
                </a:lnTo>
                <a:cubicBezTo>
                  <a:pt x="20311" y="196198"/>
                  <a:pt x="18707" y="194826"/>
                  <a:pt x="16875" y="192996"/>
                </a:cubicBezTo>
                <a:cubicBezTo>
                  <a:pt x="-5575" y="170501"/>
                  <a:pt x="-5575" y="133900"/>
                  <a:pt x="17027" y="111405"/>
                </a:cubicBezTo>
                <a:cubicBezTo>
                  <a:pt x="18707" y="109804"/>
                  <a:pt x="20158" y="108508"/>
                  <a:pt x="21151" y="107745"/>
                </a:cubicBezTo>
                <a:lnTo>
                  <a:pt x="135994" y="13725"/>
                </a:lnTo>
                <a:cubicBezTo>
                  <a:pt x="146837" y="4880"/>
                  <a:pt x="160429" y="0"/>
                  <a:pt x="174327" y="0"/>
                </a:cubicBezTo>
                <a:close/>
              </a:path>
            </a:pathLst>
          </a:cu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56" name="îŝḷîḓé-Oval 18"/>
          <p:cNvSpPr/>
          <p:nvPr/>
        </p:nvSpPr>
        <p:spPr>
          <a:xfrm>
            <a:off x="4796095" y="3918467"/>
            <a:ext cx="225240" cy="231664"/>
          </a:xfrm>
          <a:custGeom>
            <a:avLst/>
            <a:gdLst>
              <a:gd name="T0" fmla="*/ 6023 w 6383"/>
              <a:gd name="T1" fmla="*/ 2985 h 6575"/>
              <a:gd name="T2" fmla="*/ 5921 w 6383"/>
              <a:gd name="T3" fmla="*/ 1957 h 6575"/>
              <a:gd name="T4" fmla="*/ 5304 w 6383"/>
              <a:gd name="T5" fmla="*/ 1379 h 6575"/>
              <a:gd name="T6" fmla="*/ 4619 w 6383"/>
              <a:gd name="T7" fmla="*/ 608 h 6575"/>
              <a:gd name="T8" fmla="*/ 3777 w 6383"/>
              <a:gd name="T9" fmla="*/ 501 h 6575"/>
              <a:gd name="T10" fmla="*/ 2768 w 6383"/>
              <a:gd name="T11" fmla="*/ 280 h 6575"/>
              <a:gd name="T12" fmla="*/ 2028 w 6383"/>
              <a:gd name="T13" fmla="*/ 688 h 6575"/>
              <a:gd name="T14" fmla="*/ 1083 w 6383"/>
              <a:gd name="T15" fmla="*/ 1103 h 6575"/>
              <a:gd name="T16" fmla="*/ 723 w 6383"/>
              <a:gd name="T17" fmla="*/ 1868 h 6575"/>
              <a:gd name="T18" fmla="*/ 201 w 6383"/>
              <a:gd name="T19" fmla="*/ 2759 h 6575"/>
              <a:gd name="T20" fmla="*/ 360 w 6383"/>
              <a:gd name="T21" fmla="*/ 3591 h 6575"/>
              <a:gd name="T22" fmla="*/ 461 w 6383"/>
              <a:gd name="T23" fmla="*/ 4619 h 6575"/>
              <a:gd name="T24" fmla="*/ 1079 w 6383"/>
              <a:gd name="T25" fmla="*/ 5197 h 6575"/>
              <a:gd name="T26" fmla="*/ 1764 w 6383"/>
              <a:gd name="T27" fmla="*/ 5968 h 6575"/>
              <a:gd name="T28" fmla="*/ 2604 w 6383"/>
              <a:gd name="T29" fmla="*/ 6073 h 6575"/>
              <a:gd name="T30" fmla="*/ 3613 w 6383"/>
              <a:gd name="T31" fmla="*/ 6295 h 6575"/>
              <a:gd name="T32" fmla="*/ 4353 w 6383"/>
              <a:gd name="T33" fmla="*/ 5888 h 6575"/>
              <a:gd name="T34" fmla="*/ 5299 w 6383"/>
              <a:gd name="T35" fmla="*/ 5473 h 6575"/>
              <a:gd name="T36" fmla="*/ 5659 w 6383"/>
              <a:gd name="T37" fmla="*/ 4708 h 6575"/>
              <a:gd name="T38" fmla="*/ 6180 w 6383"/>
              <a:gd name="T39" fmla="*/ 3817 h 6575"/>
              <a:gd name="T40" fmla="*/ 3877 w 6383"/>
              <a:gd name="T41" fmla="*/ 4231 h 6575"/>
              <a:gd name="T42" fmla="*/ 3381 w 6383"/>
              <a:gd name="T43" fmla="*/ 4613 h 6575"/>
              <a:gd name="T44" fmla="*/ 3287 w 6383"/>
              <a:gd name="T45" fmla="*/ 4924 h 6575"/>
              <a:gd name="T46" fmla="*/ 2960 w 6383"/>
              <a:gd name="T47" fmla="*/ 4820 h 6575"/>
              <a:gd name="T48" fmla="*/ 2844 w 6383"/>
              <a:gd name="T49" fmla="*/ 4529 h 6575"/>
              <a:gd name="T50" fmla="*/ 2356 w 6383"/>
              <a:gd name="T51" fmla="*/ 4233 h 6575"/>
              <a:gd name="T52" fmla="*/ 2560 w 6383"/>
              <a:gd name="T53" fmla="*/ 3940 h 6575"/>
              <a:gd name="T54" fmla="*/ 3307 w 6383"/>
              <a:gd name="T55" fmla="*/ 4036 h 6575"/>
              <a:gd name="T56" fmla="*/ 3193 w 6383"/>
              <a:gd name="T57" fmla="*/ 3535 h 6575"/>
              <a:gd name="T58" fmla="*/ 2365 w 6383"/>
              <a:gd name="T59" fmla="*/ 2705 h 6575"/>
              <a:gd name="T60" fmla="*/ 2991 w 6383"/>
              <a:gd name="T61" fmla="*/ 1897 h 6575"/>
              <a:gd name="T62" fmla="*/ 3105 w 6383"/>
              <a:gd name="T63" fmla="*/ 1651 h 6575"/>
              <a:gd name="T64" fmla="*/ 3401 w 6383"/>
              <a:gd name="T65" fmla="*/ 1856 h 6575"/>
              <a:gd name="T66" fmla="*/ 3865 w 6383"/>
              <a:gd name="T67" fmla="*/ 2119 h 6575"/>
              <a:gd name="T68" fmla="*/ 3847 w 6383"/>
              <a:gd name="T69" fmla="*/ 2508 h 6575"/>
              <a:gd name="T70" fmla="*/ 3208 w 6383"/>
              <a:gd name="T71" fmla="*/ 2464 h 6575"/>
              <a:gd name="T72" fmla="*/ 3025 w 6383"/>
              <a:gd name="T73" fmla="*/ 2832 h 6575"/>
              <a:gd name="T74" fmla="*/ 3647 w 6383"/>
              <a:gd name="T75" fmla="*/ 3137 h 6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383" h="6575">
                <a:moveTo>
                  <a:pt x="6023" y="3591"/>
                </a:moveTo>
                <a:cubicBezTo>
                  <a:pt x="5895" y="3409"/>
                  <a:pt x="5895" y="3167"/>
                  <a:pt x="6023" y="2985"/>
                </a:cubicBezTo>
                <a:lnTo>
                  <a:pt x="6181" y="2759"/>
                </a:lnTo>
                <a:cubicBezTo>
                  <a:pt x="6383" y="2472"/>
                  <a:pt x="6253" y="2072"/>
                  <a:pt x="5921" y="1957"/>
                </a:cubicBezTo>
                <a:lnTo>
                  <a:pt x="5660" y="1868"/>
                </a:lnTo>
                <a:cubicBezTo>
                  <a:pt x="5451" y="1796"/>
                  <a:pt x="5308" y="1600"/>
                  <a:pt x="5304" y="1379"/>
                </a:cubicBezTo>
                <a:lnTo>
                  <a:pt x="5300" y="1103"/>
                </a:lnTo>
                <a:cubicBezTo>
                  <a:pt x="5295" y="752"/>
                  <a:pt x="4953" y="505"/>
                  <a:pt x="4619" y="608"/>
                </a:cubicBezTo>
                <a:lnTo>
                  <a:pt x="4353" y="688"/>
                </a:lnTo>
                <a:cubicBezTo>
                  <a:pt x="4141" y="753"/>
                  <a:pt x="3911" y="679"/>
                  <a:pt x="3777" y="501"/>
                </a:cubicBezTo>
                <a:lnTo>
                  <a:pt x="3611" y="280"/>
                </a:lnTo>
                <a:cubicBezTo>
                  <a:pt x="3400" y="0"/>
                  <a:pt x="2979" y="0"/>
                  <a:pt x="2768" y="280"/>
                </a:cubicBezTo>
                <a:lnTo>
                  <a:pt x="2604" y="501"/>
                </a:lnTo>
                <a:cubicBezTo>
                  <a:pt x="2471" y="679"/>
                  <a:pt x="2240" y="753"/>
                  <a:pt x="2028" y="688"/>
                </a:cubicBezTo>
                <a:lnTo>
                  <a:pt x="1764" y="608"/>
                </a:lnTo>
                <a:cubicBezTo>
                  <a:pt x="1429" y="505"/>
                  <a:pt x="1088" y="752"/>
                  <a:pt x="1083" y="1103"/>
                </a:cubicBezTo>
                <a:lnTo>
                  <a:pt x="1079" y="1379"/>
                </a:lnTo>
                <a:cubicBezTo>
                  <a:pt x="1075" y="1600"/>
                  <a:pt x="933" y="1796"/>
                  <a:pt x="723" y="1868"/>
                </a:cubicBezTo>
                <a:lnTo>
                  <a:pt x="461" y="1957"/>
                </a:lnTo>
                <a:cubicBezTo>
                  <a:pt x="129" y="2071"/>
                  <a:pt x="0" y="2471"/>
                  <a:pt x="201" y="2759"/>
                </a:cubicBezTo>
                <a:lnTo>
                  <a:pt x="360" y="2985"/>
                </a:lnTo>
                <a:cubicBezTo>
                  <a:pt x="488" y="3167"/>
                  <a:pt x="488" y="3409"/>
                  <a:pt x="360" y="3591"/>
                </a:cubicBezTo>
                <a:lnTo>
                  <a:pt x="201" y="3817"/>
                </a:lnTo>
                <a:cubicBezTo>
                  <a:pt x="0" y="4104"/>
                  <a:pt x="129" y="4504"/>
                  <a:pt x="461" y="4619"/>
                </a:cubicBezTo>
                <a:lnTo>
                  <a:pt x="723" y="4708"/>
                </a:lnTo>
                <a:cubicBezTo>
                  <a:pt x="932" y="4780"/>
                  <a:pt x="1075" y="4976"/>
                  <a:pt x="1079" y="5197"/>
                </a:cubicBezTo>
                <a:lnTo>
                  <a:pt x="1083" y="5473"/>
                </a:lnTo>
                <a:cubicBezTo>
                  <a:pt x="1088" y="5824"/>
                  <a:pt x="1429" y="6071"/>
                  <a:pt x="1764" y="5968"/>
                </a:cubicBezTo>
                <a:lnTo>
                  <a:pt x="2028" y="5887"/>
                </a:lnTo>
                <a:cubicBezTo>
                  <a:pt x="2240" y="5821"/>
                  <a:pt x="2471" y="5896"/>
                  <a:pt x="2604" y="6073"/>
                </a:cubicBezTo>
                <a:lnTo>
                  <a:pt x="2771" y="6295"/>
                </a:lnTo>
                <a:cubicBezTo>
                  <a:pt x="2981" y="6575"/>
                  <a:pt x="3403" y="6575"/>
                  <a:pt x="3613" y="6295"/>
                </a:cubicBezTo>
                <a:lnTo>
                  <a:pt x="3777" y="6075"/>
                </a:lnTo>
                <a:cubicBezTo>
                  <a:pt x="3911" y="5897"/>
                  <a:pt x="4141" y="5823"/>
                  <a:pt x="4353" y="5888"/>
                </a:cubicBezTo>
                <a:lnTo>
                  <a:pt x="4617" y="5968"/>
                </a:lnTo>
                <a:cubicBezTo>
                  <a:pt x="4952" y="6071"/>
                  <a:pt x="5293" y="5824"/>
                  <a:pt x="5299" y="5473"/>
                </a:cubicBezTo>
                <a:lnTo>
                  <a:pt x="5303" y="5197"/>
                </a:lnTo>
                <a:cubicBezTo>
                  <a:pt x="5307" y="4976"/>
                  <a:pt x="5448" y="4780"/>
                  <a:pt x="5659" y="4708"/>
                </a:cubicBezTo>
                <a:lnTo>
                  <a:pt x="5920" y="4619"/>
                </a:lnTo>
                <a:cubicBezTo>
                  <a:pt x="6252" y="4505"/>
                  <a:pt x="6381" y="4105"/>
                  <a:pt x="6180" y="3817"/>
                </a:cubicBezTo>
                <a:lnTo>
                  <a:pt x="6023" y="3591"/>
                </a:lnTo>
                <a:close/>
                <a:moveTo>
                  <a:pt x="3877" y="4231"/>
                </a:moveTo>
                <a:cubicBezTo>
                  <a:pt x="3773" y="4357"/>
                  <a:pt x="3637" y="4443"/>
                  <a:pt x="3479" y="4487"/>
                </a:cubicBezTo>
                <a:cubicBezTo>
                  <a:pt x="3409" y="4505"/>
                  <a:pt x="3379" y="4541"/>
                  <a:pt x="3381" y="4613"/>
                </a:cubicBezTo>
                <a:cubicBezTo>
                  <a:pt x="3384" y="4684"/>
                  <a:pt x="3381" y="4755"/>
                  <a:pt x="3381" y="4825"/>
                </a:cubicBezTo>
                <a:cubicBezTo>
                  <a:pt x="3381" y="4888"/>
                  <a:pt x="3349" y="4923"/>
                  <a:pt x="3287" y="4924"/>
                </a:cubicBezTo>
                <a:cubicBezTo>
                  <a:pt x="3211" y="4925"/>
                  <a:pt x="3135" y="4925"/>
                  <a:pt x="3059" y="4924"/>
                </a:cubicBezTo>
                <a:cubicBezTo>
                  <a:pt x="2992" y="4923"/>
                  <a:pt x="2961" y="4885"/>
                  <a:pt x="2960" y="4820"/>
                </a:cubicBezTo>
                <a:cubicBezTo>
                  <a:pt x="2960" y="4768"/>
                  <a:pt x="2959" y="4717"/>
                  <a:pt x="2959" y="4665"/>
                </a:cubicBezTo>
                <a:cubicBezTo>
                  <a:pt x="2957" y="4552"/>
                  <a:pt x="2953" y="4547"/>
                  <a:pt x="2844" y="4529"/>
                </a:cubicBezTo>
                <a:cubicBezTo>
                  <a:pt x="2704" y="4507"/>
                  <a:pt x="2567" y="4475"/>
                  <a:pt x="2439" y="4413"/>
                </a:cubicBezTo>
                <a:cubicBezTo>
                  <a:pt x="2337" y="4364"/>
                  <a:pt x="2328" y="4339"/>
                  <a:pt x="2356" y="4233"/>
                </a:cubicBezTo>
                <a:cubicBezTo>
                  <a:pt x="2377" y="4155"/>
                  <a:pt x="2399" y="4076"/>
                  <a:pt x="2424" y="3999"/>
                </a:cubicBezTo>
                <a:cubicBezTo>
                  <a:pt x="2452" y="3908"/>
                  <a:pt x="2477" y="3897"/>
                  <a:pt x="2560" y="3940"/>
                </a:cubicBezTo>
                <a:cubicBezTo>
                  <a:pt x="2701" y="4013"/>
                  <a:pt x="2852" y="4055"/>
                  <a:pt x="3011" y="4075"/>
                </a:cubicBezTo>
                <a:cubicBezTo>
                  <a:pt x="3112" y="4088"/>
                  <a:pt x="3212" y="4077"/>
                  <a:pt x="3307" y="4036"/>
                </a:cubicBezTo>
                <a:cubicBezTo>
                  <a:pt x="3483" y="3959"/>
                  <a:pt x="3511" y="3755"/>
                  <a:pt x="3361" y="3633"/>
                </a:cubicBezTo>
                <a:cubicBezTo>
                  <a:pt x="3311" y="3592"/>
                  <a:pt x="3253" y="3561"/>
                  <a:pt x="3193" y="3535"/>
                </a:cubicBezTo>
                <a:cubicBezTo>
                  <a:pt x="3039" y="3467"/>
                  <a:pt x="2879" y="3415"/>
                  <a:pt x="2733" y="3328"/>
                </a:cubicBezTo>
                <a:cubicBezTo>
                  <a:pt x="2497" y="3187"/>
                  <a:pt x="2347" y="2992"/>
                  <a:pt x="2365" y="2705"/>
                </a:cubicBezTo>
                <a:cubicBezTo>
                  <a:pt x="2385" y="2380"/>
                  <a:pt x="2569" y="2177"/>
                  <a:pt x="2867" y="2069"/>
                </a:cubicBezTo>
                <a:cubicBezTo>
                  <a:pt x="2989" y="2024"/>
                  <a:pt x="2991" y="2027"/>
                  <a:pt x="2991" y="1897"/>
                </a:cubicBezTo>
                <a:lnTo>
                  <a:pt x="2991" y="1767"/>
                </a:lnTo>
                <a:cubicBezTo>
                  <a:pt x="2993" y="1669"/>
                  <a:pt x="3009" y="1653"/>
                  <a:pt x="3105" y="1651"/>
                </a:cubicBezTo>
                <a:cubicBezTo>
                  <a:pt x="3135" y="1649"/>
                  <a:pt x="3165" y="1651"/>
                  <a:pt x="3195" y="1651"/>
                </a:cubicBezTo>
                <a:cubicBezTo>
                  <a:pt x="3400" y="1651"/>
                  <a:pt x="3400" y="1651"/>
                  <a:pt x="3401" y="1856"/>
                </a:cubicBezTo>
                <a:cubicBezTo>
                  <a:pt x="3401" y="2001"/>
                  <a:pt x="3401" y="2001"/>
                  <a:pt x="3547" y="2024"/>
                </a:cubicBezTo>
                <a:cubicBezTo>
                  <a:pt x="3657" y="2041"/>
                  <a:pt x="3764" y="2075"/>
                  <a:pt x="3865" y="2119"/>
                </a:cubicBezTo>
                <a:cubicBezTo>
                  <a:pt x="3921" y="2144"/>
                  <a:pt x="3943" y="2183"/>
                  <a:pt x="3925" y="2243"/>
                </a:cubicBezTo>
                <a:cubicBezTo>
                  <a:pt x="3900" y="2332"/>
                  <a:pt x="3876" y="2420"/>
                  <a:pt x="3847" y="2508"/>
                </a:cubicBezTo>
                <a:cubicBezTo>
                  <a:pt x="3820" y="2591"/>
                  <a:pt x="3793" y="2603"/>
                  <a:pt x="3713" y="2564"/>
                </a:cubicBezTo>
                <a:cubicBezTo>
                  <a:pt x="3553" y="2487"/>
                  <a:pt x="3385" y="2455"/>
                  <a:pt x="3208" y="2464"/>
                </a:cubicBezTo>
                <a:cubicBezTo>
                  <a:pt x="3161" y="2467"/>
                  <a:pt x="3116" y="2473"/>
                  <a:pt x="3073" y="2492"/>
                </a:cubicBezTo>
                <a:cubicBezTo>
                  <a:pt x="2920" y="2559"/>
                  <a:pt x="2896" y="2728"/>
                  <a:pt x="3025" y="2832"/>
                </a:cubicBezTo>
                <a:cubicBezTo>
                  <a:pt x="3091" y="2885"/>
                  <a:pt x="3167" y="2923"/>
                  <a:pt x="3245" y="2956"/>
                </a:cubicBezTo>
                <a:cubicBezTo>
                  <a:pt x="3381" y="3012"/>
                  <a:pt x="3517" y="3065"/>
                  <a:pt x="3647" y="3137"/>
                </a:cubicBezTo>
                <a:cubicBezTo>
                  <a:pt x="4056" y="3365"/>
                  <a:pt x="4167" y="3880"/>
                  <a:pt x="3877" y="4231"/>
                </a:cubicBezTo>
                <a:close/>
              </a:path>
            </a:pathLst>
          </a:cu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52" name="îŝḷîḓé-Oval 19"/>
          <p:cNvSpPr/>
          <p:nvPr/>
        </p:nvSpPr>
        <p:spPr>
          <a:xfrm>
            <a:off x="5589613" y="4722893"/>
            <a:ext cx="231664" cy="213665"/>
          </a:xfrm>
          <a:custGeom>
            <a:avLst/>
            <a:gdLst>
              <a:gd name="connsiteX0" fmla="*/ 176147 w 578111"/>
              <a:gd name="connsiteY0" fmla="*/ 221031 h 533197"/>
              <a:gd name="connsiteX1" fmla="*/ 212154 w 578111"/>
              <a:gd name="connsiteY1" fmla="*/ 256947 h 533197"/>
              <a:gd name="connsiteX2" fmla="*/ 212154 w 578111"/>
              <a:gd name="connsiteY2" fmla="*/ 348118 h 533197"/>
              <a:gd name="connsiteX3" fmla="*/ 176147 w 578111"/>
              <a:gd name="connsiteY3" fmla="*/ 384955 h 533197"/>
              <a:gd name="connsiteX4" fmla="*/ 139217 w 578111"/>
              <a:gd name="connsiteY4" fmla="*/ 348118 h 533197"/>
              <a:gd name="connsiteX5" fmla="*/ 139217 w 578111"/>
              <a:gd name="connsiteY5" fmla="*/ 256947 h 533197"/>
              <a:gd name="connsiteX6" fmla="*/ 176147 w 578111"/>
              <a:gd name="connsiteY6" fmla="*/ 221031 h 533197"/>
              <a:gd name="connsiteX7" fmla="*/ 267503 w 578111"/>
              <a:gd name="connsiteY7" fmla="*/ 184193 h 533197"/>
              <a:gd name="connsiteX8" fmla="*/ 303437 w 578111"/>
              <a:gd name="connsiteY8" fmla="*/ 221030 h 533197"/>
              <a:gd name="connsiteX9" fmla="*/ 303437 w 578111"/>
              <a:gd name="connsiteY9" fmla="*/ 348119 h 533197"/>
              <a:gd name="connsiteX10" fmla="*/ 267503 w 578111"/>
              <a:gd name="connsiteY10" fmla="*/ 384956 h 533197"/>
              <a:gd name="connsiteX11" fmla="*/ 230648 w 578111"/>
              <a:gd name="connsiteY11" fmla="*/ 348119 h 533197"/>
              <a:gd name="connsiteX12" fmla="*/ 230648 w 578111"/>
              <a:gd name="connsiteY12" fmla="*/ 221030 h 533197"/>
              <a:gd name="connsiteX13" fmla="*/ 267503 w 578111"/>
              <a:gd name="connsiteY13" fmla="*/ 184193 h 533197"/>
              <a:gd name="connsiteX14" fmla="*/ 357937 w 578111"/>
              <a:gd name="connsiteY14" fmla="*/ 148390 h 533197"/>
              <a:gd name="connsiteX15" fmla="*/ 394867 w 578111"/>
              <a:gd name="connsiteY15" fmla="*/ 184289 h 533197"/>
              <a:gd name="connsiteX16" fmla="*/ 394867 w 578111"/>
              <a:gd name="connsiteY16" fmla="*/ 348136 h 533197"/>
              <a:gd name="connsiteX17" fmla="*/ 357937 w 578111"/>
              <a:gd name="connsiteY17" fmla="*/ 384955 h 533197"/>
              <a:gd name="connsiteX18" fmla="*/ 321930 w 578111"/>
              <a:gd name="connsiteY18" fmla="*/ 348136 h 533197"/>
              <a:gd name="connsiteX19" fmla="*/ 321930 w 578111"/>
              <a:gd name="connsiteY19" fmla="*/ 184289 h 533197"/>
              <a:gd name="connsiteX20" fmla="*/ 357937 w 578111"/>
              <a:gd name="connsiteY20" fmla="*/ 148390 h 533197"/>
              <a:gd name="connsiteX21" fmla="*/ 267469 w 578111"/>
              <a:gd name="connsiteY21" fmla="*/ 0 h 533197"/>
              <a:gd name="connsiteX22" fmla="*/ 529404 w 578111"/>
              <a:gd name="connsiteY22" fmla="*/ 218252 h 533197"/>
              <a:gd name="connsiteX23" fmla="*/ 566296 w 578111"/>
              <a:gd name="connsiteY23" fmla="*/ 218252 h 533197"/>
              <a:gd name="connsiteX24" fmla="*/ 576441 w 578111"/>
              <a:gd name="connsiteY24" fmla="*/ 224698 h 533197"/>
              <a:gd name="connsiteX25" fmla="*/ 575519 w 578111"/>
              <a:gd name="connsiteY25" fmla="*/ 237590 h 533197"/>
              <a:gd name="connsiteX26" fmla="*/ 514647 w 578111"/>
              <a:gd name="connsiteY26" fmla="*/ 310341 h 533197"/>
              <a:gd name="connsiteX27" fmla="*/ 505424 w 578111"/>
              <a:gd name="connsiteY27" fmla="*/ 314945 h 533197"/>
              <a:gd name="connsiteX28" fmla="*/ 496201 w 578111"/>
              <a:gd name="connsiteY28" fmla="*/ 310341 h 533197"/>
              <a:gd name="connsiteX29" fmla="*/ 435328 w 578111"/>
              <a:gd name="connsiteY29" fmla="*/ 237590 h 533197"/>
              <a:gd name="connsiteX30" fmla="*/ 433484 w 578111"/>
              <a:gd name="connsiteY30" fmla="*/ 224698 h 533197"/>
              <a:gd name="connsiteX31" fmla="*/ 444551 w 578111"/>
              <a:gd name="connsiteY31" fmla="*/ 218252 h 533197"/>
              <a:gd name="connsiteX32" fmla="*/ 480521 w 578111"/>
              <a:gd name="connsiteY32" fmla="*/ 218252 h 533197"/>
              <a:gd name="connsiteX33" fmla="*/ 267469 w 578111"/>
              <a:gd name="connsiteY33" fmla="*/ 47886 h 533197"/>
              <a:gd name="connsiteX34" fmla="*/ 48882 w 578111"/>
              <a:gd name="connsiteY34" fmla="*/ 266138 h 533197"/>
              <a:gd name="connsiteX35" fmla="*/ 267469 w 578111"/>
              <a:gd name="connsiteY35" fmla="*/ 484390 h 533197"/>
              <a:gd name="connsiteX36" fmla="*/ 456541 w 578111"/>
              <a:gd name="connsiteY36" fmla="*/ 375724 h 533197"/>
              <a:gd name="connsiteX37" fmla="*/ 489744 w 578111"/>
              <a:gd name="connsiteY37" fmla="*/ 366515 h 533197"/>
              <a:gd name="connsiteX38" fmla="*/ 498967 w 578111"/>
              <a:gd name="connsiteY38" fmla="*/ 399668 h 533197"/>
              <a:gd name="connsiteX39" fmla="*/ 267469 w 578111"/>
              <a:gd name="connsiteY39" fmla="*/ 533197 h 533197"/>
              <a:gd name="connsiteX40" fmla="*/ 0 w 578111"/>
              <a:gd name="connsiteY40" fmla="*/ 266138 h 533197"/>
              <a:gd name="connsiteX41" fmla="*/ 267469 w 578111"/>
              <a:gd name="connsiteY41" fmla="*/ 0 h 533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578111" h="533197">
                <a:moveTo>
                  <a:pt x="176147" y="221031"/>
                </a:moveTo>
                <a:cubicBezTo>
                  <a:pt x="196459" y="221031"/>
                  <a:pt x="212154" y="237608"/>
                  <a:pt x="212154" y="256947"/>
                </a:cubicBezTo>
                <a:lnTo>
                  <a:pt x="212154" y="348118"/>
                </a:lnTo>
                <a:cubicBezTo>
                  <a:pt x="212154" y="368378"/>
                  <a:pt x="196459" y="384955"/>
                  <a:pt x="176147" y="384955"/>
                </a:cubicBezTo>
                <a:cubicBezTo>
                  <a:pt x="155836" y="384955"/>
                  <a:pt x="139217" y="368378"/>
                  <a:pt x="139217" y="348118"/>
                </a:cubicBezTo>
                <a:lnTo>
                  <a:pt x="139217" y="256947"/>
                </a:lnTo>
                <a:cubicBezTo>
                  <a:pt x="139217" y="237608"/>
                  <a:pt x="155836" y="221031"/>
                  <a:pt x="176147" y="221031"/>
                </a:cubicBezTo>
                <a:close/>
                <a:moveTo>
                  <a:pt x="267503" y="184193"/>
                </a:moveTo>
                <a:cubicBezTo>
                  <a:pt x="286852" y="184193"/>
                  <a:pt x="303437" y="200770"/>
                  <a:pt x="303437" y="221030"/>
                </a:cubicBezTo>
                <a:lnTo>
                  <a:pt x="303437" y="348119"/>
                </a:lnTo>
                <a:cubicBezTo>
                  <a:pt x="303437" y="368379"/>
                  <a:pt x="287774" y="384956"/>
                  <a:pt x="267503" y="384956"/>
                </a:cubicBezTo>
                <a:cubicBezTo>
                  <a:pt x="247233" y="384956"/>
                  <a:pt x="230648" y="368379"/>
                  <a:pt x="230648" y="348119"/>
                </a:cubicBezTo>
                <a:lnTo>
                  <a:pt x="230648" y="221030"/>
                </a:lnTo>
                <a:cubicBezTo>
                  <a:pt x="230648" y="200770"/>
                  <a:pt x="247233" y="184193"/>
                  <a:pt x="267503" y="184193"/>
                </a:cubicBezTo>
                <a:close/>
                <a:moveTo>
                  <a:pt x="357937" y="148390"/>
                </a:moveTo>
                <a:cubicBezTo>
                  <a:pt x="378249" y="148390"/>
                  <a:pt x="394867" y="164959"/>
                  <a:pt x="394867" y="184289"/>
                </a:cubicBezTo>
                <a:lnTo>
                  <a:pt x="394867" y="348136"/>
                </a:lnTo>
                <a:cubicBezTo>
                  <a:pt x="394867" y="368386"/>
                  <a:pt x="378249" y="384955"/>
                  <a:pt x="357937" y="384955"/>
                </a:cubicBezTo>
                <a:cubicBezTo>
                  <a:pt x="338549" y="384955"/>
                  <a:pt x="321930" y="368386"/>
                  <a:pt x="321930" y="348136"/>
                </a:cubicBezTo>
                <a:lnTo>
                  <a:pt x="321930" y="184289"/>
                </a:lnTo>
                <a:cubicBezTo>
                  <a:pt x="321930" y="164959"/>
                  <a:pt x="338549" y="148390"/>
                  <a:pt x="357937" y="148390"/>
                </a:cubicBezTo>
                <a:close/>
                <a:moveTo>
                  <a:pt x="267469" y="0"/>
                </a:moveTo>
                <a:cubicBezTo>
                  <a:pt x="397514" y="0"/>
                  <a:pt x="507268" y="93931"/>
                  <a:pt x="529404" y="218252"/>
                </a:cubicBezTo>
                <a:lnTo>
                  <a:pt x="566296" y="218252"/>
                </a:lnTo>
                <a:cubicBezTo>
                  <a:pt x="570907" y="218252"/>
                  <a:pt x="574597" y="221014"/>
                  <a:pt x="576441" y="224698"/>
                </a:cubicBezTo>
                <a:cubicBezTo>
                  <a:pt x="579208" y="229302"/>
                  <a:pt x="578286" y="233907"/>
                  <a:pt x="575519" y="237590"/>
                </a:cubicBezTo>
                <a:lnTo>
                  <a:pt x="514647" y="310341"/>
                </a:lnTo>
                <a:cubicBezTo>
                  <a:pt x="511880" y="313104"/>
                  <a:pt x="509113" y="314945"/>
                  <a:pt x="505424" y="314945"/>
                </a:cubicBezTo>
                <a:cubicBezTo>
                  <a:pt x="501734" y="314945"/>
                  <a:pt x="498045" y="313104"/>
                  <a:pt x="496201" y="310341"/>
                </a:cubicBezTo>
                <a:lnTo>
                  <a:pt x="435328" y="237590"/>
                </a:lnTo>
                <a:cubicBezTo>
                  <a:pt x="431639" y="233907"/>
                  <a:pt x="431639" y="229302"/>
                  <a:pt x="433484" y="224698"/>
                </a:cubicBezTo>
                <a:cubicBezTo>
                  <a:pt x="435328" y="221014"/>
                  <a:pt x="439940" y="218252"/>
                  <a:pt x="444551" y="218252"/>
                </a:cubicBezTo>
                <a:lnTo>
                  <a:pt x="480521" y="218252"/>
                </a:lnTo>
                <a:cubicBezTo>
                  <a:pt x="458386" y="120637"/>
                  <a:pt x="370767" y="47886"/>
                  <a:pt x="267469" y="47886"/>
                </a:cubicBezTo>
                <a:cubicBezTo>
                  <a:pt x="146647" y="47886"/>
                  <a:pt x="48882" y="146422"/>
                  <a:pt x="48882" y="266138"/>
                </a:cubicBezTo>
                <a:cubicBezTo>
                  <a:pt x="48882" y="386775"/>
                  <a:pt x="146647" y="484390"/>
                  <a:pt x="267469" y="484390"/>
                </a:cubicBezTo>
                <a:cubicBezTo>
                  <a:pt x="344942" y="484390"/>
                  <a:pt x="417805" y="442949"/>
                  <a:pt x="456541" y="375724"/>
                </a:cubicBezTo>
                <a:cubicBezTo>
                  <a:pt x="462998" y="363753"/>
                  <a:pt x="477754" y="360069"/>
                  <a:pt x="489744" y="366515"/>
                </a:cubicBezTo>
                <a:cubicBezTo>
                  <a:pt x="501734" y="373883"/>
                  <a:pt x="505424" y="388617"/>
                  <a:pt x="498967" y="399668"/>
                </a:cubicBezTo>
                <a:cubicBezTo>
                  <a:pt x="451008" y="482548"/>
                  <a:pt x="362466" y="533197"/>
                  <a:pt x="267469" y="533197"/>
                </a:cubicBezTo>
                <a:cubicBezTo>
                  <a:pt x="119900" y="533197"/>
                  <a:pt x="0" y="413481"/>
                  <a:pt x="0" y="266138"/>
                </a:cubicBezTo>
                <a:cubicBezTo>
                  <a:pt x="0" y="119716"/>
                  <a:pt x="119900" y="0"/>
                  <a:pt x="267469" y="0"/>
                </a:cubicBezTo>
                <a:close/>
              </a:path>
            </a:pathLst>
          </a:cu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53" name="îṥļîḑé-Oval 20"/>
          <p:cNvSpPr/>
          <p:nvPr/>
        </p:nvSpPr>
        <p:spPr>
          <a:xfrm>
            <a:off x="6827702" y="4525124"/>
            <a:ext cx="231664" cy="231359"/>
          </a:xfrm>
          <a:custGeom>
            <a:avLst/>
            <a:gdLst>
              <a:gd name="connsiteX0" fmla="*/ 86413 w 591547"/>
              <a:gd name="connsiteY0" fmla="*/ 515758 h 590770"/>
              <a:gd name="connsiteX1" fmla="*/ 171919 w 591547"/>
              <a:gd name="connsiteY1" fmla="*/ 515758 h 590770"/>
              <a:gd name="connsiteX2" fmla="*/ 171919 w 591547"/>
              <a:gd name="connsiteY2" fmla="*/ 537523 h 590770"/>
              <a:gd name="connsiteX3" fmla="*/ 86413 w 591547"/>
              <a:gd name="connsiteY3" fmla="*/ 537523 h 590770"/>
              <a:gd name="connsiteX4" fmla="*/ 86413 w 591547"/>
              <a:gd name="connsiteY4" fmla="*/ 461733 h 590770"/>
              <a:gd name="connsiteX5" fmla="*/ 171919 w 591547"/>
              <a:gd name="connsiteY5" fmla="*/ 461733 h 590770"/>
              <a:gd name="connsiteX6" fmla="*/ 171919 w 591547"/>
              <a:gd name="connsiteY6" fmla="*/ 483498 h 590770"/>
              <a:gd name="connsiteX7" fmla="*/ 86413 w 591547"/>
              <a:gd name="connsiteY7" fmla="*/ 483498 h 590770"/>
              <a:gd name="connsiteX8" fmla="*/ 86413 w 591547"/>
              <a:gd name="connsiteY8" fmla="*/ 408616 h 590770"/>
              <a:gd name="connsiteX9" fmla="*/ 171919 w 591547"/>
              <a:gd name="connsiteY9" fmla="*/ 408616 h 590770"/>
              <a:gd name="connsiteX10" fmla="*/ 171919 w 591547"/>
              <a:gd name="connsiteY10" fmla="*/ 429474 h 590770"/>
              <a:gd name="connsiteX11" fmla="*/ 86413 w 591547"/>
              <a:gd name="connsiteY11" fmla="*/ 429474 h 590770"/>
              <a:gd name="connsiteX12" fmla="*/ 204177 w 591547"/>
              <a:gd name="connsiteY12" fmla="*/ 357041 h 590770"/>
              <a:gd name="connsiteX13" fmla="*/ 204177 w 591547"/>
              <a:gd name="connsiteY13" fmla="*/ 569815 h 590770"/>
              <a:gd name="connsiteX14" fmla="*/ 333300 w 591547"/>
              <a:gd name="connsiteY14" fmla="*/ 569815 h 590770"/>
              <a:gd name="connsiteX15" fmla="*/ 333300 w 591547"/>
              <a:gd name="connsiteY15" fmla="*/ 382026 h 590770"/>
              <a:gd name="connsiteX16" fmla="*/ 183194 w 591547"/>
              <a:gd name="connsiteY16" fmla="*/ 357041 h 590770"/>
              <a:gd name="connsiteX17" fmla="*/ 75053 w 591547"/>
              <a:gd name="connsiteY17" fmla="*/ 382026 h 590770"/>
              <a:gd name="connsiteX18" fmla="*/ 75053 w 591547"/>
              <a:gd name="connsiteY18" fmla="*/ 569815 h 590770"/>
              <a:gd name="connsiteX19" fmla="*/ 183194 w 591547"/>
              <a:gd name="connsiteY19" fmla="*/ 569815 h 590770"/>
              <a:gd name="connsiteX20" fmla="*/ 247709 w 591547"/>
              <a:gd name="connsiteY20" fmla="*/ 311838 h 590770"/>
              <a:gd name="connsiteX21" fmla="*/ 322851 w 591547"/>
              <a:gd name="connsiteY21" fmla="*/ 311838 h 590770"/>
              <a:gd name="connsiteX22" fmla="*/ 322851 w 591547"/>
              <a:gd name="connsiteY22" fmla="*/ 332826 h 590770"/>
              <a:gd name="connsiteX23" fmla="*/ 247709 w 591547"/>
              <a:gd name="connsiteY23" fmla="*/ 332826 h 590770"/>
              <a:gd name="connsiteX24" fmla="*/ 247709 w 591547"/>
              <a:gd name="connsiteY24" fmla="*/ 257944 h 590770"/>
              <a:gd name="connsiteX25" fmla="*/ 322851 w 591547"/>
              <a:gd name="connsiteY25" fmla="*/ 257944 h 590770"/>
              <a:gd name="connsiteX26" fmla="*/ 322851 w 591547"/>
              <a:gd name="connsiteY26" fmla="*/ 279580 h 590770"/>
              <a:gd name="connsiteX27" fmla="*/ 247709 w 591547"/>
              <a:gd name="connsiteY27" fmla="*/ 279580 h 590770"/>
              <a:gd name="connsiteX28" fmla="*/ 247709 w 591547"/>
              <a:gd name="connsiteY28" fmla="*/ 203919 h 590770"/>
              <a:gd name="connsiteX29" fmla="*/ 322851 w 591547"/>
              <a:gd name="connsiteY29" fmla="*/ 203919 h 590770"/>
              <a:gd name="connsiteX30" fmla="*/ 322851 w 591547"/>
              <a:gd name="connsiteY30" fmla="*/ 225684 h 590770"/>
              <a:gd name="connsiteX31" fmla="*/ 247709 w 591547"/>
              <a:gd name="connsiteY31" fmla="*/ 225684 h 590770"/>
              <a:gd name="connsiteX32" fmla="*/ 247709 w 591547"/>
              <a:gd name="connsiteY32" fmla="*/ 150672 h 590770"/>
              <a:gd name="connsiteX33" fmla="*/ 322851 w 591547"/>
              <a:gd name="connsiteY33" fmla="*/ 150672 h 590770"/>
              <a:gd name="connsiteX34" fmla="*/ 322851 w 591547"/>
              <a:gd name="connsiteY34" fmla="*/ 171660 h 590770"/>
              <a:gd name="connsiteX35" fmla="*/ 247709 w 591547"/>
              <a:gd name="connsiteY35" fmla="*/ 171660 h 590770"/>
              <a:gd name="connsiteX36" fmla="*/ 355090 w 591547"/>
              <a:gd name="connsiteY36" fmla="*/ 102357 h 590770"/>
              <a:gd name="connsiteX37" fmla="*/ 355090 w 591547"/>
              <a:gd name="connsiteY37" fmla="*/ 373160 h 590770"/>
              <a:gd name="connsiteX38" fmla="*/ 355090 w 591547"/>
              <a:gd name="connsiteY38" fmla="*/ 376384 h 590770"/>
              <a:gd name="connsiteX39" fmla="*/ 355090 w 591547"/>
              <a:gd name="connsiteY39" fmla="*/ 569815 h 590770"/>
              <a:gd name="connsiteX40" fmla="*/ 484213 w 591547"/>
              <a:gd name="connsiteY40" fmla="*/ 569815 h 590770"/>
              <a:gd name="connsiteX41" fmla="*/ 484213 w 591547"/>
              <a:gd name="connsiteY41" fmla="*/ 154744 h 590770"/>
              <a:gd name="connsiteX42" fmla="*/ 333300 w 591547"/>
              <a:gd name="connsiteY42" fmla="*/ 99939 h 590770"/>
              <a:gd name="connsiteX43" fmla="*/ 236458 w 591547"/>
              <a:gd name="connsiteY43" fmla="*/ 125730 h 590770"/>
              <a:gd name="connsiteX44" fmla="*/ 236458 w 591547"/>
              <a:gd name="connsiteY44" fmla="*/ 341728 h 590770"/>
              <a:gd name="connsiteX45" fmla="*/ 333300 w 591547"/>
              <a:gd name="connsiteY45" fmla="*/ 360265 h 590770"/>
              <a:gd name="connsiteX46" fmla="*/ 397862 w 591547"/>
              <a:gd name="connsiteY46" fmla="*/ 21761 h 590770"/>
              <a:gd name="connsiteX47" fmla="*/ 387371 w 591547"/>
              <a:gd name="connsiteY47" fmla="*/ 32238 h 590770"/>
              <a:gd name="connsiteX48" fmla="*/ 397862 w 591547"/>
              <a:gd name="connsiteY48" fmla="*/ 42716 h 590770"/>
              <a:gd name="connsiteX49" fmla="*/ 409160 w 591547"/>
              <a:gd name="connsiteY49" fmla="*/ 32238 h 590770"/>
              <a:gd name="connsiteX50" fmla="*/ 397862 w 591547"/>
              <a:gd name="connsiteY50" fmla="*/ 21761 h 590770"/>
              <a:gd name="connsiteX51" fmla="*/ 397862 w 591547"/>
              <a:gd name="connsiteY51" fmla="*/ 0 h 590770"/>
              <a:gd name="connsiteX52" fmla="*/ 430143 w 591547"/>
              <a:gd name="connsiteY52" fmla="*/ 32238 h 590770"/>
              <a:gd name="connsiteX53" fmla="*/ 409160 w 591547"/>
              <a:gd name="connsiteY53" fmla="*/ 62865 h 590770"/>
              <a:gd name="connsiteX54" fmla="*/ 409160 w 591547"/>
              <a:gd name="connsiteY54" fmla="*/ 100745 h 590770"/>
              <a:gd name="connsiteX55" fmla="*/ 498740 w 591547"/>
              <a:gd name="connsiteY55" fmla="*/ 137819 h 590770"/>
              <a:gd name="connsiteX56" fmla="*/ 506003 w 591547"/>
              <a:gd name="connsiteY56" fmla="*/ 147491 h 590770"/>
              <a:gd name="connsiteX57" fmla="*/ 506003 w 591547"/>
              <a:gd name="connsiteY57" fmla="*/ 569815 h 590770"/>
              <a:gd name="connsiteX58" fmla="*/ 591547 w 591547"/>
              <a:gd name="connsiteY58" fmla="*/ 569815 h 590770"/>
              <a:gd name="connsiteX59" fmla="*/ 591547 w 591547"/>
              <a:gd name="connsiteY59" fmla="*/ 590770 h 590770"/>
              <a:gd name="connsiteX60" fmla="*/ 494705 w 591547"/>
              <a:gd name="connsiteY60" fmla="*/ 590770 h 590770"/>
              <a:gd name="connsiteX61" fmla="*/ 344598 w 591547"/>
              <a:gd name="connsiteY61" fmla="*/ 590770 h 590770"/>
              <a:gd name="connsiteX62" fmla="*/ 193685 w 591547"/>
              <a:gd name="connsiteY62" fmla="*/ 590770 h 590770"/>
              <a:gd name="connsiteX63" fmla="*/ 64562 w 591547"/>
              <a:gd name="connsiteY63" fmla="*/ 590770 h 590770"/>
              <a:gd name="connsiteX64" fmla="*/ 0 w 591547"/>
              <a:gd name="connsiteY64" fmla="*/ 590770 h 590770"/>
              <a:gd name="connsiteX65" fmla="*/ 0 w 591547"/>
              <a:gd name="connsiteY65" fmla="*/ 569815 h 590770"/>
              <a:gd name="connsiteX66" fmla="*/ 54070 w 591547"/>
              <a:gd name="connsiteY66" fmla="*/ 569815 h 590770"/>
              <a:gd name="connsiteX67" fmla="*/ 54070 w 591547"/>
              <a:gd name="connsiteY67" fmla="*/ 373160 h 590770"/>
              <a:gd name="connsiteX68" fmla="*/ 62141 w 591547"/>
              <a:gd name="connsiteY68" fmla="*/ 362683 h 590770"/>
              <a:gd name="connsiteX69" fmla="*/ 191264 w 591547"/>
              <a:gd name="connsiteY69" fmla="*/ 333668 h 590770"/>
              <a:gd name="connsiteX70" fmla="*/ 195299 w 591547"/>
              <a:gd name="connsiteY70" fmla="*/ 333668 h 590770"/>
              <a:gd name="connsiteX71" fmla="*/ 196106 w 591547"/>
              <a:gd name="connsiteY71" fmla="*/ 333668 h 590770"/>
              <a:gd name="connsiteX72" fmla="*/ 215475 w 591547"/>
              <a:gd name="connsiteY72" fmla="*/ 336892 h 590770"/>
              <a:gd name="connsiteX73" fmla="*/ 215475 w 591547"/>
              <a:gd name="connsiteY73" fmla="*/ 116864 h 590770"/>
              <a:gd name="connsiteX74" fmla="*/ 223545 w 591547"/>
              <a:gd name="connsiteY74" fmla="*/ 106387 h 590770"/>
              <a:gd name="connsiteX75" fmla="*/ 341370 w 591547"/>
              <a:gd name="connsiteY75" fmla="*/ 75760 h 590770"/>
              <a:gd name="connsiteX76" fmla="*/ 342984 w 591547"/>
              <a:gd name="connsiteY76" fmla="*/ 75760 h 590770"/>
              <a:gd name="connsiteX77" fmla="*/ 345405 w 591547"/>
              <a:gd name="connsiteY77" fmla="*/ 75760 h 590770"/>
              <a:gd name="connsiteX78" fmla="*/ 347020 w 591547"/>
              <a:gd name="connsiteY78" fmla="*/ 75760 h 590770"/>
              <a:gd name="connsiteX79" fmla="*/ 348634 w 591547"/>
              <a:gd name="connsiteY79" fmla="*/ 75760 h 590770"/>
              <a:gd name="connsiteX80" fmla="*/ 387371 w 591547"/>
              <a:gd name="connsiteY80" fmla="*/ 91879 h 590770"/>
              <a:gd name="connsiteX81" fmla="*/ 387371 w 591547"/>
              <a:gd name="connsiteY81" fmla="*/ 62865 h 590770"/>
              <a:gd name="connsiteX82" fmla="*/ 365581 w 591547"/>
              <a:gd name="connsiteY82" fmla="*/ 32238 h 590770"/>
              <a:gd name="connsiteX83" fmla="*/ 397862 w 591547"/>
              <a:gd name="connsiteY83" fmla="*/ 0 h 590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91547" h="590770">
                <a:moveTo>
                  <a:pt x="86413" y="515758"/>
                </a:moveTo>
                <a:lnTo>
                  <a:pt x="171919" y="515758"/>
                </a:lnTo>
                <a:lnTo>
                  <a:pt x="171919" y="537523"/>
                </a:lnTo>
                <a:lnTo>
                  <a:pt x="86413" y="537523"/>
                </a:lnTo>
                <a:close/>
                <a:moveTo>
                  <a:pt x="86413" y="461733"/>
                </a:moveTo>
                <a:lnTo>
                  <a:pt x="171919" y="461733"/>
                </a:lnTo>
                <a:lnTo>
                  <a:pt x="171919" y="483498"/>
                </a:lnTo>
                <a:lnTo>
                  <a:pt x="86413" y="483498"/>
                </a:lnTo>
                <a:close/>
                <a:moveTo>
                  <a:pt x="86413" y="408616"/>
                </a:moveTo>
                <a:lnTo>
                  <a:pt x="171919" y="408616"/>
                </a:lnTo>
                <a:lnTo>
                  <a:pt x="171919" y="429474"/>
                </a:lnTo>
                <a:lnTo>
                  <a:pt x="86413" y="429474"/>
                </a:lnTo>
                <a:close/>
                <a:moveTo>
                  <a:pt x="204177" y="357041"/>
                </a:moveTo>
                <a:lnTo>
                  <a:pt x="204177" y="569815"/>
                </a:lnTo>
                <a:lnTo>
                  <a:pt x="333300" y="569815"/>
                </a:lnTo>
                <a:lnTo>
                  <a:pt x="333300" y="382026"/>
                </a:lnTo>
                <a:close/>
                <a:moveTo>
                  <a:pt x="183194" y="357041"/>
                </a:moveTo>
                <a:lnTo>
                  <a:pt x="75053" y="382026"/>
                </a:lnTo>
                <a:lnTo>
                  <a:pt x="75053" y="569815"/>
                </a:lnTo>
                <a:lnTo>
                  <a:pt x="183194" y="569815"/>
                </a:lnTo>
                <a:close/>
                <a:moveTo>
                  <a:pt x="247709" y="311838"/>
                </a:moveTo>
                <a:lnTo>
                  <a:pt x="322851" y="311838"/>
                </a:lnTo>
                <a:lnTo>
                  <a:pt x="322851" y="332826"/>
                </a:lnTo>
                <a:lnTo>
                  <a:pt x="247709" y="332826"/>
                </a:lnTo>
                <a:close/>
                <a:moveTo>
                  <a:pt x="247709" y="257944"/>
                </a:moveTo>
                <a:lnTo>
                  <a:pt x="322851" y="257944"/>
                </a:lnTo>
                <a:lnTo>
                  <a:pt x="322851" y="279580"/>
                </a:lnTo>
                <a:lnTo>
                  <a:pt x="247709" y="279580"/>
                </a:lnTo>
                <a:close/>
                <a:moveTo>
                  <a:pt x="247709" y="203919"/>
                </a:moveTo>
                <a:lnTo>
                  <a:pt x="322851" y="203919"/>
                </a:lnTo>
                <a:lnTo>
                  <a:pt x="322851" y="225684"/>
                </a:lnTo>
                <a:lnTo>
                  <a:pt x="247709" y="225684"/>
                </a:lnTo>
                <a:close/>
                <a:moveTo>
                  <a:pt x="247709" y="150672"/>
                </a:moveTo>
                <a:lnTo>
                  <a:pt x="322851" y="150672"/>
                </a:lnTo>
                <a:lnTo>
                  <a:pt x="322851" y="171660"/>
                </a:lnTo>
                <a:lnTo>
                  <a:pt x="247709" y="171660"/>
                </a:lnTo>
                <a:close/>
                <a:moveTo>
                  <a:pt x="355090" y="102357"/>
                </a:moveTo>
                <a:lnTo>
                  <a:pt x="355090" y="373160"/>
                </a:lnTo>
                <a:lnTo>
                  <a:pt x="355090" y="376384"/>
                </a:lnTo>
                <a:lnTo>
                  <a:pt x="355090" y="569815"/>
                </a:lnTo>
                <a:lnTo>
                  <a:pt x="484213" y="569815"/>
                </a:lnTo>
                <a:lnTo>
                  <a:pt x="484213" y="154744"/>
                </a:lnTo>
                <a:close/>
                <a:moveTo>
                  <a:pt x="333300" y="99939"/>
                </a:moveTo>
                <a:lnTo>
                  <a:pt x="236458" y="125730"/>
                </a:lnTo>
                <a:lnTo>
                  <a:pt x="236458" y="341728"/>
                </a:lnTo>
                <a:lnTo>
                  <a:pt x="333300" y="360265"/>
                </a:lnTo>
                <a:close/>
                <a:moveTo>
                  <a:pt x="397862" y="21761"/>
                </a:moveTo>
                <a:cubicBezTo>
                  <a:pt x="392213" y="21761"/>
                  <a:pt x="387371" y="26596"/>
                  <a:pt x="387371" y="32238"/>
                </a:cubicBezTo>
                <a:cubicBezTo>
                  <a:pt x="387371" y="37880"/>
                  <a:pt x="392213" y="42716"/>
                  <a:pt x="397862" y="42716"/>
                </a:cubicBezTo>
                <a:cubicBezTo>
                  <a:pt x="404318" y="42716"/>
                  <a:pt x="409160" y="37880"/>
                  <a:pt x="409160" y="32238"/>
                </a:cubicBezTo>
                <a:cubicBezTo>
                  <a:pt x="409160" y="26596"/>
                  <a:pt x="404318" y="21761"/>
                  <a:pt x="397862" y="21761"/>
                </a:cubicBezTo>
                <a:close/>
                <a:moveTo>
                  <a:pt x="397862" y="0"/>
                </a:moveTo>
                <a:cubicBezTo>
                  <a:pt x="415616" y="0"/>
                  <a:pt x="430143" y="14507"/>
                  <a:pt x="430143" y="32238"/>
                </a:cubicBezTo>
                <a:cubicBezTo>
                  <a:pt x="430143" y="45940"/>
                  <a:pt x="421266" y="58029"/>
                  <a:pt x="409160" y="62865"/>
                </a:cubicBezTo>
                <a:lnTo>
                  <a:pt x="409160" y="100745"/>
                </a:lnTo>
                <a:lnTo>
                  <a:pt x="498740" y="137819"/>
                </a:lnTo>
                <a:cubicBezTo>
                  <a:pt x="502775" y="139431"/>
                  <a:pt x="506003" y="143461"/>
                  <a:pt x="506003" y="147491"/>
                </a:cubicBezTo>
                <a:lnTo>
                  <a:pt x="506003" y="569815"/>
                </a:lnTo>
                <a:lnTo>
                  <a:pt x="591547" y="569815"/>
                </a:lnTo>
                <a:lnTo>
                  <a:pt x="591547" y="590770"/>
                </a:lnTo>
                <a:lnTo>
                  <a:pt x="494705" y="590770"/>
                </a:lnTo>
                <a:lnTo>
                  <a:pt x="344598" y="590770"/>
                </a:lnTo>
                <a:lnTo>
                  <a:pt x="193685" y="590770"/>
                </a:lnTo>
                <a:lnTo>
                  <a:pt x="64562" y="590770"/>
                </a:lnTo>
                <a:lnTo>
                  <a:pt x="0" y="590770"/>
                </a:lnTo>
                <a:lnTo>
                  <a:pt x="0" y="569815"/>
                </a:lnTo>
                <a:lnTo>
                  <a:pt x="54070" y="569815"/>
                </a:lnTo>
                <a:lnTo>
                  <a:pt x="54070" y="373160"/>
                </a:lnTo>
                <a:cubicBezTo>
                  <a:pt x="54070" y="368324"/>
                  <a:pt x="57298" y="364294"/>
                  <a:pt x="62141" y="362683"/>
                </a:cubicBezTo>
                <a:lnTo>
                  <a:pt x="191264" y="333668"/>
                </a:lnTo>
                <a:cubicBezTo>
                  <a:pt x="192878" y="332862"/>
                  <a:pt x="194492" y="332862"/>
                  <a:pt x="195299" y="333668"/>
                </a:cubicBezTo>
                <a:cubicBezTo>
                  <a:pt x="196106" y="333668"/>
                  <a:pt x="196106" y="333668"/>
                  <a:pt x="196106" y="333668"/>
                </a:cubicBezTo>
                <a:lnTo>
                  <a:pt x="215475" y="336892"/>
                </a:lnTo>
                <a:lnTo>
                  <a:pt x="215475" y="116864"/>
                </a:lnTo>
                <a:cubicBezTo>
                  <a:pt x="215475" y="112028"/>
                  <a:pt x="218703" y="107999"/>
                  <a:pt x="223545" y="106387"/>
                </a:cubicBezTo>
                <a:lnTo>
                  <a:pt x="341370" y="75760"/>
                </a:lnTo>
                <a:cubicBezTo>
                  <a:pt x="342177" y="75760"/>
                  <a:pt x="342177" y="75760"/>
                  <a:pt x="342984" y="75760"/>
                </a:cubicBezTo>
                <a:cubicBezTo>
                  <a:pt x="343791" y="75760"/>
                  <a:pt x="344598" y="74954"/>
                  <a:pt x="345405" y="75760"/>
                </a:cubicBezTo>
                <a:cubicBezTo>
                  <a:pt x="346213" y="75760"/>
                  <a:pt x="347020" y="75760"/>
                  <a:pt x="347020" y="75760"/>
                </a:cubicBezTo>
                <a:cubicBezTo>
                  <a:pt x="347827" y="75760"/>
                  <a:pt x="347827" y="75760"/>
                  <a:pt x="348634" y="75760"/>
                </a:cubicBezTo>
                <a:lnTo>
                  <a:pt x="387371" y="91879"/>
                </a:lnTo>
                <a:lnTo>
                  <a:pt x="387371" y="62865"/>
                </a:lnTo>
                <a:cubicBezTo>
                  <a:pt x="375265" y="58029"/>
                  <a:pt x="365581" y="45940"/>
                  <a:pt x="365581" y="32238"/>
                </a:cubicBezTo>
                <a:cubicBezTo>
                  <a:pt x="365581" y="14507"/>
                  <a:pt x="380107" y="0"/>
                  <a:pt x="397862" y="0"/>
                </a:cubicBezTo>
                <a:close/>
              </a:path>
            </a:pathLst>
          </a:cu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CCEAF1-3680-829E-2E09-71A08C0A8902}"/>
              </a:ext>
            </a:extLst>
          </p:cNvPr>
          <p:cNvSpPr txBox="1"/>
          <p:nvPr/>
        </p:nvSpPr>
        <p:spPr>
          <a:xfrm>
            <a:off x="0" y="100196"/>
            <a:ext cx="12192000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FF3737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</a:t>
            </a:r>
            <a:r>
              <a:rPr lang="fa-IR" altLang="en-US" sz="2800" b="1" dirty="0">
                <a:solidFill>
                  <a:srgbClr val="41414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F5920A1-AF9B-71A8-13CE-25831E6A7CDF}"/>
              </a:ext>
            </a:extLst>
          </p:cNvPr>
          <p:cNvSpPr txBox="1"/>
          <p:nvPr/>
        </p:nvSpPr>
        <p:spPr>
          <a:xfrm>
            <a:off x="7384201" y="1466813"/>
            <a:ext cx="2996288" cy="9425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400" b="1" dirty="0">
                <a:solidFill>
                  <a:srgbClr val="FF3737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1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1BB948-CE0A-6F20-C5B8-7204E47D0E94}"/>
              </a:ext>
            </a:extLst>
          </p:cNvPr>
          <p:cNvSpPr txBox="1"/>
          <p:nvPr/>
        </p:nvSpPr>
        <p:spPr>
          <a:xfrm>
            <a:off x="7863717" y="2843061"/>
            <a:ext cx="2996288" cy="9425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400" b="1" dirty="0">
                <a:solidFill>
                  <a:srgbClr val="FF3737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1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639D29-BAFF-47AF-5CB8-30377ED8CBD8}"/>
              </a:ext>
            </a:extLst>
          </p:cNvPr>
          <p:cNvSpPr txBox="1"/>
          <p:nvPr/>
        </p:nvSpPr>
        <p:spPr>
          <a:xfrm>
            <a:off x="1311293" y="3678848"/>
            <a:ext cx="2996288" cy="9425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400" b="1" dirty="0">
                <a:solidFill>
                  <a:srgbClr val="FF3737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1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0E6FFF-6306-F64A-A3F2-232600F48A6E}"/>
              </a:ext>
            </a:extLst>
          </p:cNvPr>
          <p:cNvSpPr txBox="1"/>
          <p:nvPr/>
        </p:nvSpPr>
        <p:spPr>
          <a:xfrm>
            <a:off x="1637583" y="4705362"/>
            <a:ext cx="2996288" cy="9425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400" b="1" dirty="0">
                <a:solidFill>
                  <a:srgbClr val="FF3737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1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FCB3E9-E2F4-B62F-03AE-1644FD380678}"/>
              </a:ext>
            </a:extLst>
          </p:cNvPr>
          <p:cNvSpPr txBox="1"/>
          <p:nvPr/>
        </p:nvSpPr>
        <p:spPr>
          <a:xfrm>
            <a:off x="6980054" y="4917187"/>
            <a:ext cx="2996288" cy="9425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400" b="1" dirty="0">
                <a:solidFill>
                  <a:srgbClr val="FF3737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1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1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16732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55" grpId="0" animBg="1"/>
      <p:bldP spid="54" grpId="0" animBg="1"/>
      <p:bldP spid="56" grpId="0" animBg="1"/>
      <p:bldP spid="52" grpId="0" animBg="1"/>
      <p:bldP spid="53" grpId="0" animBg="1"/>
      <p:bldP spid="2" grpId="0"/>
      <p:bldP spid="3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63260DF4-6DB6-BF44-C4D2-49DF17FCD9D2}"/>
              </a:ext>
            </a:extLst>
          </p:cNvPr>
          <p:cNvSpPr/>
          <p:nvPr/>
        </p:nvSpPr>
        <p:spPr>
          <a:xfrm>
            <a:off x="133350" y="133350"/>
            <a:ext cx="11877675" cy="6600825"/>
          </a:xfrm>
          <a:prstGeom prst="rect">
            <a:avLst/>
          </a:prstGeom>
          <a:solidFill>
            <a:schemeClr val="bg1"/>
          </a:solidFill>
          <a:ln>
            <a:solidFill>
              <a:srgbClr val="4141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F63BF7A-8550-A221-5735-D4160E461079}"/>
              </a:ext>
            </a:extLst>
          </p:cNvPr>
          <p:cNvGrpSpPr/>
          <p:nvPr/>
        </p:nvGrpSpPr>
        <p:grpSpPr>
          <a:xfrm>
            <a:off x="4565643" y="2841123"/>
            <a:ext cx="2946648" cy="3123355"/>
            <a:chOff x="4565643" y="2841123"/>
            <a:chExt cx="2946648" cy="3123355"/>
          </a:xfrm>
        </p:grpSpPr>
        <p:sp>
          <p:nvSpPr>
            <p:cNvPr id="23" name="Block Arc 6"/>
            <p:cNvSpPr/>
            <p:nvPr/>
          </p:nvSpPr>
          <p:spPr>
            <a:xfrm rot="17100000" flipH="1" flipV="1">
              <a:off x="4565643" y="2931103"/>
              <a:ext cx="2946647" cy="2946648"/>
            </a:xfrm>
            <a:prstGeom prst="blockArc">
              <a:avLst>
                <a:gd name="adj1" fmla="val 21599999"/>
                <a:gd name="adj2" fmla="val 8180671"/>
                <a:gd name="adj3" fmla="val 11913"/>
              </a:avLst>
            </a:prstGeom>
            <a:solidFill>
              <a:srgbClr val="41414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dirty="0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B4D931C-6CF1-BC61-BB71-5D2B0C91270A}"/>
                </a:ext>
              </a:extLst>
            </p:cNvPr>
            <p:cNvGrpSpPr/>
            <p:nvPr/>
          </p:nvGrpSpPr>
          <p:grpSpPr>
            <a:xfrm>
              <a:off x="4565643" y="2841123"/>
              <a:ext cx="2946648" cy="3123355"/>
              <a:chOff x="4565643" y="2841123"/>
              <a:chExt cx="2946648" cy="3123355"/>
            </a:xfrm>
          </p:grpSpPr>
          <p:sp>
            <p:nvSpPr>
              <p:cNvPr id="5" name="Isosceles Triangle 7"/>
              <p:cNvSpPr/>
              <p:nvPr/>
            </p:nvSpPr>
            <p:spPr>
              <a:xfrm rot="14400000" flipH="1" flipV="1">
                <a:off x="5318999" y="2882876"/>
                <a:ext cx="605411" cy="521906"/>
              </a:xfrm>
              <a:prstGeom prst="triangle">
                <a:avLst/>
              </a:prstGeom>
              <a:solidFill>
                <a:srgbClr val="41414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4" name="Block Arc 8"/>
              <p:cNvSpPr/>
              <p:nvPr/>
            </p:nvSpPr>
            <p:spPr>
              <a:xfrm rot="17100000">
                <a:off x="4565643" y="2931103"/>
                <a:ext cx="2946647" cy="2946648"/>
              </a:xfrm>
              <a:prstGeom prst="blockArc">
                <a:avLst>
                  <a:gd name="adj1" fmla="val 21599999"/>
                  <a:gd name="adj2" fmla="val 8180671"/>
                  <a:gd name="adj3" fmla="val 11913"/>
                </a:avLst>
              </a:prstGeom>
              <a:solidFill>
                <a:srgbClr val="FF3737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" name="Isosceles Triangle 9"/>
              <p:cNvSpPr/>
              <p:nvPr/>
            </p:nvSpPr>
            <p:spPr>
              <a:xfrm rot="3600000" flipV="1">
                <a:off x="6170088" y="5400820"/>
                <a:ext cx="605411" cy="521906"/>
              </a:xfrm>
              <a:prstGeom prst="triangle">
                <a:avLst/>
              </a:prstGeom>
              <a:solidFill>
                <a:srgbClr val="FF3737"/>
              </a:solidFill>
              <a:ln>
                <a:noFill/>
              </a:ln>
              <a:effectLst>
                <a:outerShdw blurRad="825500" dist="558800" dir="27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/>
              </a:p>
            </p:txBody>
          </p:sp>
        </p:grpSp>
      </p:grpSp>
      <p:sp>
        <p:nvSpPr>
          <p:cNvPr id="8" name="Oval 13"/>
          <p:cNvSpPr/>
          <p:nvPr/>
        </p:nvSpPr>
        <p:spPr>
          <a:xfrm>
            <a:off x="2441608" y="4880442"/>
            <a:ext cx="597809" cy="597809"/>
          </a:xfrm>
          <a:prstGeom prst="ellipse">
            <a:avLst/>
          </a:prstGeom>
          <a:solidFill>
            <a:srgbClr val="41414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/>
          </a:p>
        </p:txBody>
      </p:sp>
      <p:sp>
        <p:nvSpPr>
          <p:cNvPr id="9" name="Oval 14"/>
          <p:cNvSpPr/>
          <p:nvPr/>
        </p:nvSpPr>
        <p:spPr>
          <a:xfrm>
            <a:off x="3548240" y="4880442"/>
            <a:ext cx="597809" cy="597809"/>
          </a:xfrm>
          <a:prstGeom prst="ellipse">
            <a:avLst/>
          </a:prstGeom>
          <a:solidFill>
            <a:srgbClr val="41414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/>
          </a:p>
        </p:txBody>
      </p:sp>
      <p:sp>
        <p:nvSpPr>
          <p:cNvPr id="10" name="Oval 15"/>
          <p:cNvSpPr/>
          <p:nvPr/>
        </p:nvSpPr>
        <p:spPr>
          <a:xfrm>
            <a:off x="8045952" y="4880442"/>
            <a:ext cx="597809" cy="597809"/>
          </a:xfrm>
          <a:prstGeom prst="ellipse">
            <a:avLst/>
          </a:prstGeom>
          <a:solidFill>
            <a:srgbClr val="FF373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/>
          </a:p>
        </p:txBody>
      </p:sp>
      <p:sp>
        <p:nvSpPr>
          <p:cNvPr id="11" name="Oval 16"/>
          <p:cNvSpPr/>
          <p:nvPr/>
        </p:nvSpPr>
        <p:spPr>
          <a:xfrm>
            <a:off x="9152583" y="4880442"/>
            <a:ext cx="597809" cy="597809"/>
          </a:xfrm>
          <a:prstGeom prst="ellipse">
            <a:avLst/>
          </a:prstGeom>
          <a:solidFill>
            <a:srgbClr val="FF373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/>
          </a:p>
        </p:txBody>
      </p:sp>
      <p:sp>
        <p:nvSpPr>
          <p:cNvPr id="25" name="Oval 16"/>
          <p:cNvSpPr/>
          <p:nvPr/>
        </p:nvSpPr>
        <p:spPr>
          <a:xfrm>
            <a:off x="10259214" y="4880442"/>
            <a:ext cx="597809" cy="597809"/>
          </a:xfrm>
          <a:prstGeom prst="ellipse">
            <a:avLst/>
          </a:prstGeom>
          <a:solidFill>
            <a:srgbClr val="FF373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/>
          </a:p>
        </p:txBody>
      </p:sp>
      <p:sp>
        <p:nvSpPr>
          <p:cNvPr id="26" name="Oval 13"/>
          <p:cNvSpPr/>
          <p:nvPr/>
        </p:nvSpPr>
        <p:spPr>
          <a:xfrm>
            <a:off x="1334976" y="4880442"/>
            <a:ext cx="597809" cy="597809"/>
          </a:xfrm>
          <a:prstGeom prst="ellipse">
            <a:avLst/>
          </a:prstGeom>
          <a:solidFill>
            <a:srgbClr val="41414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/>
          </a:p>
        </p:txBody>
      </p:sp>
      <p:sp>
        <p:nvSpPr>
          <p:cNvPr id="49" name="Oval 13"/>
          <p:cNvSpPr/>
          <p:nvPr/>
        </p:nvSpPr>
        <p:spPr>
          <a:xfrm>
            <a:off x="2579770" y="5018322"/>
            <a:ext cx="321486" cy="318409"/>
          </a:xfrm>
          <a:custGeom>
            <a:avLst/>
            <a:gdLst>
              <a:gd name="connsiteX0" fmla="*/ 242094 w 331788"/>
              <a:gd name="connsiteY0" fmla="*/ 203585 h 328613"/>
              <a:gd name="connsiteX1" fmla="*/ 214264 w 331788"/>
              <a:gd name="connsiteY1" fmla="*/ 214264 h 328613"/>
              <a:gd name="connsiteX2" fmla="*/ 214264 w 331788"/>
              <a:gd name="connsiteY2" fmla="*/ 269924 h 328613"/>
              <a:gd name="connsiteX3" fmla="*/ 269924 w 331788"/>
              <a:gd name="connsiteY3" fmla="*/ 269924 h 328613"/>
              <a:gd name="connsiteX4" fmla="*/ 269924 w 331788"/>
              <a:gd name="connsiteY4" fmla="*/ 214264 h 328613"/>
              <a:gd name="connsiteX5" fmla="*/ 242094 w 331788"/>
              <a:gd name="connsiteY5" fmla="*/ 203585 h 328613"/>
              <a:gd name="connsiteX6" fmla="*/ 85725 w 331788"/>
              <a:gd name="connsiteY6" fmla="*/ 200752 h 328613"/>
              <a:gd name="connsiteX7" fmla="*/ 136525 w 331788"/>
              <a:gd name="connsiteY7" fmla="*/ 207698 h 328613"/>
              <a:gd name="connsiteX8" fmla="*/ 132667 w 331788"/>
              <a:gd name="connsiteY8" fmla="*/ 222250 h 328613"/>
              <a:gd name="connsiteX9" fmla="*/ 38783 w 331788"/>
              <a:gd name="connsiteY9" fmla="*/ 222250 h 328613"/>
              <a:gd name="connsiteX10" fmla="*/ 34925 w 331788"/>
              <a:gd name="connsiteY10" fmla="*/ 207698 h 328613"/>
              <a:gd name="connsiteX11" fmla="*/ 85725 w 331788"/>
              <a:gd name="connsiteY11" fmla="*/ 200752 h 328613"/>
              <a:gd name="connsiteX12" fmla="*/ 86038 w 331788"/>
              <a:gd name="connsiteY12" fmla="*/ 150283 h 328613"/>
              <a:gd name="connsiteX13" fmla="*/ 136525 w 331788"/>
              <a:gd name="connsiteY13" fmla="*/ 158221 h 328613"/>
              <a:gd name="connsiteX14" fmla="*/ 132678 w 331788"/>
              <a:gd name="connsiteY14" fmla="*/ 171450 h 328613"/>
              <a:gd name="connsiteX15" fmla="*/ 39076 w 331788"/>
              <a:gd name="connsiteY15" fmla="*/ 171450 h 328613"/>
              <a:gd name="connsiteX16" fmla="*/ 36512 w 331788"/>
              <a:gd name="connsiteY16" fmla="*/ 158221 h 328613"/>
              <a:gd name="connsiteX17" fmla="*/ 86038 w 331788"/>
              <a:gd name="connsiteY17" fmla="*/ 150283 h 328613"/>
              <a:gd name="connsiteX18" fmla="*/ 243681 w 331788"/>
              <a:gd name="connsiteY18" fmla="*/ 148724 h 328613"/>
              <a:gd name="connsiteX19" fmla="*/ 295275 w 331788"/>
              <a:gd name="connsiteY19" fmla="*/ 156745 h 328613"/>
              <a:gd name="connsiteX20" fmla="*/ 292663 w 331788"/>
              <a:gd name="connsiteY20" fmla="*/ 171450 h 328613"/>
              <a:gd name="connsiteX21" fmla="*/ 197312 w 331788"/>
              <a:gd name="connsiteY21" fmla="*/ 171450 h 328613"/>
              <a:gd name="connsiteX22" fmla="*/ 192087 w 331788"/>
              <a:gd name="connsiteY22" fmla="*/ 156745 h 328613"/>
              <a:gd name="connsiteX23" fmla="*/ 243681 w 331788"/>
              <a:gd name="connsiteY23" fmla="*/ 148724 h 328613"/>
              <a:gd name="connsiteX24" fmla="*/ 86038 w 331788"/>
              <a:gd name="connsiteY24" fmla="*/ 99483 h 328613"/>
              <a:gd name="connsiteX25" fmla="*/ 136525 w 331788"/>
              <a:gd name="connsiteY25" fmla="*/ 107421 h 328613"/>
              <a:gd name="connsiteX26" fmla="*/ 132678 w 331788"/>
              <a:gd name="connsiteY26" fmla="*/ 120650 h 328613"/>
              <a:gd name="connsiteX27" fmla="*/ 39076 w 331788"/>
              <a:gd name="connsiteY27" fmla="*/ 120650 h 328613"/>
              <a:gd name="connsiteX28" fmla="*/ 36512 w 331788"/>
              <a:gd name="connsiteY28" fmla="*/ 107421 h 328613"/>
              <a:gd name="connsiteX29" fmla="*/ 86038 w 331788"/>
              <a:gd name="connsiteY29" fmla="*/ 99483 h 328613"/>
              <a:gd name="connsiteX30" fmla="*/ 243681 w 331788"/>
              <a:gd name="connsiteY30" fmla="*/ 99152 h 328613"/>
              <a:gd name="connsiteX31" fmla="*/ 295275 w 331788"/>
              <a:gd name="connsiteY31" fmla="*/ 106098 h 328613"/>
              <a:gd name="connsiteX32" fmla="*/ 292663 w 331788"/>
              <a:gd name="connsiteY32" fmla="*/ 120650 h 328613"/>
              <a:gd name="connsiteX33" fmla="*/ 196006 w 331788"/>
              <a:gd name="connsiteY33" fmla="*/ 120650 h 328613"/>
              <a:gd name="connsiteX34" fmla="*/ 192087 w 331788"/>
              <a:gd name="connsiteY34" fmla="*/ 106098 h 328613"/>
              <a:gd name="connsiteX35" fmla="*/ 243681 w 331788"/>
              <a:gd name="connsiteY35" fmla="*/ 99152 h 328613"/>
              <a:gd name="connsiteX36" fmla="*/ 243681 w 331788"/>
              <a:gd name="connsiteY36" fmla="*/ 48711 h 328613"/>
              <a:gd name="connsiteX37" fmla="*/ 295275 w 331788"/>
              <a:gd name="connsiteY37" fmla="*/ 56732 h 328613"/>
              <a:gd name="connsiteX38" fmla="*/ 292663 w 331788"/>
              <a:gd name="connsiteY38" fmla="*/ 71437 h 328613"/>
              <a:gd name="connsiteX39" fmla="*/ 197312 w 331788"/>
              <a:gd name="connsiteY39" fmla="*/ 71437 h 328613"/>
              <a:gd name="connsiteX40" fmla="*/ 192087 w 331788"/>
              <a:gd name="connsiteY40" fmla="*/ 56732 h 328613"/>
              <a:gd name="connsiteX41" fmla="*/ 243681 w 331788"/>
              <a:gd name="connsiteY41" fmla="*/ 48711 h 328613"/>
              <a:gd name="connsiteX42" fmla="*/ 85725 w 331788"/>
              <a:gd name="connsiteY42" fmla="*/ 48683 h 328613"/>
              <a:gd name="connsiteX43" fmla="*/ 136525 w 331788"/>
              <a:gd name="connsiteY43" fmla="*/ 56621 h 328613"/>
              <a:gd name="connsiteX44" fmla="*/ 132667 w 331788"/>
              <a:gd name="connsiteY44" fmla="*/ 69850 h 328613"/>
              <a:gd name="connsiteX45" fmla="*/ 38783 w 331788"/>
              <a:gd name="connsiteY45" fmla="*/ 69850 h 328613"/>
              <a:gd name="connsiteX46" fmla="*/ 34925 w 331788"/>
              <a:gd name="connsiteY46" fmla="*/ 56621 h 328613"/>
              <a:gd name="connsiteX47" fmla="*/ 85725 w 331788"/>
              <a:gd name="connsiteY47" fmla="*/ 48683 h 328613"/>
              <a:gd name="connsiteX48" fmla="*/ 245779 w 331788"/>
              <a:gd name="connsiteY48" fmla="*/ 12700 h 328613"/>
              <a:gd name="connsiteX49" fmla="*/ 171450 w 331788"/>
              <a:gd name="connsiteY49" fmla="*/ 28215 h 328613"/>
              <a:gd name="connsiteX50" fmla="*/ 171450 w 331788"/>
              <a:gd name="connsiteY50" fmla="*/ 263525 h 328613"/>
              <a:gd name="connsiteX51" fmla="*/ 192314 w 331788"/>
              <a:gd name="connsiteY51" fmla="*/ 257061 h 328613"/>
              <a:gd name="connsiteX52" fmla="*/ 205355 w 331788"/>
              <a:gd name="connsiteY52" fmla="*/ 205344 h 328613"/>
              <a:gd name="connsiteX53" fmla="*/ 279684 w 331788"/>
              <a:gd name="connsiteY53" fmla="*/ 205344 h 328613"/>
              <a:gd name="connsiteX54" fmla="*/ 294028 w 331788"/>
              <a:gd name="connsiteY54" fmla="*/ 257061 h 328613"/>
              <a:gd name="connsiteX55" fmla="*/ 317500 w 331788"/>
              <a:gd name="connsiteY55" fmla="*/ 263525 h 328613"/>
              <a:gd name="connsiteX56" fmla="*/ 317500 w 331788"/>
              <a:gd name="connsiteY56" fmla="*/ 28215 h 328613"/>
              <a:gd name="connsiteX57" fmla="*/ 245779 w 331788"/>
              <a:gd name="connsiteY57" fmla="*/ 12700 h 328613"/>
              <a:gd name="connsiteX58" fmla="*/ 84931 w 331788"/>
              <a:gd name="connsiteY58" fmla="*/ 12700 h 328613"/>
              <a:gd name="connsiteX59" fmla="*/ 12700 w 331788"/>
              <a:gd name="connsiteY59" fmla="*/ 28215 h 328613"/>
              <a:gd name="connsiteX60" fmla="*/ 12700 w 331788"/>
              <a:gd name="connsiteY60" fmla="*/ 263525 h 328613"/>
              <a:gd name="connsiteX61" fmla="*/ 84931 w 331788"/>
              <a:gd name="connsiteY61" fmla="*/ 249303 h 328613"/>
              <a:gd name="connsiteX62" fmla="*/ 157163 w 331788"/>
              <a:gd name="connsiteY62" fmla="*/ 263525 h 328613"/>
              <a:gd name="connsiteX63" fmla="*/ 157163 w 331788"/>
              <a:gd name="connsiteY63" fmla="*/ 28215 h 328613"/>
              <a:gd name="connsiteX64" fmla="*/ 84931 w 331788"/>
              <a:gd name="connsiteY64" fmla="*/ 12700 h 328613"/>
              <a:gd name="connsiteX65" fmla="*/ 86835 w 331788"/>
              <a:gd name="connsiteY65" fmla="*/ 0 h 328613"/>
              <a:gd name="connsiteX66" fmla="*/ 165894 w 331788"/>
              <a:gd name="connsiteY66" fmla="*/ 15525 h 328613"/>
              <a:gd name="connsiteX67" fmla="*/ 244953 w 331788"/>
              <a:gd name="connsiteY67" fmla="*/ 0 h 328613"/>
              <a:gd name="connsiteX68" fmla="*/ 326604 w 331788"/>
              <a:gd name="connsiteY68" fmla="*/ 16819 h 328613"/>
              <a:gd name="connsiteX69" fmla="*/ 331788 w 331788"/>
              <a:gd name="connsiteY69" fmla="*/ 23288 h 328613"/>
              <a:gd name="connsiteX70" fmla="*/ 331788 w 331788"/>
              <a:gd name="connsiteY70" fmla="*/ 274276 h 328613"/>
              <a:gd name="connsiteX71" fmla="*/ 322716 w 331788"/>
              <a:gd name="connsiteY71" fmla="*/ 280744 h 328613"/>
              <a:gd name="connsiteX72" fmla="*/ 289019 w 331788"/>
              <a:gd name="connsiteY72" fmla="*/ 269101 h 328613"/>
              <a:gd name="connsiteX73" fmla="*/ 285130 w 331788"/>
              <a:gd name="connsiteY73" fmla="*/ 274276 h 328613"/>
              <a:gd name="connsiteX74" fmla="*/ 329196 w 331788"/>
              <a:gd name="connsiteY74" fmla="*/ 318263 h 328613"/>
              <a:gd name="connsiteX75" fmla="*/ 318828 w 331788"/>
              <a:gd name="connsiteY75" fmla="*/ 328613 h 328613"/>
              <a:gd name="connsiteX76" fmla="*/ 274762 w 331788"/>
              <a:gd name="connsiteY76" fmla="*/ 284626 h 328613"/>
              <a:gd name="connsiteX77" fmla="*/ 206072 w 331788"/>
              <a:gd name="connsiteY77" fmla="*/ 279451 h 328613"/>
              <a:gd name="connsiteX78" fmla="*/ 198295 w 331788"/>
              <a:gd name="connsiteY78" fmla="*/ 270394 h 328613"/>
              <a:gd name="connsiteX79" fmla="*/ 167190 w 331788"/>
              <a:gd name="connsiteY79" fmla="*/ 280744 h 328613"/>
              <a:gd name="connsiteX80" fmla="*/ 163302 w 331788"/>
              <a:gd name="connsiteY80" fmla="*/ 280744 h 328613"/>
              <a:gd name="connsiteX81" fmla="*/ 85539 w 331788"/>
              <a:gd name="connsiteY81" fmla="*/ 263926 h 328613"/>
              <a:gd name="connsiteX82" fmla="*/ 9072 w 331788"/>
              <a:gd name="connsiteY82" fmla="*/ 280744 h 328613"/>
              <a:gd name="connsiteX83" fmla="*/ 0 w 331788"/>
              <a:gd name="connsiteY83" fmla="*/ 274276 h 328613"/>
              <a:gd name="connsiteX84" fmla="*/ 0 w 331788"/>
              <a:gd name="connsiteY84" fmla="*/ 23288 h 328613"/>
              <a:gd name="connsiteX85" fmla="*/ 5184 w 331788"/>
              <a:gd name="connsiteY85" fmla="*/ 16819 h 328613"/>
              <a:gd name="connsiteX86" fmla="*/ 86835 w 331788"/>
              <a:gd name="connsiteY86" fmla="*/ 0 h 32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331788" h="328613">
                <a:moveTo>
                  <a:pt x="242094" y="203585"/>
                </a:moveTo>
                <a:cubicBezTo>
                  <a:pt x="232062" y="203585"/>
                  <a:pt x="222031" y="207145"/>
                  <a:pt x="214264" y="214264"/>
                </a:cubicBezTo>
                <a:cubicBezTo>
                  <a:pt x="200025" y="229797"/>
                  <a:pt x="200025" y="254391"/>
                  <a:pt x="214264" y="269924"/>
                </a:cubicBezTo>
                <a:cubicBezTo>
                  <a:pt x="229797" y="284163"/>
                  <a:pt x="254391" y="284163"/>
                  <a:pt x="269924" y="269924"/>
                </a:cubicBezTo>
                <a:cubicBezTo>
                  <a:pt x="284163" y="254391"/>
                  <a:pt x="284163" y="229797"/>
                  <a:pt x="269924" y="214264"/>
                </a:cubicBezTo>
                <a:cubicBezTo>
                  <a:pt x="262158" y="207145"/>
                  <a:pt x="252126" y="203585"/>
                  <a:pt x="242094" y="203585"/>
                </a:cubicBezTo>
                <a:close/>
                <a:moveTo>
                  <a:pt x="85725" y="200752"/>
                </a:moveTo>
                <a:cubicBezTo>
                  <a:pt x="102122" y="200752"/>
                  <a:pt x="118520" y="203067"/>
                  <a:pt x="136525" y="207698"/>
                </a:cubicBezTo>
                <a:cubicBezTo>
                  <a:pt x="136525" y="207698"/>
                  <a:pt x="136525" y="207698"/>
                  <a:pt x="132667" y="222250"/>
                </a:cubicBezTo>
                <a:cubicBezTo>
                  <a:pt x="99229" y="211667"/>
                  <a:pt x="72221" y="211667"/>
                  <a:pt x="38783" y="222250"/>
                </a:cubicBezTo>
                <a:cubicBezTo>
                  <a:pt x="38783" y="222250"/>
                  <a:pt x="38783" y="222250"/>
                  <a:pt x="34925" y="207698"/>
                </a:cubicBezTo>
                <a:cubicBezTo>
                  <a:pt x="52930" y="203067"/>
                  <a:pt x="69327" y="200752"/>
                  <a:pt x="85725" y="200752"/>
                </a:cubicBezTo>
                <a:close/>
                <a:moveTo>
                  <a:pt x="86038" y="150283"/>
                </a:moveTo>
                <a:cubicBezTo>
                  <a:pt x="102226" y="150283"/>
                  <a:pt x="118574" y="152929"/>
                  <a:pt x="136525" y="158221"/>
                </a:cubicBezTo>
                <a:cubicBezTo>
                  <a:pt x="136525" y="158221"/>
                  <a:pt x="136525" y="158221"/>
                  <a:pt x="132678" y="171450"/>
                </a:cubicBezTo>
                <a:cubicBezTo>
                  <a:pt x="99341" y="162190"/>
                  <a:pt x="72414" y="162190"/>
                  <a:pt x="39076" y="171450"/>
                </a:cubicBezTo>
                <a:cubicBezTo>
                  <a:pt x="39076" y="171450"/>
                  <a:pt x="39076" y="171450"/>
                  <a:pt x="36512" y="158221"/>
                </a:cubicBezTo>
                <a:cubicBezTo>
                  <a:pt x="53822" y="152929"/>
                  <a:pt x="69850" y="150283"/>
                  <a:pt x="86038" y="150283"/>
                </a:cubicBezTo>
                <a:close/>
                <a:moveTo>
                  <a:pt x="243681" y="148724"/>
                </a:moveTo>
                <a:cubicBezTo>
                  <a:pt x="260335" y="148724"/>
                  <a:pt x="276989" y="151398"/>
                  <a:pt x="295275" y="156745"/>
                </a:cubicBezTo>
                <a:cubicBezTo>
                  <a:pt x="295275" y="156745"/>
                  <a:pt x="295275" y="156745"/>
                  <a:pt x="292663" y="171450"/>
                </a:cubicBezTo>
                <a:cubicBezTo>
                  <a:pt x="257396" y="162092"/>
                  <a:pt x="231272" y="162092"/>
                  <a:pt x="197312" y="171450"/>
                </a:cubicBezTo>
                <a:cubicBezTo>
                  <a:pt x="197312" y="171450"/>
                  <a:pt x="197312" y="171450"/>
                  <a:pt x="192087" y="156745"/>
                </a:cubicBezTo>
                <a:cubicBezTo>
                  <a:pt x="210374" y="151398"/>
                  <a:pt x="227027" y="148724"/>
                  <a:pt x="243681" y="148724"/>
                </a:cubicBezTo>
                <a:close/>
                <a:moveTo>
                  <a:pt x="86038" y="99483"/>
                </a:moveTo>
                <a:cubicBezTo>
                  <a:pt x="102226" y="99483"/>
                  <a:pt x="118574" y="102129"/>
                  <a:pt x="136525" y="107421"/>
                </a:cubicBezTo>
                <a:cubicBezTo>
                  <a:pt x="136525" y="107421"/>
                  <a:pt x="136525" y="107421"/>
                  <a:pt x="132678" y="120650"/>
                </a:cubicBezTo>
                <a:cubicBezTo>
                  <a:pt x="99341" y="111390"/>
                  <a:pt x="72414" y="111390"/>
                  <a:pt x="39076" y="120650"/>
                </a:cubicBezTo>
                <a:cubicBezTo>
                  <a:pt x="39076" y="120650"/>
                  <a:pt x="39076" y="120650"/>
                  <a:pt x="36512" y="107421"/>
                </a:cubicBezTo>
                <a:cubicBezTo>
                  <a:pt x="53822" y="102129"/>
                  <a:pt x="69850" y="99483"/>
                  <a:pt x="86038" y="99483"/>
                </a:cubicBezTo>
                <a:close/>
                <a:moveTo>
                  <a:pt x="243681" y="99152"/>
                </a:moveTo>
                <a:cubicBezTo>
                  <a:pt x="260335" y="99152"/>
                  <a:pt x="276989" y="101467"/>
                  <a:pt x="295275" y="106098"/>
                </a:cubicBezTo>
                <a:cubicBezTo>
                  <a:pt x="295275" y="106098"/>
                  <a:pt x="295275" y="106098"/>
                  <a:pt x="292663" y="120650"/>
                </a:cubicBezTo>
                <a:cubicBezTo>
                  <a:pt x="257396" y="111390"/>
                  <a:pt x="231272" y="111390"/>
                  <a:pt x="196006" y="120650"/>
                </a:cubicBezTo>
                <a:cubicBezTo>
                  <a:pt x="196006" y="120650"/>
                  <a:pt x="196006" y="120650"/>
                  <a:pt x="192087" y="106098"/>
                </a:cubicBezTo>
                <a:cubicBezTo>
                  <a:pt x="210374" y="101467"/>
                  <a:pt x="227027" y="99152"/>
                  <a:pt x="243681" y="99152"/>
                </a:cubicBezTo>
                <a:close/>
                <a:moveTo>
                  <a:pt x="243681" y="48711"/>
                </a:moveTo>
                <a:cubicBezTo>
                  <a:pt x="260335" y="48711"/>
                  <a:pt x="276989" y="51385"/>
                  <a:pt x="295275" y="56732"/>
                </a:cubicBezTo>
                <a:cubicBezTo>
                  <a:pt x="295275" y="56732"/>
                  <a:pt x="295275" y="56732"/>
                  <a:pt x="292663" y="71437"/>
                </a:cubicBezTo>
                <a:cubicBezTo>
                  <a:pt x="257396" y="60742"/>
                  <a:pt x="231272" y="60742"/>
                  <a:pt x="197312" y="71437"/>
                </a:cubicBezTo>
                <a:cubicBezTo>
                  <a:pt x="197312" y="71437"/>
                  <a:pt x="197312" y="71437"/>
                  <a:pt x="192087" y="56732"/>
                </a:cubicBezTo>
                <a:cubicBezTo>
                  <a:pt x="210374" y="51385"/>
                  <a:pt x="227027" y="48711"/>
                  <a:pt x="243681" y="48711"/>
                </a:cubicBezTo>
                <a:close/>
                <a:moveTo>
                  <a:pt x="85725" y="48683"/>
                </a:moveTo>
                <a:cubicBezTo>
                  <a:pt x="102122" y="48683"/>
                  <a:pt x="118520" y="51329"/>
                  <a:pt x="136525" y="56621"/>
                </a:cubicBezTo>
                <a:cubicBezTo>
                  <a:pt x="136525" y="56621"/>
                  <a:pt x="136525" y="56621"/>
                  <a:pt x="132667" y="69850"/>
                </a:cubicBezTo>
                <a:cubicBezTo>
                  <a:pt x="99229" y="60590"/>
                  <a:pt x="72221" y="60590"/>
                  <a:pt x="38783" y="69850"/>
                </a:cubicBezTo>
                <a:lnTo>
                  <a:pt x="34925" y="56621"/>
                </a:lnTo>
                <a:cubicBezTo>
                  <a:pt x="52930" y="51329"/>
                  <a:pt x="69327" y="48683"/>
                  <a:pt x="85725" y="48683"/>
                </a:cubicBezTo>
                <a:close/>
                <a:moveTo>
                  <a:pt x="245779" y="12700"/>
                </a:moveTo>
                <a:cubicBezTo>
                  <a:pt x="224915" y="12700"/>
                  <a:pt x="201443" y="16579"/>
                  <a:pt x="171450" y="28215"/>
                </a:cubicBezTo>
                <a:cubicBezTo>
                  <a:pt x="171450" y="28215"/>
                  <a:pt x="171450" y="28215"/>
                  <a:pt x="171450" y="263525"/>
                </a:cubicBezTo>
                <a:cubicBezTo>
                  <a:pt x="176666" y="262232"/>
                  <a:pt x="185794" y="259646"/>
                  <a:pt x="192314" y="257061"/>
                </a:cubicBezTo>
                <a:cubicBezTo>
                  <a:pt x="185794" y="238960"/>
                  <a:pt x="191010" y="219566"/>
                  <a:pt x="205355" y="205344"/>
                </a:cubicBezTo>
                <a:cubicBezTo>
                  <a:pt x="226219" y="184657"/>
                  <a:pt x="258819" y="184657"/>
                  <a:pt x="279684" y="205344"/>
                </a:cubicBezTo>
                <a:cubicBezTo>
                  <a:pt x="294028" y="218273"/>
                  <a:pt x="299244" y="238960"/>
                  <a:pt x="294028" y="257061"/>
                </a:cubicBezTo>
                <a:cubicBezTo>
                  <a:pt x="301852" y="258353"/>
                  <a:pt x="312284" y="262232"/>
                  <a:pt x="317500" y="263525"/>
                </a:cubicBezTo>
                <a:lnTo>
                  <a:pt x="317500" y="28215"/>
                </a:lnTo>
                <a:cubicBezTo>
                  <a:pt x="288812" y="17872"/>
                  <a:pt x="266643" y="12700"/>
                  <a:pt x="245779" y="12700"/>
                </a:cubicBezTo>
                <a:close/>
                <a:moveTo>
                  <a:pt x="84931" y="12700"/>
                </a:moveTo>
                <a:cubicBezTo>
                  <a:pt x="63004" y="12700"/>
                  <a:pt x="42366" y="17872"/>
                  <a:pt x="12700" y="28215"/>
                </a:cubicBezTo>
                <a:cubicBezTo>
                  <a:pt x="12700" y="28215"/>
                  <a:pt x="12700" y="28215"/>
                  <a:pt x="12700" y="263525"/>
                </a:cubicBezTo>
                <a:cubicBezTo>
                  <a:pt x="41077" y="254475"/>
                  <a:pt x="63004" y="249303"/>
                  <a:pt x="84931" y="249303"/>
                </a:cubicBezTo>
                <a:cubicBezTo>
                  <a:pt x="106859" y="249303"/>
                  <a:pt x="128786" y="254475"/>
                  <a:pt x="157163" y="263525"/>
                </a:cubicBezTo>
                <a:lnTo>
                  <a:pt x="157163" y="28215"/>
                </a:lnTo>
                <a:cubicBezTo>
                  <a:pt x="128786" y="17872"/>
                  <a:pt x="106859" y="12700"/>
                  <a:pt x="84931" y="12700"/>
                </a:cubicBezTo>
                <a:close/>
                <a:moveTo>
                  <a:pt x="86835" y="0"/>
                </a:moveTo>
                <a:cubicBezTo>
                  <a:pt x="110164" y="0"/>
                  <a:pt x="133493" y="5175"/>
                  <a:pt x="165894" y="15525"/>
                </a:cubicBezTo>
                <a:cubicBezTo>
                  <a:pt x="198295" y="5175"/>
                  <a:pt x="221624" y="0"/>
                  <a:pt x="244953" y="0"/>
                </a:cubicBezTo>
                <a:cubicBezTo>
                  <a:pt x="269578" y="0"/>
                  <a:pt x="294203" y="5175"/>
                  <a:pt x="326604" y="16819"/>
                </a:cubicBezTo>
                <a:cubicBezTo>
                  <a:pt x="329196" y="18113"/>
                  <a:pt x="331788" y="20700"/>
                  <a:pt x="331788" y="23288"/>
                </a:cubicBezTo>
                <a:cubicBezTo>
                  <a:pt x="331788" y="23288"/>
                  <a:pt x="331788" y="23288"/>
                  <a:pt x="331788" y="274276"/>
                </a:cubicBezTo>
                <a:cubicBezTo>
                  <a:pt x="331788" y="280744"/>
                  <a:pt x="325308" y="280744"/>
                  <a:pt x="322716" y="280744"/>
                </a:cubicBezTo>
                <a:cubicBezTo>
                  <a:pt x="313643" y="276863"/>
                  <a:pt x="299387" y="272982"/>
                  <a:pt x="289019" y="269101"/>
                </a:cubicBezTo>
                <a:cubicBezTo>
                  <a:pt x="287723" y="271688"/>
                  <a:pt x="286427" y="272982"/>
                  <a:pt x="285130" y="274276"/>
                </a:cubicBezTo>
                <a:cubicBezTo>
                  <a:pt x="285130" y="274276"/>
                  <a:pt x="285130" y="274276"/>
                  <a:pt x="329196" y="318263"/>
                </a:cubicBezTo>
                <a:cubicBezTo>
                  <a:pt x="329196" y="318263"/>
                  <a:pt x="329196" y="318263"/>
                  <a:pt x="318828" y="328613"/>
                </a:cubicBezTo>
                <a:cubicBezTo>
                  <a:pt x="318828" y="328613"/>
                  <a:pt x="318828" y="328613"/>
                  <a:pt x="274762" y="284626"/>
                </a:cubicBezTo>
                <a:cubicBezTo>
                  <a:pt x="254025" y="300151"/>
                  <a:pt x="224216" y="298857"/>
                  <a:pt x="206072" y="279451"/>
                </a:cubicBezTo>
                <a:cubicBezTo>
                  <a:pt x="202183" y="276863"/>
                  <a:pt x="200887" y="274276"/>
                  <a:pt x="198295" y="270394"/>
                </a:cubicBezTo>
                <a:cubicBezTo>
                  <a:pt x="189223" y="272982"/>
                  <a:pt x="174966" y="278157"/>
                  <a:pt x="167190" y="280744"/>
                </a:cubicBezTo>
                <a:cubicBezTo>
                  <a:pt x="165894" y="280744"/>
                  <a:pt x="164598" y="280744"/>
                  <a:pt x="163302" y="280744"/>
                </a:cubicBezTo>
                <a:cubicBezTo>
                  <a:pt x="130901" y="269101"/>
                  <a:pt x="108868" y="263926"/>
                  <a:pt x="85539" y="263926"/>
                </a:cubicBezTo>
                <a:cubicBezTo>
                  <a:pt x="63506" y="263926"/>
                  <a:pt x="40177" y="269101"/>
                  <a:pt x="9072" y="280744"/>
                </a:cubicBezTo>
                <a:cubicBezTo>
                  <a:pt x="6480" y="280744"/>
                  <a:pt x="0" y="280744"/>
                  <a:pt x="0" y="274276"/>
                </a:cubicBezTo>
                <a:cubicBezTo>
                  <a:pt x="0" y="274276"/>
                  <a:pt x="0" y="274276"/>
                  <a:pt x="0" y="23288"/>
                </a:cubicBezTo>
                <a:cubicBezTo>
                  <a:pt x="0" y="20700"/>
                  <a:pt x="2592" y="18113"/>
                  <a:pt x="5184" y="16819"/>
                </a:cubicBezTo>
                <a:cubicBezTo>
                  <a:pt x="37585" y="5175"/>
                  <a:pt x="62210" y="0"/>
                  <a:pt x="8683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825500" dist="5588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50" name="Oval 14"/>
          <p:cNvSpPr/>
          <p:nvPr/>
        </p:nvSpPr>
        <p:spPr>
          <a:xfrm>
            <a:off x="3686402" y="5047548"/>
            <a:ext cx="321486" cy="259956"/>
          </a:xfrm>
          <a:custGeom>
            <a:avLst/>
            <a:gdLst>
              <a:gd name="connsiteX0" fmla="*/ 0 w 331788"/>
              <a:gd name="connsiteY0" fmla="*/ 255587 h 268287"/>
              <a:gd name="connsiteX1" fmla="*/ 331788 w 331788"/>
              <a:gd name="connsiteY1" fmla="*/ 255587 h 268287"/>
              <a:gd name="connsiteX2" fmla="*/ 331788 w 331788"/>
              <a:gd name="connsiteY2" fmla="*/ 268287 h 268287"/>
              <a:gd name="connsiteX3" fmla="*/ 0 w 331788"/>
              <a:gd name="connsiteY3" fmla="*/ 268287 h 268287"/>
              <a:gd name="connsiteX4" fmla="*/ 76201 w 331788"/>
              <a:gd name="connsiteY4" fmla="*/ 207962 h 268287"/>
              <a:gd name="connsiteX5" fmla="*/ 82551 w 331788"/>
              <a:gd name="connsiteY5" fmla="*/ 207962 h 268287"/>
              <a:gd name="connsiteX6" fmla="*/ 82551 w 331788"/>
              <a:gd name="connsiteY6" fmla="*/ 247650 h 268287"/>
              <a:gd name="connsiteX7" fmla="*/ 55563 w 331788"/>
              <a:gd name="connsiteY7" fmla="*/ 247650 h 268287"/>
              <a:gd name="connsiteX8" fmla="*/ 55563 w 331788"/>
              <a:gd name="connsiteY8" fmla="*/ 227012 h 268287"/>
              <a:gd name="connsiteX9" fmla="*/ 115888 w 331788"/>
              <a:gd name="connsiteY9" fmla="*/ 168275 h 268287"/>
              <a:gd name="connsiteX10" fmla="*/ 127168 w 331788"/>
              <a:gd name="connsiteY10" fmla="*/ 168275 h 268287"/>
              <a:gd name="connsiteX11" fmla="*/ 139701 w 331788"/>
              <a:gd name="connsiteY11" fmla="*/ 170835 h 268287"/>
              <a:gd name="connsiteX12" fmla="*/ 139701 w 331788"/>
              <a:gd name="connsiteY12" fmla="*/ 247650 h 268287"/>
              <a:gd name="connsiteX13" fmla="*/ 115888 w 331788"/>
              <a:gd name="connsiteY13" fmla="*/ 247650 h 268287"/>
              <a:gd name="connsiteX14" fmla="*/ 198438 w 331788"/>
              <a:gd name="connsiteY14" fmla="*/ 155575 h 268287"/>
              <a:gd name="connsiteX15" fmla="*/ 198438 w 331788"/>
              <a:gd name="connsiteY15" fmla="*/ 247650 h 268287"/>
              <a:gd name="connsiteX16" fmla="*/ 173038 w 331788"/>
              <a:gd name="connsiteY16" fmla="*/ 247650 h 268287"/>
              <a:gd name="connsiteX17" fmla="*/ 173038 w 331788"/>
              <a:gd name="connsiteY17" fmla="*/ 168363 h 268287"/>
              <a:gd name="connsiteX18" fmla="*/ 198438 w 331788"/>
              <a:gd name="connsiteY18" fmla="*/ 155575 h 268287"/>
              <a:gd name="connsiteX19" fmla="*/ 149226 w 331788"/>
              <a:gd name="connsiteY19" fmla="*/ 41376 h 268287"/>
              <a:gd name="connsiteX20" fmla="*/ 114947 w 331788"/>
              <a:gd name="connsiteY20" fmla="*/ 55968 h 268287"/>
              <a:gd name="connsiteX21" fmla="*/ 114947 w 331788"/>
              <a:gd name="connsiteY21" fmla="*/ 123418 h 268287"/>
              <a:gd name="connsiteX22" fmla="*/ 183504 w 331788"/>
              <a:gd name="connsiteY22" fmla="*/ 123418 h 268287"/>
              <a:gd name="connsiteX23" fmla="*/ 183504 w 331788"/>
              <a:gd name="connsiteY23" fmla="*/ 55968 h 268287"/>
              <a:gd name="connsiteX24" fmla="*/ 149226 w 331788"/>
              <a:gd name="connsiteY24" fmla="*/ 41376 h 268287"/>
              <a:gd name="connsiteX25" fmla="*/ 228600 w 331788"/>
              <a:gd name="connsiteY25" fmla="*/ 39687 h 268287"/>
              <a:gd name="connsiteX26" fmla="*/ 254000 w 331788"/>
              <a:gd name="connsiteY26" fmla="*/ 39687 h 268287"/>
              <a:gd name="connsiteX27" fmla="*/ 254000 w 331788"/>
              <a:gd name="connsiteY27" fmla="*/ 247650 h 268287"/>
              <a:gd name="connsiteX28" fmla="*/ 228600 w 331788"/>
              <a:gd name="connsiteY28" fmla="*/ 247650 h 268287"/>
              <a:gd name="connsiteX29" fmla="*/ 228600 w 331788"/>
              <a:gd name="connsiteY29" fmla="*/ 110730 h 268287"/>
              <a:gd name="connsiteX30" fmla="*/ 231140 w 331788"/>
              <a:gd name="connsiteY30" fmla="*/ 90063 h 268287"/>
              <a:gd name="connsiteX31" fmla="*/ 228600 w 331788"/>
              <a:gd name="connsiteY31" fmla="*/ 69396 h 268287"/>
              <a:gd name="connsiteX32" fmla="*/ 228600 w 331788"/>
              <a:gd name="connsiteY32" fmla="*/ 39687 h 268287"/>
              <a:gd name="connsiteX33" fmla="*/ 149707 w 331788"/>
              <a:gd name="connsiteY33" fmla="*/ 22312 h 268287"/>
              <a:gd name="connsiteX34" fmla="*/ 196764 w 331788"/>
              <a:gd name="connsiteY34" fmla="*/ 41623 h 268287"/>
              <a:gd name="connsiteX35" fmla="*/ 196764 w 331788"/>
              <a:gd name="connsiteY35" fmla="*/ 136893 h 268287"/>
              <a:gd name="connsiteX36" fmla="*/ 109096 w 331788"/>
              <a:gd name="connsiteY36" fmla="*/ 143330 h 268287"/>
              <a:gd name="connsiteX37" fmla="*/ 97492 w 331788"/>
              <a:gd name="connsiteY37" fmla="*/ 154917 h 268287"/>
              <a:gd name="connsiteX38" fmla="*/ 93625 w 331788"/>
              <a:gd name="connsiteY38" fmla="*/ 170366 h 268287"/>
              <a:gd name="connsiteX39" fmla="*/ 43344 w 331788"/>
              <a:gd name="connsiteY39" fmla="*/ 220576 h 268287"/>
              <a:gd name="connsiteX40" fmla="*/ 18848 w 331788"/>
              <a:gd name="connsiteY40" fmla="*/ 220576 h 268287"/>
              <a:gd name="connsiteX41" fmla="*/ 18848 w 331788"/>
              <a:gd name="connsiteY41" fmla="*/ 196115 h 268287"/>
              <a:gd name="connsiteX42" fmla="*/ 67840 w 331788"/>
              <a:gd name="connsiteY42" fmla="*/ 145905 h 268287"/>
              <a:gd name="connsiteX43" fmla="*/ 84600 w 331788"/>
              <a:gd name="connsiteY43" fmla="*/ 140755 h 268287"/>
              <a:gd name="connsiteX44" fmla="*/ 96203 w 331788"/>
              <a:gd name="connsiteY44" fmla="*/ 129168 h 268287"/>
              <a:gd name="connsiteX45" fmla="*/ 102649 w 331788"/>
              <a:gd name="connsiteY45" fmla="*/ 41623 h 268287"/>
              <a:gd name="connsiteX46" fmla="*/ 149707 w 331788"/>
              <a:gd name="connsiteY46" fmla="*/ 22312 h 268287"/>
              <a:gd name="connsiteX47" fmla="*/ 280988 w 331788"/>
              <a:gd name="connsiteY47" fmla="*/ 0 h 268287"/>
              <a:gd name="connsiteX48" fmla="*/ 306388 w 331788"/>
              <a:gd name="connsiteY48" fmla="*/ 0 h 268287"/>
              <a:gd name="connsiteX49" fmla="*/ 306388 w 331788"/>
              <a:gd name="connsiteY49" fmla="*/ 247650 h 268287"/>
              <a:gd name="connsiteX50" fmla="*/ 280988 w 331788"/>
              <a:gd name="connsiteY50" fmla="*/ 247650 h 268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31788" h="268287">
                <a:moveTo>
                  <a:pt x="0" y="255587"/>
                </a:moveTo>
                <a:lnTo>
                  <a:pt x="331788" y="255587"/>
                </a:lnTo>
                <a:lnTo>
                  <a:pt x="331788" y="268287"/>
                </a:lnTo>
                <a:lnTo>
                  <a:pt x="0" y="268287"/>
                </a:lnTo>
                <a:close/>
                <a:moveTo>
                  <a:pt x="76201" y="207962"/>
                </a:moveTo>
                <a:lnTo>
                  <a:pt x="82551" y="207962"/>
                </a:lnTo>
                <a:lnTo>
                  <a:pt x="82551" y="247650"/>
                </a:lnTo>
                <a:lnTo>
                  <a:pt x="55563" y="247650"/>
                </a:lnTo>
                <a:lnTo>
                  <a:pt x="55563" y="227012"/>
                </a:lnTo>
                <a:close/>
                <a:moveTo>
                  <a:pt x="115888" y="168275"/>
                </a:moveTo>
                <a:cubicBezTo>
                  <a:pt x="115888" y="168275"/>
                  <a:pt x="115888" y="168275"/>
                  <a:pt x="127168" y="168275"/>
                </a:cubicBezTo>
                <a:cubicBezTo>
                  <a:pt x="130928" y="169555"/>
                  <a:pt x="135941" y="170835"/>
                  <a:pt x="139701" y="170835"/>
                </a:cubicBezTo>
                <a:cubicBezTo>
                  <a:pt x="139701" y="170835"/>
                  <a:pt x="139701" y="170835"/>
                  <a:pt x="139701" y="247650"/>
                </a:cubicBezTo>
                <a:cubicBezTo>
                  <a:pt x="139701" y="247650"/>
                  <a:pt x="139701" y="247650"/>
                  <a:pt x="115888" y="247650"/>
                </a:cubicBezTo>
                <a:close/>
                <a:moveTo>
                  <a:pt x="198438" y="155575"/>
                </a:moveTo>
                <a:cubicBezTo>
                  <a:pt x="198438" y="155575"/>
                  <a:pt x="198438" y="155575"/>
                  <a:pt x="198438" y="247650"/>
                </a:cubicBezTo>
                <a:cubicBezTo>
                  <a:pt x="198438" y="247650"/>
                  <a:pt x="198438" y="247650"/>
                  <a:pt x="173038" y="247650"/>
                </a:cubicBezTo>
                <a:lnTo>
                  <a:pt x="173038" y="168363"/>
                </a:lnTo>
                <a:cubicBezTo>
                  <a:pt x="181928" y="165805"/>
                  <a:pt x="190818" y="161969"/>
                  <a:pt x="198438" y="155575"/>
                </a:cubicBezTo>
                <a:close/>
                <a:moveTo>
                  <a:pt x="149226" y="41376"/>
                </a:moveTo>
                <a:cubicBezTo>
                  <a:pt x="136937" y="41376"/>
                  <a:pt x="124649" y="46240"/>
                  <a:pt x="114947" y="55968"/>
                </a:cubicBezTo>
                <a:cubicBezTo>
                  <a:pt x="96838" y="74128"/>
                  <a:pt x="96838" y="105259"/>
                  <a:pt x="114947" y="123418"/>
                </a:cubicBezTo>
                <a:cubicBezTo>
                  <a:pt x="134350" y="142875"/>
                  <a:pt x="164101" y="142875"/>
                  <a:pt x="183504" y="123418"/>
                </a:cubicBezTo>
                <a:cubicBezTo>
                  <a:pt x="201613" y="105259"/>
                  <a:pt x="201613" y="74128"/>
                  <a:pt x="183504" y="55968"/>
                </a:cubicBezTo>
                <a:cubicBezTo>
                  <a:pt x="173803" y="46240"/>
                  <a:pt x="161514" y="41376"/>
                  <a:pt x="149226" y="41376"/>
                </a:cubicBezTo>
                <a:close/>
                <a:moveTo>
                  <a:pt x="228600" y="39687"/>
                </a:moveTo>
                <a:cubicBezTo>
                  <a:pt x="228600" y="39687"/>
                  <a:pt x="228600" y="39687"/>
                  <a:pt x="254000" y="39687"/>
                </a:cubicBezTo>
                <a:lnTo>
                  <a:pt x="254000" y="247650"/>
                </a:lnTo>
                <a:cubicBezTo>
                  <a:pt x="254000" y="247650"/>
                  <a:pt x="254000" y="247650"/>
                  <a:pt x="228600" y="247650"/>
                </a:cubicBezTo>
                <a:cubicBezTo>
                  <a:pt x="228600" y="247650"/>
                  <a:pt x="228600" y="247650"/>
                  <a:pt x="228600" y="110730"/>
                </a:cubicBezTo>
                <a:cubicBezTo>
                  <a:pt x="231140" y="104272"/>
                  <a:pt x="231140" y="96521"/>
                  <a:pt x="231140" y="90063"/>
                </a:cubicBezTo>
                <a:cubicBezTo>
                  <a:pt x="231140" y="83604"/>
                  <a:pt x="231140" y="75854"/>
                  <a:pt x="228600" y="69396"/>
                </a:cubicBezTo>
                <a:cubicBezTo>
                  <a:pt x="228600" y="69396"/>
                  <a:pt x="228600" y="69396"/>
                  <a:pt x="228600" y="39687"/>
                </a:cubicBezTo>
                <a:close/>
                <a:moveTo>
                  <a:pt x="149707" y="22312"/>
                </a:moveTo>
                <a:cubicBezTo>
                  <a:pt x="166789" y="22312"/>
                  <a:pt x="183872" y="28749"/>
                  <a:pt x="196764" y="41623"/>
                </a:cubicBezTo>
                <a:cubicBezTo>
                  <a:pt x="223838" y="68659"/>
                  <a:pt x="223838" y="111144"/>
                  <a:pt x="196764" y="136893"/>
                </a:cubicBezTo>
                <a:cubicBezTo>
                  <a:pt x="173558" y="161354"/>
                  <a:pt x="136170" y="162641"/>
                  <a:pt x="109096" y="143330"/>
                </a:cubicBezTo>
                <a:cubicBezTo>
                  <a:pt x="109096" y="143330"/>
                  <a:pt x="109096" y="143330"/>
                  <a:pt x="97492" y="154917"/>
                </a:cubicBezTo>
                <a:cubicBezTo>
                  <a:pt x="98782" y="160067"/>
                  <a:pt x="97492" y="166504"/>
                  <a:pt x="93625" y="170366"/>
                </a:cubicBezTo>
                <a:cubicBezTo>
                  <a:pt x="93625" y="170366"/>
                  <a:pt x="93625" y="170366"/>
                  <a:pt x="43344" y="220576"/>
                </a:cubicBezTo>
                <a:cubicBezTo>
                  <a:pt x="35608" y="227013"/>
                  <a:pt x="25295" y="227013"/>
                  <a:pt x="18848" y="220576"/>
                </a:cubicBezTo>
                <a:cubicBezTo>
                  <a:pt x="11113" y="214139"/>
                  <a:pt x="11113" y="202552"/>
                  <a:pt x="18848" y="196115"/>
                </a:cubicBezTo>
                <a:cubicBezTo>
                  <a:pt x="18848" y="196115"/>
                  <a:pt x="18848" y="196115"/>
                  <a:pt x="67840" y="145905"/>
                </a:cubicBezTo>
                <a:cubicBezTo>
                  <a:pt x="72997" y="142043"/>
                  <a:pt x="78154" y="140755"/>
                  <a:pt x="84600" y="140755"/>
                </a:cubicBezTo>
                <a:cubicBezTo>
                  <a:pt x="84600" y="140755"/>
                  <a:pt x="84600" y="140755"/>
                  <a:pt x="96203" y="129168"/>
                </a:cubicBezTo>
                <a:cubicBezTo>
                  <a:pt x="75575" y="103420"/>
                  <a:pt x="78154" y="66084"/>
                  <a:pt x="102649" y="41623"/>
                </a:cubicBezTo>
                <a:cubicBezTo>
                  <a:pt x="115542" y="28749"/>
                  <a:pt x="132624" y="22312"/>
                  <a:pt x="149707" y="22312"/>
                </a:cubicBezTo>
                <a:close/>
                <a:moveTo>
                  <a:pt x="280988" y="0"/>
                </a:moveTo>
                <a:lnTo>
                  <a:pt x="306388" y="0"/>
                </a:lnTo>
                <a:lnTo>
                  <a:pt x="306388" y="247650"/>
                </a:lnTo>
                <a:lnTo>
                  <a:pt x="280988" y="2476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825500" dist="5588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51" name="Oval 15"/>
          <p:cNvSpPr/>
          <p:nvPr/>
        </p:nvSpPr>
        <p:spPr>
          <a:xfrm>
            <a:off x="8210231" y="5016783"/>
            <a:ext cx="269252" cy="321486"/>
          </a:xfrm>
          <a:custGeom>
            <a:avLst/>
            <a:gdLst>
              <a:gd name="connsiteX0" fmla="*/ 206816 w 281869"/>
              <a:gd name="connsiteY0" fmla="*/ 79120 h 336550"/>
              <a:gd name="connsiteX1" fmla="*/ 201524 w 281869"/>
              <a:gd name="connsiteY1" fmla="*/ 85782 h 336550"/>
              <a:gd name="connsiteX2" fmla="*/ 201524 w 281869"/>
              <a:gd name="connsiteY2" fmla="*/ 92444 h 336550"/>
              <a:gd name="connsiteX3" fmla="*/ 205493 w 281869"/>
              <a:gd name="connsiteY3" fmla="*/ 96441 h 336550"/>
              <a:gd name="connsiteX4" fmla="*/ 198878 w 281869"/>
              <a:gd name="connsiteY4" fmla="*/ 133748 h 336550"/>
              <a:gd name="connsiteX5" fmla="*/ 198878 w 281869"/>
              <a:gd name="connsiteY5" fmla="*/ 137745 h 336550"/>
              <a:gd name="connsiteX6" fmla="*/ 206816 w 281869"/>
              <a:gd name="connsiteY6" fmla="*/ 149736 h 336550"/>
              <a:gd name="connsiteX7" fmla="*/ 213430 w 281869"/>
              <a:gd name="connsiteY7" fmla="*/ 149736 h 336550"/>
              <a:gd name="connsiteX8" fmla="*/ 221368 w 281869"/>
              <a:gd name="connsiteY8" fmla="*/ 137745 h 336550"/>
              <a:gd name="connsiteX9" fmla="*/ 221368 w 281869"/>
              <a:gd name="connsiteY9" fmla="*/ 133748 h 336550"/>
              <a:gd name="connsiteX10" fmla="*/ 214753 w 281869"/>
              <a:gd name="connsiteY10" fmla="*/ 96441 h 336550"/>
              <a:gd name="connsiteX11" fmla="*/ 220045 w 281869"/>
              <a:gd name="connsiteY11" fmla="*/ 92444 h 336550"/>
              <a:gd name="connsiteX12" fmla="*/ 220045 w 281869"/>
              <a:gd name="connsiteY12" fmla="*/ 85782 h 336550"/>
              <a:gd name="connsiteX13" fmla="*/ 213430 w 281869"/>
              <a:gd name="connsiteY13" fmla="*/ 79120 h 336550"/>
              <a:gd name="connsiteX14" fmla="*/ 206816 w 281869"/>
              <a:gd name="connsiteY14" fmla="*/ 79120 h 336550"/>
              <a:gd name="connsiteX15" fmla="*/ 68439 w 281869"/>
              <a:gd name="connsiteY15" fmla="*/ 79120 h 336550"/>
              <a:gd name="connsiteX16" fmla="*/ 61824 w 281869"/>
              <a:gd name="connsiteY16" fmla="*/ 85782 h 336550"/>
              <a:gd name="connsiteX17" fmla="*/ 61824 w 281869"/>
              <a:gd name="connsiteY17" fmla="*/ 92444 h 336550"/>
              <a:gd name="connsiteX18" fmla="*/ 67116 w 281869"/>
              <a:gd name="connsiteY18" fmla="*/ 96441 h 336550"/>
              <a:gd name="connsiteX19" fmla="*/ 60501 w 281869"/>
              <a:gd name="connsiteY19" fmla="*/ 133748 h 336550"/>
              <a:gd name="connsiteX20" fmla="*/ 60501 w 281869"/>
              <a:gd name="connsiteY20" fmla="*/ 137745 h 336550"/>
              <a:gd name="connsiteX21" fmla="*/ 68439 w 281869"/>
              <a:gd name="connsiteY21" fmla="*/ 149736 h 336550"/>
              <a:gd name="connsiteX22" fmla="*/ 75053 w 281869"/>
              <a:gd name="connsiteY22" fmla="*/ 149736 h 336550"/>
              <a:gd name="connsiteX23" fmla="*/ 82991 w 281869"/>
              <a:gd name="connsiteY23" fmla="*/ 137745 h 336550"/>
              <a:gd name="connsiteX24" fmla="*/ 82991 w 281869"/>
              <a:gd name="connsiteY24" fmla="*/ 133748 h 336550"/>
              <a:gd name="connsiteX25" fmla="*/ 76376 w 281869"/>
              <a:gd name="connsiteY25" fmla="*/ 96441 h 336550"/>
              <a:gd name="connsiteX26" fmla="*/ 80345 w 281869"/>
              <a:gd name="connsiteY26" fmla="*/ 92444 h 336550"/>
              <a:gd name="connsiteX27" fmla="*/ 80345 w 281869"/>
              <a:gd name="connsiteY27" fmla="*/ 85782 h 336550"/>
              <a:gd name="connsiteX28" fmla="*/ 75053 w 281869"/>
              <a:gd name="connsiteY28" fmla="*/ 79120 h 336550"/>
              <a:gd name="connsiteX29" fmla="*/ 68439 w 281869"/>
              <a:gd name="connsiteY29" fmla="*/ 79120 h 336550"/>
              <a:gd name="connsiteX30" fmla="*/ 21218 w 281869"/>
              <a:gd name="connsiteY30" fmla="*/ 69850 h 336550"/>
              <a:gd name="connsiteX31" fmla="*/ 121201 w 281869"/>
              <a:gd name="connsiteY31" fmla="*/ 69850 h 336550"/>
              <a:gd name="connsiteX32" fmla="*/ 135672 w 281869"/>
              <a:gd name="connsiteY32" fmla="*/ 83053 h 336550"/>
              <a:gd name="connsiteX33" fmla="*/ 140934 w 281869"/>
              <a:gd name="connsiteY33" fmla="*/ 113420 h 336550"/>
              <a:gd name="connsiteX34" fmla="*/ 146197 w 281869"/>
              <a:gd name="connsiteY34" fmla="*/ 83053 h 336550"/>
              <a:gd name="connsiteX35" fmla="*/ 160668 w 281869"/>
              <a:gd name="connsiteY35" fmla="*/ 69850 h 336550"/>
              <a:gd name="connsiteX36" fmla="*/ 260651 w 281869"/>
              <a:gd name="connsiteY36" fmla="*/ 69850 h 336550"/>
              <a:gd name="connsiteX37" fmla="*/ 275123 w 281869"/>
              <a:gd name="connsiteY37" fmla="*/ 83053 h 336550"/>
              <a:gd name="connsiteX38" fmla="*/ 281700 w 281869"/>
              <a:gd name="connsiteY38" fmla="*/ 196599 h 336550"/>
              <a:gd name="connsiteX39" fmla="*/ 269860 w 281869"/>
              <a:gd name="connsiteY39" fmla="*/ 211122 h 336550"/>
              <a:gd name="connsiteX40" fmla="*/ 254073 w 281869"/>
              <a:gd name="connsiteY40" fmla="*/ 199239 h 336550"/>
              <a:gd name="connsiteX41" fmla="*/ 250127 w 281869"/>
              <a:gd name="connsiteY41" fmla="*/ 125303 h 336550"/>
              <a:gd name="connsiteX42" fmla="*/ 248811 w 281869"/>
              <a:gd name="connsiteY42" fmla="*/ 319386 h 336550"/>
              <a:gd name="connsiteX43" fmla="*/ 231709 w 281869"/>
              <a:gd name="connsiteY43" fmla="*/ 336550 h 336550"/>
              <a:gd name="connsiteX44" fmla="*/ 215922 w 281869"/>
              <a:gd name="connsiteY44" fmla="*/ 319386 h 336550"/>
              <a:gd name="connsiteX45" fmla="*/ 215922 w 281869"/>
              <a:gd name="connsiteY45" fmla="*/ 213762 h 336550"/>
              <a:gd name="connsiteX46" fmla="*/ 210660 w 281869"/>
              <a:gd name="connsiteY46" fmla="*/ 208481 h 336550"/>
              <a:gd name="connsiteX47" fmla="*/ 204082 w 281869"/>
              <a:gd name="connsiteY47" fmla="*/ 213762 h 336550"/>
              <a:gd name="connsiteX48" fmla="*/ 204082 w 281869"/>
              <a:gd name="connsiteY48" fmla="*/ 319386 h 336550"/>
              <a:gd name="connsiteX49" fmla="*/ 186979 w 281869"/>
              <a:gd name="connsiteY49" fmla="*/ 336550 h 336550"/>
              <a:gd name="connsiteX50" fmla="*/ 171193 w 281869"/>
              <a:gd name="connsiteY50" fmla="*/ 319386 h 336550"/>
              <a:gd name="connsiteX51" fmla="*/ 171193 w 281869"/>
              <a:gd name="connsiteY51" fmla="*/ 121342 h 336550"/>
              <a:gd name="connsiteX52" fmla="*/ 155406 w 281869"/>
              <a:gd name="connsiteY52" fmla="*/ 199239 h 336550"/>
              <a:gd name="connsiteX53" fmla="*/ 140934 w 281869"/>
              <a:gd name="connsiteY53" fmla="*/ 211122 h 336550"/>
              <a:gd name="connsiteX54" fmla="*/ 126463 w 281869"/>
              <a:gd name="connsiteY54" fmla="*/ 199239 h 336550"/>
              <a:gd name="connsiteX55" fmla="*/ 110676 w 281869"/>
              <a:gd name="connsiteY55" fmla="*/ 125303 h 336550"/>
              <a:gd name="connsiteX56" fmla="*/ 110676 w 281869"/>
              <a:gd name="connsiteY56" fmla="*/ 319386 h 336550"/>
              <a:gd name="connsiteX57" fmla="*/ 93574 w 281869"/>
              <a:gd name="connsiteY57" fmla="*/ 336550 h 336550"/>
              <a:gd name="connsiteX58" fmla="*/ 77787 w 281869"/>
              <a:gd name="connsiteY58" fmla="*/ 319386 h 336550"/>
              <a:gd name="connsiteX59" fmla="*/ 77787 w 281869"/>
              <a:gd name="connsiteY59" fmla="*/ 213762 h 336550"/>
              <a:gd name="connsiteX60" fmla="*/ 71209 w 281869"/>
              <a:gd name="connsiteY60" fmla="*/ 208481 h 336550"/>
              <a:gd name="connsiteX61" fmla="*/ 65947 w 281869"/>
              <a:gd name="connsiteY61" fmla="*/ 213762 h 336550"/>
              <a:gd name="connsiteX62" fmla="*/ 65947 w 281869"/>
              <a:gd name="connsiteY62" fmla="*/ 319386 h 336550"/>
              <a:gd name="connsiteX63" fmla="*/ 48845 w 281869"/>
              <a:gd name="connsiteY63" fmla="*/ 336550 h 336550"/>
              <a:gd name="connsiteX64" fmla="*/ 33058 w 281869"/>
              <a:gd name="connsiteY64" fmla="*/ 319386 h 336550"/>
              <a:gd name="connsiteX65" fmla="*/ 33058 w 281869"/>
              <a:gd name="connsiteY65" fmla="*/ 121342 h 336550"/>
              <a:gd name="connsiteX66" fmla="*/ 27796 w 281869"/>
              <a:gd name="connsiteY66" fmla="*/ 199239 h 336550"/>
              <a:gd name="connsiteX67" fmla="*/ 12009 w 281869"/>
              <a:gd name="connsiteY67" fmla="*/ 211122 h 336550"/>
              <a:gd name="connsiteX68" fmla="*/ 169 w 281869"/>
              <a:gd name="connsiteY68" fmla="*/ 196599 h 336550"/>
              <a:gd name="connsiteX69" fmla="*/ 6746 w 281869"/>
              <a:gd name="connsiteY69" fmla="*/ 83053 h 336550"/>
              <a:gd name="connsiteX70" fmla="*/ 21218 w 281869"/>
              <a:gd name="connsiteY70" fmla="*/ 69850 h 336550"/>
              <a:gd name="connsiteX71" fmla="*/ 210785 w 281869"/>
              <a:gd name="connsiteY71" fmla="*/ 0 h 336550"/>
              <a:gd name="connsiteX72" fmla="*/ 241742 w 281869"/>
              <a:gd name="connsiteY72" fmla="*/ 30163 h 336550"/>
              <a:gd name="connsiteX73" fmla="*/ 210785 w 281869"/>
              <a:gd name="connsiteY73" fmla="*/ 60326 h 336550"/>
              <a:gd name="connsiteX74" fmla="*/ 179828 w 281869"/>
              <a:gd name="connsiteY74" fmla="*/ 30163 h 336550"/>
              <a:gd name="connsiteX75" fmla="*/ 210785 w 281869"/>
              <a:gd name="connsiteY75" fmla="*/ 0 h 336550"/>
              <a:gd name="connsiteX76" fmla="*/ 71085 w 281869"/>
              <a:gd name="connsiteY76" fmla="*/ 0 h 336550"/>
              <a:gd name="connsiteX77" fmla="*/ 102042 w 281869"/>
              <a:gd name="connsiteY77" fmla="*/ 30163 h 336550"/>
              <a:gd name="connsiteX78" fmla="*/ 71085 w 281869"/>
              <a:gd name="connsiteY78" fmla="*/ 60326 h 336550"/>
              <a:gd name="connsiteX79" fmla="*/ 40128 w 281869"/>
              <a:gd name="connsiteY79" fmla="*/ 30163 h 336550"/>
              <a:gd name="connsiteX80" fmla="*/ 71085 w 281869"/>
              <a:gd name="connsiteY80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281869" h="336550">
                <a:moveTo>
                  <a:pt x="206816" y="79120"/>
                </a:moveTo>
                <a:cubicBezTo>
                  <a:pt x="206816" y="79120"/>
                  <a:pt x="206816" y="79120"/>
                  <a:pt x="201524" y="85782"/>
                </a:cubicBezTo>
                <a:cubicBezTo>
                  <a:pt x="198878" y="88447"/>
                  <a:pt x="198878" y="89779"/>
                  <a:pt x="201524" y="92444"/>
                </a:cubicBezTo>
                <a:cubicBezTo>
                  <a:pt x="201524" y="92444"/>
                  <a:pt x="201524" y="92444"/>
                  <a:pt x="205493" y="96441"/>
                </a:cubicBezTo>
                <a:cubicBezTo>
                  <a:pt x="205493" y="96441"/>
                  <a:pt x="205493" y="96441"/>
                  <a:pt x="198878" y="133748"/>
                </a:cubicBezTo>
                <a:cubicBezTo>
                  <a:pt x="198878" y="135080"/>
                  <a:pt x="198878" y="136413"/>
                  <a:pt x="198878" y="137745"/>
                </a:cubicBezTo>
                <a:cubicBezTo>
                  <a:pt x="198878" y="137745"/>
                  <a:pt x="198878" y="137745"/>
                  <a:pt x="206816" y="149736"/>
                </a:cubicBezTo>
                <a:cubicBezTo>
                  <a:pt x="208139" y="152401"/>
                  <a:pt x="212107" y="152401"/>
                  <a:pt x="213430" y="149736"/>
                </a:cubicBezTo>
                <a:cubicBezTo>
                  <a:pt x="213430" y="149736"/>
                  <a:pt x="213430" y="149736"/>
                  <a:pt x="221368" y="137745"/>
                </a:cubicBezTo>
                <a:cubicBezTo>
                  <a:pt x="222691" y="136413"/>
                  <a:pt x="222691" y="135080"/>
                  <a:pt x="221368" y="133748"/>
                </a:cubicBezTo>
                <a:cubicBezTo>
                  <a:pt x="221368" y="133748"/>
                  <a:pt x="221368" y="133748"/>
                  <a:pt x="214753" y="96441"/>
                </a:cubicBezTo>
                <a:cubicBezTo>
                  <a:pt x="214753" y="96441"/>
                  <a:pt x="214753" y="96441"/>
                  <a:pt x="220045" y="92444"/>
                </a:cubicBezTo>
                <a:cubicBezTo>
                  <a:pt x="221368" y="89779"/>
                  <a:pt x="221368" y="88447"/>
                  <a:pt x="220045" y="85782"/>
                </a:cubicBezTo>
                <a:cubicBezTo>
                  <a:pt x="220045" y="85782"/>
                  <a:pt x="220045" y="85782"/>
                  <a:pt x="213430" y="79120"/>
                </a:cubicBezTo>
                <a:cubicBezTo>
                  <a:pt x="212107" y="77788"/>
                  <a:pt x="209462" y="77788"/>
                  <a:pt x="206816" y="79120"/>
                </a:cubicBezTo>
                <a:close/>
                <a:moveTo>
                  <a:pt x="68439" y="79120"/>
                </a:moveTo>
                <a:cubicBezTo>
                  <a:pt x="68439" y="79120"/>
                  <a:pt x="68439" y="79120"/>
                  <a:pt x="61824" y="85782"/>
                </a:cubicBezTo>
                <a:cubicBezTo>
                  <a:pt x="60501" y="88447"/>
                  <a:pt x="60501" y="89779"/>
                  <a:pt x="61824" y="92444"/>
                </a:cubicBezTo>
                <a:cubicBezTo>
                  <a:pt x="61824" y="92444"/>
                  <a:pt x="61824" y="92444"/>
                  <a:pt x="67116" y="96441"/>
                </a:cubicBezTo>
                <a:cubicBezTo>
                  <a:pt x="67116" y="96441"/>
                  <a:pt x="67116" y="96441"/>
                  <a:pt x="60501" y="133748"/>
                </a:cubicBezTo>
                <a:cubicBezTo>
                  <a:pt x="59178" y="135080"/>
                  <a:pt x="59178" y="136413"/>
                  <a:pt x="60501" y="137745"/>
                </a:cubicBezTo>
                <a:cubicBezTo>
                  <a:pt x="60501" y="137745"/>
                  <a:pt x="60501" y="137745"/>
                  <a:pt x="68439" y="149736"/>
                </a:cubicBezTo>
                <a:cubicBezTo>
                  <a:pt x="69762" y="152401"/>
                  <a:pt x="73730" y="152401"/>
                  <a:pt x="75053" y="149736"/>
                </a:cubicBezTo>
                <a:cubicBezTo>
                  <a:pt x="75053" y="149736"/>
                  <a:pt x="75053" y="149736"/>
                  <a:pt x="82991" y="137745"/>
                </a:cubicBezTo>
                <a:cubicBezTo>
                  <a:pt x="82991" y="136413"/>
                  <a:pt x="82991" y="135080"/>
                  <a:pt x="82991" y="133748"/>
                </a:cubicBezTo>
                <a:cubicBezTo>
                  <a:pt x="82991" y="133748"/>
                  <a:pt x="82991" y="133748"/>
                  <a:pt x="76376" y="96441"/>
                </a:cubicBezTo>
                <a:cubicBezTo>
                  <a:pt x="76376" y="96441"/>
                  <a:pt x="76376" y="96441"/>
                  <a:pt x="80345" y="92444"/>
                </a:cubicBezTo>
                <a:cubicBezTo>
                  <a:pt x="82991" y="89779"/>
                  <a:pt x="82991" y="88447"/>
                  <a:pt x="80345" y="85782"/>
                </a:cubicBezTo>
                <a:cubicBezTo>
                  <a:pt x="80345" y="85782"/>
                  <a:pt x="80345" y="85782"/>
                  <a:pt x="75053" y="79120"/>
                </a:cubicBezTo>
                <a:cubicBezTo>
                  <a:pt x="72407" y="77788"/>
                  <a:pt x="69762" y="77788"/>
                  <a:pt x="68439" y="79120"/>
                </a:cubicBezTo>
                <a:close/>
                <a:moveTo>
                  <a:pt x="21218" y="69850"/>
                </a:moveTo>
                <a:cubicBezTo>
                  <a:pt x="21218" y="69850"/>
                  <a:pt x="21218" y="69850"/>
                  <a:pt x="121201" y="69850"/>
                </a:cubicBezTo>
                <a:cubicBezTo>
                  <a:pt x="129094" y="69850"/>
                  <a:pt x="135672" y="76451"/>
                  <a:pt x="135672" y="83053"/>
                </a:cubicBezTo>
                <a:cubicBezTo>
                  <a:pt x="135672" y="83053"/>
                  <a:pt x="135672" y="83053"/>
                  <a:pt x="140934" y="113420"/>
                </a:cubicBezTo>
                <a:cubicBezTo>
                  <a:pt x="140934" y="113420"/>
                  <a:pt x="140934" y="113420"/>
                  <a:pt x="146197" y="83053"/>
                </a:cubicBezTo>
                <a:cubicBezTo>
                  <a:pt x="146197" y="76451"/>
                  <a:pt x="152775" y="69850"/>
                  <a:pt x="160668" y="69850"/>
                </a:cubicBezTo>
                <a:cubicBezTo>
                  <a:pt x="160668" y="69850"/>
                  <a:pt x="160668" y="69850"/>
                  <a:pt x="260651" y="69850"/>
                </a:cubicBezTo>
                <a:cubicBezTo>
                  <a:pt x="267229" y="69850"/>
                  <a:pt x="273807" y="76451"/>
                  <a:pt x="275123" y="83053"/>
                </a:cubicBezTo>
                <a:cubicBezTo>
                  <a:pt x="275123" y="83053"/>
                  <a:pt x="275123" y="83053"/>
                  <a:pt x="281700" y="196599"/>
                </a:cubicBezTo>
                <a:cubicBezTo>
                  <a:pt x="283016" y="204520"/>
                  <a:pt x="276438" y="211122"/>
                  <a:pt x="269860" y="211122"/>
                </a:cubicBezTo>
                <a:cubicBezTo>
                  <a:pt x="261967" y="212442"/>
                  <a:pt x="255389" y="205841"/>
                  <a:pt x="254073" y="199239"/>
                </a:cubicBezTo>
                <a:cubicBezTo>
                  <a:pt x="254073" y="199239"/>
                  <a:pt x="254073" y="199239"/>
                  <a:pt x="250127" y="125303"/>
                </a:cubicBezTo>
                <a:cubicBezTo>
                  <a:pt x="250127" y="125303"/>
                  <a:pt x="250127" y="125303"/>
                  <a:pt x="248811" y="319386"/>
                </a:cubicBezTo>
                <a:cubicBezTo>
                  <a:pt x="248811" y="329949"/>
                  <a:pt x="240918" y="336550"/>
                  <a:pt x="231709" y="336550"/>
                </a:cubicBezTo>
                <a:cubicBezTo>
                  <a:pt x="222500" y="336550"/>
                  <a:pt x="215922" y="328628"/>
                  <a:pt x="215922" y="319386"/>
                </a:cubicBezTo>
                <a:cubicBezTo>
                  <a:pt x="215922" y="319386"/>
                  <a:pt x="215922" y="319386"/>
                  <a:pt x="215922" y="213762"/>
                </a:cubicBezTo>
                <a:cubicBezTo>
                  <a:pt x="215922" y="211122"/>
                  <a:pt x="213291" y="208481"/>
                  <a:pt x="210660" y="208481"/>
                </a:cubicBezTo>
                <a:cubicBezTo>
                  <a:pt x="206713" y="208481"/>
                  <a:pt x="204082" y="211122"/>
                  <a:pt x="204082" y="213762"/>
                </a:cubicBezTo>
                <a:cubicBezTo>
                  <a:pt x="204082" y="213762"/>
                  <a:pt x="204082" y="213762"/>
                  <a:pt x="204082" y="319386"/>
                </a:cubicBezTo>
                <a:cubicBezTo>
                  <a:pt x="204082" y="329949"/>
                  <a:pt x="196188" y="336550"/>
                  <a:pt x="186979" y="336550"/>
                </a:cubicBezTo>
                <a:cubicBezTo>
                  <a:pt x="177770" y="336550"/>
                  <a:pt x="171193" y="328628"/>
                  <a:pt x="171193" y="319386"/>
                </a:cubicBezTo>
                <a:cubicBezTo>
                  <a:pt x="171193" y="319386"/>
                  <a:pt x="171193" y="319386"/>
                  <a:pt x="171193" y="121342"/>
                </a:cubicBezTo>
                <a:cubicBezTo>
                  <a:pt x="171193" y="121342"/>
                  <a:pt x="171193" y="121342"/>
                  <a:pt x="155406" y="199239"/>
                </a:cubicBezTo>
                <a:cubicBezTo>
                  <a:pt x="154090" y="205841"/>
                  <a:pt x="148828" y="212442"/>
                  <a:pt x="140934" y="211122"/>
                </a:cubicBezTo>
                <a:cubicBezTo>
                  <a:pt x="133041" y="212442"/>
                  <a:pt x="127779" y="205841"/>
                  <a:pt x="126463" y="199239"/>
                </a:cubicBezTo>
                <a:cubicBezTo>
                  <a:pt x="126463" y="199239"/>
                  <a:pt x="126463" y="199239"/>
                  <a:pt x="110676" y="125303"/>
                </a:cubicBezTo>
                <a:cubicBezTo>
                  <a:pt x="110676" y="125303"/>
                  <a:pt x="110676" y="125303"/>
                  <a:pt x="110676" y="319386"/>
                </a:cubicBezTo>
                <a:cubicBezTo>
                  <a:pt x="110676" y="329949"/>
                  <a:pt x="102783" y="336550"/>
                  <a:pt x="93574" y="336550"/>
                </a:cubicBezTo>
                <a:cubicBezTo>
                  <a:pt x="84365" y="336550"/>
                  <a:pt x="77787" y="328628"/>
                  <a:pt x="77787" y="319386"/>
                </a:cubicBezTo>
                <a:cubicBezTo>
                  <a:pt x="77787" y="319386"/>
                  <a:pt x="77787" y="319386"/>
                  <a:pt x="77787" y="213762"/>
                </a:cubicBezTo>
                <a:cubicBezTo>
                  <a:pt x="77787" y="211122"/>
                  <a:pt x="75156" y="208481"/>
                  <a:pt x="71209" y="208481"/>
                </a:cubicBezTo>
                <a:cubicBezTo>
                  <a:pt x="68578" y="208481"/>
                  <a:pt x="65947" y="211122"/>
                  <a:pt x="65947" y="213762"/>
                </a:cubicBezTo>
                <a:cubicBezTo>
                  <a:pt x="65947" y="213762"/>
                  <a:pt x="65947" y="213762"/>
                  <a:pt x="65947" y="319386"/>
                </a:cubicBezTo>
                <a:cubicBezTo>
                  <a:pt x="65947" y="329949"/>
                  <a:pt x="58054" y="336550"/>
                  <a:pt x="48845" y="336550"/>
                </a:cubicBezTo>
                <a:cubicBezTo>
                  <a:pt x="39636" y="336550"/>
                  <a:pt x="33058" y="328628"/>
                  <a:pt x="33058" y="319386"/>
                </a:cubicBezTo>
                <a:cubicBezTo>
                  <a:pt x="33058" y="319386"/>
                  <a:pt x="33058" y="319386"/>
                  <a:pt x="33058" y="121342"/>
                </a:cubicBezTo>
                <a:cubicBezTo>
                  <a:pt x="33058" y="121342"/>
                  <a:pt x="33058" y="121342"/>
                  <a:pt x="27796" y="199239"/>
                </a:cubicBezTo>
                <a:cubicBezTo>
                  <a:pt x="26480" y="205841"/>
                  <a:pt x="19902" y="212442"/>
                  <a:pt x="12009" y="211122"/>
                </a:cubicBezTo>
                <a:cubicBezTo>
                  <a:pt x="5431" y="211122"/>
                  <a:pt x="-1147" y="204520"/>
                  <a:pt x="169" y="196599"/>
                </a:cubicBezTo>
                <a:cubicBezTo>
                  <a:pt x="169" y="196599"/>
                  <a:pt x="169" y="196599"/>
                  <a:pt x="6746" y="83053"/>
                </a:cubicBezTo>
                <a:cubicBezTo>
                  <a:pt x="8062" y="76451"/>
                  <a:pt x="14640" y="69850"/>
                  <a:pt x="21218" y="69850"/>
                </a:cubicBezTo>
                <a:close/>
                <a:moveTo>
                  <a:pt x="210785" y="0"/>
                </a:moveTo>
                <a:cubicBezTo>
                  <a:pt x="227882" y="0"/>
                  <a:pt x="241742" y="13504"/>
                  <a:pt x="241742" y="30163"/>
                </a:cubicBezTo>
                <a:cubicBezTo>
                  <a:pt x="241742" y="46822"/>
                  <a:pt x="227882" y="60326"/>
                  <a:pt x="210785" y="60326"/>
                </a:cubicBezTo>
                <a:cubicBezTo>
                  <a:pt x="193688" y="60326"/>
                  <a:pt x="179828" y="46822"/>
                  <a:pt x="179828" y="30163"/>
                </a:cubicBezTo>
                <a:cubicBezTo>
                  <a:pt x="179828" y="13504"/>
                  <a:pt x="193688" y="0"/>
                  <a:pt x="210785" y="0"/>
                </a:cubicBezTo>
                <a:close/>
                <a:moveTo>
                  <a:pt x="71085" y="0"/>
                </a:moveTo>
                <a:cubicBezTo>
                  <a:pt x="88182" y="0"/>
                  <a:pt x="102042" y="13504"/>
                  <a:pt x="102042" y="30163"/>
                </a:cubicBezTo>
                <a:cubicBezTo>
                  <a:pt x="102042" y="46822"/>
                  <a:pt x="88182" y="60326"/>
                  <a:pt x="71085" y="60326"/>
                </a:cubicBezTo>
                <a:cubicBezTo>
                  <a:pt x="53988" y="60326"/>
                  <a:pt x="40128" y="46822"/>
                  <a:pt x="40128" y="30163"/>
                </a:cubicBezTo>
                <a:cubicBezTo>
                  <a:pt x="40128" y="13504"/>
                  <a:pt x="53988" y="0"/>
                  <a:pt x="7108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825500" dist="5588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52" name="Oval 16"/>
          <p:cNvSpPr/>
          <p:nvPr/>
        </p:nvSpPr>
        <p:spPr>
          <a:xfrm>
            <a:off x="9290745" y="5028338"/>
            <a:ext cx="321486" cy="298376"/>
          </a:xfrm>
          <a:custGeom>
            <a:avLst/>
            <a:gdLst>
              <a:gd name="connsiteX0" fmla="*/ 288132 w 338138"/>
              <a:gd name="connsiteY0" fmla="*/ 223343 h 313831"/>
              <a:gd name="connsiteX1" fmla="*/ 279400 w 338138"/>
              <a:gd name="connsiteY1" fmla="*/ 231281 h 313831"/>
              <a:gd name="connsiteX2" fmla="*/ 288132 w 338138"/>
              <a:gd name="connsiteY2" fmla="*/ 239219 h 313831"/>
              <a:gd name="connsiteX3" fmla="*/ 296864 w 338138"/>
              <a:gd name="connsiteY3" fmla="*/ 231281 h 313831"/>
              <a:gd name="connsiteX4" fmla="*/ 288132 w 338138"/>
              <a:gd name="connsiteY4" fmla="*/ 223343 h 313831"/>
              <a:gd name="connsiteX5" fmla="*/ 261938 w 338138"/>
              <a:gd name="connsiteY5" fmla="*/ 223343 h 313831"/>
              <a:gd name="connsiteX6" fmla="*/ 254000 w 338138"/>
              <a:gd name="connsiteY6" fmla="*/ 231281 h 313831"/>
              <a:gd name="connsiteX7" fmla="*/ 261938 w 338138"/>
              <a:gd name="connsiteY7" fmla="*/ 239219 h 313831"/>
              <a:gd name="connsiteX8" fmla="*/ 269876 w 338138"/>
              <a:gd name="connsiteY8" fmla="*/ 231281 h 313831"/>
              <a:gd name="connsiteX9" fmla="*/ 261938 w 338138"/>
              <a:gd name="connsiteY9" fmla="*/ 223343 h 313831"/>
              <a:gd name="connsiteX10" fmla="*/ 116535 w 338138"/>
              <a:gd name="connsiteY10" fmla="*/ 45543 h 313831"/>
              <a:gd name="connsiteX11" fmla="*/ 141773 w 338138"/>
              <a:gd name="connsiteY11" fmla="*/ 88073 h 313831"/>
              <a:gd name="connsiteX12" fmla="*/ 108565 w 338138"/>
              <a:gd name="connsiteY12" fmla="*/ 102693 h 313831"/>
              <a:gd name="connsiteX13" fmla="*/ 87312 w 338138"/>
              <a:gd name="connsiteY13" fmla="*/ 74783 h 313831"/>
              <a:gd name="connsiteX14" fmla="*/ 116535 w 338138"/>
              <a:gd name="connsiteY14" fmla="*/ 45543 h 313831"/>
              <a:gd name="connsiteX15" fmla="*/ 254349 w 338138"/>
              <a:gd name="connsiteY15" fmla="*/ 30428 h 313831"/>
              <a:gd name="connsiteX16" fmla="*/ 275361 w 338138"/>
              <a:gd name="connsiteY16" fmla="*/ 48787 h 313831"/>
              <a:gd name="connsiteX17" fmla="*/ 255662 w 338138"/>
              <a:gd name="connsiteY17" fmla="*/ 85507 h 313831"/>
              <a:gd name="connsiteX18" fmla="*/ 266168 w 338138"/>
              <a:gd name="connsiteY18" fmla="*/ 89441 h 313831"/>
              <a:gd name="connsiteX19" fmla="*/ 289806 w 338138"/>
              <a:gd name="connsiteY19" fmla="*/ 80261 h 313831"/>
              <a:gd name="connsiteX20" fmla="*/ 287180 w 338138"/>
              <a:gd name="connsiteY20" fmla="*/ 109113 h 313831"/>
              <a:gd name="connsiteX21" fmla="*/ 225458 w 338138"/>
              <a:gd name="connsiteY21" fmla="*/ 111735 h 313831"/>
              <a:gd name="connsiteX22" fmla="*/ 92823 w 338138"/>
              <a:gd name="connsiteY22" fmla="*/ 166815 h 313831"/>
              <a:gd name="connsiteX23" fmla="*/ 75751 w 338138"/>
              <a:gd name="connsiteY23" fmla="*/ 127472 h 313831"/>
              <a:gd name="connsiteX24" fmla="*/ 208386 w 338138"/>
              <a:gd name="connsiteY24" fmla="*/ 72393 h 313831"/>
              <a:gd name="connsiteX25" fmla="*/ 242530 w 338138"/>
              <a:gd name="connsiteY25" fmla="*/ 33050 h 313831"/>
              <a:gd name="connsiteX26" fmla="*/ 254349 w 338138"/>
              <a:gd name="connsiteY26" fmla="*/ 30428 h 313831"/>
              <a:gd name="connsiteX27" fmla="*/ 186871 w 338138"/>
              <a:gd name="connsiteY27" fmla="*/ 24906 h 313831"/>
              <a:gd name="connsiteX28" fmla="*/ 231775 w 338138"/>
              <a:gd name="connsiteY28" fmla="*/ 24906 h 313831"/>
              <a:gd name="connsiteX29" fmla="*/ 207282 w 338138"/>
              <a:gd name="connsiteY29" fmla="*/ 48190 h 313831"/>
              <a:gd name="connsiteX30" fmla="*/ 201839 w 338138"/>
              <a:gd name="connsiteY30" fmla="*/ 59831 h 313831"/>
              <a:gd name="connsiteX31" fmla="*/ 184150 w 338138"/>
              <a:gd name="connsiteY31" fmla="*/ 45603 h 313831"/>
              <a:gd name="connsiteX32" fmla="*/ 186871 w 338138"/>
              <a:gd name="connsiteY32" fmla="*/ 24906 h 313831"/>
              <a:gd name="connsiteX33" fmla="*/ 18492 w 338138"/>
              <a:gd name="connsiteY33" fmla="*/ 24906 h 313831"/>
              <a:gd name="connsiteX34" fmla="*/ 43588 w 338138"/>
              <a:gd name="connsiteY34" fmla="*/ 24906 h 313831"/>
              <a:gd name="connsiteX35" fmla="*/ 46230 w 338138"/>
              <a:gd name="connsiteY35" fmla="*/ 46015 h 313831"/>
              <a:gd name="connsiteX36" fmla="*/ 29059 w 338138"/>
              <a:gd name="connsiteY36" fmla="*/ 63166 h 313831"/>
              <a:gd name="connsiteX37" fmla="*/ 31700 w 338138"/>
              <a:gd name="connsiteY37" fmla="*/ 96148 h 313831"/>
              <a:gd name="connsiteX38" fmla="*/ 31700 w 338138"/>
              <a:gd name="connsiteY38" fmla="*/ 206969 h 313831"/>
              <a:gd name="connsiteX39" fmla="*/ 39626 w 338138"/>
              <a:gd name="connsiteY39" fmla="*/ 214884 h 313831"/>
              <a:gd name="connsiteX40" fmla="*/ 298512 w 338138"/>
              <a:gd name="connsiteY40" fmla="*/ 214884 h 313831"/>
              <a:gd name="connsiteX41" fmla="*/ 306438 w 338138"/>
              <a:gd name="connsiteY41" fmla="*/ 206969 h 313831"/>
              <a:gd name="connsiteX42" fmla="*/ 306438 w 338138"/>
              <a:gd name="connsiteY42" fmla="*/ 104064 h 313831"/>
              <a:gd name="connsiteX43" fmla="*/ 306438 w 338138"/>
              <a:gd name="connsiteY43" fmla="*/ 77678 h 313831"/>
              <a:gd name="connsiteX44" fmla="*/ 274737 w 338138"/>
              <a:gd name="connsiteY44" fmla="*/ 61846 h 313831"/>
              <a:gd name="connsiteX45" fmla="*/ 281341 w 338138"/>
              <a:gd name="connsiteY45" fmla="*/ 59208 h 313831"/>
              <a:gd name="connsiteX46" fmla="*/ 280021 w 338138"/>
              <a:gd name="connsiteY46" fmla="*/ 24906 h 313831"/>
              <a:gd name="connsiteX47" fmla="*/ 319646 w 338138"/>
              <a:gd name="connsiteY47" fmla="*/ 24906 h 313831"/>
              <a:gd name="connsiteX48" fmla="*/ 338138 w 338138"/>
              <a:gd name="connsiteY48" fmla="*/ 43376 h 313831"/>
              <a:gd name="connsiteX49" fmla="*/ 338138 w 338138"/>
              <a:gd name="connsiteY49" fmla="*/ 234674 h 313831"/>
              <a:gd name="connsiteX50" fmla="*/ 319646 w 338138"/>
              <a:gd name="connsiteY50" fmla="*/ 251825 h 313831"/>
              <a:gd name="connsiteX51" fmla="*/ 200769 w 338138"/>
              <a:gd name="connsiteY51" fmla="*/ 251825 h 313831"/>
              <a:gd name="connsiteX52" fmla="*/ 216620 w 338138"/>
              <a:gd name="connsiteY52" fmla="*/ 290084 h 313831"/>
              <a:gd name="connsiteX53" fmla="*/ 224545 w 338138"/>
              <a:gd name="connsiteY53" fmla="*/ 290084 h 313831"/>
              <a:gd name="connsiteX54" fmla="*/ 235112 w 338138"/>
              <a:gd name="connsiteY54" fmla="*/ 301958 h 313831"/>
              <a:gd name="connsiteX55" fmla="*/ 224545 w 338138"/>
              <a:gd name="connsiteY55" fmla="*/ 313831 h 313831"/>
              <a:gd name="connsiteX56" fmla="*/ 113593 w 338138"/>
              <a:gd name="connsiteY56" fmla="*/ 313831 h 313831"/>
              <a:gd name="connsiteX57" fmla="*/ 103026 w 338138"/>
              <a:gd name="connsiteY57" fmla="*/ 301958 h 313831"/>
              <a:gd name="connsiteX58" fmla="*/ 113593 w 338138"/>
              <a:gd name="connsiteY58" fmla="*/ 290084 h 313831"/>
              <a:gd name="connsiteX59" fmla="*/ 121518 w 338138"/>
              <a:gd name="connsiteY59" fmla="*/ 290084 h 313831"/>
              <a:gd name="connsiteX60" fmla="*/ 137369 w 338138"/>
              <a:gd name="connsiteY60" fmla="*/ 251825 h 313831"/>
              <a:gd name="connsiteX61" fmla="*/ 18492 w 338138"/>
              <a:gd name="connsiteY61" fmla="*/ 251825 h 313831"/>
              <a:gd name="connsiteX62" fmla="*/ 0 w 338138"/>
              <a:gd name="connsiteY62" fmla="*/ 234674 h 313831"/>
              <a:gd name="connsiteX63" fmla="*/ 0 w 338138"/>
              <a:gd name="connsiteY63" fmla="*/ 43376 h 313831"/>
              <a:gd name="connsiteX64" fmla="*/ 18492 w 338138"/>
              <a:gd name="connsiteY64" fmla="*/ 24906 h 313831"/>
              <a:gd name="connsiteX65" fmla="*/ 109666 w 338138"/>
              <a:gd name="connsiteY65" fmla="*/ 1 h 313831"/>
              <a:gd name="connsiteX66" fmla="*/ 126932 w 338138"/>
              <a:gd name="connsiteY66" fmla="*/ 267 h 313831"/>
              <a:gd name="connsiteX67" fmla="*/ 133580 w 338138"/>
              <a:gd name="connsiteY67" fmla="*/ 18637 h 313831"/>
              <a:gd name="connsiteX68" fmla="*/ 144218 w 338138"/>
              <a:gd name="connsiteY68" fmla="*/ 22573 h 313831"/>
              <a:gd name="connsiteX69" fmla="*/ 177460 w 338138"/>
              <a:gd name="connsiteY69" fmla="*/ 29134 h 313831"/>
              <a:gd name="connsiteX70" fmla="*/ 168152 w 338138"/>
              <a:gd name="connsiteY70" fmla="*/ 47504 h 313831"/>
              <a:gd name="connsiteX71" fmla="*/ 173471 w 338138"/>
              <a:gd name="connsiteY71" fmla="*/ 58001 h 313831"/>
              <a:gd name="connsiteX72" fmla="*/ 192087 w 338138"/>
              <a:gd name="connsiteY72" fmla="*/ 67186 h 313831"/>
              <a:gd name="connsiteX73" fmla="*/ 154855 w 338138"/>
              <a:gd name="connsiteY73" fmla="*/ 82931 h 313831"/>
              <a:gd name="connsiteX74" fmla="*/ 116294 w 338138"/>
              <a:gd name="connsiteY74" fmla="*/ 35695 h 313831"/>
              <a:gd name="connsiteX75" fmla="*/ 76403 w 338138"/>
              <a:gd name="connsiteY75" fmla="*/ 75059 h 313831"/>
              <a:gd name="connsiteX76" fmla="*/ 93689 w 338138"/>
              <a:gd name="connsiteY76" fmla="*/ 107862 h 313831"/>
              <a:gd name="connsiteX77" fmla="*/ 59117 w 338138"/>
              <a:gd name="connsiteY77" fmla="*/ 124919 h 313831"/>
              <a:gd name="connsiteX78" fmla="*/ 63106 w 338138"/>
              <a:gd name="connsiteY78" fmla="*/ 102613 h 313831"/>
              <a:gd name="connsiteX79" fmla="*/ 59117 w 338138"/>
              <a:gd name="connsiteY79" fmla="*/ 92116 h 313831"/>
              <a:gd name="connsiteX80" fmla="*/ 40501 w 338138"/>
              <a:gd name="connsiteY80" fmla="*/ 63249 h 313831"/>
              <a:gd name="connsiteX81" fmla="*/ 59117 w 338138"/>
              <a:gd name="connsiteY81" fmla="*/ 58001 h 313831"/>
              <a:gd name="connsiteX82" fmla="*/ 63106 w 338138"/>
              <a:gd name="connsiteY82" fmla="*/ 47504 h 313831"/>
              <a:gd name="connsiteX83" fmla="*/ 69755 w 338138"/>
              <a:gd name="connsiteY83" fmla="*/ 14700 h 313831"/>
              <a:gd name="connsiteX84" fmla="*/ 88370 w 338138"/>
              <a:gd name="connsiteY84" fmla="*/ 22573 h 313831"/>
              <a:gd name="connsiteX85" fmla="*/ 99008 w 338138"/>
              <a:gd name="connsiteY85" fmla="*/ 18637 h 313831"/>
              <a:gd name="connsiteX86" fmla="*/ 109666 w 338138"/>
              <a:gd name="connsiteY86" fmla="*/ 1 h 313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338138" h="313831">
                <a:moveTo>
                  <a:pt x="288132" y="223343"/>
                </a:moveTo>
                <a:cubicBezTo>
                  <a:pt x="283309" y="223343"/>
                  <a:pt x="279400" y="226897"/>
                  <a:pt x="279400" y="231281"/>
                </a:cubicBezTo>
                <a:cubicBezTo>
                  <a:pt x="279400" y="235665"/>
                  <a:pt x="283309" y="239219"/>
                  <a:pt x="288132" y="239219"/>
                </a:cubicBezTo>
                <a:cubicBezTo>
                  <a:pt x="292955" y="239219"/>
                  <a:pt x="296864" y="235665"/>
                  <a:pt x="296864" y="231281"/>
                </a:cubicBezTo>
                <a:cubicBezTo>
                  <a:pt x="296864" y="226897"/>
                  <a:pt x="292955" y="223343"/>
                  <a:pt x="288132" y="223343"/>
                </a:cubicBezTo>
                <a:close/>
                <a:moveTo>
                  <a:pt x="261938" y="223343"/>
                </a:moveTo>
                <a:cubicBezTo>
                  <a:pt x="257554" y="223343"/>
                  <a:pt x="254000" y="226897"/>
                  <a:pt x="254000" y="231281"/>
                </a:cubicBezTo>
                <a:cubicBezTo>
                  <a:pt x="254000" y="235665"/>
                  <a:pt x="257554" y="239219"/>
                  <a:pt x="261938" y="239219"/>
                </a:cubicBezTo>
                <a:cubicBezTo>
                  <a:pt x="266322" y="239219"/>
                  <a:pt x="269876" y="235665"/>
                  <a:pt x="269876" y="231281"/>
                </a:cubicBezTo>
                <a:cubicBezTo>
                  <a:pt x="269876" y="226897"/>
                  <a:pt x="266322" y="223343"/>
                  <a:pt x="261938" y="223343"/>
                </a:cubicBezTo>
                <a:close/>
                <a:moveTo>
                  <a:pt x="116535" y="45543"/>
                </a:moveTo>
                <a:cubicBezTo>
                  <a:pt x="137788" y="45543"/>
                  <a:pt x="152400" y="68137"/>
                  <a:pt x="141773" y="88073"/>
                </a:cubicBezTo>
                <a:cubicBezTo>
                  <a:pt x="141773" y="88073"/>
                  <a:pt x="141773" y="88073"/>
                  <a:pt x="108565" y="102693"/>
                </a:cubicBezTo>
                <a:cubicBezTo>
                  <a:pt x="96610" y="98706"/>
                  <a:pt x="87312" y="88073"/>
                  <a:pt x="87312" y="74783"/>
                </a:cubicBezTo>
                <a:cubicBezTo>
                  <a:pt x="87312" y="58834"/>
                  <a:pt x="100595" y="45543"/>
                  <a:pt x="116535" y="45543"/>
                </a:cubicBezTo>
                <a:close/>
                <a:moveTo>
                  <a:pt x="254349" y="30428"/>
                </a:moveTo>
                <a:cubicBezTo>
                  <a:pt x="271421" y="26493"/>
                  <a:pt x="284553" y="44853"/>
                  <a:pt x="275361" y="48787"/>
                </a:cubicBezTo>
                <a:cubicBezTo>
                  <a:pt x="242530" y="63213"/>
                  <a:pt x="243843" y="57967"/>
                  <a:pt x="255662" y="85507"/>
                </a:cubicBezTo>
                <a:cubicBezTo>
                  <a:pt x="256976" y="89441"/>
                  <a:pt x="262228" y="92064"/>
                  <a:pt x="266168" y="89441"/>
                </a:cubicBezTo>
                <a:cubicBezTo>
                  <a:pt x="266168" y="89441"/>
                  <a:pt x="266168" y="89441"/>
                  <a:pt x="289806" y="80261"/>
                </a:cubicBezTo>
                <a:cubicBezTo>
                  <a:pt x="297685" y="76327"/>
                  <a:pt x="301625" y="99933"/>
                  <a:pt x="287180" y="109113"/>
                </a:cubicBezTo>
                <a:cubicBezTo>
                  <a:pt x="260915" y="124850"/>
                  <a:pt x="259602" y="123538"/>
                  <a:pt x="225458" y="111735"/>
                </a:cubicBezTo>
                <a:cubicBezTo>
                  <a:pt x="225458" y="111735"/>
                  <a:pt x="225458" y="111735"/>
                  <a:pt x="92823" y="166815"/>
                </a:cubicBezTo>
                <a:cubicBezTo>
                  <a:pt x="66559" y="177306"/>
                  <a:pt x="50800" y="137964"/>
                  <a:pt x="75751" y="127472"/>
                </a:cubicBezTo>
                <a:cubicBezTo>
                  <a:pt x="75751" y="127472"/>
                  <a:pt x="75751" y="127472"/>
                  <a:pt x="208386" y="72393"/>
                </a:cubicBezTo>
                <a:cubicBezTo>
                  <a:pt x="217579" y="54033"/>
                  <a:pt x="222832" y="38296"/>
                  <a:pt x="242530" y="33050"/>
                </a:cubicBezTo>
                <a:cubicBezTo>
                  <a:pt x="242530" y="33050"/>
                  <a:pt x="242530" y="33050"/>
                  <a:pt x="254349" y="30428"/>
                </a:cubicBezTo>
                <a:close/>
                <a:moveTo>
                  <a:pt x="186871" y="24906"/>
                </a:moveTo>
                <a:cubicBezTo>
                  <a:pt x="186871" y="24906"/>
                  <a:pt x="186871" y="24906"/>
                  <a:pt x="231775" y="24906"/>
                </a:cubicBezTo>
                <a:cubicBezTo>
                  <a:pt x="220889" y="30080"/>
                  <a:pt x="212725" y="37841"/>
                  <a:pt x="207282" y="48190"/>
                </a:cubicBezTo>
                <a:cubicBezTo>
                  <a:pt x="207282" y="48190"/>
                  <a:pt x="207282" y="48190"/>
                  <a:pt x="201839" y="59831"/>
                </a:cubicBezTo>
                <a:cubicBezTo>
                  <a:pt x="200479" y="52070"/>
                  <a:pt x="193675" y="45603"/>
                  <a:pt x="184150" y="45603"/>
                </a:cubicBezTo>
                <a:cubicBezTo>
                  <a:pt x="190954" y="39135"/>
                  <a:pt x="190954" y="31374"/>
                  <a:pt x="186871" y="24906"/>
                </a:cubicBezTo>
                <a:close/>
                <a:moveTo>
                  <a:pt x="18492" y="24906"/>
                </a:moveTo>
                <a:cubicBezTo>
                  <a:pt x="18492" y="24906"/>
                  <a:pt x="18492" y="24906"/>
                  <a:pt x="43588" y="24906"/>
                </a:cubicBezTo>
                <a:cubicBezTo>
                  <a:pt x="39626" y="32822"/>
                  <a:pt x="40946" y="40738"/>
                  <a:pt x="46230" y="46015"/>
                </a:cubicBezTo>
                <a:cubicBezTo>
                  <a:pt x="36984" y="46015"/>
                  <a:pt x="29059" y="53931"/>
                  <a:pt x="29059" y="63166"/>
                </a:cubicBezTo>
                <a:cubicBezTo>
                  <a:pt x="29059" y="82955"/>
                  <a:pt x="27738" y="89552"/>
                  <a:pt x="31700" y="96148"/>
                </a:cubicBezTo>
                <a:cubicBezTo>
                  <a:pt x="31700" y="96148"/>
                  <a:pt x="31700" y="96148"/>
                  <a:pt x="31700" y="206969"/>
                </a:cubicBezTo>
                <a:cubicBezTo>
                  <a:pt x="31700" y="210926"/>
                  <a:pt x="35663" y="214884"/>
                  <a:pt x="39626" y="214884"/>
                </a:cubicBezTo>
                <a:cubicBezTo>
                  <a:pt x="39626" y="214884"/>
                  <a:pt x="39626" y="214884"/>
                  <a:pt x="298512" y="214884"/>
                </a:cubicBezTo>
                <a:cubicBezTo>
                  <a:pt x="302475" y="214884"/>
                  <a:pt x="306438" y="210926"/>
                  <a:pt x="306438" y="206969"/>
                </a:cubicBezTo>
                <a:cubicBezTo>
                  <a:pt x="306438" y="206969"/>
                  <a:pt x="306438" y="206969"/>
                  <a:pt x="306438" y="104064"/>
                </a:cubicBezTo>
                <a:cubicBezTo>
                  <a:pt x="309079" y="96148"/>
                  <a:pt x="310400" y="86913"/>
                  <a:pt x="306438" y="77678"/>
                </a:cubicBezTo>
                <a:cubicBezTo>
                  <a:pt x="306438" y="59208"/>
                  <a:pt x="306438" y="61846"/>
                  <a:pt x="274737" y="61846"/>
                </a:cubicBezTo>
                <a:cubicBezTo>
                  <a:pt x="274737" y="61846"/>
                  <a:pt x="274737" y="61846"/>
                  <a:pt x="281341" y="59208"/>
                </a:cubicBezTo>
                <a:cubicBezTo>
                  <a:pt x="293229" y="53931"/>
                  <a:pt x="294550" y="38099"/>
                  <a:pt x="280021" y="24906"/>
                </a:cubicBezTo>
                <a:cubicBezTo>
                  <a:pt x="280021" y="24906"/>
                  <a:pt x="280021" y="24906"/>
                  <a:pt x="319646" y="24906"/>
                </a:cubicBezTo>
                <a:cubicBezTo>
                  <a:pt x="330213" y="24906"/>
                  <a:pt x="338138" y="34141"/>
                  <a:pt x="338138" y="43376"/>
                </a:cubicBezTo>
                <a:cubicBezTo>
                  <a:pt x="338138" y="43376"/>
                  <a:pt x="338138" y="43376"/>
                  <a:pt x="338138" y="234674"/>
                </a:cubicBezTo>
                <a:cubicBezTo>
                  <a:pt x="338138" y="243909"/>
                  <a:pt x="330213" y="251825"/>
                  <a:pt x="319646" y="251825"/>
                </a:cubicBezTo>
                <a:cubicBezTo>
                  <a:pt x="319646" y="251825"/>
                  <a:pt x="319646" y="251825"/>
                  <a:pt x="200769" y="251825"/>
                </a:cubicBezTo>
                <a:cubicBezTo>
                  <a:pt x="200769" y="251825"/>
                  <a:pt x="200769" y="251825"/>
                  <a:pt x="216620" y="290084"/>
                </a:cubicBezTo>
                <a:cubicBezTo>
                  <a:pt x="216620" y="290084"/>
                  <a:pt x="216620" y="290084"/>
                  <a:pt x="224545" y="290084"/>
                </a:cubicBezTo>
                <a:cubicBezTo>
                  <a:pt x="229828" y="290084"/>
                  <a:pt x="235112" y="295361"/>
                  <a:pt x="235112" y="301958"/>
                </a:cubicBezTo>
                <a:cubicBezTo>
                  <a:pt x="235112" y="308554"/>
                  <a:pt x="229828" y="313831"/>
                  <a:pt x="224545" y="313831"/>
                </a:cubicBezTo>
                <a:cubicBezTo>
                  <a:pt x="224545" y="313831"/>
                  <a:pt x="224545" y="313831"/>
                  <a:pt x="113593" y="313831"/>
                </a:cubicBezTo>
                <a:cubicBezTo>
                  <a:pt x="108310" y="313831"/>
                  <a:pt x="103026" y="308554"/>
                  <a:pt x="103026" y="301958"/>
                </a:cubicBezTo>
                <a:cubicBezTo>
                  <a:pt x="103026" y="295361"/>
                  <a:pt x="108310" y="290084"/>
                  <a:pt x="113593" y="290084"/>
                </a:cubicBezTo>
                <a:cubicBezTo>
                  <a:pt x="113593" y="290084"/>
                  <a:pt x="113593" y="290084"/>
                  <a:pt x="121518" y="290084"/>
                </a:cubicBezTo>
                <a:cubicBezTo>
                  <a:pt x="121518" y="290084"/>
                  <a:pt x="121518" y="290084"/>
                  <a:pt x="137369" y="251825"/>
                </a:cubicBezTo>
                <a:cubicBezTo>
                  <a:pt x="137369" y="251825"/>
                  <a:pt x="137369" y="251825"/>
                  <a:pt x="18492" y="251825"/>
                </a:cubicBezTo>
                <a:cubicBezTo>
                  <a:pt x="7925" y="251825"/>
                  <a:pt x="0" y="243909"/>
                  <a:pt x="0" y="234674"/>
                </a:cubicBezTo>
                <a:cubicBezTo>
                  <a:pt x="0" y="234674"/>
                  <a:pt x="0" y="234674"/>
                  <a:pt x="0" y="43376"/>
                </a:cubicBezTo>
                <a:cubicBezTo>
                  <a:pt x="0" y="34141"/>
                  <a:pt x="7925" y="24906"/>
                  <a:pt x="18492" y="24906"/>
                </a:cubicBezTo>
                <a:close/>
                <a:moveTo>
                  <a:pt x="109666" y="1"/>
                </a:moveTo>
                <a:cubicBezTo>
                  <a:pt x="113718" y="21"/>
                  <a:pt x="119286" y="267"/>
                  <a:pt x="126932" y="267"/>
                </a:cubicBezTo>
                <a:cubicBezTo>
                  <a:pt x="134910" y="267"/>
                  <a:pt x="133580" y="10764"/>
                  <a:pt x="133580" y="18637"/>
                </a:cubicBezTo>
                <a:cubicBezTo>
                  <a:pt x="137569" y="19949"/>
                  <a:pt x="140229" y="21261"/>
                  <a:pt x="144218" y="22573"/>
                </a:cubicBezTo>
                <a:cubicBezTo>
                  <a:pt x="158845" y="6828"/>
                  <a:pt x="154855" y="8140"/>
                  <a:pt x="177460" y="29134"/>
                </a:cubicBezTo>
                <a:cubicBezTo>
                  <a:pt x="182779" y="35695"/>
                  <a:pt x="174801" y="40943"/>
                  <a:pt x="168152" y="47504"/>
                </a:cubicBezTo>
                <a:cubicBezTo>
                  <a:pt x="170812" y="50128"/>
                  <a:pt x="172142" y="54065"/>
                  <a:pt x="173471" y="58001"/>
                </a:cubicBezTo>
                <a:cubicBezTo>
                  <a:pt x="188098" y="58001"/>
                  <a:pt x="192087" y="55377"/>
                  <a:pt x="192087" y="67186"/>
                </a:cubicBezTo>
                <a:cubicBezTo>
                  <a:pt x="192087" y="67186"/>
                  <a:pt x="192087" y="67186"/>
                  <a:pt x="154855" y="82931"/>
                </a:cubicBezTo>
                <a:cubicBezTo>
                  <a:pt x="160174" y="58001"/>
                  <a:pt x="140229" y="35695"/>
                  <a:pt x="116294" y="35695"/>
                </a:cubicBezTo>
                <a:cubicBezTo>
                  <a:pt x="93689" y="35695"/>
                  <a:pt x="76403" y="52753"/>
                  <a:pt x="76403" y="75059"/>
                </a:cubicBezTo>
                <a:cubicBezTo>
                  <a:pt x="76403" y="88180"/>
                  <a:pt x="83052" y="101301"/>
                  <a:pt x="93689" y="107862"/>
                </a:cubicBezTo>
                <a:cubicBezTo>
                  <a:pt x="73744" y="117047"/>
                  <a:pt x="67095" y="118359"/>
                  <a:pt x="59117" y="124919"/>
                </a:cubicBezTo>
                <a:cubicBezTo>
                  <a:pt x="48479" y="114422"/>
                  <a:pt x="49809" y="115734"/>
                  <a:pt x="63106" y="102613"/>
                </a:cubicBezTo>
                <a:cubicBezTo>
                  <a:pt x="61776" y="98677"/>
                  <a:pt x="60447" y="96053"/>
                  <a:pt x="59117" y="92116"/>
                </a:cubicBezTo>
                <a:cubicBezTo>
                  <a:pt x="36512" y="92116"/>
                  <a:pt x="40501" y="94740"/>
                  <a:pt x="40501" y="63249"/>
                </a:cubicBezTo>
                <a:cubicBezTo>
                  <a:pt x="40501" y="55377"/>
                  <a:pt x="51139" y="58001"/>
                  <a:pt x="59117" y="58001"/>
                </a:cubicBezTo>
                <a:cubicBezTo>
                  <a:pt x="60447" y="54065"/>
                  <a:pt x="61776" y="50128"/>
                  <a:pt x="63106" y="47504"/>
                </a:cubicBezTo>
                <a:cubicBezTo>
                  <a:pt x="47150" y="31759"/>
                  <a:pt x="48479" y="35695"/>
                  <a:pt x="69755" y="14700"/>
                </a:cubicBezTo>
                <a:cubicBezTo>
                  <a:pt x="76403" y="8140"/>
                  <a:pt x="81722" y="17325"/>
                  <a:pt x="88370" y="22573"/>
                </a:cubicBezTo>
                <a:cubicBezTo>
                  <a:pt x="91030" y="21261"/>
                  <a:pt x="95019" y="19949"/>
                  <a:pt x="99008" y="18637"/>
                </a:cubicBezTo>
                <a:cubicBezTo>
                  <a:pt x="99008" y="1907"/>
                  <a:pt x="97512" y="-61"/>
                  <a:pt x="109666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825500" dist="5588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53" name="Oval 16"/>
          <p:cNvSpPr/>
          <p:nvPr/>
        </p:nvSpPr>
        <p:spPr>
          <a:xfrm>
            <a:off x="10397376" y="5031078"/>
            <a:ext cx="321486" cy="292897"/>
          </a:xfrm>
          <a:custGeom>
            <a:avLst/>
            <a:gdLst>
              <a:gd name="connsiteX0" fmla="*/ 138332 w 334963"/>
              <a:gd name="connsiteY0" fmla="*/ 262313 h 305176"/>
              <a:gd name="connsiteX1" fmla="*/ 143587 w 334963"/>
              <a:gd name="connsiteY1" fmla="*/ 267671 h 305176"/>
              <a:gd name="connsiteX2" fmla="*/ 143587 w 334963"/>
              <a:gd name="connsiteY2" fmla="*/ 279726 h 305176"/>
              <a:gd name="connsiteX3" fmla="*/ 169863 w 334963"/>
              <a:gd name="connsiteY3" fmla="*/ 291781 h 305176"/>
              <a:gd name="connsiteX4" fmla="*/ 196139 w 334963"/>
              <a:gd name="connsiteY4" fmla="*/ 279726 h 305176"/>
              <a:gd name="connsiteX5" fmla="*/ 196139 w 334963"/>
              <a:gd name="connsiteY5" fmla="*/ 267671 h 305176"/>
              <a:gd name="connsiteX6" fmla="*/ 201394 w 334963"/>
              <a:gd name="connsiteY6" fmla="*/ 262313 h 305176"/>
              <a:gd name="connsiteX7" fmla="*/ 207963 w 334963"/>
              <a:gd name="connsiteY7" fmla="*/ 267671 h 305176"/>
              <a:gd name="connsiteX8" fmla="*/ 207963 w 334963"/>
              <a:gd name="connsiteY8" fmla="*/ 283745 h 305176"/>
              <a:gd name="connsiteX9" fmla="*/ 204022 w 334963"/>
              <a:gd name="connsiteY9" fmla="*/ 289102 h 305176"/>
              <a:gd name="connsiteX10" fmla="*/ 172491 w 334963"/>
              <a:gd name="connsiteY10" fmla="*/ 303837 h 305176"/>
              <a:gd name="connsiteX11" fmla="*/ 169863 w 334963"/>
              <a:gd name="connsiteY11" fmla="*/ 305176 h 305176"/>
              <a:gd name="connsiteX12" fmla="*/ 167236 w 334963"/>
              <a:gd name="connsiteY12" fmla="*/ 303837 h 305176"/>
              <a:gd name="connsiteX13" fmla="*/ 135705 w 334963"/>
              <a:gd name="connsiteY13" fmla="*/ 289102 h 305176"/>
              <a:gd name="connsiteX14" fmla="*/ 131763 w 334963"/>
              <a:gd name="connsiteY14" fmla="*/ 283745 h 305176"/>
              <a:gd name="connsiteX15" fmla="*/ 131763 w 334963"/>
              <a:gd name="connsiteY15" fmla="*/ 267671 h 305176"/>
              <a:gd name="connsiteX16" fmla="*/ 138332 w 334963"/>
              <a:gd name="connsiteY16" fmla="*/ 262313 h 305176"/>
              <a:gd name="connsiteX17" fmla="*/ 128043 w 334963"/>
              <a:gd name="connsiteY17" fmla="*/ 230563 h 305176"/>
              <a:gd name="connsiteX18" fmla="*/ 125413 w 334963"/>
              <a:gd name="connsiteY18" fmla="*/ 233341 h 305176"/>
              <a:gd name="connsiteX19" fmla="*/ 125413 w 334963"/>
              <a:gd name="connsiteY19" fmla="*/ 238898 h 305176"/>
              <a:gd name="connsiteX20" fmla="*/ 128043 w 334963"/>
              <a:gd name="connsiteY20" fmla="*/ 241676 h 305176"/>
              <a:gd name="connsiteX21" fmla="*/ 206922 w 334963"/>
              <a:gd name="connsiteY21" fmla="*/ 241676 h 305176"/>
              <a:gd name="connsiteX22" fmla="*/ 209551 w 334963"/>
              <a:gd name="connsiteY22" fmla="*/ 238898 h 305176"/>
              <a:gd name="connsiteX23" fmla="*/ 209551 w 334963"/>
              <a:gd name="connsiteY23" fmla="*/ 233341 h 305176"/>
              <a:gd name="connsiteX24" fmla="*/ 206922 w 334963"/>
              <a:gd name="connsiteY24" fmla="*/ 230563 h 305176"/>
              <a:gd name="connsiteX25" fmla="*/ 128043 w 334963"/>
              <a:gd name="connsiteY25" fmla="*/ 230563 h 305176"/>
              <a:gd name="connsiteX26" fmla="*/ 128781 w 334963"/>
              <a:gd name="connsiteY26" fmla="*/ 219451 h 305176"/>
              <a:gd name="connsiteX27" fmla="*/ 207769 w 334963"/>
              <a:gd name="connsiteY27" fmla="*/ 219451 h 305176"/>
              <a:gd name="connsiteX28" fmla="*/ 222250 w 334963"/>
              <a:gd name="connsiteY28" fmla="*/ 233556 h 305176"/>
              <a:gd name="connsiteX29" fmla="*/ 222250 w 334963"/>
              <a:gd name="connsiteY29" fmla="*/ 238684 h 305176"/>
              <a:gd name="connsiteX30" fmla="*/ 207769 w 334963"/>
              <a:gd name="connsiteY30" fmla="*/ 252789 h 305176"/>
              <a:gd name="connsiteX31" fmla="*/ 128781 w 334963"/>
              <a:gd name="connsiteY31" fmla="*/ 252789 h 305176"/>
              <a:gd name="connsiteX32" fmla="*/ 114300 w 334963"/>
              <a:gd name="connsiteY32" fmla="*/ 238684 h 305176"/>
              <a:gd name="connsiteX33" fmla="*/ 114300 w 334963"/>
              <a:gd name="connsiteY33" fmla="*/ 233556 h 305176"/>
              <a:gd name="connsiteX34" fmla="*/ 128781 w 334963"/>
              <a:gd name="connsiteY34" fmla="*/ 219451 h 305176"/>
              <a:gd name="connsiteX35" fmla="*/ 266120 w 334963"/>
              <a:gd name="connsiteY35" fmla="*/ 168353 h 305176"/>
              <a:gd name="connsiteX36" fmla="*/ 305614 w 334963"/>
              <a:gd name="connsiteY36" fmla="*/ 198019 h 305176"/>
              <a:gd name="connsiteX37" fmla="*/ 306930 w 334963"/>
              <a:gd name="connsiteY37" fmla="*/ 205758 h 305176"/>
              <a:gd name="connsiteX38" fmla="*/ 301664 w 334963"/>
              <a:gd name="connsiteY38" fmla="*/ 208338 h 305176"/>
              <a:gd name="connsiteX39" fmla="*/ 299032 w 334963"/>
              <a:gd name="connsiteY39" fmla="*/ 207048 h 305176"/>
              <a:gd name="connsiteX40" fmla="*/ 259538 w 334963"/>
              <a:gd name="connsiteY40" fmla="*/ 178672 h 305176"/>
              <a:gd name="connsiteX41" fmla="*/ 258221 w 334963"/>
              <a:gd name="connsiteY41" fmla="*/ 169643 h 305176"/>
              <a:gd name="connsiteX42" fmla="*/ 266120 w 334963"/>
              <a:gd name="connsiteY42" fmla="*/ 168353 h 305176"/>
              <a:gd name="connsiteX43" fmla="*/ 75093 w 334963"/>
              <a:gd name="connsiteY43" fmla="*/ 166503 h 305176"/>
              <a:gd name="connsiteX44" fmla="*/ 83067 w 334963"/>
              <a:gd name="connsiteY44" fmla="*/ 167810 h 305176"/>
              <a:gd name="connsiteX45" fmla="*/ 81738 w 334963"/>
              <a:gd name="connsiteY45" fmla="*/ 175654 h 305176"/>
              <a:gd name="connsiteX46" fmla="*/ 39208 w 334963"/>
              <a:gd name="connsiteY46" fmla="*/ 207031 h 305176"/>
              <a:gd name="connsiteX47" fmla="*/ 35221 w 334963"/>
              <a:gd name="connsiteY47" fmla="*/ 208338 h 305176"/>
              <a:gd name="connsiteX48" fmla="*/ 31233 w 334963"/>
              <a:gd name="connsiteY48" fmla="*/ 205723 h 305176"/>
              <a:gd name="connsiteX49" fmla="*/ 32562 w 334963"/>
              <a:gd name="connsiteY49" fmla="*/ 197879 h 305176"/>
              <a:gd name="connsiteX50" fmla="*/ 75093 w 334963"/>
              <a:gd name="connsiteY50" fmla="*/ 166503 h 305176"/>
              <a:gd name="connsiteX51" fmla="*/ 284569 w 334963"/>
              <a:gd name="connsiteY51" fmla="*/ 98801 h 305176"/>
              <a:gd name="connsiteX52" fmla="*/ 329795 w 334963"/>
              <a:gd name="connsiteY52" fmla="*/ 98801 h 305176"/>
              <a:gd name="connsiteX53" fmla="*/ 334963 w 334963"/>
              <a:gd name="connsiteY53" fmla="*/ 104975 h 305176"/>
              <a:gd name="connsiteX54" fmla="*/ 329795 w 334963"/>
              <a:gd name="connsiteY54" fmla="*/ 109914 h 305176"/>
              <a:gd name="connsiteX55" fmla="*/ 284569 w 334963"/>
              <a:gd name="connsiteY55" fmla="*/ 109914 h 305176"/>
              <a:gd name="connsiteX56" fmla="*/ 279400 w 334963"/>
              <a:gd name="connsiteY56" fmla="*/ 104975 h 305176"/>
              <a:gd name="connsiteX57" fmla="*/ 284569 w 334963"/>
              <a:gd name="connsiteY57" fmla="*/ 98801 h 305176"/>
              <a:gd name="connsiteX58" fmla="*/ 5340 w 334963"/>
              <a:gd name="connsiteY58" fmla="*/ 98801 h 305176"/>
              <a:gd name="connsiteX59" fmla="*/ 53398 w 334963"/>
              <a:gd name="connsiteY59" fmla="*/ 98801 h 305176"/>
              <a:gd name="connsiteX60" fmla="*/ 58738 w 334963"/>
              <a:gd name="connsiteY60" fmla="*/ 104975 h 305176"/>
              <a:gd name="connsiteX61" fmla="*/ 53398 w 334963"/>
              <a:gd name="connsiteY61" fmla="*/ 109914 h 305176"/>
              <a:gd name="connsiteX62" fmla="*/ 5340 w 334963"/>
              <a:gd name="connsiteY62" fmla="*/ 109914 h 305176"/>
              <a:gd name="connsiteX63" fmla="*/ 0 w 334963"/>
              <a:gd name="connsiteY63" fmla="*/ 104975 h 305176"/>
              <a:gd name="connsiteX64" fmla="*/ 5340 w 334963"/>
              <a:gd name="connsiteY64" fmla="*/ 98801 h 305176"/>
              <a:gd name="connsiteX65" fmla="*/ 164887 w 334963"/>
              <a:gd name="connsiteY65" fmla="*/ 36888 h 305176"/>
              <a:gd name="connsiteX66" fmla="*/ 171451 w 334963"/>
              <a:gd name="connsiteY66" fmla="*/ 43604 h 305176"/>
              <a:gd name="connsiteX67" fmla="*/ 164887 w 334963"/>
              <a:gd name="connsiteY67" fmla="*/ 48977 h 305176"/>
              <a:gd name="connsiteX68" fmla="*/ 115003 w 334963"/>
              <a:gd name="connsiteY68" fmla="*/ 100022 h 305176"/>
              <a:gd name="connsiteX69" fmla="*/ 109752 w 334963"/>
              <a:gd name="connsiteY69" fmla="*/ 106738 h 305176"/>
              <a:gd name="connsiteX70" fmla="*/ 103188 w 334963"/>
              <a:gd name="connsiteY70" fmla="*/ 100022 h 305176"/>
              <a:gd name="connsiteX71" fmla="*/ 164887 w 334963"/>
              <a:gd name="connsiteY71" fmla="*/ 36888 h 305176"/>
              <a:gd name="connsiteX72" fmla="*/ 169069 w 334963"/>
              <a:gd name="connsiteY72" fmla="*/ 9901 h 305176"/>
              <a:gd name="connsiteX73" fmla="*/ 258763 w 334963"/>
              <a:gd name="connsiteY73" fmla="*/ 99286 h 305176"/>
              <a:gd name="connsiteX74" fmla="*/ 240297 w 334963"/>
              <a:gd name="connsiteY74" fmla="*/ 154495 h 305176"/>
              <a:gd name="connsiteX75" fmla="*/ 221830 w 334963"/>
              <a:gd name="connsiteY75" fmla="*/ 208389 h 305176"/>
              <a:gd name="connsiteX76" fmla="*/ 217873 w 334963"/>
              <a:gd name="connsiteY76" fmla="*/ 214962 h 305176"/>
              <a:gd name="connsiteX77" fmla="*/ 211278 w 334963"/>
              <a:gd name="connsiteY77" fmla="*/ 212333 h 305176"/>
              <a:gd name="connsiteX78" fmla="*/ 231064 w 334963"/>
              <a:gd name="connsiteY78" fmla="*/ 147923 h 305176"/>
              <a:gd name="connsiteX79" fmla="*/ 248211 w 334963"/>
              <a:gd name="connsiteY79" fmla="*/ 99286 h 305176"/>
              <a:gd name="connsiteX80" fmla="*/ 169069 w 334963"/>
              <a:gd name="connsiteY80" fmla="*/ 21731 h 305176"/>
              <a:gd name="connsiteX81" fmla="*/ 89927 w 334963"/>
              <a:gd name="connsiteY81" fmla="*/ 99286 h 305176"/>
              <a:gd name="connsiteX82" fmla="*/ 107075 w 334963"/>
              <a:gd name="connsiteY82" fmla="*/ 146608 h 305176"/>
              <a:gd name="connsiteX83" fmla="*/ 107075 w 334963"/>
              <a:gd name="connsiteY83" fmla="*/ 147923 h 305176"/>
              <a:gd name="connsiteX84" fmla="*/ 128179 w 334963"/>
              <a:gd name="connsiteY84" fmla="*/ 212333 h 305176"/>
              <a:gd name="connsiteX85" fmla="*/ 122903 w 334963"/>
              <a:gd name="connsiteY85" fmla="*/ 216276 h 305176"/>
              <a:gd name="connsiteX86" fmla="*/ 120265 w 334963"/>
              <a:gd name="connsiteY86" fmla="*/ 214962 h 305176"/>
              <a:gd name="connsiteX87" fmla="*/ 117627 w 334963"/>
              <a:gd name="connsiteY87" fmla="*/ 207075 h 305176"/>
              <a:gd name="connsiteX88" fmla="*/ 97842 w 334963"/>
              <a:gd name="connsiteY88" fmla="*/ 154495 h 305176"/>
              <a:gd name="connsiteX89" fmla="*/ 79375 w 334963"/>
              <a:gd name="connsiteY89" fmla="*/ 99286 h 305176"/>
              <a:gd name="connsiteX90" fmla="*/ 169069 w 334963"/>
              <a:gd name="connsiteY90" fmla="*/ 9901 h 305176"/>
              <a:gd name="connsiteX91" fmla="*/ 39107 w 334963"/>
              <a:gd name="connsiteY91" fmla="*/ 1482 h 305176"/>
              <a:gd name="connsiteX92" fmla="*/ 79917 w 334963"/>
              <a:gd name="connsiteY92" fmla="*/ 31115 h 305176"/>
              <a:gd name="connsiteX93" fmla="*/ 81234 w 334963"/>
              <a:gd name="connsiteY93" fmla="*/ 40544 h 305176"/>
              <a:gd name="connsiteX94" fmla="*/ 75968 w 334963"/>
              <a:gd name="connsiteY94" fmla="*/ 43238 h 305176"/>
              <a:gd name="connsiteX95" fmla="*/ 72019 w 334963"/>
              <a:gd name="connsiteY95" fmla="*/ 41891 h 305176"/>
              <a:gd name="connsiteX96" fmla="*/ 32525 w 334963"/>
              <a:gd name="connsiteY96" fmla="*/ 10911 h 305176"/>
              <a:gd name="connsiteX97" fmla="*/ 31208 w 334963"/>
              <a:gd name="connsiteY97" fmla="*/ 2829 h 305176"/>
              <a:gd name="connsiteX98" fmla="*/ 39107 w 334963"/>
              <a:gd name="connsiteY98" fmla="*/ 1482 h 305176"/>
              <a:gd name="connsiteX99" fmla="*/ 299086 w 334963"/>
              <a:gd name="connsiteY99" fmla="*/ 1451 h 305176"/>
              <a:gd name="connsiteX100" fmla="*/ 306944 w 334963"/>
              <a:gd name="connsiteY100" fmla="*/ 2782 h 305176"/>
              <a:gd name="connsiteX101" fmla="*/ 305634 w 334963"/>
              <a:gd name="connsiteY101" fmla="*/ 10771 h 305176"/>
              <a:gd name="connsiteX102" fmla="*/ 267653 w 334963"/>
              <a:gd name="connsiteY102" fmla="*/ 38732 h 305176"/>
              <a:gd name="connsiteX103" fmla="*/ 265033 w 334963"/>
              <a:gd name="connsiteY103" fmla="*/ 40063 h 305176"/>
              <a:gd name="connsiteX104" fmla="*/ 259795 w 334963"/>
              <a:gd name="connsiteY104" fmla="*/ 37400 h 305176"/>
              <a:gd name="connsiteX105" fmla="*/ 261104 w 334963"/>
              <a:gd name="connsiteY105" fmla="*/ 29411 h 305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334963" h="305176">
                <a:moveTo>
                  <a:pt x="138332" y="262313"/>
                </a:moveTo>
                <a:cubicBezTo>
                  <a:pt x="140960" y="262313"/>
                  <a:pt x="143587" y="264992"/>
                  <a:pt x="143587" y="267671"/>
                </a:cubicBezTo>
                <a:cubicBezTo>
                  <a:pt x="143587" y="267671"/>
                  <a:pt x="143587" y="267671"/>
                  <a:pt x="143587" y="279726"/>
                </a:cubicBezTo>
                <a:cubicBezTo>
                  <a:pt x="143587" y="279726"/>
                  <a:pt x="143587" y="279726"/>
                  <a:pt x="169863" y="291781"/>
                </a:cubicBezTo>
                <a:cubicBezTo>
                  <a:pt x="169863" y="291781"/>
                  <a:pt x="169863" y="291781"/>
                  <a:pt x="196139" y="279726"/>
                </a:cubicBezTo>
                <a:cubicBezTo>
                  <a:pt x="196139" y="279726"/>
                  <a:pt x="196139" y="279726"/>
                  <a:pt x="196139" y="267671"/>
                </a:cubicBezTo>
                <a:cubicBezTo>
                  <a:pt x="196139" y="264992"/>
                  <a:pt x="198767" y="262313"/>
                  <a:pt x="201394" y="262313"/>
                </a:cubicBezTo>
                <a:cubicBezTo>
                  <a:pt x="205336" y="262313"/>
                  <a:pt x="207963" y="264992"/>
                  <a:pt x="207963" y="267671"/>
                </a:cubicBezTo>
                <a:cubicBezTo>
                  <a:pt x="207963" y="267671"/>
                  <a:pt x="207963" y="267671"/>
                  <a:pt x="207963" y="283745"/>
                </a:cubicBezTo>
                <a:cubicBezTo>
                  <a:pt x="207963" y="285084"/>
                  <a:pt x="206649" y="287763"/>
                  <a:pt x="204022" y="289102"/>
                </a:cubicBezTo>
                <a:cubicBezTo>
                  <a:pt x="204022" y="289102"/>
                  <a:pt x="204022" y="289102"/>
                  <a:pt x="172491" y="303837"/>
                </a:cubicBezTo>
                <a:cubicBezTo>
                  <a:pt x="171177" y="303837"/>
                  <a:pt x="171177" y="305176"/>
                  <a:pt x="169863" y="305176"/>
                </a:cubicBezTo>
                <a:cubicBezTo>
                  <a:pt x="168549" y="305176"/>
                  <a:pt x="168549" y="303837"/>
                  <a:pt x="167236" y="303837"/>
                </a:cubicBezTo>
                <a:cubicBezTo>
                  <a:pt x="167236" y="303837"/>
                  <a:pt x="167236" y="303837"/>
                  <a:pt x="135705" y="289102"/>
                </a:cubicBezTo>
                <a:cubicBezTo>
                  <a:pt x="133077" y="287763"/>
                  <a:pt x="131763" y="286423"/>
                  <a:pt x="131763" y="283745"/>
                </a:cubicBezTo>
                <a:cubicBezTo>
                  <a:pt x="131763" y="283745"/>
                  <a:pt x="131763" y="283745"/>
                  <a:pt x="131763" y="267671"/>
                </a:cubicBezTo>
                <a:cubicBezTo>
                  <a:pt x="131763" y="264992"/>
                  <a:pt x="134391" y="262313"/>
                  <a:pt x="138332" y="262313"/>
                </a:cubicBezTo>
                <a:close/>
                <a:moveTo>
                  <a:pt x="128043" y="230563"/>
                </a:moveTo>
                <a:cubicBezTo>
                  <a:pt x="126728" y="230563"/>
                  <a:pt x="125413" y="231952"/>
                  <a:pt x="125413" y="233341"/>
                </a:cubicBezTo>
                <a:cubicBezTo>
                  <a:pt x="125413" y="233341"/>
                  <a:pt x="125413" y="233341"/>
                  <a:pt x="125413" y="238898"/>
                </a:cubicBezTo>
                <a:cubicBezTo>
                  <a:pt x="125413" y="240287"/>
                  <a:pt x="126728" y="241676"/>
                  <a:pt x="128043" y="241676"/>
                </a:cubicBezTo>
                <a:cubicBezTo>
                  <a:pt x="128043" y="241676"/>
                  <a:pt x="128043" y="241676"/>
                  <a:pt x="206922" y="241676"/>
                </a:cubicBezTo>
                <a:cubicBezTo>
                  <a:pt x="208237" y="241676"/>
                  <a:pt x="209551" y="240287"/>
                  <a:pt x="209551" y="238898"/>
                </a:cubicBezTo>
                <a:cubicBezTo>
                  <a:pt x="209551" y="238898"/>
                  <a:pt x="209551" y="238898"/>
                  <a:pt x="209551" y="233341"/>
                </a:cubicBezTo>
                <a:cubicBezTo>
                  <a:pt x="209551" y="231952"/>
                  <a:pt x="208237" y="230563"/>
                  <a:pt x="206922" y="230563"/>
                </a:cubicBezTo>
                <a:cubicBezTo>
                  <a:pt x="206922" y="230563"/>
                  <a:pt x="206922" y="230563"/>
                  <a:pt x="128043" y="230563"/>
                </a:cubicBezTo>
                <a:close/>
                <a:moveTo>
                  <a:pt x="128781" y="219451"/>
                </a:moveTo>
                <a:cubicBezTo>
                  <a:pt x="128781" y="219451"/>
                  <a:pt x="128781" y="219451"/>
                  <a:pt x="207769" y="219451"/>
                </a:cubicBezTo>
                <a:cubicBezTo>
                  <a:pt x="215668" y="219451"/>
                  <a:pt x="222250" y="225862"/>
                  <a:pt x="222250" y="233556"/>
                </a:cubicBezTo>
                <a:cubicBezTo>
                  <a:pt x="222250" y="233556"/>
                  <a:pt x="222250" y="233556"/>
                  <a:pt x="222250" y="238684"/>
                </a:cubicBezTo>
                <a:cubicBezTo>
                  <a:pt x="222250" y="246378"/>
                  <a:pt x="215668" y="252789"/>
                  <a:pt x="207769" y="252789"/>
                </a:cubicBezTo>
                <a:cubicBezTo>
                  <a:pt x="207769" y="252789"/>
                  <a:pt x="207769" y="252789"/>
                  <a:pt x="128781" y="252789"/>
                </a:cubicBezTo>
                <a:cubicBezTo>
                  <a:pt x="120883" y="252789"/>
                  <a:pt x="114300" y="246378"/>
                  <a:pt x="114300" y="238684"/>
                </a:cubicBezTo>
                <a:cubicBezTo>
                  <a:pt x="114300" y="238684"/>
                  <a:pt x="114300" y="238684"/>
                  <a:pt x="114300" y="233556"/>
                </a:cubicBezTo>
                <a:cubicBezTo>
                  <a:pt x="114300" y="225862"/>
                  <a:pt x="120883" y="219451"/>
                  <a:pt x="128781" y="219451"/>
                </a:cubicBezTo>
                <a:close/>
                <a:moveTo>
                  <a:pt x="266120" y="168353"/>
                </a:moveTo>
                <a:cubicBezTo>
                  <a:pt x="266120" y="168353"/>
                  <a:pt x="266120" y="168353"/>
                  <a:pt x="305614" y="198019"/>
                </a:cubicBezTo>
                <a:cubicBezTo>
                  <a:pt x="308247" y="199309"/>
                  <a:pt x="309563" y="203179"/>
                  <a:pt x="306930" y="205758"/>
                </a:cubicBezTo>
                <a:cubicBezTo>
                  <a:pt x="305614" y="207048"/>
                  <a:pt x="304297" y="208338"/>
                  <a:pt x="301664" y="208338"/>
                </a:cubicBezTo>
                <a:cubicBezTo>
                  <a:pt x="301664" y="208338"/>
                  <a:pt x="300348" y="208338"/>
                  <a:pt x="299032" y="207048"/>
                </a:cubicBezTo>
                <a:cubicBezTo>
                  <a:pt x="299032" y="207048"/>
                  <a:pt x="299032" y="207048"/>
                  <a:pt x="259538" y="178672"/>
                </a:cubicBezTo>
                <a:cubicBezTo>
                  <a:pt x="256905" y="176092"/>
                  <a:pt x="255588" y="172222"/>
                  <a:pt x="258221" y="169643"/>
                </a:cubicBezTo>
                <a:cubicBezTo>
                  <a:pt x="259538" y="167063"/>
                  <a:pt x="263487" y="167063"/>
                  <a:pt x="266120" y="168353"/>
                </a:cubicBezTo>
                <a:close/>
                <a:moveTo>
                  <a:pt x="75093" y="166503"/>
                </a:moveTo>
                <a:cubicBezTo>
                  <a:pt x="77751" y="163888"/>
                  <a:pt x="81738" y="165195"/>
                  <a:pt x="83067" y="167810"/>
                </a:cubicBezTo>
                <a:cubicBezTo>
                  <a:pt x="85725" y="170425"/>
                  <a:pt x="84396" y="174347"/>
                  <a:pt x="81738" y="175654"/>
                </a:cubicBezTo>
                <a:cubicBezTo>
                  <a:pt x="81738" y="175654"/>
                  <a:pt x="81738" y="175654"/>
                  <a:pt x="39208" y="207031"/>
                </a:cubicBezTo>
                <a:cubicBezTo>
                  <a:pt x="37879" y="208338"/>
                  <a:pt x="36550" y="208338"/>
                  <a:pt x="35221" y="208338"/>
                </a:cubicBezTo>
                <a:cubicBezTo>
                  <a:pt x="33892" y="208338"/>
                  <a:pt x="31233" y="207031"/>
                  <a:pt x="31233" y="205723"/>
                </a:cubicBezTo>
                <a:cubicBezTo>
                  <a:pt x="28575" y="203109"/>
                  <a:pt x="29904" y="199187"/>
                  <a:pt x="32562" y="197879"/>
                </a:cubicBezTo>
                <a:cubicBezTo>
                  <a:pt x="32562" y="197879"/>
                  <a:pt x="32562" y="197879"/>
                  <a:pt x="75093" y="166503"/>
                </a:cubicBezTo>
                <a:close/>
                <a:moveTo>
                  <a:pt x="284569" y="98801"/>
                </a:moveTo>
                <a:cubicBezTo>
                  <a:pt x="284569" y="98801"/>
                  <a:pt x="284569" y="98801"/>
                  <a:pt x="329795" y="98801"/>
                </a:cubicBezTo>
                <a:cubicBezTo>
                  <a:pt x="332379" y="98801"/>
                  <a:pt x="334963" y="101271"/>
                  <a:pt x="334963" y="104975"/>
                </a:cubicBezTo>
                <a:cubicBezTo>
                  <a:pt x="334963" y="107444"/>
                  <a:pt x="332379" y="109914"/>
                  <a:pt x="329795" y="109914"/>
                </a:cubicBezTo>
                <a:cubicBezTo>
                  <a:pt x="329795" y="109914"/>
                  <a:pt x="329795" y="109914"/>
                  <a:pt x="284569" y="109914"/>
                </a:cubicBezTo>
                <a:cubicBezTo>
                  <a:pt x="281985" y="109914"/>
                  <a:pt x="279400" y="107444"/>
                  <a:pt x="279400" y="104975"/>
                </a:cubicBezTo>
                <a:cubicBezTo>
                  <a:pt x="279400" y="101271"/>
                  <a:pt x="281985" y="98801"/>
                  <a:pt x="284569" y="98801"/>
                </a:cubicBezTo>
                <a:close/>
                <a:moveTo>
                  <a:pt x="5340" y="98801"/>
                </a:moveTo>
                <a:cubicBezTo>
                  <a:pt x="5340" y="98801"/>
                  <a:pt x="5340" y="98801"/>
                  <a:pt x="53398" y="98801"/>
                </a:cubicBezTo>
                <a:cubicBezTo>
                  <a:pt x="56068" y="98801"/>
                  <a:pt x="58738" y="101271"/>
                  <a:pt x="58738" y="104975"/>
                </a:cubicBezTo>
                <a:cubicBezTo>
                  <a:pt x="58738" y="107444"/>
                  <a:pt x="56068" y="109914"/>
                  <a:pt x="53398" y="109914"/>
                </a:cubicBezTo>
                <a:cubicBezTo>
                  <a:pt x="53398" y="109914"/>
                  <a:pt x="53398" y="109914"/>
                  <a:pt x="5340" y="109914"/>
                </a:cubicBezTo>
                <a:cubicBezTo>
                  <a:pt x="2670" y="109914"/>
                  <a:pt x="0" y="107444"/>
                  <a:pt x="0" y="104975"/>
                </a:cubicBezTo>
                <a:cubicBezTo>
                  <a:pt x="0" y="101271"/>
                  <a:pt x="2670" y="98801"/>
                  <a:pt x="5340" y="98801"/>
                </a:cubicBezTo>
                <a:close/>
                <a:moveTo>
                  <a:pt x="164887" y="36888"/>
                </a:moveTo>
                <a:cubicBezTo>
                  <a:pt x="168826" y="36888"/>
                  <a:pt x="171451" y="40918"/>
                  <a:pt x="171451" y="43604"/>
                </a:cubicBezTo>
                <a:cubicBezTo>
                  <a:pt x="171451" y="46291"/>
                  <a:pt x="168826" y="48977"/>
                  <a:pt x="164887" y="48977"/>
                </a:cubicBezTo>
                <a:cubicBezTo>
                  <a:pt x="137320" y="48977"/>
                  <a:pt x="115003" y="71813"/>
                  <a:pt x="115003" y="100022"/>
                </a:cubicBezTo>
                <a:cubicBezTo>
                  <a:pt x="115003" y="104051"/>
                  <a:pt x="112377" y="106738"/>
                  <a:pt x="109752" y="106738"/>
                </a:cubicBezTo>
                <a:cubicBezTo>
                  <a:pt x="105814" y="106738"/>
                  <a:pt x="103188" y="104051"/>
                  <a:pt x="103188" y="100022"/>
                </a:cubicBezTo>
                <a:cubicBezTo>
                  <a:pt x="103188" y="65097"/>
                  <a:pt x="130756" y="36888"/>
                  <a:pt x="164887" y="36888"/>
                </a:cubicBezTo>
                <a:close/>
                <a:moveTo>
                  <a:pt x="169069" y="9901"/>
                </a:moveTo>
                <a:cubicBezTo>
                  <a:pt x="219192" y="9901"/>
                  <a:pt x="258763" y="50650"/>
                  <a:pt x="258763" y="99286"/>
                </a:cubicBezTo>
                <a:cubicBezTo>
                  <a:pt x="258763" y="120318"/>
                  <a:pt x="253487" y="138721"/>
                  <a:pt x="240297" y="154495"/>
                </a:cubicBezTo>
                <a:cubicBezTo>
                  <a:pt x="215235" y="189986"/>
                  <a:pt x="221830" y="207075"/>
                  <a:pt x="221830" y="208389"/>
                </a:cubicBezTo>
                <a:cubicBezTo>
                  <a:pt x="223149" y="211018"/>
                  <a:pt x="221830" y="213647"/>
                  <a:pt x="217873" y="214962"/>
                </a:cubicBezTo>
                <a:cubicBezTo>
                  <a:pt x="215235" y="216276"/>
                  <a:pt x="212597" y="214962"/>
                  <a:pt x="211278" y="212333"/>
                </a:cubicBezTo>
                <a:cubicBezTo>
                  <a:pt x="209959" y="211018"/>
                  <a:pt x="200726" y="188672"/>
                  <a:pt x="231064" y="147923"/>
                </a:cubicBezTo>
                <a:cubicBezTo>
                  <a:pt x="241616" y="133463"/>
                  <a:pt x="248211" y="117689"/>
                  <a:pt x="248211" y="99286"/>
                </a:cubicBezTo>
                <a:cubicBezTo>
                  <a:pt x="248211" y="55908"/>
                  <a:pt x="212597" y="21731"/>
                  <a:pt x="169069" y="21731"/>
                </a:cubicBezTo>
                <a:cubicBezTo>
                  <a:pt x="125541" y="21731"/>
                  <a:pt x="89927" y="55908"/>
                  <a:pt x="89927" y="99286"/>
                </a:cubicBezTo>
                <a:cubicBezTo>
                  <a:pt x="89927" y="116375"/>
                  <a:pt x="96523" y="133463"/>
                  <a:pt x="107075" y="146608"/>
                </a:cubicBezTo>
                <a:cubicBezTo>
                  <a:pt x="107075" y="147923"/>
                  <a:pt x="107075" y="147923"/>
                  <a:pt x="107075" y="147923"/>
                </a:cubicBezTo>
                <a:cubicBezTo>
                  <a:pt x="137413" y="189986"/>
                  <a:pt x="129498" y="211018"/>
                  <a:pt x="128179" y="212333"/>
                </a:cubicBezTo>
                <a:cubicBezTo>
                  <a:pt x="126860" y="214962"/>
                  <a:pt x="124222" y="216276"/>
                  <a:pt x="122903" y="216276"/>
                </a:cubicBezTo>
                <a:cubicBezTo>
                  <a:pt x="121584" y="216276"/>
                  <a:pt x="120265" y="216276"/>
                  <a:pt x="120265" y="214962"/>
                </a:cubicBezTo>
                <a:cubicBezTo>
                  <a:pt x="117627" y="213647"/>
                  <a:pt x="116308" y="211018"/>
                  <a:pt x="117627" y="207075"/>
                </a:cubicBezTo>
                <a:cubicBezTo>
                  <a:pt x="117627" y="207075"/>
                  <a:pt x="124222" y="191301"/>
                  <a:pt x="97842" y="154495"/>
                </a:cubicBezTo>
                <a:cubicBezTo>
                  <a:pt x="84651" y="138721"/>
                  <a:pt x="79375" y="120318"/>
                  <a:pt x="79375" y="99286"/>
                </a:cubicBezTo>
                <a:cubicBezTo>
                  <a:pt x="79375" y="50650"/>
                  <a:pt x="118946" y="9901"/>
                  <a:pt x="169069" y="9901"/>
                </a:cubicBezTo>
                <a:close/>
                <a:moveTo>
                  <a:pt x="39107" y="1482"/>
                </a:moveTo>
                <a:cubicBezTo>
                  <a:pt x="39107" y="1482"/>
                  <a:pt x="39107" y="1482"/>
                  <a:pt x="79917" y="31115"/>
                </a:cubicBezTo>
                <a:cubicBezTo>
                  <a:pt x="82550" y="33809"/>
                  <a:pt x="82550" y="37850"/>
                  <a:pt x="81234" y="40544"/>
                </a:cubicBezTo>
                <a:cubicBezTo>
                  <a:pt x="79917" y="41891"/>
                  <a:pt x="78601" y="43238"/>
                  <a:pt x="75968" y="43238"/>
                </a:cubicBezTo>
                <a:cubicBezTo>
                  <a:pt x="74651" y="43238"/>
                  <a:pt x="73335" y="41891"/>
                  <a:pt x="72019" y="41891"/>
                </a:cubicBezTo>
                <a:lnTo>
                  <a:pt x="32525" y="10911"/>
                </a:lnTo>
                <a:cubicBezTo>
                  <a:pt x="29892" y="8217"/>
                  <a:pt x="28575" y="5523"/>
                  <a:pt x="31208" y="2829"/>
                </a:cubicBezTo>
                <a:cubicBezTo>
                  <a:pt x="32525" y="135"/>
                  <a:pt x="36474" y="-1212"/>
                  <a:pt x="39107" y="1482"/>
                </a:cubicBezTo>
                <a:close/>
                <a:moveTo>
                  <a:pt x="299086" y="1451"/>
                </a:moveTo>
                <a:cubicBezTo>
                  <a:pt x="301705" y="-1212"/>
                  <a:pt x="305634" y="119"/>
                  <a:pt x="306944" y="2782"/>
                </a:cubicBezTo>
                <a:cubicBezTo>
                  <a:pt x="309563" y="5445"/>
                  <a:pt x="308254" y="8108"/>
                  <a:pt x="305634" y="10771"/>
                </a:cubicBezTo>
                <a:cubicBezTo>
                  <a:pt x="305634" y="10771"/>
                  <a:pt x="305634" y="10771"/>
                  <a:pt x="267653" y="38732"/>
                </a:cubicBezTo>
                <a:cubicBezTo>
                  <a:pt x="266343" y="40063"/>
                  <a:pt x="265033" y="40063"/>
                  <a:pt x="265033" y="40063"/>
                </a:cubicBezTo>
                <a:cubicBezTo>
                  <a:pt x="262414" y="40063"/>
                  <a:pt x="261104" y="38732"/>
                  <a:pt x="259795" y="37400"/>
                </a:cubicBezTo>
                <a:cubicBezTo>
                  <a:pt x="257175" y="34737"/>
                  <a:pt x="258485" y="30743"/>
                  <a:pt x="261104" y="294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825500" dist="5588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48" name="Oval 13"/>
          <p:cNvSpPr/>
          <p:nvPr/>
        </p:nvSpPr>
        <p:spPr>
          <a:xfrm>
            <a:off x="1473138" y="5023101"/>
            <a:ext cx="321486" cy="308850"/>
          </a:xfrm>
          <a:custGeom>
            <a:avLst/>
            <a:gdLst>
              <a:gd name="T0" fmla="*/ 114 w 276"/>
              <a:gd name="T1" fmla="*/ 257 h 265"/>
              <a:gd name="T2" fmla="*/ 143 w 276"/>
              <a:gd name="T3" fmla="*/ 249 h 265"/>
              <a:gd name="T4" fmla="*/ 263 w 276"/>
              <a:gd name="T5" fmla="*/ 35 h 265"/>
              <a:gd name="T6" fmla="*/ 234 w 276"/>
              <a:gd name="T7" fmla="*/ 17 h 265"/>
              <a:gd name="T8" fmla="*/ 117 w 276"/>
              <a:gd name="T9" fmla="*/ 210 h 265"/>
              <a:gd name="T10" fmla="*/ 42 w 276"/>
              <a:gd name="T11" fmla="*/ 140 h 265"/>
              <a:gd name="T12" fmla="*/ 18 w 276"/>
              <a:gd name="T13" fmla="*/ 164 h 265"/>
              <a:gd name="T14" fmla="*/ 114 w 276"/>
              <a:gd name="T15" fmla="*/ 257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6" h="265">
                <a:moveTo>
                  <a:pt x="114" y="257"/>
                </a:moveTo>
                <a:cubicBezTo>
                  <a:pt x="123" y="265"/>
                  <a:pt x="141" y="262"/>
                  <a:pt x="143" y="249"/>
                </a:cubicBezTo>
                <a:cubicBezTo>
                  <a:pt x="155" y="168"/>
                  <a:pt x="217" y="99"/>
                  <a:pt x="263" y="35"/>
                </a:cubicBezTo>
                <a:cubicBezTo>
                  <a:pt x="276" y="17"/>
                  <a:pt x="246" y="0"/>
                  <a:pt x="234" y="17"/>
                </a:cubicBezTo>
                <a:cubicBezTo>
                  <a:pt x="191" y="77"/>
                  <a:pt x="138" y="139"/>
                  <a:pt x="117" y="210"/>
                </a:cubicBezTo>
                <a:cubicBezTo>
                  <a:pt x="93" y="186"/>
                  <a:pt x="69" y="162"/>
                  <a:pt x="42" y="140"/>
                </a:cubicBezTo>
                <a:cubicBezTo>
                  <a:pt x="25" y="126"/>
                  <a:pt x="0" y="150"/>
                  <a:pt x="18" y="164"/>
                </a:cubicBezTo>
                <a:cubicBezTo>
                  <a:pt x="53" y="192"/>
                  <a:pt x="83" y="225"/>
                  <a:pt x="114" y="2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825500" dist="5588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pic>
        <p:nvPicPr>
          <p:cNvPr id="47" name="图片占位符 46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09170" y="3474632"/>
            <a:ext cx="1859590" cy="1859590"/>
          </a:xfrm>
          <a:effectLst>
            <a:outerShdw blurRad="63500" algn="ctr" rotWithShape="0">
              <a:prstClr val="black">
                <a:alpha val="25000"/>
              </a:prst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65190D2-F118-A404-FAA6-A30113B96520}"/>
              </a:ext>
            </a:extLst>
          </p:cNvPr>
          <p:cNvSpPr txBox="1"/>
          <p:nvPr/>
        </p:nvSpPr>
        <p:spPr>
          <a:xfrm>
            <a:off x="0" y="100196"/>
            <a:ext cx="12192000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FF3737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</a:t>
            </a:r>
            <a:r>
              <a:rPr lang="fa-IR" altLang="en-US" sz="2800" b="1" dirty="0">
                <a:solidFill>
                  <a:srgbClr val="41414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را وارد نمایید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D2E3EF-21D3-4FD8-FCCA-7D22A7E18970}"/>
              </a:ext>
            </a:extLst>
          </p:cNvPr>
          <p:cNvSpPr txBox="1"/>
          <p:nvPr/>
        </p:nvSpPr>
        <p:spPr>
          <a:xfrm>
            <a:off x="249332" y="1595710"/>
            <a:ext cx="4025317" cy="3077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0149EE-0B24-931E-A9F9-AE0CD4EDFC4E}"/>
              </a:ext>
            </a:extLst>
          </p:cNvPr>
          <p:cNvSpPr txBox="1"/>
          <p:nvPr/>
        </p:nvSpPr>
        <p:spPr>
          <a:xfrm>
            <a:off x="7865115" y="1595710"/>
            <a:ext cx="4025317" cy="3077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96595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25" grpId="0" animBg="1"/>
      <p:bldP spid="26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48" grpId="0" animBg="1"/>
      <p:bldP spid="2" grpId="0"/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ED80EB95-85B6-8125-CB14-9E28FBC05D3D}"/>
              </a:ext>
            </a:extLst>
          </p:cNvPr>
          <p:cNvSpPr/>
          <p:nvPr/>
        </p:nvSpPr>
        <p:spPr>
          <a:xfrm>
            <a:off x="133350" y="133350"/>
            <a:ext cx="11877675" cy="6600825"/>
          </a:xfrm>
          <a:prstGeom prst="rect">
            <a:avLst/>
          </a:prstGeom>
          <a:solidFill>
            <a:schemeClr val="bg1"/>
          </a:solidFill>
          <a:ln>
            <a:solidFill>
              <a:srgbClr val="4141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îŝḷîḓé-矩形: 圆角 1"/>
          <p:cNvSpPr/>
          <p:nvPr/>
        </p:nvSpPr>
        <p:spPr>
          <a:xfrm>
            <a:off x="1051224" y="2153343"/>
            <a:ext cx="1702870" cy="1702871"/>
          </a:xfrm>
          <a:prstGeom prst="roundRect">
            <a:avLst>
              <a:gd name="adj" fmla="val 2049"/>
            </a:avLst>
          </a:prstGeom>
          <a:solidFill>
            <a:srgbClr val="414141"/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" name="îŝḷîḓé-矩形: 圆角 2"/>
          <p:cNvSpPr/>
          <p:nvPr/>
        </p:nvSpPr>
        <p:spPr>
          <a:xfrm>
            <a:off x="1135195" y="2237314"/>
            <a:ext cx="1534929" cy="1534929"/>
          </a:xfrm>
          <a:prstGeom prst="roundRect">
            <a:avLst>
              <a:gd name="adj" fmla="val 50000"/>
            </a:avLst>
          </a:prstGeom>
          <a:solidFill>
            <a:srgbClr val="FF373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îŝḷîḓé-任意多边形: 形状 3"/>
          <p:cNvSpPr>
            <a:spLocks/>
          </p:cNvSpPr>
          <p:nvPr/>
        </p:nvSpPr>
        <p:spPr bwMode="auto">
          <a:xfrm>
            <a:off x="1631535" y="2749874"/>
            <a:ext cx="542249" cy="509809"/>
          </a:xfrm>
          <a:custGeom>
            <a:avLst/>
            <a:gdLst>
              <a:gd name="T0" fmla="*/ 344 w 402"/>
              <a:gd name="T1" fmla="*/ 125 h 382"/>
              <a:gd name="T2" fmla="*/ 303 w 402"/>
              <a:gd name="T3" fmla="*/ 13 h 382"/>
              <a:gd name="T4" fmla="*/ 284 w 402"/>
              <a:gd name="T5" fmla="*/ 3 h 382"/>
              <a:gd name="T6" fmla="*/ 12 w 402"/>
              <a:gd name="T7" fmla="*/ 102 h 382"/>
              <a:gd name="T8" fmla="*/ 3 w 402"/>
              <a:gd name="T9" fmla="*/ 122 h 382"/>
              <a:gd name="T10" fmla="*/ 46 w 402"/>
              <a:gd name="T11" fmla="*/ 241 h 382"/>
              <a:gd name="T12" fmla="*/ 46 w 402"/>
              <a:gd name="T13" fmla="*/ 177 h 382"/>
              <a:gd name="T14" fmla="*/ 97 w 402"/>
              <a:gd name="T15" fmla="*/ 125 h 382"/>
              <a:gd name="T16" fmla="*/ 169 w 402"/>
              <a:gd name="T17" fmla="*/ 125 h 382"/>
              <a:gd name="T18" fmla="*/ 255 w 402"/>
              <a:gd name="T19" fmla="*/ 65 h 382"/>
              <a:gd name="T20" fmla="*/ 304 w 402"/>
              <a:gd name="T21" fmla="*/ 125 h 382"/>
              <a:gd name="T22" fmla="*/ 344 w 402"/>
              <a:gd name="T23" fmla="*/ 125 h 382"/>
              <a:gd name="T24" fmla="*/ 387 w 402"/>
              <a:gd name="T25" fmla="*/ 161 h 382"/>
              <a:gd name="T26" fmla="*/ 97 w 402"/>
              <a:gd name="T27" fmla="*/ 161 h 382"/>
              <a:gd name="T28" fmla="*/ 82 w 402"/>
              <a:gd name="T29" fmla="*/ 177 h 382"/>
              <a:gd name="T30" fmla="*/ 82 w 402"/>
              <a:gd name="T31" fmla="*/ 366 h 382"/>
              <a:gd name="T32" fmla="*/ 97 w 402"/>
              <a:gd name="T33" fmla="*/ 382 h 382"/>
              <a:gd name="T34" fmla="*/ 387 w 402"/>
              <a:gd name="T35" fmla="*/ 382 h 382"/>
              <a:gd name="T36" fmla="*/ 402 w 402"/>
              <a:gd name="T37" fmla="*/ 366 h 382"/>
              <a:gd name="T38" fmla="*/ 402 w 402"/>
              <a:gd name="T39" fmla="*/ 177 h 382"/>
              <a:gd name="T40" fmla="*/ 387 w 402"/>
              <a:gd name="T41" fmla="*/ 161 h 382"/>
              <a:gd name="T42" fmla="*/ 364 w 402"/>
              <a:gd name="T43" fmla="*/ 342 h 382"/>
              <a:gd name="T44" fmla="*/ 125 w 402"/>
              <a:gd name="T45" fmla="*/ 342 h 382"/>
              <a:gd name="T46" fmla="*/ 125 w 402"/>
              <a:gd name="T47" fmla="*/ 307 h 382"/>
              <a:gd name="T48" fmla="*/ 161 w 402"/>
              <a:gd name="T49" fmla="*/ 222 h 382"/>
              <a:gd name="T50" fmla="*/ 217 w 402"/>
              <a:gd name="T51" fmla="*/ 290 h 382"/>
              <a:gd name="T52" fmla="*/ 269 w 402"/>
              <a:gd name="T53" fmla="*/ 237 h 382"/>
              <a:gd name="T54" fmla="*/ 336 w 402"/>
              <a:gd name="T55" fmla="*/ 213 h 382"/>
              <a:gd name="T56" fmla="*/ 364 w 402"/>
              <a:gd name="T57" fmla="*/ 277 h 382"/>
              <a:gd name="T58" fmla="*/ 364 w 402"/>
              <a:gd name="T59" fmla="*/ 342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02" h="382">
                <a:moveTo>
                  <a:pt x="344" y="125"/>
                </a:moveTo>
                <a:cubicBezTo>
                  <a:pt x="303" y="13"/>
                  <a:pt x="303" y="13"/>
                  <a:pt x="303" y="13"/>
                </a:cubicBezTo>
                <a:cubicBezTo>
                  <a:pt x="300" y="4"/>
                  <a:pt x="291" y="0"/>
                  <a:pt x="284" y="3"/>
                </a:cubicBezTo>
                <a:cubicBezTo>
                  <a:pt x="12" y="102"/>
                  <a:pt x="12" y="102"/>
                  <a:pt x="12" y="102"/>
                </a:cubicBezTo>
                <a:cubicBezTo>
                  <a:pt x="4" y="105"/>
                  <a:pt x="0" y="114"/>
                  <a:pt x="3" y="122"/>
                </a:cubicBezTo>
                <a:cubicBezTo>
                  <a:pt x="46" y="241"/>
                  <a:pt x="46" y="241"/>
                  <a:pt x="46" y="241"/>
                </a:cubicBezTo>
                <a:cubicBezTo>
                  <a:pt x="46" y="177"/>
                  <a:pt x="46" y="177"/>
                  <a:pt x="46" y="177"/>
                </a:cubicBezTo>
                <a:cubicBezTo>
                  <a:pt x="46" y="149"/>
                  <a:pt x="69" y="125"/>
                  <a:pt x="97" y="125"/>
                </a:cubicBezTo>
                <a:cubicBezTo>
                  <a:pt x="169" y="125"/>
                  <a:pt x="169" y="125"/>
                  <a:pt x="169" y="125"/>
                </a:cubicBezTo>
                <a:cubicBezTo>
                  <a:pt x="255" y="65"/>
                  <a:pt x="255" y="65"/>
                  <a:pt x="255" y="65"/>
                </a:cubicBezTo>
                <a:cubicBezTo>
                  <a:pt x="304" y="125"/>
                  <a:pt x="304" y="125"/>
                  <a:pt x="304" y="125"/>
                </a:cubicBezTo>
                <a:lnTo>
                  <a:pt x="344" y="125"/>
                </a:lnTo>
                <a:close/>
                <a:moveTo>
                  <a:pt x="387" y="161"/>
                </a:moveTo>
                <a:cubicBezTo>
                  <a:pt x="97" y="161"/>
                  <a:pt x="97" y="161"/>
                  <a:pt x="97" y="161"/>
                </a:cubicBezTo>
                <a:cubicBezTo>
                  <a:pt x="89" y="161"/>
                  <a:pt x="82" y="169"/>
                  <a:pt x="82" y="177"/>
                </a:cubicBezTo>
                <a:cubicBezTo>
                  <a:pt x="82" y="366"/>
                  <a:pt x="82" y="366"/>
                  <a:pt x="82" y="366"/>
                </a:cubicBezTo>
                <a:cubicBezTo>
                  <a:pt x="82" y="375"/>
                  <a:pt x="89" y="382"/>
                  <a:pt x="97" y="382"/>
                </a:cubicBezTo>
                <a:cubicBezTo>
                  <a:pt x="387" y="382"/>
                  <a:pt x="387" y="382"/>
                  <a:pt x="387" y="382"/>
                </a:cubicBezTo>
                <a:cubicBezTo>
                  <a:pt x="395" y="382"/>
                  <a:pt x="402" y="375"/>
                  <a:pt x="402" y="366"/>
                </a:cubicBezTo>
                <a:cubicBezTo>
                  <a:pt x="402" y="177"/>
                  <a:pt x="402" y="177"/>
                  <a:pt x="402" y="177"/>
                </a:cubicBezTo>
                <a:cubicBezTo>
                  <a:pt x="402" y="169"/>
                  <a:pt x="395" y="161"/>
                  <a:pt x="387" y="161"/>
                </a:cubicBezTo>
                <a:close/>
                <a:moveTo>
                  <a:pt x="364" y="342"/>
                </a:moveTo>
                <a:cubicBezTo>
                  <a:pt x="125" y="342"/>
                  <a:pt x="125" y="342"/>
                  <a:pt x="125" y="342"/>
                </a:cubicBezTo>
                <a:cubicBezTo>
                  <a:pt x="125" y="307"/>
                  <a:pt x="125" y="307"/>
                  <a:pt x="125" y="307"/>
                </a:cubicBezTo>
                <a:cubicBezTo>
                  <a:pt x="161" y="222"/>
                  <a:pt x="161" y="222"/>
                  <a:pt x="161" y="222"/>
                </a:cubicBezTo>
                <a:cubicBezTo>
                  <a:pt x="217" y="290"/>
                  <a:pt x="217" y="290"/>
                  <a:pt x="217" y="290"/>
                </a:cubicBezTo>
                <a:cubicBezTo>
                  <a:pt x="269" y="237"/>
                  <a:pt x="269" y="237"/>
                  <a:pt x="269" y="237"/>
                </a:cubicBezTo>
                <a:cubicBezTo>
                  <a:pt x="336" y="213"/>
                  <a:pt x="336" y="213"/>
                  <a:pt x="336" y="213"/>
                </a:cubicBezTo>
                <a:cubicBezTo>
                  <a:pt x="364" y="277"/>
                  <a:pt x="364" y="277"/>
                  <a:pt x="364" y="277"/>
                </a:cubicBezTo>
                <a:lnTo>
                  <a:pt x="364" y="3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p14="http://schemas.microsoft.com/office/powerpoint/2010/main" xmlns:a14="http://schemas.microsoft.com/office/drawing/2010/main" xmlns:lc="http://schemas.openxmlformats.org/drawingml/2006/lockedCanvas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" name="îŝḷîḓé-矩形: 圆角 5"/>
          <p:cNvSpPr/>
          <p:nvPr/>
        </p:nvSpPr>
        <p:spPr>
          <a:xfrm>
            <a:off x="3147175" y="2153343"/>
            <a:ext cx="1702870" cy="1702871"/>
          </a:xfrm>
          <a:prstGeom prst="roundRect">
            <a:avLst>
              <a:gd name="adj" fmla="val 2049"/>
            </a:avLst>
          </a:prstGeom>
          <a:solidFill>
            <a:srgbClr val="414141"/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îŝḷîḓé-矩形: 圆角 6"/>
          <p:cNvSpPr/>
          <p:nvPr/>
        </p:nvSpPr>
        <p:spPr>
          <a:xfrm>
            <a:off x="3231146" y="2237314"/>
            <a:ext cx="1534929" cy="15349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0" name="îŝḷîḓé-矩形: 圆角 8"/>
          <p:cNvSpPr/>
          <p:nvPr/>
        </p:nvSpPr>
        <p:spPr>
          <a:xfrm>
            <a:off x="5243126" y="2153342"/>
            <a:ext cx="1702870" cy="1702871"/>
          </a:xfrm>
          <a:prstGeom prst="roundRect">
            <a:avLst>
              <a:gd name="adj" fmla="val 2049"/>
            </a:avLst>
          </a:prstGeom>
          <a:solidFill>
            <a:srgbClr val="414141"/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1" name="îŝḷîḓé-矩形: 圆角 9"/>
          <p:cNvSpPr/>
          <p:nvPr/>
        </p:nvSpPr>
        <p:spPr>
          <a:xfrm>
            <a:off x="5327097" y="2237313"/>
            <a:ext cx="1534929" cy="1534929"/>
          </a:xfrm>
          <a:prstGeom prst="roundRect">
            <a:avLst>
              <a:gd name="adj" fmla="val 50000"/>
            </a:avLst>
          </a:prstGeom>
          <a:solidFill>
            <a:srgbClr val="FF373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3" name="îŝḷîḓé-矩形: 圆角 11"/>
          <p:cNvSpPr/>
          <p:nvPr/>
        </p:nvSpPr>
        <p:spPr>
          <a:xfrm>
            <a:off x="9435030" y="2153342"/>
            <a:ext cx="1702870" cy="1702871"/>
          </a:xfrm>
          <a:prstGeom prst="roundRect">
            <a:avLst>
              <a:gd name="adj" fmla="val 2049"/>
            </a:avLst>
          </a:prstGeom>
          <a:solidFill>
            <a:srgbClr val="414141"/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4" name="îŝḷîḓé-矩形: 圆角 12"/>
          <p:cNvSpPr/>
          <p:nvPr/>
        </p:nvSpPr>
        <p:spPr>
          <a:xfrm>
            <a:off x="9519001" y="2237313"/>
            <a:ext cx="1534929" cy="1534929"/>
          </a:xfrm>
          <a:prstGeom prst="roundRect">
            <a:avLst>
              <a:gd name="adj" fmla="val 50000"/>
            </a:avLst>
          </a:prstGeom>
          <a:solidFill>
            <a:srgbClr val="FF373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6" name="îŝḷîḓé-矩形: 圆角 14"/>
          <p:cNvSpPr/>
          <p:nvPr/>
        </p:nvSpPr>
        <p:spPr>
          <a:xfrm>
            <a:off x="7339077" y="2153343"/>
            <a:ext cx="1702870" cy="1702871"/>
          </a:xfrm>
          <a:prstGeom prst="roundRect">
            <a:avLst>
              <a:gd name="adj" fmla="val 2049"/>
            </a:avLst>
          </a:prstGeom>
          <a:solidFill>
            <a:srgbClr val="414141"/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7" name="îŝḷîḓé-矩形: 圆角 15"/>
          <p:cNvSpPr/>
          <p:nvPr/>
        </p:nvSpPr>
        <p:spPr>
          <a:xfrm>
            <a:off x="7423048" y="2237314"/>
            <a:ext cx="1534929" cy="15349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9" name="îŝḷîḓé-任意多边形: 形状 17"/>
          <p:cNvSpPr>
            <a:spLocks/>
          </p:cNvSpPr>
          <p:nvPr/>
        </p:nvSpPr>
        <p:spPr bwMode="auto">
          <a:xfrm>
            <a:off x="3750256" y="2805667"/>
            <a:ext cx="496708" cy="398223"/>
          </a:xfrm>
          <a:custGeom>
            <a:avLst/>
            <a:gdLst>
              <a:gd name="T0" fmla="*/ 382 w 401"/>
              <a:gd name="T1" fmla="*/ 100 h 320"/>
              <a:gd name="T2" fmla="*/ 19 w 401"/>
              <a:gd name="T3" fmla="*/ 100 h 320"/>
              <a:gd name="T4" fmla="*/ 1 w 401"/>
              <a:gd name="T5" fmla="*/ 120 h 320"/>
              <a:gd name="T6" fmla="*/ 18 w 401"/>
              <a:gd name="T7" fmla="*/ 300 h 320"/>
              <a:gd name="T8" fmla="*/ 40 w 401"/>
              <a:gd name="T9" fmla="*/ 320 h 320"/>
              <a:gd name="T10" fmla="*/ 362 w 401"/>
              <a:gd name="T11" fmla="*/ 320 h 320"/>
              <a:gd name="T12" fmla="*/ 384 w 401"/>
              <a:gd name="T13" fmla="*/ 300 h 320"/>
              <a:gd name="T14" fmla="*/ 400 w 401"/>
              <a:gd name="T15" fmla="*/ 120 h 320"/>
              <a:gd name="T16" fmla="*/ 382 w 401"/>
              <a:gd name="T17" fmla="*/ 100 h 320"/>
              <a:gd name="T18" fmla="*/ 369 w 401"/>
              <a:gd name="T19" fmla="*/ 56 h 320"/>
              <a:gd name="T20" fmla="*/ 345 w 401"/>
              <a:gd name="T21" fmla="*/ 40 h 320"/>
              <a:gd name="T22" fmla="*/ 208 w 401"/>
              <a:gd name="T23" fmla="*/ 40 h 320"/>
              <a:gd name="T24" fmla="*/ 174 w 401"/>
              <a:gd name="T25" fmla="*/ 26 h 320"/>
              <a:gd name="T26" fmla="*/ 162 w 401"/>
              <a:gd name="T27" fmla="*/ 14 h 320"/>
              <a:gd name="T28" fmla="*/ 128 w 401"/>
              <a:gd name="T29" fmla="*/ 0 h 320"/>
              <a:gd name="T30" fmla="*/ 62 w 401"/>
              <a:gd name="T31" fmla="*/ 0 h 320"/>
              <a:gd name="T32" fmla="*/ 40 w 401"/>
              <a:gd name="T33" fmla="*/ 20 h 320"/>
              <a:gd name="T34" fmla="*/ 34 w 401"/>
              <a:gd name="T35" fmla="*/ 72 h 320"/>
              <a:gd name="T36" fmla="*/ 373 w 401"/>
              <a:gd name="T37" fmla="*/ 72 h 320"/>
              <a:gd name="T38" fmla="*/ 369 w 401"/>
              <a:gd name="T39" fmla="*/ 56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01" h="320">
                <a:moveTo>
                  <a:pt x="382" y="100"/>
                </a:moveTo>
                <a:cubicBezTo>
                  <a:pt x="19" y="100"/>
                  <a:pt x="19" y="100"/>
                  <a:pt x="19" y="100"/>
                </a:cubicBezTo>
                <a:cubicBezTo>
                  <a:pt x="1" y="100"/>
                  <a:pt x="0" y="109"/>
                  <a:pt x="1" y="120"/>
                </a:cubicBezTo>
                <a:cubicBezTo>
                  <a:pt x="18" y="300"/>
                  <a:pt x="18" y="300"/>
                  <a:pt x="18" y="300"/>
                </a:cubicBezTo>
                <a:cubicBezTo>
                  <a:pt x="19" y="311"/>
                  <a:pt x="21" y="320"/>
                  <a:pt x="40" y="320"/>
                </a:cubicBezTo>
                <a:cubicBezTo>
                  <a:pt x="362" y="320"/>
                  <a:pt x="362" y="320"/>
                  <a:pt x="362" y="320"/>
                </a:cubicBezTo>
                <a:cubicBezTo>
                  <a:pt x="381" y="320"/>
                  <a:pt x="383" y="311"/>
                  <a:pt x="384" y="300"/>
                </a:cubicBezTo>
                <a:cubicBezTo>
                  <a:pt x="400" y="120"/>
                  <a:pt x="400" y="120"/>
                  <a:pt x="400" y="120"/>
                </a:cubicBezTo>
                <a:cubicBezTo>
                  <a:pt x="401" y="109"/>
                  <a:pt x="401" y="100"/>
                  <a:pt x="382" y="100"/>
                </a:cubicBezTo>
                <a:close/>
                <a:moveTo>
                  <a:pt x="369" y="56"/>
                </a:moveTo>
                <a:cubicBezTo>
                  <a:pt x="367" y="47"/>
                  <a:pt x="356" y="40"/>
                  <a:pt x="345" y="40"/>
                </a:cubicBezTo>
                <a:cubicBezTo>
                  <a:pt x="208" y="40"/>
                  <a:pt x="208" y="40"/>
                  <a:pt x="208" y="40"/>
                </a:cubicBezTo>
                <a:cubicBezTo>
                  <a:pt x="197" y="40"/>
                  <a:pt x="182" y="34"/>
                  <a:pt x="174" y="26"/>
                </a:cubicBezTo>
                <a:cubicBezTo>
                  <a:pt x="162" y="14"/>
                  <a:pt x="162" y="14"/>
                  <a:pt x="162" y="14"/>
                </a:cubicBezTo>
                <a:cubicBezTo>
                  <a:pt x="154" y="6"/>
                  <a:pt x="139" y="0"/>
                  <a:pt x="128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51" y="0"/>
                  <a:pt x="41" y="9"/>
                  <a:pt x="40" y="20"/>
                </a:cubicBezTo>
                <a:cubicBezTo>
                  <a:pt x="34" y="72"/>
                  <a:pt x="34" y="72"/>
                  <a:pt x="34" y="72"/>
                </a:cubicBezTo>
                <a:cubicBezTo>
                  <a:pt x="373" y="72"/>
                  <a:pt x="373" y="72"/>
                  <a:pt x="373" y="72"/>
                </a:cubicBezTo>
                <a:lnTo>
                  <a:pt x="369" y="56"/>
                </a:lnTo>
                <a:close/>
              </a:path>
            </a:pathLst>
          </a:custGeom>
          <a:solidFill>
            <a:srgbClr val="FF3737"/>
          </a:solidFill>
          <a:ln>
            <a:noFill/>
          </a:ln>
          <a:effectLst/>
          <a:extLst>
            <a:ext uri="{91240B29-F687-4f45-9708-019B960494DF}">
              <a14:hiddenLine xmlns:p14="http://schemas.microsoft.com/office/powerpoint/2010/main" xmlns:a14="http://schemas.microsoft.com/office/drawing/2010/main" xmlns:lc="http://schemas.openxmlformats.org/drawingml/2006/lockedCanvas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0" name="îŝḷîḓé-任意多边形: 形状 18"/>
          <p:cNvSpPr>
            <a:spLocks/>
          </p:cNvSpPr>
          <p:nvPr/>
        </p:nvSpPr>
        <p:spPr bwMode="auto">
          <a:xfrm>
            <a:off x="5783536" y="2770188"/>
            <a:ext cx="622050" cy="469178"/>
          </a:xfrm>
          <a:custGeom>
            <a:avLst/>
            <a:gdLst>
              <a:gd name="T0" fmla="*/ 69 w 406"/>
              <a:gd name="T1" fmla="*/ 199 h 306"/>
              <a:gd name="T2" fmla="*/ 129 w 406"/>
              <a:gd name="T3" fmla="*/ 270 h 306"/>
              <a:gd name="T4" fmla="*/ 203 w 406"/>
              <a:gd name="T5" fmla="*/ 306 h 306"/>
              <a:gd name="T6" fmla="*/ 275 w 406"/>
              <a:gd name="T7" fmla="*/ 272 h 306"/>
              <a:gd name="T8" fmla="*/ 313 w 406"/>
              <a:gd name="T9" fmla="*/ 212 h 306"/>
              <a:gd name="T10" fmla="*/ 203 w 406"/>
              <a:gd name="T11" fmla="*/ 266 h 306"/>
              <a:gd name="T12" fmla="*/ 69 w 406"/>
              <a:gd name="T13" fmla="*/ 199 h 306"/>
              <a:gd name="T14" fmla="*/ 393 w 406"/>
              <a:gd name="T15" fmla="*/ 101 h 306"/>
              <a:gd name="T16" fmla="*/ 226 w 406"/>
              <a:gd name="T17" fmla="*/ 7 h 306"/>
              <a:gd name="T18" fmla="*/ 179 w 406"/>
              <a:gd name="T19" fmla="*/ 7 h 306"/>
              <a:gd name="T20" fmla="*/ 13 w 406"/>
              <a:gd name="T21" fmla="*/ 101 h 306"/>
              <a:gd name="T22" fmla="*/ 13 w 406"/>
              <a:gd name="T23" fmla="*/ 127 h 306"/>
              <a:gd name="T24" fmla="*/ 179 w 406"/>
              <a:gd name="T25" fmla="*/ 220 h 306"/>
              <a:gd name="T26" fmla="*/ 226 w 406"/>
              <a:gd name="T27" fmla="*/ 220 h 306"/>
              <a:gd name="T28" fmla="*/ 334 w 406"/>
              <a:gd name="T29" fmla="*/ 160 h 306"/>
              <a:gd name="T30" fmla="*/ 217 w 406"/>
              <a:gd name="T31" fmla="*/ 133 h 306"/>
              <a:gd name="T32" fmla="*/ 203 w 406"/>
              <a:gd name="T33" fmla="*/ 135 h 306"/>
              <a:gd name="T34" fmla="*/ 165 w 406"/>
              <a:gd name="T35" fmla="*/ 112 h 306"/>
              <a:gd name="T36" fmla="*/ 203 w 406"/>
              <a:gd name="T37" fmla="*/ 89 h 306"/>
              <a:gd name="T38" fmla="*/ 238 w 406"/>
              <a:gd name="T39" fmla="*/ 104 h 306"/>
              <a:gd name="T40" fmla="*/ 362 w 406"/>
              <a:gd name="T41" fmla="*/ 145 h 306"/>
              <a:gd name="T42" fmla="*/ 393 w 406"/>
              <a:gd name="T43" fmla="*/ 127 h 306"/>
              <a:gd name="T44" fmla="*/ 393 w 406"/>
              <a:gd name="T45" fmla="*/ 101 h 306"/>
              <a:gd name="T46" fmla="*/ 342 w 406"/>
              <a:gd name="T47" fmla="*/ 277 h 306"/>
              <a:gd name="T48" fmla="*/ 370 w 406"/>
              <a:gd name="T49" fmla="*/ 275 h 306"/>
              <a:gd name="T50" fmla="*/ 362 w 406"/>
              <a:gd name="T51" fmla="*/ 145 h 306"/>
              <a:gd name="T52" fmla="*/ 334 w 406"/>
              <a:gd name="T53" fmla="*/ 160 h 306"/>
              <a:gd name="T54" fmla="*/ 342 w 406"/>
              <a:gd name="T55" fmla="*/ 277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6" h="306">
                <a:moveTo>
                  <a:pt x="69" y="199"/>
                </a:moveTo>
                <a:cubicBezTo>
                  <a:pt x="78" y="236"/>
                  <a:pt x="90" y="253"/>
                  <a:pt x="129" y="270"/>
                </a:cubicBezTo>
                <a:cubicBezTo>
                  <a:pt x="169" y="287"/>
                  <a:pt x="187" y="306"/>
                  <a:pt x="203" y="306"/>
                </a:cubicBezTo>
                <a:cubicBezTo>
                  <a:pt x="218" y="306"/>
                  <a:pt x="236" y="289"/>
                  <a:pt x="275" y="272"/>
                </a:cubicBezTo>
                <a:cubicBezTo>
                  <a:pt x="314" y="255"/>
                  <a:pt x="304" y="250"/>
                  <a:pt x="313" y="212"/>
                </a:cubicBezTo>
                <a:cubicBezTo>
                  <a:pt x="203" y="266"/>
                  <a:pt x="203" y="266"/>
                  <a:pt x="203" y="266"/>
                </a:cubicBezTo>
                <a:lnTo>
                  <a:pt x="69" y="199"/>
                </a:lnTo>
                <a:close/>
                <a:moveTo>
                  <a:pt x="393" y="101"/>
                </a:moveTo>
                <a:cubicBezTo>
                  <a:pt x="226" y="7"/>
                  <a:pt x="226" y="7"/>
                  <a:pt x="226" y="7"/>
                </a:cubicBezTo>
                <a:cubicBezTo>
                  <a:pt x="213" y="0"/>
                  <a:pt x="192" y="0"/>
                  <a:pt x="179" y="7"/>
                </a:cubicBezTo>
                <a:cubicBezTo>
                  <a:pt x="13" y="101"/>
                  <a:pt x="13" y="101"/>
                  <a:pt x="13" y="101"/>
                </a:cubicBezTo>
                <a:cubicBezTo>
                  <a:pt x="0" y="108"/>
                  <a:pt x="0" y="120"/>
                  <a:pt x="13" y="127"/>
                </a:cubicBezTo>
                <a:cubicBezTo>
                  <a:pt x="179" y="220"/>
                  <a:pt x="179" y="220"/>
                  <a:pt x="179" y="220"/>
                </a:cubicBezTo>
                <a:cubicBezTo>
                  <a:pt x="192" y="228"/>
                  <a:pt x="213" y="228"/>
                  <a:pt x="226" y="220"/>
                </a:cubicBezTo>
                <a:cubicBezTo>
                  <a:pt x="334" y="160"/>
                  <a:pt x="334" y="160"/>
                  <a:pt x="334" y="160"/>
                </a:cubicBezTo>
                <a:cubicBezTo>
                  <a:pt x="217" y="133"/>
                  <a:pt x="217" y="133"/>
                  <a:pt x="217" y="133"/>
                </a:cubicBezTo>
                <a:cubicBezTo>
                  <a:pt x="213" y="134"/>
                  <a:pt x="208" y="135"/>
                  <a:pt x="203" y="135"/>
                </a:cubicBezTo>
                <a:cubicBezTo>
                  <a:pt x="182" y="135"/>
                  <a:pt x="165" y="124"/>
                  <a:pt x="165" y="112"/>
                </a:cubicBezTo>
                <a:cubicBezTo>
                  <a:pt x="165" y="99"/>
                  <a:pt x="182" y="89"/>
                  <a:pt x="203" y="89"/>
                </a:cubicBezTo>
                <a:cubicBezTo>
                  <a:pt x="219" y="89"/>
                  <a:pt x="233" y="95"/>
                  <a:pt x="238" y="104"/>
                </a:cubicBezTo>
                <a:cubicBezTo>
                  <a:pt x="362" y="145"/>
                  <a:pt x="362" y="145"/>
                  <a:pt x="362" y="145"/>
                </a:cubicBezTo>
                <a:cubicBezTo>
                  <a:pt x="393" y="127"/>
                  <a:pt x="393" y="127"/>
                  <a:pt x="393" y="127"/>
                </a:cubicBezTo>
                <a:cubicBezTo>
                  <a:pt x="406" y="120"/>
                  <a:pt x="406" y="108"/>
                  <a:pt x="393" y="101"/>
                </a:cubicBezTo>
                <a:close/>
                <a:moveTo>
                  <a:pt x="342" y="277"/>
                </a:moveTo>
                <a:cubicBezTo>
                  <a:pt x="341" y="285"/>
                  <a:pt x="368" y="298"/>
                  <a:pt x="370" y="275"/>
                </a:cubicBezTo>
                <a:cubicBezTo>
                  <a:pt x="382" y="174"/>
                  <a:pt x="362" y="145"/>
                  <a:pt x="362" y="145"/>
                </a:cubicBezTo>
                <a:cubicBezTo>
                  <a:pt x="334" y="160"/>
                  <a:pt x="334" y="160"/>
                  <a:pt x="334" y="160"/>
                </a:cubicBezTo>
                <a:cubicBezTo>
                  <a:pt x="334" y="160"/>
                  <a:pt x="358" y="183"/>
                  <a:pt x="342" y="2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p14="http://schemas.microsoft.com/office/powerpoint/2010/main" xmlns:a14="http://schemas.microsoft.com/office/drawing/2010/main" xmlns:lc="http://schemas.openxmlformats.org/drawingml/2006/lockedCanvas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1" name="îŝḷîḓé-任意多边形: 形状 19"/>
          <p:cNvSpPr>
            <a:spLocks/>
          </p:cNvSpPr>
          <p:nvPr/>
        </p:nvSpPr>
        <p:spPr bwMode="auto">
          <a:xfrm>
            <a:off x="8010051" y="2829677"/>
            <a:ext cx="360922" cy="350202"/>
          </a:xfrm>
          <a:custGeom>
            <a:avLst/>
            <a:gdLst>
              <a:gd name="T0" fmla="*/ 336 w 347"/>
              <a:gd name="T1" fmla="*/ 41 h 336"/>
              <a:gd name="T2" fmla="*/ 292 w 347"/>
              <a:gd name="T3" fmla="*/ 7 h 336"/>
              <a:gd name="T4" fmla="*/ 270 w 347"/>
              <a:gd name="T5" fmla="*/ 0 h 336"/>
              <a:gd name="T6" fmla="*/ 78 w 347"/>
              <a:gd name="T7" fmla="*/ 0 h 336"/>
              <a:gd name="T8" fmla="*/ 55 w 347"/>
              <a:gd name="T9" fmla="*/ 7 h 336"/>
              <a:gd name="T10" fmla="*/ 11 w 347"/>
              <a:gd name="T11" fmla="*/ 41 h 336"/>
              <a:gd name="T12" fmla="*/ 2 w 347"/>
              <a:gd name="T13" fmla="*/ 65 h 336"/>
              <a:gd name="T14" fmla="*/ 41 w 347"/>
              <a:gd name="T15" fmla="*/ 325 h 336"/>
              <a:gd name="T16" fmla="*/ 57 w 347"/>
              <a:gd name="T17" fmla="*/ 336 h 336"/>
              <a:gd name="T18" fmla="*/ 291 w 347"/>
              <a:gd name="T19" fmla="*/ 336 h 336"/>
              <a:gd name="T20" fmla="*/ 307 w 347"/>
              <a:gd name="T21" fmla="*/ 325 h 336"/>
              <a:gd name="T22" fmla="*/ 345 w 347"/>
              <a:gd name="T23" fmla="*/ 65 h 336"/>
              <a:gd name="T24" fmla="*/ 336 w 347"/>
              <a:gd name="T25" fmla="*/ 41 h 336"/>
              <a:gd name="T26" fmla="*/ 174 w 347"/>
              <a:gd name="T27" fmla="*/ 215 h 336"/>
              <a:gd name="T28" fmla="*/ 92 w 347"/>
              <a:gd name="T29" fmla="*/ 104 h 336"/>
              <a:gd name="T30" fmla="*/ 129 w 347"/>
              <a:gd name="T31" fmla="*/ 104 h 336"/>
              <a:gd name="T32" fmla="*/ 174 w 347"/>
              <a:gd name="T33" fmla="*/ 179 h 336"/>
              <a:gd name="T34" fmla="*/ 219 w 347"/>
              <a:gd name="T35" fmla="*/ 104 h 336"/>
              <a:gd name="T36" fmla="*/ 256 w 347"/>
              <a:gd name="T37" fmla="*/ 104 h 336"/>
              <a:gd name="T38" fmla="*/ 174 w 347"/>
              <a:gd name="T39" fmla="*/ 215 h 336"/>
              <a:gd name="T40" fmla="*/ 33 w 347"/>
              <a:gd name="T41" fmla="*/ 68 h 336"/>
              <a:gd name="T42" fmla="*/ 77 w 347"/>
              <a:gd name="T43" fmla="*/ 22 h 336"/>
              <a:gd name="T44" fmla="*/ 270 w 347"/>
              <a:gd name="T45" fmla="*/ 22 h 336"/>
              <a:gd name="T46" fmla="*/ 315 w 347"/>
              <a:gd name="T47" fmla="*/ 68 h 336"/>
              <a:gd name="T48" fmla="*/ 33 w 347"/>
              <a:gd name="T49" fmla="*/ 68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47" h="336">
                <a:moveTo>
                  <a:pt x="336" y="41"/>
                </a:moveTo>
                <a:cubicBezTo>
                  <a:pt x="330" y="36"/>
                  <a:pt x="298" y="12"/>
                  <a:pt x="292" y="7"/>
                </a:cubicBezTo>
                <a:cubicBezTo>
                  <a:pt x="286" y="1"/>
                  <a:pt x="277" y="0"/>
                  <a:pt x="270" y="0"/>
                </a:cubicBezTo>
                <a:cubicBezTo>
                  <a:pt x="78" y="0"/>
                  <a:pt x="78" y="0"/>
                  <a:pt x="78" y="0"/>
                </a:cubicBezTo>
                <a:cubicBezTo>
                  <a:pt x="71" y="0"/>
                  <a:pt x="61" y="1"/>
                  <a:pt x="55" y="7"/>
                </a:cubicBezTo>
                <a:cubicBezTo>
                  <a:pt x="49" y="12"/>
                  <a:pt x="17" y="36"/>
                  <a:pt x="11" y="41"/>
                </a:cubicBezTo>
                <a:cubicBezTo>
                  <a:pt x="5" y="46"/>
                  <a:pt x="0" y="54"/>
                  <a:pt x="2" y="65"/>
                </a:cubicBezTo>
                <a:cubicBezTo>
                  <a:pt x="4" y="76"/>
                  <a:pt x="41" y="325"/>
                  <a:pt x="41" y="325"/>
                </a:cubicBezTo>
                <a:cubicBezTo>
                  <a:pt x="43" y="331"/>
                  <a:pt x="50" y="336"/>
                  <a:pt x="57" y="336"/>
                </a:cubicBezTo>
                <a:cubicBezTo>
                  <a:pt x="291" y="336"/>
                  <a:pt x="291" y="336"/>
                  <a:pt x="291" y="336"/>
                </a:cubicBezTo>
                <a:cubicBezTo>
                  <a:pt x="298" y="336"/>
                  <a:pt x="305" y="331"/>
                  <a:pt x="307" y="325"/>
                </a:cubicBezTo>
                <a:cubicBezTo>
                  <a:pt x="307" y="325"/>
                  <a:pt x="344" y="76"/>
                  <a:pt x="345" y="65"/>
                </a:cubicBezTo>
                <a:cubicBezTo>
                  <a:pt x="347" y="54"/>
                  <a:pt x="342" y="46"/>
                  <a:pt x="336" y="41"/>
                </a:cubicBezTo>
                <a:close/>
                <a:moveTo>
                  <a:pt x="174" y="215"/>
                </a:moveTo>
                <a:cubicBezTo>
                  <a:pt x="109" y="215"/>
                  <a:pt x="95" y="123"/>
                  <a:pt x="92" y="104"/>
                </a:cubicBezTo>
                <a:cubicBezTo>
                  <a:pt x="129" y="104"/>
                  <a:pt x="129" y="104"/>
                  <a:pt x="129" y="104"/>
                </a:cubicBezTo>
                <a:cubicBezTo>
                  <a:pt x="134" y="132"/>
                  <a:pt x="147" y="179"/>
                  <a:pt x="174" y="179"/>
                </a:cubicBezTo>
                <a:cubicBezTo>
                  <a:pt x="201" y="179"/>
                  <a:pt x="213" y="132"/>
                  <a:pt x="219" y="104"/>
                </a:cubicBezTo>
                <a:cubicBezTo>
                  <a:pt x="256" y="104"/>
                  <a:pt x="256" y="104"/>
                  <a:pt x="256" y="104"/>
                </a:cubicBezTo>
                <a:cubicBezTo>
                  <a:pt x="253" y="123"/>
                  <a:pt x="239" y="215"/>
                  <a:pt x="174" y="215"/>
                </a:cubicBezTo>
                <a:close/>
                <a:moveTo>
                  <a:pt x="33" y="68"/>
                </a:moveTo>
                <a:cubicBezTo>
                  <a:pt x="77" y="22"/>
                  <a:pt x="77" y="22"/>
                  <a:pt x="77" y="22"/>
                </a:cubicBezTo>
                <a:cubicBezTo>
                  <a:pt x="270" y="22"/>
                  <a:pt x="270" y="22"/>
                  <a:pt x="270" y="22"/>
                </a:cubicBezTo>
                <a:cubicBezTo>
                  <a:pt x="315" y="68"/>
                  <a:pt x="315" y="68"/>
                  <a:pt x="315" y="68"/>
                </a:cubicBezTo>
                <a:lnTo>
                  <a:pt x="33" y="68"/>
                </a:lnTo>
                <a:close/>
              </a:path>
            </a:pathLst>
          </a:custGeom>
          <a:solidFill>
            <a:srgbClr val="FF3737"/>
          </a:solidFill>
          <a:ln>
            <a:noFill/>
          </a:ln>
          <a:effectLst/>
          <a:extLst>
            <a:ext uri="{91240B29-F687-4f45-9708-019B960494DF}">
              <a14:hiddenLine xmlns:p14="http://schemas.microsoft.com/office/powerpoint/2010/main" xmlns:a14="http://schemas.microsoft.com/office/drawing/2010/main" xmlns:lc="http://schemas.openxmlformats.org/drawingml/2006/lockedCanvas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2" name="îŝḷîḓé-任意多边形: 形状 20"/>
          <p:cNvSpPr>
            <a:spLocks/>
          </p:cNvSpPr>
          <p:nvPr/>
        </p:nvSpPr>
        <p:spPr bwMode="auto">
          <a:xfrm>
            <a:off x="10071260" y="2811834"/>
            <a:ext cx="430411" cy="385886"/>
          </a:xfrm>
          <a:custGeom>
            <a:avLst/>
            <a:gdLst>
              <a:gd name="T0" fmla="*/ 116 w 400"/>
              <a:gd name="T1" fmla="*/ 224 h 360"/>
              <a:gd name="T2" fmla="*/ 116 w 400"/>
              <a:gd name="T3" fmla="*/ 100 h 360"/>
              <a:gd name="T4" fmla="*/ 40 w 400"/>
              <a:gd name="T5" fmla="*/ 100 h 360"/>
              <a:gd name="T6" fmla="*/ 0 w 400"/>
              <a:gd name="T7" fmla="*/ 140 h 360"/>
              <a:gd name="T8" fmla="*/ 0 w 400"/>
              <a:gd name="T9" fmla="*/ 260 h 360"/>
              <a:gd name="T10" fmla="*/ 40 w 400"/>
              <a:gd name="T11" fmla="*/ 300 h 360"/>
              <a:gd name="T12" fmla="*/ 60 w 400"/>
              <a:gd name="T13" fmla="*/ 300 h 360"/>
              <a:gd name="T14" fmla="*/ 60 w 400"/>
              <a:gd name="T15" fmla="*/ 360 h 360"/>
              <a:gd name="T16" fmla="*/ 120 w 400"/>
              <a:gd name="T17" fmla="*/ 300 h 360"/>
              <a:gd name="T18" fmla="*/ 220 w 400"/>
              <a:gd name="T19" fmla="*/ 300 h 360"/>
              <a:gd name="T20" fmla="*/ 260 w 400"/>
              <a:gd name="T21" fmla="*/ 260 h 360"/>
              <a:gd name="T22" fmla="*/ 260 w 400"/>
              <a:gd name="T23" fmla="*/ 223 h 360"/>
              <a:gd name="T24" fmla="*/ 256 w 400"/>
              <a:gd name="T25" fmla="*/ 224 h 360"/>
              <a:gd name="T26" fmla="*/ 116 w 400"/>
              <a:gd name="T27" fmla="*/ 224 h 360"/>
              <a:gd name="T28" fmla="*/ 360 w 400"/>
              <a:gd name="T29" fmla="*/ 0 h 360"/>
              <a:gd name="T30" fmla="*/ 180 w 400"/>
              <a:gd name="T31" fmla="*/ 0 h 360"/>
              <a:gd name="T32" fmla="*/ 140 w 400"/>
              <a:gd name="T33" fmla="*/ 40 h 360"/>
              <a:gd name="T34" fmla="*/ 140 w 400"/>
              <a:gd name="T35" fmla="*/ 200 h 360"/>
              <a:gd name="T36" fmla="*/ 280 w 400"/>
              <a:gd name="T37" fmla="*/ 200 h 360"/>
              <a:gd name="T38" fmla="*/ 340 w 400"/>
              <a:gd name="T39" fmla="*/ 260 h 360"/>
              <a:gd name="T40" fmla="*/ 340 w 400"/>
              <a:gd name="T41" fmla="*/ 200 h 360"/>
              <a:gd name="T42" fmla="*/ 360 w 400"/>
              <a:gd name="T43" fmla="*/ 200 h 360"/>
              <a:gd name="T44" fmla="*/ 400 w 400"/>
              <a:gd name="T45" fmla="*/ 160 h 360"/>
              <a:gd name="T46" fmla="*/ 400 w 400"/>
              <a:gd name="T47" fmla="*/ 40 h 360"/>
              <a:gd name="T48" fmla="*/ 360 w 400"/>
              <a:gd name="T49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00" h="360">
                <a:moveTo>
                  <a:pt x="116" y="224"/>
                </a:moveTo>
                <a:cubicBezTo>
                  <a:pt x="116" y="100"/>
                  <a:pt x="116" y="100"/>
                  <a:pt x="116" y="100"/>
                </a:cubicBezTo>
                <a:cubicBezTo>
                  <a:pt x="40" y="100"/>
                  <a:pt x="40" y="100"/>
                  <a:pt x="40" y="100"/>
                </a:cubicBezTo>
                <a:cubicBezTo>
                  <a:pt x="18" y="100"/>
                  <a:pt x="0" y="118"/>
                  <a:pt x="0" y="140"/>
                </a:cubicBezTo>
                <a:cubicBezTo>
                  <a:pt x="0" y="260"/>
                  <a:pt x="0" y="260"/>
                  <a:pt x="0" y="260"/>
                </a:cubicBezTo>
                <a:cubicBezTo>
                  <a:pt x="0" y="282"/>
                  <a:pt x="18" y="300"/>
                  <a:pt x="40" y="300"/>
                </a:cubicBezTo>
                <a:cubicBezTo>
                  <a:pt x="60" y="300"/>
                  <a:pt x="60" y="300"/>
                  <a:pt x="60" y="300"/>
                </a:cubicBezTo>
                <a:cubicBezTo>
                  <a:pt x="60" y="360"/>
                  <a:pt x="60" y="360"/>
                  <a:pt x="60" y="360"/>
                </a:cubicBezTo>
                <a:cubicBezTo>
                  <a:pt x="120" y="300"/>
                  <a:pt x="120" y="300"/>
                  <a:pt x="120" y="300"/>
                </a:cubicBezTo>
                <a:cubicBezTo>
                  <a:pt x="220" y="300"/>
                  <a:pt x="220" y="300"/>
                  <a:pt x="220" y="300"/>
                </a:cubicBezTo>
                <a:cubicBezTo>
                  <a:pt x="242" y="300"/>
                  <a:pt x="260" y="282"/>
                  <a:pt x="260" y="260"/>
                </a:cubicBezTo>
                <a:cubicBezTo>
                  <a:pt x="260" y="223"/>
                  <a:pt x="260" y="223"/>
                  <a:pt x="260" y="223"/>
                </a:cubicBezTo>
                <a:cubicBezTo>
                  <a:pt x="258" y="224"/>
                  <a:pt x="257" y="224"/>
                  <a:pt x="256" y="224"/>
                </a:cubicBezTo>
                <a:lnTo>
                  <a:pt x="116" y="224"/>
                </a:lnTo>
                <a:close/>
                <a:moveTo>
                  <a:pt x="360" y="0"/>
                </a:moveTo>
                <a:cubicBezTo>
                  <a:pt x="180" y="0"/>
                  <a:pt x="180" y="0"/>
                  <a:pt x="180" y="0"/>
                </a:cubicBezTo>
                <a:cubicBezTo>
                  <a:pt x="158" y="0"/>
                  <a:pt x="140" y="18"/>
                  <a:pt x="140" y="40"/>
                </a:cubicBezTo>
                <a:cubicBezTo>
                  <a:pt x="140" y="200"/>
                  <a:pt x="140" y="200"/>
                  <a:pt x="140" y="200"/>
                </a:cubicBezTo>
                <a:cubicBezTo>
                  <a:pt x="280" y="200"/>
                  <a:pt x="280" y="200"/>
                  <a:pt x="280" y="200"/>
                </a:cubicBezTo>
                <a:cubicBezTo>
                  <a:pt x="340" y="260"/>
                  <a:pt x="340" y="260"/>
                  <a:pt x="340" y="260"/>
                </a:cubicBezTo>
                <a:cubicBezTo>
                  <a:pt x="340" y="200"/>
                  <a:pt x="340" y="200"/>
                  <a:pt x="340" y="200"/>
                </a:cubicBezTo>
                <a:cubicBezTo>
                  <a:pt x="360" y="200"/>
                  <a:pt x="360" y="200"/>
                  <a:pt x="360" y="200"/>
                </a:cubicBezTo>
                <a:cubicBezTo>
                  <a:pt x="382" y="200"/>
                  <a:pt x="400" y="182"/>
                  <a:pt x="400" y="160"/>
                </a:cubicBezTo>
                <a:cubicBezTo>
                  <a:pt x="400" y="40"/>
                  <a:pt x="400" y="40"/>
                  <a:pt x="400" y="40"/>
                </a:cubicBezTo>
                <a:cubicBezTo>
                  <a:pt x="400" y="18"/>
                  <a:pt x="382" y="0"/>
                  <a:pt x="36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p14="http://schemas.microsoft.com/office/powerpoint/2010/main" xmlns:a14="http://schemas.microsoft.com/office/drawing/2010/main" xmlns:lc="http://schemas.openxmlformats.org/drawingml/2006/lockedCanvas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8316EBB-3B39-B892-8E6A-78ADB92BD64E}"/>
              </a:ext>
            </a:extLst>
          </p:cNvPr>
          <p:cNvSpPr txBox="1"/>
          <p:nvPr/>
        </p:nvSpPr>
        <p:spPr>
          <a:xfrm>
            <a:off x="0" y="100196"/>
            <a:ext cx="12192000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FF3737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</a:t>
            </a:r>
            <a:r>
              <a:rPr lang="fa-IR" altLang="en-US" sz="2800" b="1" dirty="0">
                <a:solidFill>
                  <a:srgbClr val="41414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را وارد نمایید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6168AE-5F19-C795-D5A9-B8AE930AED75}"/>
              </a:ext>
            </a:extLst>
          </p:cNvPr>
          <p:cNvSpPr txBox="1"/>
          <p:nvPr/>
        </p:nvSpPr>
        <p:spPr>
          <a:xfrm>
            <a:off x="9291783" y="3792405"/>
            <a:ext cx="2059709" cy="21005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b="1" dirty="0">
                <a:solidFill>
                  <a:srgbClr val="FF3737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5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E8A4584-C9DE-02C0-00DB-D4FC63DF9431}"/>
              </a:ext>
            </a:extLst>
          </p:cNvPr>
          <p:cNvSpPr txBox="1"/>
          <p:nvPr/>
        </p:nvSpPr>
        <p:spPr>
          <a:xfrm>
            <a:off x="7187039" y="3792405"/>
            <a:ext cx="2059709" cy="21005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b="1" dirty="0">
                <a:solidFill>
                  <a:srgbClr val="FF3737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5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BB080C-7507-C99F-7A94-4FF55EFB29FC}"/>
              </a:ext>
            </a:extLst>
          </p:cNvPr>
          <p:cNvSpPr txBox="1"/>
          <p:nvPr/>
        </p:nvSpPr>
        <p:spPr>
          <a:xfrm>
            <a:off x="5082294" y="3792405"/>
            <a:ext cx="2059709" cy="21005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b="1" dirty="0">
                <a:solidFill>
                  <a:srgbClr val="FF3737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5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A4EEAE6-6865-25D2-5338-49BFFAAC6F66}"/>
              </a:ext>
            </a:extLst>
          </p:cNvPr>
          <p:cNvSpPr txBox="1"/>
          <p:nvPr/>
        </p:nvSpPr>
        <p:spPr>
          <a:xfrm>
            <a:off x="2977549" y="3792405"/>
            <a:ext cx="2059709" cy="21005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b="1" dirty="0">
                <a:solidFill>
                  <a:srgbClr val="FF3737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5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BB2D71D-F861-CA31-1A92-F38823841B69}"/>
              </a:ext>
            </a:extLst>
          </p:cNvPr>
          <p:cNvSpPr txBox="1"/>
          <p:nvPr/>
        </p:nvSpPr>
        <p:spPr>
          <a:xfrm>
            <a:off x="872804" y="3792405"/>
            <a:ext cx="2059709" cy="21005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b="1" dirty="0">
                <a:solidFill>
                  <a:srgbClr val="FF3737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5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6825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7" grpId="0" animBg="1"/>
      <p:bldP spid="8" grpId="0" animBg="1"/>
      <p:bldP spid="10" grpId="0" animBg="1"/>
      <p:bldP spid="11" grpId="0" animBg="1"/>
      <p:bldP spid="13" grpId="0" animBg="1"/>
      <p:bldP spid="14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" grpId="0"/>
      <p:bldP spid="6" grpId="0"/>
      <p:bldP spid="9" grpId="0"/>
      <p:bldP spid="12" grpId="0"/>
      <p:bldP spid="15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0EA2432-3890-5440-341F-B886F1EE72B2}"/>
              </a:ext>
            </a:extLst>
          </p:cNvPr>
          <p:cNvSpPr/>
          <p:nvPr/>
        </p:nvSpPr>
        <p:spPr>
          <a:xfrm>
            <a:off x="133350" y="133350"/>
            <a:ext cx="11877675" cy="6600825"/>
          </a:xfrm>
          <a:prstGeom prst="rect">
            <a:avLst/>
          </a:prstGeom>
          <a:solidFill>
            <a:schemeClr val="bg1"/>
          </a:solidFill>
          <a:ln>
            <a:solidFill>
              <a:srgbClr val="41414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圆角矩形 1"/>
          <p:cNvSpPr/>
          <p:nvPr/>
        </p:nvSpPr>
        <p:spPr>
          <a:xfrm>
            <a:off x="1238250" y="2055813"/>
            <a:ext cx="4648200" cy="1567490"/>
          </a:xfrm>
          <a:prstGeom prst="roundRect">
            <a:avLst>
              <a:gd name="adj" fmla="val 8114"/>
            </a:avLst>
          </a:prstGeom>
          <a:noFill/>
          <a:ln>
            <a:solidFill>
              <a:srgbClr val="41414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1238250" y="4014160"/>
            <a:ext cx="4648200" cy="1567490"/>
          </a:xfrm>
          <a:prstGeom prst="roundRect">
            <a:avLst>
              <a:gd name="adj" fmla="val 8114"/>
            </a:avLst>
          </a:prstGeom>
          <a:noFill/>
          <a:ln>
            <a:solidFill>
              <a:srgbClr val="41414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6305550" y="2055813"/>
            <a:ext cx="4648200" cy="1567490"/>
          </a:xfrm>
          <a:prstGeom prst="roundRect">
            <a:avLst>
              <a:gd name="adj" fmla="val 8114"/>
            </a:avLst>
          </a:prstGeom>
          <a:noFill/>
          <a:ln>
            <a:solidFill>
              <a:srgbClr val="41414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6305550" y="4014160"/>
            <a:ext cx="4648200" cy="1567490"/>
          </a:xfrm>
          <a:prstGeom prst="roundRect">
            <a:avLst>
              <a:gd name="adj" fmla="val 8114"/>
            </a:avLst>
          </a:prstGeom>
          <a:noFill/>
          <a:ln>
            <a:solidFill>
              <a:srgbClr val="41414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0" name="图片占位符 29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46200" y="2141058"/>
            <a:ext cx="1663700" cy="1376842"/>
          </a:xfrm>
        </p:spPr>
      </p:pic>
      <p:pic>
        <p:nvPicPr>
          <p:cNvPr id="32" name="图片占位符 31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1" name="图片占位符 30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33" name="图片占位符 32"/>
          <p:cNvPicPr>
            <a:picLocks noGrp="1" noChangeAspect="1"/>
          </p:cNvPicPr>
          <p:nvPr>
            <p:ph type="pic" sz="quarter" idx="13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AC6FC30-396F-F308-616D-4E481CA0EAA8}"/>
              </a:ext>
            </a:extLst>
          </p:cNvPr>
          <p:cNvSpPr txBox="1"/>
          <p:nvPr/>
        </p:nvSpPr>
        <p:spPr>
          <a:xfrm>
            <a:off x="0" y="100196"/>
            <a:ext cx="12192000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2800" b="1" dirty="0">
                <a:solidFill>
                  <a:srgbClr val="FF3737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عنوان </a:t>
            </a:r>
            <a:r>
              <a:rPr lang="fa-IR" altLang="en-US" sz="2800" b="1" dirty="0">
                <a:solidFill>
                  <a:srgbClr val="41414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را وارد نمایید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00954B-FEB1-DD66-3B4C-A114F1598084}"/>
              </a:ext>
            </a:extLst>
          </p:cNvPr>
          <p:cNvSpPr txBox="1"/>
          <p:nvPr/>
        </p:nvSpPr>
        <p:spPr>
          <a:xfrm>
            <a:off x="3080906" y="2137256"/>
            <a:ext cx="2768600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b="1" dirty="0">
                <a:solidFill>
                  <a:srgbClr val="FF3737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E34061-8EF3-FE84-5150-BF63766592B3}"/>
              </a:ext>
            </a:extLst>
          </p:cNvPr>
          <p:cNvSpPr txBox="1"/>
          <p:nvPr/>
        </p:nvSpPr>
        <p:spPr>
          <a:xfrm>
            <a:off x="8077200" y="2137256"/>
            <a:ext cx="2768600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b="1" dirty="0">
                <a:solidFill>
                  <a:srgbClr val="FF3737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4F4897C-2A18-15B9-475A-9A27CD6AA083}"/>
              </a:ext>
            </a:extLst>
          </p:cNvPr>
          <p:cNvSpPr txBox="1"/>
          <p:nvPr/>
        </p:nvSpPr>
        <p:spPr>
          <a:xfrm>
            <a:off x="3099378" y="4109484"/>
            <a:ext cx="2768600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b="1" dirty="0">
                <a:solidFill>
                  <a:srgbClr val="FF3737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7D3BE3-09FD-3149-A037-622E93FA2B86}"/>
              </a:ext>
            </a:extLst>
          </p:cNvPr>
          <p:cNvSpPr txBox="1"/>
          <p:nvPr/>
        </p:nvSpPr>
        <p:spPr>
          <a:xfrm>
            <a:off x="8095672" y="4109484"/>
            <a:ext cx="2768600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b="1" dirty="0">
                <a:solidFill>
                  <a:srgbClr val="FF3737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91716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  <p:bldP spid="7" grpId="0"/>
      <p:bldP spid="8" grpId="0"/>
      <p:bldP spid="9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1659cf7-e3b4-4975-bd41-e41d078d5afb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25f8ce3-a2dc-4f4c-8b62-1d8bdfa824cd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b182a9cd-3286-4bf5-a71d-e6e61f3dd36b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1030</Words>
  <Application>Microsoft Office PowerPoint</Application>
  <PresentationFormat>Widescreen</PresentationFormat>
  <Paragraphs>120</Paragraphs>
  <Slides>14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微软雅黑</vt:lpstr>
      <vt:lpstr>Arial</vt:lpstr>
      <vt:lpstr>Calibri</vt:lpstr>
      <vt:lpstr>Century Gothic</vt:lpstr>
      <vt:lpstr>Damavand ExtraBold</vt:lpstr>
      <vt:lpstr>Impact</vt:lpstr>
      <vt:lpstr>Kalameh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</dc:creator>
  <cp:lastModifiedBy>mt</cp:lastModifiedBy>
  <cp:revision>7</cp:revision>
  <dcterms:created xsi:type="dcterms:W3CDTF">2023-06-25T07:59:38Z</dcterms:created>
  <dcterms:modified xsi:type="dcterms:W3CDTF">2023-06-25T11:02:39Z</dcterms:modified>
</cp:coreProperties>
</file>