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08"/>
    <a:srgbClr val="FBD34A"/>
    <a:srgbClr val="F9C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2" autoAdjust="0"/>
    <p:restoredTop sz="94660"/>
  </p:normalViewPr>
  <p:slideViewPr>
    <p:cSldViewPr snapToGrid="0">
      <p:cViewPr varScale="1">
        <p:scale>
          <a:sx n="79" d="100"/>
          <a:sy n="79" d="100"/>
        </p:scale>
        <p:origin x="8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FB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65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FFB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1;p8">
            <a:extLst>
              <a:ext uri="{FF2B5EF4-FFF2-40B4-BE49-F238E27FC236}">
                <a16:creationId xmlns:a16="http://schemas.microsoft.com/office/drawing/2014/main" id="{90FDAEEF-7554-82E3-78E5-36A7480944F0}"/>
              </a:ext>
            </a:extLst>
          </p:cNvPr>
          <p:cNvGrpSpPr/>
          <p:nvPr userDrawn="1"/>
        </p:nvGrpSpPr>
        <p:grpSpPr>
          <a:xfrm rot="-5400000">
            <a:off x="4774130" y="-453333"/>
            <a:ext cx="2643892" cy="12192152"/>
            <a:chOff x="0" y="0"/>
            <a:chExt cx="2076898" cy="6858000"/>
          </a:xfrm>
        </p:grpSpPr>
        <p:pic>
          <p:nvPicPr>
            <p:cNvPr id="3" name="Google Shape;72;p8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2B1AD7A5-3675-3D1D-FD5A-CA5D5F928D3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 amt="19000"/>
            </a:blip>
            <a:srcRect l="4113" t="4761" b="6562"/>
            <a:stretch/>
          </p:blipFill>
          <p:spPr>
            <a:xfrm>
              <a:off x="0" y="0"/>
              <a:ext cx="207689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73;p8">
              <a:extLst>
                <a:ext uri="{FF2B5EF4-FFF2-40B4-BE49-F238E27FC236}">
                  <a16:creationId xmlns:a16="http://schemas.microsoft.com/office/drawing/2014/main" id="{A94821F7-23AA-6E20-E928-DCEEF37297BF}"/>
                </a:ext>
              </a:extLst>
            </p:cNvPr>
            <p:cNvSpPr/>
            <p:nvPr/>
          </p:nvSpPr>
          <p:spPr>
            <a:xfrm>
              <a:off x="0" y="0"/>
              <a:ext cx="1538813" cy="6852389"/>
            </a:xfrm>
            <a:custGeom>
              <a:avLst/>
              <a:gdLst/>
              <a:ahLst/>
              <a:cxnLst/>
              <a:rect l="l" t="t" r="r" b="b"/>
              <a:pathLst>
                <a:path w="1411755" h="6286595" extrusionOk="0">
                  <a:moveTo>
                    <a:pt x="0" y="6286596"/>
                  </a:moveTo>
                  <a:lnTo>
                    <a:pt x="1114806" y="6286596"/>
                  </a:lnTo>
                  <a:cubicBezTo>
                    <a:pt x="1114901" y="6286596"/>
                    <a:pt x="1114901" y="6286500"/>
                    <a:pt x="1114997" y="6286500"/>
                  </a:cubicBezTo>
                  <a:cubicBezTo>
                    <a:pt x="1749743" y="5858447"/>
                    <a:pt x="1224439" y="4036981"/>
                    <a:pt x="852392" y="3292793"/>
                  </a:cubicBezTo>
                  <a:cubicBezTo>
                    <a:pt x="480346" y="2548604"/>
                    <a:pt x="370904" y="936308"/>
                    <a:pt x="1246346" y="9716"/>
                  </a:cubicBezTo>
                  <a:cubicBezTo>
                    <a:pt x="1246346" y="9716"/>
                    <a:pt x="1243870" y="6096"/>
                    <a:pt x="1239679" y="0"/>
                  </a:cubicBez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BD3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26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4;p6">
            <a:extLst>
              <a:ext uri="{FF2B5EF4-FFF2-40B4-BE49-F238E27FC236}">
                <a16:creationId xmlns:a16="http://schemas.microsoft.com/office/drawing/2014/main" id="{1E938146-0718-B4AB-0AC3-A7A108390C2C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14000"/>
          </a:blip>
          <a:srcRect t="7258" b="6638"/>
          <a:stretch/>
        </p:blipFill>
        <p:spPr>
          <a:xfrm>
            <a:off x="694663" y="0"/>
            <a:ext cx="453655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45;p6">
            <a:extLst>
              <a:ext uri="{FF2B5EF4-FFF2-40B4-BE49-F238E27FC236}">
                <a16:creationId xmlns:a16="http://schemas.microsoft.com/office/drawing/2014/main" id="{A870487B-8FA5-3673-0540-6380D122368F}"/>
              </a:ext>
            </a:extLst>
          </p:cNvPr>
          <p:cNvSpPr/>
          <p:nvPr userDrawn="1"/>
        </p:nvSpPr>
        <p:spPr>
          <a:xfrm>
            <a:off x="0" y="2167"/>
            <a:ext cx="4845113" cy="6852389"/>
          </a:xfrm>
          <a:custGeom>
            <a:avLst/>
            <a:gdLst/>
            <a:ahLst/>
            <a:cxnLst/>
            <a:rect l="l" t="t" r="r" b="b"/>
            <a:pathLst>
              <a:path w="4445058" h="6286595" extrusionOk="0">
                <a:moveTo>
                  <a:pt x="0" y="0"/>
                </a:moveTo>
                <a:lnTo>
                  <a:pt x="0" y="6286596"/>
                </a:lnTo>
                <a:lnTo>
                  <a:pt x="3499009" y="6286596"/>
                </a:lnTo>
                <a:lnTo>
                  <a:pt x="3500819" y="6286500"/>
                </a:lnTo>
                <a:cubicBezTo>
                  <a:pt x="3500819" y="6286500"/>
                  <a:pt x="4507611" y="6189250"/>
                  <a:pt x="4441984" y="4671727"/>
                </a:cubicBezTo>
                <a:cubicBezTo>
                  <a:pt x="4376262" y="3154204"/>
                  <a:pt x="3157823" y="680942"/>
                  <a:pt x="371960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B3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46;p6" descr="Shape&#10;&#10;Description automatically generated with low confidence">
            <a:extLst>
              <a:ext uri="{FF2B5EF4-FFF2-40B4-BE49-F238E27FC236}">
                <a16:creationId xmlns:a16="http://schemas.microsoft.com/office/drawing/2014/main" id="{E7345A4A-8C15-4EF3-846D-DD8643669D65}"/>
              </a:ext>
            </a:extLst>
          </p:cNvPr>
          <p:cNvPicPr preferRelativeResize="0"/>
          <p:nvPr userDrawn="1"/>
        </p:nvPicPr>
        <p:blipFill rotWithShape="1">
          <a:blip r:embed="rId3">
            <a:alphaModFix amt="19000"/>
          </a:blip>
          <a:srcRect t="7538" b="5610"/>
          <a:stretch/>
        </p:blipFill>
        <p:spPr>
          <a:xfrm>
            <a:off x="829343" y="1"/>
            <a:ext cx="278573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7;p6">
            <a:extLst>
              <a:ext uri="{FF2B5EF4-FFF2-40B4-BE49-F238E27FC236}">
                <a16:creationId xmlns:a16="http://schemas.microsoft.com/office/drawing/2014/main" id="{56D4C3A9-4AC7-D38D-C81C-50D82D7868AF}"/>
              </a:ext>
            </a:extLst>
          </p:cNvPr>
          <p:cNvSpPr/>
          <p:nvPr userDrawn="1"/>
        </p:nvSpPr>
        <p:spPr>
          <a:xfrm>
            <a:off x="0" y="2167"/>
            <a:ext cx="3214502" cy="6852389"/>
          </a:xfrm>
          <a:custGeom>
            <a:avLst/>
            <a:gdLst/>
            <a:ahLst/>
            <a:cxnLst/>
            <a:rect l="l" t="t" r="r" b="b"/>
            <a:pathLst>
              <a:path w="2949084" h="6286595" extrusionOk="0">
                <a:moveTo>
                  <a:pt x="0" y="6286596"/>
                </a:moveTo>
                <a:lnTo>
                  <a:pt x="2742153" y="6286596"/>
                </a:lnTo>
                <a:cubicBezTo>
                  <a:pt x="2742153" y="6286596"/>
                  <a:pt x="2742057" y="6286500"/>
                  <a:pt x="2742057" y="6286500"/>
                </a:cubicBezTo>
                <a:cubicBezTo>
                  <a:pt x="2406491" y="5967889"/>
                  <a:pt x="2085404" y="4956239"/>
                  <a:pt x="2048923" y="3803523"/>
                </a:cubicBezTo>
                <a:cubicBezTo>
                  <a:pt x="2012442" y="2650808"/>
                  <a:pt x="3347561" y="1242727"/>
                  <a:pt x="2829497" y="2477"/>
                </a:cubicBezTo>
                <a:lnTo>
                  <a:pt x="2827211" y="0"/>
                </a:lnTo>
                <a:lnTo>
                  <a:pt x="0" y="0"/>
                </a:lnTo>
                <a:lnTo>
                  <a:pt x="0" y="6286596"/>
                </a:lnTo>
                <a:close/>
              </a:path>
            </a:pathLst>
          </a:custGeom>
          <a:solidFill>
            <a:srgbClr val="F9C3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48;p6" descr="Shape&#10;&#10;Description automatically generated with low confidence">
            <a:extLst>
              <a:ext uri="{FF2B5EF4-FFF2-40B4-BE49-F238E27FC236}">
                <a16:creationId xmlns:a16="http://schemas.microsoft.com/office/drawing/2014/main" id="{77CD9AB2-7D16-EAC2-FC0E-AF23AA20DEED}"/>
              </a:ext>
            </a:extLst>
          </p:cNvPr>
          <p:cNvPicPr preferRelativeResize="0"/>
          <p:nvPr userDrawn="1"/>
        </p:nvPicPr>
        <p:blipFill rotWithShape="1">
          <a:blip r:embed="rId4">
            <a:alphaModFix amt="19000"/>
          </a:blip>
          <a:srcRect l="4113" t="4761" b="6562"/>
          <a:stretch/>
        </p:blipFill>
        <p:spPr>
          <a:xfrm>
            <a:off x="0" y="0"/>
            <a:ext cx="20768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49;p6">
            <a:extLst>
              <a:ext uri="{FF2B5EF4-FFF2-40B4-BE49-F238E27FC236}">
                <a16:creationId xmlns:a16="http://schemas.microsoft.com/office/drawing/2014/main" id="{7739FC06-0178-502F-A6B8-EC5132DC9D96}"/>
              </a:ext>
            </a:extLst>
          </p:cNvPr>
          <p:cNvSpPr/>
          <p:nvPr userDrawn="1"/>
        </p:nvSpPr>
        <p:spPr>
          <a:xfrm>
            <a:off x="0" y="0"/>
            <a:ext cx="1538813" cy="6852389"/>
          </a:xfrm>
          <a:custGeom>
            <a:avLst/>
            <a:gdLst/>
            <a:ahLst/>
            <a:cxnLst/>
            <a:rect l="l" t="t" r="r" b="b"/>
            <a:pathLst>
              <a:path w="1411755" h="6286595" extrusionOk="0">
                <a:moveTo>
                  <a:pt x="0" y="6286596"/>
                </a:moveTo>
                <a:lnTo>
                  <a:pt x="1114806" y="6286596"/>
                </a:lnTo>
                <a:cubicBezTo>
                  <a:pt x="1114901" y="6286596"/>
                  <a:pt x="1114901" y="6286500"/>
                  <a:pt x="1114997" y="6286500"/>
                </a:cubicBezTo>
                <a:cubicBezTo>
                  <a:pt x="1749743" y="5858447"/>
                  <a:pt x="1224439" y="4036981"/>
                  <a:pt x="852392" y="3292793"/>
                </a:cubicBezTo>
                <a:cubicBezTo>
                  <a:pt x="480346" y="2548604"/>
                  <a:pt x="370904" y="936308"/>
                  <a:pt x="1246346" y="9716"/>
                </a:cubicBezTo>
                <a:cubicBezTo>
                  <a:pt x="1246346" y="9716"/>
                  <a:pt x="1243870" y="6096"/>
                  <a:pt x="1239679" y="0"/>
                </a:cubicBezTo>
                <a:lnTo>
                  <a:pt x="0" y="0"/>
                </a:lnTo>
                <a:lnTo>
                  <a:pt x="0" y="6286596"/>
                </a:lnTo>
                <a:close/>
              </a:path>
            </a:pathLst>
          </a:custGeom>
          <a:solidFill>
            <a:srgbClr val="FBD34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537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4783964-38B5-BB47-6AD3-D585D626ED56}"/>
              </a:ext>
            </a:extLst>
          </p:cNvPr>
          <p:cNvGrpSpPr/>
          <p:nvPr userDrawn="1"/>
        </p:nvGrpSpPr>
        <p:grpSpPr>
          <a:xfrm flipH="1">
            <a:off x="6960779" y="0"/>
            <a:ext cx="5231221" cy="6858001"/>
            <a:chOff x="0" y="0"/>
            <a:chExt cx="5231221" cy="6858001"/>
          </a:xfrm>
        </p:grpSpPr>
        <p:pic>
          <p:nvPicPr>
            <p:cNvPr id="9" name="Google Shape;44;p6">
              <a:extLst>
                <a:ext uri="{FF2B5EF4-FFF2-40B4-BE49-F238E27FC236}">
                  <a16:creationId xmlns:a16="http://schemas.microsoft.com/office/drawing/2014/main" id="{1E938146-0718-B4AB-0AC3-A7A108390C2C}"/>
                </a:ext>
              </a:extLst>
            </p:cNvPr>
            <p:cNvPicPr preferRelativeResize="0"/>
            <p:nvPr userDrawn="1"/>
          </p:nvPicPr>
          <p:blipFill rotWithShape="1">
            <a:blip r:embed="rId2">
              <a:alphaModFix amt="14000"/>
            </a:blip>
            <a:srcRect t="7258" b="6638"/>
            <a:stretch/>
          </p:blipFill>
          <p:spPr>
            <a:xfrm>
              <a:off x="694663" y="0"/>
              <a:ext cx="4536558" cy="6857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45;p6">
              <a:extLst>
                <a:ext uri="{FF2B5EF4-FFF2-40B4-BE49-F238E27FC236}">
                  <a16:creationId xmlns:a16="http://schemas.microsoft.com/office/drawing/2014/main" id="{A870487B-8FA5-3673-0540-6380D122368F}"/>
                </a:ext>
              </a:extLst>
            </p:cNvPr>
            <p:cNvSpPr/>
            <p:nvPr userDrawn="1"/>
          </p:nvSpPr>
          <p:spPr>
            <a:xfrm>
              <a:off x="0" y="2167"/>
              <a:ext cx="4845113" cy="6852389"/>
            </a:xfrm>
            <a:custGeom>
              <a:avLst/>
              <a:gdLst/>
              <a:ahLst/>
              <a:cxnLst/>
              <a:rect l="l" t="t" r="r" b="b"/>
              <a:pathLst>
                <a:path w="4445058" h="6286595" extrusionOk="0">
                  <a:moveTo>
                    <a:pt x="0" y="0"/>
                  </a:moveTo>
                  <a:lnTo>
                    <a:pt x="0" y="6286596"/>
                  </a:lnTo>
                  <a:lnTo>
                    <a:pt x="3499009" y="6286596"/>
                  </a:lnTo>
                  <a:lnTo>
                    <a:pt x="3500819" y="6286500"/>
                  </a:lnTo>
                  <a:cubicBezTo>
                    <a:pt x="3500819" y="6286500"/>
                    <a:pt x="4507611" y="6189250"/>
                    <a:pt x="4441984" y="4671727"/>
                  </a:cubicBezTo>
                  <a:cubicBezTo>
                    <a:pt x="4376262" y="3154204"/>
                    <a:pt x="3157823" y="680942"/>
                    <a:pt x="37196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30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" name="Google Shape;46;p6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E7345A4A-8C15-4EF3-846D-DD8643669D65}"/>
                </a:ext>
              </a:extLst>
            </p:cNvPr>
            <p:cNvPicPr preferRelativeResize="0"/>
            <p:nvPr userDrawn="1"/>
          </p:nvPicPr>
          <p:blipFill rotWithShape="1">
            <a:blip r:embed="rId3">
              <a:alphaModFix amt="19000"/>
            </a:blip>
            <a:srcRect t="7538" b="5610"/>
            <a:stretch/>
          </p:blipFill>
          <p:spPr>
            <a:xfrm>
              <a:off x="829343" y="1"/>
              <a:ext cx="2785731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47;p6">
              <a:extLst>
                <a:ext uri="{FF2B5EF4-FFF2-40B4-BE49-F238E27FC236}">
                  <a16:creationId xmlns:a16="http://schemas.microsoft.com/office/drawing/2014/main" id="{56D4C3A9-4AC7-D38D-C81C-50D82D7868AF}"/>
                </a:ext>
              </a:extLst>
            </p:cNvPr>
            <p:cNvSpPr/>
            <p:nvPr userDrawn="1"/>
          </p:nvSpPr>
          <p:spPr>
            <a:xfrm>
              <a:off x="0" y="2167"/>
              <a:ext cx="3214502" cy="6852389"/>
            </a:xfrm>
            <a:custGeom>
              <a:avLst/>
              <a:gdLst/>
              <a:ahLst/>
              <a:cxnLst/>
              <a:rect l="l" t="t" r="r" b="b"/>
              <a:pathLst>
                <a:path w="2949084" h="6286595" extrusionOk="0">
                  <a:moveTo>
                    <a:pt x="0" y="6286596"/>
                  </a:moveTo>
                  <a:lnTo>
                    <a:pt x="2742153" y="6286596"/>
                  </a:lnTo>
                  <a:cubicBezTo>
                    <a:pt x="2742153" y="6286596"/>
                    <a:pt x="2742057" y="6286500"/>
                    <a:pt x="2742057" y="6286500"/>
                  </a:cubicBezTo>
                  <a:cubicBezTo>
                    <a:pt x="2406491" y="5967889"/>
                    <a:pt x="2085404" y="4956239"/>
                    <a:pt x="2048923" y="3803523"/>
                  </a:cubicBezTo>
                  <a:cubicBezTo>
                    <a:pt x="2012442" y="2650808"/>
                    <a:pt x="3347561" y="1242727"/>
                    <a:pt x="2829497" y="2477"/>
                  </a:cubicBezTo>
                  <a:lnTo>
                    <a:pt x="2827211" y="0"/>
                  </a:ln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9C3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48;p6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77CD9AB2-7D16-EAC2-FC0E-AF23AA20DEED}"/>
                </a:ext>
              </a:extLst>
            </p:cNvPr>
            <p:cNvPicPr preferRelativeResize="0"/>
            <p:nvPr userDrawn="1"/>
          </p:nvPicPr>
          <p:blipFill rotWithShape="1">
            <a:blip r:embed="rId4">
              <a:alphaModFix amt="19000"/>
            </a:blip>
            <a:srcRect l="4113" t="4761" b="6562"/>
            <a:stretch/>
          </p:blipFill>
          <p:spPr>
            <a:xfrm>
              <a:off x="0" y="0"/>
              <a:ext cx="207689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Google Shape;49;p6">
              <a:extLst>
                <a:ext uri="{FF2B5EF4-FFF2-40B4-BE49-F238E27FC236}">
                  <a16:creationId xmlns:a16="http://schemas.microsoft.com/office/drawing/2014/main" id="{7739FC06-0178-502F-A6B8-EC5132DC9D96}"/>
                </a:ext>
              </a:extLst>
            </p:cNvPr>
            <p:cNvSpPr/>
            <p:nvPr userDrawn="1"/>
          </p:nvSpPr>
          <p:spPr>
            <a:xfrm>
              <a:off x="0" y="0"/>
              <a:ext cx="1538813" cy="6852389"/>
            </a:xfrm>
            <a:custGeom>
              <a:avLst/>
              <a:gdLst/>
              <a:ahLst/>
              <a:cxnLst/>
              <a:rect l="l" t="t" r="r" b="b"/>
              <a:pathLst>
                <a:path w="1411755" h="6286595" extrusionOk="0">
                  <a:moveTo>
                    <a:pt x="0" y="6286596"/>
                  </a:moveTo>
                  <a:lnTo>
                    <a:pt x="1114806" y="6286596"/>
                  </a:lnTo>
                  <a:cubicBezTo>
                    <a:pt x="1114901" y="6286596"/>
                    <a:pt x="1114901" y="6286500"/>
                    <a:pt x="1114997" y="6286500"/>
                  </a:cubicBezTo>
                  <a:cubicBezTo>
                    <a:pt x="1749743" y="5858447"/>
                    <a:pt x="1224439" y="4036981"/>
                    <a:pt x="852392" y="3292793"/>
                  </a:cubicBezTo>
                  <a:cubicBezTo>
                    <a:pt x="480346" y="2548604"/>
                    <a:pt x="370904" y="936308"/>
                    <a:pt x="1246346" y="9716"/>
                  </a:cubicBezTo>
                  <a:cubicBezTo>
                    <a:pt x="1246346" y="9716"/>
                    <a:pt x="1243870" y="6096"/>
                    <a:pt x="1239679" y="0"/>
                  </a:cubicBez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BD3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005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FFB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54;p7">
            <a:extLst>
              <a:ext uri="{FF2B5EF4-FFF2-40B4-BE49-F238E27FC236}">
                <a16:creationId xmlns:a16="http://schemas.microsoft.com/office/drawing/2014/main" id="{5B0CEAF2-EE40-F78F-8552-C600C10557C8}"/>
              </a:ext>
            </a:extLst>
          </p:cNvPr>
          <p:cNvGrpSpPr/>
          <p:nvPr userDrawn="1"/>
        </p:nvGrpSpPr>
        <p:grpSpPr>
          <a:xfrm rot="-5400000">
            <a:off x="2766351" y="-2567725"/>
            <a:ext cx="6659314" cy="12192154"/>
            <a:chOff x="0" y="0"/>
            <a:chExt cx="5231197" cy="6858001"/>
          </a:xfrm>
        </p:grpSpPr>
        <p:pic>
          <p:nvPicPr>
            <p:cNvPr id="3" name="Google Shape;55;p7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3696E7F9-D90E-3096-4A0E-A4A436122D6B}"/>
                </a:ext>
              </a:extLst>
            </p:cNvPr>
            <p:cNvPicPr preferRelativeResize="0"/>
            <p:nvPr/>
          </p:nvPicPr>
          <p:blipFill rotWithShape="1">
            <a:blip r:embed="rId2">
              <a:alphaModFix amt="9000"/>
            </a:blip>
            <a:srcRect t="7258" b="6638"/>
            <a:stretch/>
          </p:blipFill>
          <p:spPr>
            <a:xfrm>
              <a:off x="694639" y="0"/>
              <a:ext cx="4536558" cy="6857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56;p7">
              <a:extLst>
                <a:ext uri="{FF2B5EF4-FFF2-40B4-BE49-F238E27FC236}">
                  <a16:creationId xmlns:a16="http://schemas.microsoft.com/office/drawing/2014/main" id="{97E25B33-6594-973B-D4FD-D55A35CFE69C}"/>
                </a:ext>
              </a:extLst>
            </p:cNvPr>
            <p:cNvSpPr/>
            <p:nvPr/>
          </p:nvSpPr>
          <p:spPr>
            <a:xfrm>
              <a:off x="0" y="2167"/>
              <a:ext cx="4845113" cy="6852389"/>
            </a:xfrm>
            <a:custGeom>
              <a:avLst/>
              <a:gdLst/>
              <a:ahLst/>
              <a:cxnLst/>
              <a:rect l="l" t="t" r="r" b="b"/>
              <a:pathLst>
                <a:path w="4445058" h="6286595" extrusionOk="0">
                  <a:moveTo>
                    <a:pt x="0" y="0"/>
                  </a:moveTo>
                  <a:lnTo>
                    <a:pt x="0" y="6286596"/>
                  </a:lnTo>
                  <a:lnTo>
                    <a:pt x="3499009" y="6286596"/>
                  </a:lnTo>
                  <a:lnTo>
                    <a:pt x="3500819" y="6286500"/>
                  </a:lnTo>
                  <a:cubicBezTo>
                    <a:pt x="3500819" y="6286500"/>
                    <a:pt x="4507611" y="6189250"/>
                    <a:pt x="4441984" y="4671727"/>
                  </a:cubicBezTo>
                  <a:cubicBezTo>
                    <a:pt x="4376262" y="3154204"/>
                    <a:pt x="3157823" y="680942"/>
                    <a:pt x="37196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30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" name="Google Shape;57;p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1FFE1F9C-EEB3-A823-506D-EB76B4FCAA2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 amt="13000"/>
            </a:blip>
            <a:srcRect t="7538" b="5610"/>
            <a:stretch/>
          </p:blipFill>
          <p:spPr>
            <a:xfrm>
              <a:off x="795935" y="1"/>
              <a:ext cx="2785731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58;p7">
              <a:extLst>
                <a:ext uri="{FF2B5EF4-FFF2-40B4-BE49-F238E27FC236}">
                  <a16:creationId xmlns:a16="http://schemas.microsoft.com/office/drawing/2014/main" id="{2BB2A777-80EC-5969-B8BF-19C6F49A91F3}"/>
                </a:ext>
              </a:extLst>
            </p:cNvPr>
            <p:cNvSpPr/>
            <p:nvPr/>
          </p:nvSpPr>
          <p:spPr>
            <a:xfrm>
              <a:off x="0" y="2167"/>
              <a:ext cx="3214502" cy="6852389"/>
            </a:xfrm>
            <a:custGeom>
              <a:avLst/>
              <a:gdLst/>
              <a:ahLst/>
              <a:cxnLst/>
              <a:rect l="l" t="t" r="r" b="b"/>
              <a:pathLst>
                <a:path w="2949084" h="6286595" extrusionOk="0">
                  <a:moveTo>
                    <a:pt x="0" y="6286596"/>
                  </a:moveTo>
                  <a:lnTo>
                    <a:pt x="2742153" y="6286596"/>
                  </a:lnTo>
                  <a:cubicBezTo>
                    <a:pt x="2742153" y="6286596"/>
                    <a:pt x="2742057" y="6286500"/>
                    <a:pt x="2742057" y="6286500"/>
                  </a:cubicBezTo>
                  <a:cubicBezTo>
                    <a:pt x="2406491" y="5967889"/>
                    <a:pt x="2085404" y="4956239"/>
                    <a:pt x="2048923" y="3803523"/>
                  </a:cubicBezTo>
                  <a:cubicBezTo>
                    <a:pt x="2012442" y="2650808"/>
                    <a:pt x="3347561" y="1242727"/>
                    <a:pt x="2829497" y="2477"/>
                  </a:cubicBezTo>
                  <a:lnTo>
                    <a:pt x="2827211" y="0"/>
                  </a:ln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BD3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7" name="Google Shape;59;p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811CA6B3-730A-9794-B79C-B078A9563E3D}"/>
                </a:ext>
              </a:extLst>
            </p:cNvPr>
            <p:cNvPicPr preferRelativeResize="0"/>
            <p:nvPr/>
          </p:nvPicPr>
          <p:blipFill rotWithShape="1">
            <a:blip r:embed="rId4">
              <a:alphaModFix amt="19000"/>
            </a:blip>
            <a:srcRect l="4113" t="4761" b="6562"/>
            <a:stretch/>
          </p:blipFill>
          <p:spPr>
            <a:xfrm>
              <a:off x="0" y="0"/>
              <a:ext cx="207689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60;p7">
              <a:extLst>
                <a:ext uri="{FF2B5EF4-FFF2-40B4-BE49-F238E27FC236}">
                  <a16:creationId xmlns:a16="http://schemas.microsoft.com/office/drawing/2014/main" id="{D9208557-E0D3-9E9B-408F-4A23BE51EE04}"/>
                </a:ext>
              </a:extLst>
            </p:cNvPr>
            <p:cNvSpPr/>
            <p:nvPr/>
          </p:nvSpPr>
          <p:spPr>
            <a:xfrm>
              <a:off x="0" y="0"/>
              <a:ext cx="1538813" cy="6852389"/>
            </a:xfrm>
            <a:custGeom>
              <a:avLst/>
              <a:gdLst/>
              <a:ahLst/>
              <a:cxnLst/>
              <a:rect l="l" t="t" r="r" b="b"/>
              <a:pathLst>
                <a:path w="1411755" h="6286595" extrusionOk="0">
                  <a:moveTo>
                    <a:pt x="0" y="6286596"/>
                  </a:moveTo>
                  <a:lnTo>
                    <a:pt x="1114806" y="6286596"/>
                  </a:lnTo>
                  <a:cubicBezTo>
                    <a:pt x="1114901" y="6286596"/>
                    <a:pt x="1114901" y="6286500"/>
                    <a:pt x="1114997" y="6286500"/>
                  </a:cubicBezTo>
                  <a:cubicBezTo>
                    <a:pt x="1749743" y="5858447"/>
                    <a:pt x="1224439" y="4036981"/>
                    <a:pt x="852392" y="3292793"/>
                  </a:cubicBezTo>
                  <a:cubicBezTo>
                    <a:pt x="480346" y="2548604"/>
                    <a:pt x="370904" y="936308"/>
                    <a:pt x="1246346" y="9716"/>
                  </a:cubicBezTo>
                  <a:cubicBezTo>
                    <a:pt x="1246346" y="9716"/>
                    <a:pt x="1243870" y="6096"/>
                    <a:pt x="1239679" y="0"/>
                  </a:cubicBez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BD3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73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71;p8">
            <a:extLst>
              <a:ext uri="{FF2B5EF4-FFF2-40B4-BE49-F238E27FC236}">
                <a16:creationId xmlns:a16="http://schemas.microsoft.com/office/drawing/2014/main" id="{AEB7CBA8-5C83-A038-9B06-585E88B66E6B}"/>
              </a:ext>
            </a:extLst>
          </p:cNvPr>
          <p:cNvGrpSpPr/>
          <p:nvPr userDrawn="1"/>
        </p:nvGrpSpPr>
        <p:grpSpPr>
          <a:xfrm rot="-5400000">
            <a:off x="4774130" y="-453333"/>
            <a:ext cx="2643892" cy="12192152"/>
            <a:chOff x="0" y="0"/>
            <a:chExt cx="2076898" cy="6858000"/>
          </a:xfrm>
        </p:grpSpPr>
        <p:pic>
          <p:nvPicPr>
            <p:cNvPr id="4" name="Google Shape;72;p8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182FD14-C4CE-AB7F-B54B-9A461F564B4E}"/>
                </a:ext>
              </a:extLst>
            </p:cNvPr>
            <p:cNvPicPr preferRelativeResize="0"/>
            <p:nvPr/>
          </p:nvPicPr>
          <p:blipFill rotWithShape="1">
            <a:blip r:embed="rId2">
              <a:alphaModFix amt="19000"/>
            </a:blip>
            <a:srcRect l="4113" t="4761" b="6562"/>
            <a:stretch/>
          </p:blipFill>
          <p:spPr>
            <a:xfrm>
              <a:off x="0" y="0"/>
              <a:ext cx="207689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Google Shape;73;p8">
              <a:extLst>
                <a:ext uri="{FF2B5EF4-FFF2-40B4-BE49-F238E27FC236}">
                  <a16:creationId xmlns:a16="http://schemas.microsoft.com/office/drawing/2014/main" id="{13EB06C7-EEFA-DE00-DD03-443472A4A14B}"/>
                </a:ext>
              </a:extLst>
            </p:cNvPr>
            <p:cNvSpPr/>
            <p:nvPr/>
          </p:nvSpPr>
          <p:spPr>
            <a:xfrm>
              <a:off x="0" y="0"/>
              <a:ext cx="1538813" cy="6852389"/>
            </a:xfrm>
            <a:custGeom>
              <a:avLst/>
              <a:gdLst/>
              <a:ahLst/>
              <a:cxnLst/>
              <a:rect l="l" t="t" r="r" b="b"/>
              <a:pathLst>
                <a:path w="1411755" h="6286595" extrusionOk="0">
                  <a:moveTo>
                    <a:pt x="0" y="6286596"/>
                  </a:moveTo>
                  <a:lnTo>
                    <a:pt x="1114806" y="6286596"/>
                  </a:lnTo>
                  <a:cubicBezTo>
                    <a:pt x="1114901" y="6286596"/>
                    <a:pt x="1114901" y="6286500"/>
                    <a:pt x="1114997" y="6286500"/>
                  </a:cubicBezTo>
                  <a:cubicBezTo>
                    <a:pt x="1749743" y="5858447"/>
                    <a:pt x="1224439" y="4036981"/>
                    <a:pt x="852392" y="3292793"/>
                  </a:cubicBezTo>
                  <a:cubicBezTo>
                    <a:pt x="480346" y="2548604"/>
                    <a:pt x="370904" y="936308"/>
                    <a:pt x="1246346" y="9716"/>
                  </a:cubicBezTo>
                  <a:cubicBezTo>
                    <a:pt x="1246346" y="9716"/>
                    <a:pt x="1243870" y="6096"/>
                    <a:pt x="1239679" y="0"/>
                  </a:cubicBez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BD3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211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FFB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79;p9">
            <a:extLst>
              <a:ext uri="{FF2B5EF4-FFF2-40B4-BE49-F238E27FC236}">
                <a16:creationId xmlns:a16="http://schemas.microsoft.com/office/drawing/2014/main" id="{FD163D92-1369-8564-BC2F-B7B5EB5E7141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14000"/>
          </a:blip>
          <a:srcRect t="7258" b="6638"/>
          <a:stretch/>
        </p:blipFill>
        <p:spPr>
          <a:xfrm flipH="1">
            <a:off x="6960775" y="0"/>
            <a:ext cx="453655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80;p9">
            <a:extLst>
              <a:ext uri="{FF2B5EF4-FFF2-40B4-BE49-F238E27FC236}">
                <a16:creationId xmlns:a16="http://schemas.microsoft.com/office/drawing/2014/main" id="{4CBFC384-D0EE-EF02-6BC7-63D1239BE598}"/>
              </a:ext>
            </a:extLst>
          </p:cNvPr>
          <p:cNvSpPr/>
          <p:nvPr userDrawn="1"/>
        </p:nvSpPr>
        <p:spPr>
          <a:xfrm flipH="1">
            <a:off x="7346883" y="2167"/>
            <a:ext cx="4845113" cy="6852389"/>
          </a:xfrm>
          <a:custGeom>
            <a:avLst/>
            <a:gdLst/>
            <a:ahLst/>
            <a:cxnLst/>
            <a:rect l="l" t="t" r="r" b="b"/>
            <a:pathLst>
              <a:path w="4445058" h="6286595" extrusionOk="0">
                <a:moveTo>
                  <a:pt x="0" y="0"/>
                </a:moveTo>
                <a:lnTo>
                  <a:pt x="0" y="6286596"/>
                </a:lnTo>
                <a:lnTo>
                  <a:pt x="3499009" y="6286596"/>
                </a:lnTo>
                <a:lnTo>
                  <a:pt x="3500819" y="6286500"/>
                </a:lnTo>
                <a:cubicBezTo>
                  <a:pt x="3500819" y="6286500"/>
                  <a:pt x="4507611" y="6189250"/>
                  <a:pt x="4441984" y="4671727"/>
                </a:cubicBezTo>
                <a:cubicBezTo>
                  <a:pt x="4376262" y="3154204"/>
                  <a:pt x="3157823" y="680942"/>
                  <a:pt x="371960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9C3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81;p9">
            <a:extLst>
              <a:ext uri="{FF2B5EF4-FFF2-40B4-BE49-F238E27FC236}">
                <a16:creationId xmlns:a16="http://schemas.microsoft.com/office/drawing/2014/main" id="{072E4D25-1C47-9E51-B557-797717CD9C70}"/>
              </a:ext>
            </a:extLst>
          </p:cNvPr>
          <p:cNvPicPr preferRelativeResize="0"/>
          <p:nvPr userDrawn="1"/>
        </p:nvPicPr>
        <p:blipFill rotWithShape="1">
          <a:blip r:embed="rId3">
            <a:alphaModFix amt="19000"/>
          </a:blip>
          <a:srcRect t="7538" b="5610"/>
          <a:stretch/>
        </p:blipFill>
        <p:spPr>
          <a:xfrm flipH="1">
            <a:off x="8576923" y="1"/>
            <a:ext cx="278573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2;p9">
            <a:extLst>
              <a:ext uri="{FF2B5EF4-FFF2-40B4-BE49-F238E27FC236}">
                <a16:creationId xmlns:a16="http://schemas.microsoft.com/office/drawing/2014/main" id="{54903CA2-7609-80F9-BE48-2E202E0B00C6}"/>
              </a:ext>
            </a:extLst>
          </p:cNvPr>
          <p:cNvSpPr/>
          <p:nvPr userDrawn="1"/>
        </p:nvSpPr>
        <p:spPr>
          <a:xfrm flipH="1">
            <a:off x="8977495" y="2167"/>
            <a:ext cx="3214502" cy="6852389"/>
          </a:xfrm>
          <a:custGeom>
            <a:avLst/>
            <a:gdLst/>
            <a:ahLst/>
            <a:cxnLst/>
            <a:rect l="l" t="t" r="r" b="b"/>
            <a:pathLst>
              <a:path w="2949084" h="6286595" extrusionOk="0">
                <a:moveTo>
                  <a:pt x="0" y="6286596"/>
                </a:moveTo>
                <a:lnTo>
                  <a:pt x="2742153" y="6286596"/>
                </a:lnTo>
                <a:cubicBezTo>
                  <a:pt x="2742153" y="6286596"/>
                  <a:pt x="2742057" y="6286500"/>
                  <a:pt x="2742057" y="6286500"/>
                </a:cubicBezTo>
                <a:cubicBezTo>
                  <a:pt x="2406491" y="5967889"/>
                  <a:pt x="2085404" y="4956239"/>
                  <a:pt x="2048923" y="3803523"/>
                </a:cubicBezTo>
                <a:cubicBezTo>
                  <a:pt x="2012442" y="2650808"/>
                  <a:pt x="3347561" y="1242727"/>
                  <a:pt x="2829497" y="2477"/>
                </a:cubicBezTo>
                <a:lnTo>
                  <a:pt x="2827211" y="0"/>
                </a:lnTo>
                <a:lnTo>
                  <a:pt x="0" y="0"/>
                </a:lnTo>
                <a:lnTo>
                  <a:pt x="0" y="6286596"/>
                </a:lnTo>
                <a:close/>
              </a:path>
            </a:pathLst>
          </a:custGeom>
          <a:solidFill>
            <a:srgbClr val="FFB3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83;p9">
            <a:extLst>
              <a:ext uri="{FF2B5EF4-FFF2-40B4-BE49-F238E27FC236}">
                <a16:creationId xmlns:a16="http://schemas.microsoft.com/office/drawing/2014/main" id="{9B06FD82-FD08-CFBA-E26A-A313304B1A57}"/>
              </a:ext>
            </a:extLst>
          </p:cNvPr>
          <p:cNvPicPr preferRelativeResize="0"/>
          <p:nvPr userDrawn="1"/>
        </p:nvPicPr>
        <p:blipFill rotWithShape="1">
          <a:blip r:embed="rId4">
            <a:alphaModFix amt="19000"/>
          </a:blip>
          <a:srcRect l="4113" t="4761" b="6562"/>
          <a:stretch/>
        </p:blipFill>
        <p:spPr>
          <a:xfrm flipH="1">
            <a:off x="10115098" y="0"/>
            <a:ext cx="20768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4;p9">
            <a:extLst>
              <a:ext uri="{FF2B5EF4-FFF2-40B4-BE49-F238E27FC236}">
                <a16:creationId xmlns:a16="http://schemas.microsoft.com/office/drawing/2014/main" id="{7ECDD264-F6B9-89DF-7D3D-8EB7462807EB}"/>
              </a:ext>
            </a:extLst>
          </p:cNvPr>
          <p:cNvSpPr/>
          <p:nvPr userDrawn="1"/>
        </p:nvSpPr>
        <p:spPr>
          <a:xfrm flipH="1">
            <a:off x="10653183" y="0"/>
            <a:ext cx="1538813" cy="6852389"/>
          </a:xfrm>
          <a:custGeom>
            <a:avLst/>
            <a:gdLst/>
            <a:ahLst/>
            <a:cxnLst/>
            <a:rect l="l" t="t" r="r" b="b"/>
            <a:pathLst>
              <a:path w="1411755" h="6286595" extrusionOk="0">
                <a:moveTo>
                  <a:pt x="0" y="6286596"/>
                </a:moveTo>
                <a:lnTo>
                  <a:pt x="1114806" y="6286596"/>
                </a:lnTo>
                <a:cubicBezTo>
                  <a:pt x="1114901" y="6286596"/>
                  <a:pt x="1114901" y="6286500"/>
                  <a:pt x="1114997" y="6286500"/>
                </a:cubicBezTo>
                <a:cubicBezTo>
                  <a:pt x="1749743" y="5858447"/>
                  <a:pt x="1224439" y="4036981"/>
                  <a:pt x="852392" y="3292793"/>
                </a:cubicBezTo>
                <a:cubicBezTo>
                  <a:pt x="480346" y="2548604"/>
                  <a:pt x="370904" y="936308"/>
                  <a:pt x="1246346" y="9716"/>
                </a:cubicBezTo>
                <a:cubicBezTo>
                  <a:pt x="1246346" y="9716"/>
                  <a:pt x="1243870" y="6096"/>
                  <a:pt x="1239679" y="0"/>
                </a:cubicBezTo>
                <a:lnTo>
                  <a:pt x="0" y="0"/>
                </a:lnTo>
                <a:lnTo>
                  <a:pt x="0" y="62865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899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FFB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79;p9">
            <a:extLst>
              <a:ext uri="{FF2B5EF4-FFF2-40B4-BE49-F238E27FC236}">
                <a16:creationId xmlns:a16="http://schemas.microsoft.com/office/drawing/2014/main" id="{FD163D92-1369-8564-BC2F-B7B5EB5E7141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14000"/>
          </a:blip>
          <a:srcRect t="7258" b="6638"/>
          <a:stretch/>
        </p:blipFill>
        <p:spPr>
          <a:xfrm flipH="1">
            <a:off x="6960775" y="0"/>
            <a:ext cx="453655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80;p9">
            <a:extLst>
              <a:ext uri="{FF2B5EF4-FFF2-40B4-BE49-F238E27FC236}">
                <a16:creationId xmlns:a16="http://schemas.microsoft.com/office/drawing/2014/main" id="{4CBFC384-D0EE-EF02-6BC7-63D1239BE598}"/>
              </a:ext>
            </a:extLst>
          </p:cNvPr>
          <p:cNvSpPr/>
          <p:nvPr userDrawn="1"/>
        </p:nvSpPr>
        <p:spPr>
          <a:xfrm flipH="1">
            <a:off x="7346883" y="2167"/>
            <a:ext cx="4845113" cy="6852389"/>
          </a:xfrm>
          <a:custGeom>
            <a:avLst/>
            <a:gdLst/>
            <a:ahLst/>
            <a:cxnLst/>
            <a:rect l="l" t="t" r="r" b="b"/>
            <a:pathLst>
              <a:path w="4445058" h="6286595" extrusionOk="0">
                <a:moveTo>
                  <a:pt x="0" y="0"/>
                </a:moveTo>
                <a:lnTo>
                  <a:pt x="0" y="6286596"/>
                </a:lnTo>
                <a:lnTo>
                  <a:pt x="3499009" y="6286596"/>
                </a:lnTo>
                <a:lnTo>
                  <a:pt x="3500819" y="6286500"/>
                </a:lnTo>
                <a:cubicBezTo>
                  <a:pt x="3500819" y="6286500"/>
                  <a:pt x="4507611" y="6189250"/>
                  <a:pt x="4441984" y="4671727"/>
                </a:cubicBezTo>
                <a:cubicBezTo>
                  <a:pt x="4376262" y="3154204"/>
                  <a:pt x="3157823" y="680942"/>
                  <a:pt x="371960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9C3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839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60;p17">
            <a:extLst>
              <a:ext uri="{FF2B5EF4-FFF2-40B4-BE49-F238E27FC236}">
                <a16:creationId xmlns:a16="http://schemas.microsoft.com/office/drawing/2014/main" id="{605817ED-50F5-1AD4-08A1-C5D23600C182}"/>
              </a:ext>
            </a:extLst>
          </p:cNvPr>
          <p:cNvGrpSpPr/>
          <p:nvPr userDrawn="1"/>
        </p:nvGrpSpPr>
        <p:grpSpPr>
          <a:xfrm rot="-5400000" flipH="1">
            <a:off x="4120248" y="-4120323"/>
            <a:ext cx="3951507" cy="12192152"/>
            <a:chOff x="0" y="0"/>
            <a:chExt cx="2076898" cy="6858000"/>
          </a:xfrm>
        </p:grpSpPr>
        <p:pic>
          <p:nvPicPr>
            <p:cNvPr id="4" name="Google Shape;161;p1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18969ED3-3EA1-F015-525D-7D0BE8E01384}"/>
                </a:ext>
              </a:extLst>
            </p:cNvPr>
            <p:cNvPicPr preferRelativeResize="0"/>
            <p:nvPr/>
          </p:nvPicPr>
          <p:blipFill rotWithShape="1">
            <a:blip r:embed="rId2">
              <a:alphaModFix amt="19000"/>
            </a:blip>
            <a:srcRect l="4113" t="4761" b="6562"/>
            <a:stretch/>
          </p:blipFill>
          <p:spPr>
            <a:xfrm>
              <a:off x="0" y="0"/>
              <a:ext cx="207689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Google Shape;162;p17">
              <a:extLst>
                <a:ext uri="{FF2B5EF4-FFF2-40B4-BE49-F238E27FC236}">
                  <a16:creationId xmlns:a16="http://schemas.microsoft.com/office/drawing/2014/main" id="{1058C385-91A7-CE16-B385-3E7F988291B5}"/>
                </a:ext>
              </a:extLst>
            </p:cNvPr>
            <p:cNvSpPr/>
            <p:nvPr/>
          </p:nvSpPr>
          <p:spPr>
            <a:xfrm>
              <a:off x="0" y="0"/>
              <a:ext cx="1538813" cy="6852389"/>
            </a:xfrm>
            <a:custGeom>
              <a:avLst/>
              <a:gdLst/>
              <a:ahLst/>
              <a:cxnLst/>
              <a:rect l="l" t="t" r="r" b="b"/>
              <a:pathLst>
                <a:path w="1411755" h="6286595" extrusionOk="0">
                  <a:moveTo>
                    <a:pt x="0" y="6286596"/>
                  </a:moveTo>
                  <a:lnTo>
                    <a:pt x="1114806" y="6286596"/>
                  </a:lnTo>
                  <a:cubicBezTo>
                    <a:pt x="1114901" y="6286596"/>
                    <a:pt x="1114901" y="6286500"/>
                    <a:pt x="1114997" y="6286500"/>
                  </a:cubicBezTo>
                  <a:cubicBezTo>
                    <a:pt x="1749743" y="5858447"/>
                    <a:pt x="1224439" y="4036981"/>
                    <a:pt x="852392" y="3292793"/>
                  </a:cubicBezTo>
                  <a:cubicBezTo>
                    <a:pt x="480346" y="2548604"/>
                    <a:pt x="370904" y="936308"/>
                    <a:pt x="1246346" y="9716"/>
                  </a:cubicBezTo>
                  <a:cubicBezTo>
                    <a:pt x="1246346" y="9716"/>
                    <a:pt x="1243870" y="6096"/>
                    <a:pt x="1239679" y="0"/>
                  </a:cubicBezTo>
                  <a:lnTo>
                    <a:pt x="0" y="0"/>
                  </a:lnTo>
                  <a:lnTo>
                    <a:pt x="0" y="6286596"/>
                  </a:lnTo>
                  <a:close/>
                </a:path>
              </a:pathLst>
            </a:custGeom>
            <a:solidFill>
              <a:srgbClr val="F9C3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870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56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1" r:id="rId5"/>
    <p:sldLayoutId id="2147483652" r:id="rId6"/>
    <p:sldLayoutId id="2147483653" r:id="rId7"/>
    <p:sldLayoutId id="2147483657" r:id="rId8"/>
    <p:sldLayoutId id="214748365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DB34286-080E-DB92-5AF9-A71FEC2F5E4E}"/>
              </a:ext>
            </a:extLst>
          </p:cNvPr>
          <p:cNvGrpSpPr/>
          <p:nvPr/>
        </p:nvGrpSpPr>
        <p:grpSpPr>
          <a:xfrm>
            <a:off x="4378712" y="968950"/>
            <a:ext cx="7036047" cy="6849955"/>
            <a:chOff x="4744164" y="1020018"/>
            <a:chExt cx="7239890" cy="684995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CC0DDE0-ECAE-A57E-DA8F-7888E59D9CD3}"/>
                </a:ext>
              </a:extLst>
            </p:cNvPr>
            <p:cNvSpPr txBox="1"/>
            <p:nvPr/>
          </p:nvSpPr>
          <p:spPr>
            <a:xfrm>
              <a:off x="6314632" y="2059726"/>
              <a:ext cx="566942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/>
              <a:r>
                <a:rPr lang="fa-IR" sz="6000" b="1" dirty="0">
                  <a:solidFill>
                    <a:srgbClr val="FFB308"/>
                  </a:solidFill>
                  <a:cs typeface="B Yekan" panose="00000400000000000000" pitchFamily="2" charset="-78"/>
                </a:rPr>
                <a:t>امواج زرد کلاسیک</a:t>
              </a:r>
              <a:endParaRPr lang="en-US" sz="6000" b="1" dirty="0">
                <a:solidFill>
                  <a:srgbClr val="FFB308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3D53B21-EE13-57B1-38CB-CAB948957E75}"/>
                </a:ext>
              </a:extLst>
            </p:cNvPr>
            <p:cNvSpPr txBox="1"/>
            <p:nvPr/>
          </p:nvSpPr>
          <p:spPr>
            <a:xfrm>
              <a:off x="4744164" y="1020018"/>
              <a:ext cx="7089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3600" dirty="0">
                  <a:cs typeface="B Yekan" panose="00000400000000000000" pitchFamily="2" charset="-78"/>
                </a:rPr>
                <a:t>قالب پاورپوینت</a:t>
              </a:r>
              <a:endParaRPr lang="en-US" sz="3600" dirty="0">
                <a:cs typeface="B Yekan" panose="000004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71BD4B0-24CE-528F-232D-E4244486726C}"/>
                </a:ext>
              </a:extLst>
            </p:cNvPr>
            <p:cNvSpPr txBox="1"/>
            <p:nvPr/>
          </p:nvSpPr>
          <p:spPr>
            <a:xfrm>
              <a:off x="8226334" y="3437990"/>
              <a:ext cx="3607055" cy="4431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2400" dirty="0">
                  <a:cs typeface="B Yekan" panose="00000400000000000000" pitchFamily="2" charset="-78"/>
                </a:rPr>
                <a:t>نام پژوهشگران: ...............</a:t>
              </a:r>
            </a:p>
            <a:p>
              <a:pPr algn="justLow" rtl="1">
                <a:lnSpc>
                  <a:spcPct val="200000"/>
                </a:lnSpc>
              </a:pPr>
              <a:r>
                <a:rPr lang="fa-IR" sz="2400" dirty="0">
                  <a:cs typeface="B Yekan" panose="00000400000000000000" pitchFamily="2" charset="-78"/>
                </a:rPr>
                <a:t>استاد راهنما: ................</a:t>
              </a:r>
            </a:p>
            <a:p>
              <a:pPr algn="justLow" rtl="1">
                <a:lnSpc>
                  <a:spcPct val="200000"/>
                </a:lnSpc>
              </a:pPr>
              <a:r>
                <a:rPr lang="fa-IR" sz="2400" dirty="0">
                  <a:cs typeface="B Yekan" panose="00000400000000000000" pitchFamily="2" charset="-78"/>
                </a:rPr>
                <a:t>سال تحصیلی: ...............</a:t>
              </a:r>
              <a:endParaRPr lang="en-US" sz="2400" dirty="0">
                <a:cs typeface="B Yekan" panose="00000400000000000000" pitchFamily="2" charset="-78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D317C4B-959D-5ABE-F128-6416AFBB8AD5}"/>
              </a:ext>
            </a:extLst>
          </p:cNvPr>
          <p:cNvSpPr txBox="1"/>
          <p:nvPr/>
        </p:nvSpPr>
        <p:spPr>
          <a:xfrm>
            <a:off x="5018792" y="6150550"/>
            <a:ext cx="688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FFB308"/>
                </a:solidFill>
                <a:cs typeface="B Yekan" panose="00000400000000000000" pitchFamily="2" charset="-78"/>
              </a:rPr>
              <a:t>مینارو ارائه دهنده انواع فایل های کاربردی</a:t>
            </a:r>
            <a:endParaRPr lang="en-US" sz="2400" dirty="0">
              <a:solidFill>
                <a:srgbClr val="FFB308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17499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6379B5-C931-C7C6-FC54-1A7867A2C532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F9C349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C3AE52-2842-7222-BDAA-D69696A94789}"/>
              </a:ext>
            </a:extLst>
          </p:cNvPr>
          <p:cNvSpPr txBox="1"/>
          <p:nvPr/>
        </p:nvSpPr>
        <p:spPr>
          <a:xfrm>
            <a:off x="121920" y="1356360"/>
            <a:ext cx="11789197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justLow" rtl="1">
              <a:lnSpc>
                <a:spcPct val="300000"/>
              </a:lnSpc>
            </a:pPr>
            <a:endParaRPr lang="fa-IR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303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5D037C-4A36-C314-06A5-0818CB741362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F9C349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A28D75AA-3200-0341-B5DD-873A0581282D}"/>
              </a:ext>
            </a:extLst>
          </p:cNvPr>
          <p:cNvSpPr/>
          <p:nvPr/>
        </p:nvSpPr>
        <p:spPr>
          <a:xfrm>
            <a:off x="11035295" y="2026404"/>
            <a:ext cx="649236" cy="649236"/>
          </a:xfrm>
          <a:prstGeom prst="ellipse">
            <a:avLst/>
          </a:prstGeom>
          <a:solidFill>
            <a:srgbClr val="F9C34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7" name="Rectangle 44">
            <a:extLst>
              <a:ext uri="{FF2B5EF4-FFF2-40B4-BE49-F238E27FC236}">
                <a16:creationId xmlns:a16="http://schemas.microsoft.com/office/drawing/2014/main" id="{B921308B-6184-FE6B-30C1-7CF025B0EF1C}"/>
              </a:ext>
            </a:extLst>
          </p:cNvPr>
          <p:cNvSpPr/>
          <p:nvPr/>
        </p:nvSpPr>
        <p:spPr>
          <a:xfrm>
            <a:off x="11031227" y="3538572"/>
            <a:ext cx="649236" cy="649236"/>
          </a:xfrm>
          <a:prstGeom prst="ellipse">
            <a:avLst/>
          </a:prstGeom>
          <a:solidFill>
            <a:srgbClr val="FFB308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" name="Rectangle 47">
            <a:extLst>
              <a:ext uri="{FF2B5EF4-FFF2-40B4-BE49-F238E27FC236}">
                <a16:creationId xmlns:a16="http://schemas.microsoft.com/office/drawing/2014/main" id="{CE1C5E24-67DF-5A29-16C7-BB00D8891272}"/>
              </a:ext>
            </a:extLst>
          </p:cNvPr>
          <p:cNvSpPr/>
          <p:nvPr/>
        </p:nvSpPr>
        <p:spPr>
          <a:xfrm>
            <a:off x="11035295" y="5086744"/>
            <a:ext cx="649236" cy="649236"/>
          </a:xfrm>
          <a:prstGeom prst="ellipse">
            <a:avLst/>
          </a:prstGeom>
          <a:solidFill>
            <a:srgbClr val="FBD34A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10813C-E130-03BD-7A54-F6C3A7B70532}"/>
              </a:ext>
            </a:extLst>
          </p:cNvPr>
          <p:cNvGrpSpPr/>
          <p:nvPr/>
        </p:nvGrpSpPr>
        <p:grpSpPr>
          <a:xfrm>
            <a:off x="11208417" y="2232098"/>
            <a:ext cx="302992" cy="237848"/>
            <a:chOff x="14400213" y="5818188"/>
            <a:chExt cx="1587500" cy="1246187"/>
          </a:xfrm>
        </p:grpSpPr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8998215A-6DAB-4597-6F2F-5654E3A99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00213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7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7" y="53"/>
                    <a:pt x="37" y="46"/>
                  </a:cubicBezTo>
                  <a:cubicBezTo>
                    <a:pt x="37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CCC712AD-17AA-489A-A5CB-4BAEB3B92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00213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315 w 507"/>
                <a:gd name="T15" fmla="*/ 163 h 304"/>
                <a:gd name="T16" fmla="*/ 374 w 507"/>
                <a:gd name="T17" fmla="*/ 163 h 304"/>
                <a:gd name="T18" fmla="*/ 374 w 507"/>
                <a:gd name="T19" fmla="*/ 257 h 304"/>
                <a:gd name="T20" fmla="*/ 315 w 507"/>
                <a:gd name="T21" fmla="*/ 257 h 304"/>
                <a:gd name="T22" fmla="*/ 315 w 507"/>
                <a:gd name="T23" fmla="*/ 163 h 304"/>
                <a:gd name="T24" fmla="*/ 224 w 507"/>
                <a:gd name="T25" fmla="*/ 122 h 304"/>
                <a:gd name="T26" fmla="*/ 283 w 507"/>
                <a:gd name="T27" fmla="*/ 122 h 304"/>
                <a:gd name="T28" fmla="*/ 283 w 507"/>
                <a:gd name="T29" fmla="*/ 257 h 304"/>
                <a:gd name="T30" fmla="*/ 224 w 507"/>
                <a:gd name="T31" fmla="*/ 257 h 304"/>
                <a:gd name="T32" fmla="*/ 224 w 507"/>
                <a:gd name="T33" fmla="*/ 122 h 304"/>
                <a:gd name="T34" fmla="*/ 133 w 507"/>
                <a:gd name="T35" fmla="*/ 62 h 304"/>
                <a:gd name="T36" fmla="*/ 192 w 507"/>
                <a:gd name="T37" fmla="*/ 62 h 304"/>
                <a:gd name="T38" fmla="*/ 192 w 507"/>
                <a:gd name="T39" fmla="*/ 257 h 304"/>
                <a:gd name="T40" fmla="*/ 133 w 507"/>
                <a:gd name="T41" fmla="*/ 257 h 304"/>
                <a:gd name="T42" fmla="*/ 133 w 507"/>
                <a:gd name="T43" fmla="*/ 6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315" y="163"/>
                  </a:moveTo>
                  <a:cubicBezTo>
                    <a:pt x="374" y="163"/>
                    <a:pt x="374" y="163"/>
                    <a:pt x="374" y="163"/>
                  </a:cubicBezTo>
                  <a:cubicBezTo>
                    <a:pt x="374" y="257"/>
                    <a:pt x="374" y="257"/>
                    <a:pt x="374" y="257"/>
                  </a:cubicBezTo>
                  <a:cubicBezTo>
                    <a:pt x="315" y="257"/>
                    <a:pt x="315" y="257"/>
                    <a:pt x="315" y="257"/>
                  </a:cubicBezTo>
                  <a:lnTo>
                    <a:pt x="315" y="163"/>
                  </a:lnTo>
                  <a:close/>
                  <a:moveTo>
                    <a:pt x="224" y="122"/>
                  </a:moveTo>
                  <a:cubicBezTo>
                    <a:pt x="283" y="122"/>
                    <a:pt x="283" y="122"/>
                    <a:pt x="283" y="122"/>
                  </a:cubicBezTo>
                  <a:cubicBezTo>
                    <a:pt x="283" y="257"/>
                    <a:pt x="283" y="257"/>
                    <a:pt x="283" y="257"/>
                  </a:cubicBezTo>
                  <a:cubicBezTo>
                    <a:pt x="224" y="257"/>
                    <a:pt x="224" y="257"/>
                    <a:pt x="224" y="257"/>
                  </a:cubicBezTo>
                  <a:lnTo>
                    <a:pt x="224" y="122"/>
                  </a:lnTo>
                  <a:close/>
                  <a:moveTo>
                    <a:pt x="133" y="62"/>
                  </a:moveTo>
                  <a:cubicBezTo>
                    <a:pt x="192" y="62"/>
                    <a:pt x="192" y="62"/>
                    <a:pt x="192" y="62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33" y="257"/>
                    <a:pt x="133" y="257"/>
                    <a:pt x="133" y="257"/>
                  </a:cubicBezTo>
                  <a:lnTo>
                    <a:pt x="1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6BBA0D-6558-728C-8344-736E07C8AB41}"/>
              </a:ext>
            </a:extLst>
          </p:cNvPr>
          <p:cNvGrpSpPr/>
          <p:nvPr/>
        </p:nvGrpSpPr>
        <p:grpSpPr>
          <a:xfrm>
            <a:off x="11204348" y="3744266"/>
            <a:ext cx="302992" cy="237848"/>
            <a:chOff x="17418050" y="5818188"/>
            <a:chExt cx="1587500" cy="1246187"/>
          </a:xfrm>
        </p:grpSpPr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BB5D5627-4A45-65B7-B06B-AF262D4C5A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18050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2 w 507"/>
                <a:gd name="T31" fmla="*/ 46 h 84"/>
                <a:gd name="T32" fmla="*/ 100 w 507"/>
                <a:gd name="T33" fmla="*/ 59 h 84"/>
                <a:gd name="T34" fmla="*/ 150 w 507"/>
                <a:gd name="T35" fmla="*/ 59 h 84"/>
                <a:gd name="T36" fmla="*/ 138 w 507"/>
                <a:gd name="T37" fmla="*/ 46 h 84"/>
                <a:gd name="T38" fmla="*/ 150 w 507"/>
                <a:gd name="T39" fmla="*/ 33 h 84"/>
                <a:gd name="T40" fmla="*/ 163 w 507"/>
                <a:gd name="T41" fmla="*/ 46 h 84"/>
                <a:gd name="T42" fmla="*/ 150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2" y="39"/>
                    <a:pt x="112" y="46"/>
                  </a:cubicBezTo>
                  <a:cubicBezTo>
                    <a:pt x="112" y="53"/>
                    <a:pt x="107" y="59"/>
                    <a:pt x="100" y="59"/>
                  </a:cubicBezTo>
                  <a:close/>
                  <a:moveTo>
                    <a:pt x="150" y="59"/>
                  </a:moveTo>
                  <a:cubicBezTo>
                    <a:pt x="143" y="59"/>
                    <a:pt x="138" y="53"/>
                    <a:pt x="138" y="46"/>
                  </a:cubicBezTo>
                  <a:cubicBezTo>
                    <a:pt x="138" y="39"/>
                    <a:pt x="143" y="33"/>
                    <a:pt x="150" y="33"/>
                  </a:cubicBezTo>
                  <a:cubicBezTo>
                    <a:pt x="157" y="33"/>
                    <a:pt x="163" y="39"/>
                    <a:pt x="163" y="46"/>
                  </a:cubicBezTo>
                  <a:cubicBezTo>
                    <a:pt x="163" y="53"/>
                    <a:pt x="157" y="59"/>
                    <a:pt x="15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Oval 21">
              <a:extLst>
                <a:ext uri="{FF2B5EF4-FFF2-40B4-BE49-F238E27FC236}">
                  <a16:creationId xmlns:a16="http://schemas.microsoft.com/office/drawing/2014/main" id="{5B91F6D6-CD0B-8330-6A26-DC1E65F70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3375" y="6623050"/>
              <a:ext cx="198437" cy="200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Oval 22">
              <a:extLst>
                <a:ext uri="{FF2B5EF4-FFF2-40B4-BE49-F238E27FC236}">
                  <a16:creationId xmlns:a16="http://schemas.microsoft.com/office/drawing/2014/main" id="{D368C24A-010F-0A67-1A06-73059A76D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0" y="6384925"/>
              <a:ext cx="160337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ECD4BC58-3647-D562-7B1B-EF1A8D81F2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18050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55 w 507"/>
                <a:gd name="T15" fmla="*/ 52 h 304"/>
                <a:gd name="T16" fmla="*/ 199 w 507"/>
                <a:gd name="T17" fmla="*/ 96 h 304"/>
                <a:gd name="T18" fmla="*/ 193 w 507"/>
                <a:gd name="T19" fmla="*/ 119 h 304"/>
                <a:gd name="T20" fmla="*/ 224 w 507"/>
                <a:gd name="T21" fmla="*/ 151 h 304"/>
                <a:gd name="T22" fmla="*/ 253 w 507"/>
                <a:gd name="T23" fmla="*/ 142 h 304"/>
                <a:gd name="T24" fmla="*/ 283 w 507"/>
                <a:gd name="T25" fmla="*/ 151 h 304"/>
                <a:gd name="T26" fmla="*/ 295 w 507"/>
                <a:gd name="T27" fmla="*/ 139 h 304"/>
                <a:gd name="T28" fmla="*/ 287 w 507"/>
                <a:gd name="T29" fmla="*/ 112 h 304"/>
                <a:gd name="T30" fmla="*/ 333 w 507"/>
                <a:gd name="T31" fmla="*/ 66 h 304"/>
                <a:gd name="T32" fmla="*/ 379 w 507"/>
                <a:gd name="T33" fmla="*/ 112 h 304"/>
                <a:gd name="T34" fmla="*/ 333 w 507"/>
                <a:gd name="T35" fmla="*/ 158 h 304"/>
                <a:gd name="T36" fmla="*/ 311 w 507"/>
                <a:gd name="T37" fmla="*/ 153 h 304"/>
                <a:gd name="T38" fmla="*/ 297 w 507"/>
                <a:gd name="T39" fmla="*/ 166 h 304"/>
                <a:gd name="T40" fmla="*/ 306 w 507"/>
                <a:gd name="T41" fmla="*/ 195 h 304"/>
                <a:gd name="T42" fmla="*/ 253 w 507"/>
                <a:gd name="T43" fmla="*/ 247 h 304"/>
                <a:gd name="T44" fmla="*/ 201 w 507"/>
                <a:gd name="T45" fmla="*/ 195 h 304"/>
                <a:gd name="T46" fmla="*/ 210 w 507"/>
                <a:gd name="T47" fmla="*/ 166 h 304"/>
                <a:gd name="T48" fmla="*/ 178 w 507"/>
                <a:gd name="T49" fmla="*/ 134 h 304"/>
                <a:gd name="T50" fmla="*/ 155 w 507"/>
                <a:gd name="T51" fmla="*/ 141 h 304"/>
                <a:gd name="T52" fmla="*/ 110 w 507"/>
                <a:gd name="T53" fmla="*/ 96 h 304"/>
                <a:gd name="T54" fmla="*/ 155 w 507"/>
                <a:gd name="T55" fmla="*/ 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55" y="52"/>
                  </a:moveTo>
                  <a:cubicBezTo>
                    <a:pt x="179" y="52"/>
                    <a:pt x="199" y="72"/>
                    <a:pt x="199" y="96"/>
                  </a:cubicBezTo>
                  <a:cubicBezTo>
                    <a:pt x="199" y="105"/>
                    <a:pt x="197" y="113"/>
                    <a:pt x="193" y="119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33" y="146"/>
                    <a:pt x="243" y="142"/>
                    <a:pt x="253" y="142"/>
                  </a:cubicBezTo>
                  <a:cubicBezTo>
                    <a:pt x="264" y="142"/>
                    <a:pt x="274" y="146"/>
                    <a:pt x="283" y="151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0" y="131"/>
                    <a:pt x="287" y="122"/>
                    <a:pt x="287" y="112"/>
                  </a:cubicBezTo>
                  <a:cubicBezTo>
                    <a:pt x="287" y="87"/>
                    <a:pt x="308" y="66"/>
                    <a:pt x="333" y="66"/>
                  </a:cubicBezTo>
                  <a:cubicBezTo>
                    <a:pt x="359" y="66"/>
                    <a:pt x="379" y="87"/>
                    <a:pt x="379" y="112"/>
                  </a:cubicBezTo>
                  <a:cubicBezTo>
                    <a:pt x="379" y="138"/>
                    <a:pt x="359" y="158"/>
                    <a:pt x="333" y="158"/>
                  </a:cubicBezTo>
                  <a:cubicBezTo>
                    <a:pt x="325" y="158"/>
                    <a:pt x="317" y="156"/>
                    <a:pt x="311" y="153"/>
                  </a:cubicBezTo>
                  <a:cubicBezTo>
                    <a:pt x="297" y="166"/>
                    <a:pt x="297" y="166"/>
                    <a:pt x="297" y="166"/>
                  </a:cubicBezTo>
                  <a:cubicBezTo>
                    <a:pt x="303" y="174"/>
                    <a:pt x="306" y="184"/>
                    <a:pt x="306" y="195"/>
                  </a:cubicBezTo>
                  <a:cubicBezTo>
                    <a:pt x="306" y="224"/>
                    <a:pt x="282" y="247"/>
                    <a:pt x="253" y="247"/>
                  </a:cubicBezTo>
                  <a:cubicBezTo>
                    <a:pt x="225" y="247"/>
                    <a:pt x="201" y="224"/>
                    <a:pt x="201" y="195"/>
                  </a:cubicBezTo>
                  <a:cubicBezTo>
                    <a:pt x="201" y="184"/>
                    <a:pt x="204" y="174"/>
                    <a:pt x="210" y="166"/>
                  </a:cubicBezTo>
                  <a:cubicBezTo>
                    <a:pt x="178" y="134"/>
                    <a:pt x="178" y="134"/>
                    <a:pt x="178" y="134"/>
                  </a:cubicBezTo>
                  <a:cubicBezTo>
                    <a:pt x="171" y="138"/>
                    <a:pt x="163" y="141"/>
                    <a:pt x="155" y="141"/>
                  </a:cubicBezTo>
                  <a:cubicBezTo>
                    <a:pt x="130" y="141"/>
                    <a:pt x="110" y="121"/>
                    <a:pt x="110" y="96"/>
                  </a:cubicBezTo>
                  <a:cubicBezTo>
                    <a:pt x="110" y="72"/>
                    <a:pt x="130" y="52"/>
                    <a:pt x="15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Oval 24">
              <a:extLst>
                <a:ext uri="{FF2B5EF4-FFF2-40B4-BE49-F238E27FC236}">
                  <a16:creationId xmlns:a16="http://schemas.microsoft.com/office/drawing/2014/main" id="{A99F96A5-3CA5-E751-D3F8-F31DE4A3F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9213" y="6337300"/>
              <a:ext cx="147637" cy="150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29ECED5-96B7-EAA8-7CCB-204DDEF35393}"/>
              </a:ext>
            </a:extLst>
          </p:cNvPr>
          <p:cNvGrpSpPr/>
          <p:nvPr/>
        </p:nvGrpSpPr>
        <p:grpSpPr>
          <a:xfrm>
            <a:off x="11208417" y="5292438"/>
            <a:ext cx="302992" cy="237848"/>
            <a:chOff x="5348288" y="5818188"/>
            <a:chExt cx="1587500" cy="1246187"/>
          </a:xfrm>
        </p:grpSpPr>
        <p:sp>
          <p:nvSpPr>
            <p:cNvPr id="30" name="Freeform 79">
              <a:extLst>
                <a:ext uri="{FF2B5EF4-FFF2-40B4-BE49-F238E27FC236}">
                  <a16:creationId xmlns:a16="http://schemas.microsoft.com/office/drawing/2014/main" id="{04A13354-C3C3-5D13-3A22-7EC9F046F8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8288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80">
              <a:extLst>
                <a:ext uri="{FF2B5EF4-FFF2-40B4-BE49-F238E27FC236}">
                  <a16:creationId xmlns:a16="http://schemas.microsoft.com/office/drawing/2014/main" id="{AADC8BF6-71E2-856F-F6CA-4FB220F69C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8288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81 w 507"/>
                <a:gd name="T15" fmla="*/ 200 h 304"/>
                <a:gd name="T16" fmla="*/ 212 w 507"/>
                <a:gd name="T17" fmla="*/ 169 h 304"/>
                <a:gd name="T18" fmla="*/ 221 w 507"/>
                <a:gd name="T19" fmla="*/ 89 h 304"/>
                <a:gd name="T20" fmla="*/ 266 w 507"/>
                <a:gd name="T21" fmla="*/ 70 h 304"/>
                <a:gd name="T22" fmla="*/ 312 w 507"/>
                <a:gd name="T23" fmla="*/ 89 h 304"/>
                <a:gd name="T24" fmla="*/ 312 w 507"/>
                <a:gd name="T25" fmla="*/ 180 h 304"/>
                <a:gd name="T26" fmla="*/ 266 w 507"/>
                <a:gd name="T27" fmla="*/ 199 h 304"/>
                <a:gd name="T28" fmla="*/ 232 w 507"/>
                <a:gd name="T29" fmla="*/ 188 h 304"/>
                <a:gd name="T30" fmla="*/ 201 w 507"/>
                <a:gd name="T31" fmla="*/ 220 h 304"/>
                <a:gd name="T32" fmla="*/ 191 w 507"/>
                <a:gd name="T33" fmla="*/ 224 h 304"/>
                <a:gd name="T34" fmla="*/ 181 w 507"/>
                <a:gd name="T35" fmla="*/ 220 h 304"/>
                <a:gd name="T36" fmla="*/ 181 w 507"/>
                <a:gd name="T37" fmla="*/ 20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81" y="200"/>
                  </a:moveTo>
                  <a:cubicBezTo>
                    <a:pt x="212" y="169"/>
                    <a:pt x="212" y="169"/>
                    <a:pt x="212" y="169"/>
                  </a:cubicBezTo>
                  <a:cubicBezTo>
                    <a:pt x="196" y="144"/>
                    <a:pt x="199" y="110"/>
                    <a:pt x="221" y="89"/>
                  </a:cubicBezTo>
                  <a:cubicBezTo>
                    <a:pt x="233" y="77"/>
                    <a:pt x="249" y="70"/>
                    <a:pt x="266" y="70"/>
                  </a:cubicBezTo>
                  <a:cubicBezTo>
                    <a:pt x="283" y="70"/>
                    <a:pt x="300" y="77"/>
                    <a:pt x="312" y="89"/>
                  </a:cubicBezTo>
                  <a:cubicBezTo>
                    <a:pt x="337" y="114"/>
                    <a:pt x="337" y="155"/>
                    <a:pt x="312" y="180"/>
                  </a:cubicBezTo>
                  <a:cubicBezTo>
                    <a:pt x="300" y="192"/>
                    <a:pt x="284" y="199"/>
                    <a:pt x="266" y="199"/>
                  </a:cubicBezTo>
                  <a:cubicBezTo>
                    <a:pt x="254" y="199"/>
                    <a:pt x="242" y="195"/>
                    <a:pt x="232" y="188"/>
                  </a:cubicBezTo>
                  <a:cubicBezTo>
                    <a:pt x="201" y="220"/>
                    <a:pt x="201" y="220"/>
                    <a:pt x="201" y="220"/>
                  </a:cubicBezTo>
                  <a:cubicBezTo>
                    <a:pt x="198" y="222"/>
                    <a:pt x="194" y="224"/>
                    <a:pt x="191" y="224"/>
                  </a:cubicBezTo>
                  <a:cubicBezTo>
                    <a:pt x="187" y="224"/>
                    <a:pt x="184" y="222"/>
                    <a:pt x="181" y="220"/>
                  </a:cubicBezTo>
                  <a:cubicBezTo>
                    <a:pt x="176" y="214"/>
                    <a:pt x="176" y="205"/>
                    <a:pt x="181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2" name="Freeform 81">
              <a:extLst>
                <a:ext uri="{FF2B5EF4-FFF2-40B4-BE49-F238E27FC236}">
                  <a16:creationId xmlns:a16="http://schemas.microsoft.com/office/drawing/2014/main" id="{F5F07EFD-1155-B97D-0D28-FF5B0C3F1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6403975"/>
              <a:ext cx="280987" cy="255587"/>
            </a:xfrm>
            <a:custGeom>
              <a:avLst/>
              <a:gdLst>
                <a:gd name="T0" fmla="*/ 45 w 90"/>
                <a:gd name="T1" fmla="*/ 82 h 82"/>
                <a:gd name="T2" fmla="*/ 74 w 90"/>
                <a:gd name="T3" fmla="*/ 70 h 82"/>
                <a:gd name="T4" fmla="*/ 74 w 90"/>
                <a:gd name="T5" fmla="*/ 12 h 82"/>
                <a:gd name="T6" fmla="*/ 45 w 90"/>
                <a:gd name="T7" fmla="*/ 0 h 82"/>
                <a:gd name="T8" fmla="*/ 16 w 90"/>
                <a:gd name="T9" fmla="*/ 12 h 82"/>
                <a:gd name="T10" fmla="*/ 16 w 90"/>
                <a:gd name="T11" fmla="*/ 70 h 82"/>
                <a:gd name="T12" fmla="*/ 45 w 90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2">
                  <a:moveTo>
                    <a:pt x="45" y="82"/>
                  </a:moveTo>
                  <a:cubicBezTo>
                    <a:pt x="56" y="82"/>
                    <a:pt x="67" y="78"/>
                    <a:pt x="74" y="70"/>
                  </a:cubicBezTo>
                  <a:cubicBezTo>
                    <a:pt x="90" y="54"/>
                    <a:pt x="90" y="28"/>
                    <a:pt x="74" y="12"/>
                  </a:cubicBezTo>
                  <a:cubicBezTo>
                    <a:pt x="67" y="5"/>
                    <a:pt x="56" y="0"/>
                    <a:pt x="45" y="0"/>
                  </a:cubicBezTo>
                  <a:cubicBezTo>
                    <a:pt x="34" y="0"/>
                    <a:pt x="24" y="5"/>
                    <a:pt x="16" y="12"/>
                  </a:cubicBezTo>
                  <a:cubicBezTo>
                    <a:pt x="0" y="28"/>
                    <a:pt x="0" y="54"/>
                    <a:pt x="16" y="70"/>
                  </a:cubicBezTo>
                  <a:cubicBezTo>
                    <a:pt x="24" y="78"/>
                    <a:pt x="34" y="82"/>
                    <a:pt x="45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00EF775-989D-2829-B581-BC234E6D379E}"/>
              </a:ext>
            </a:extLst>
          </p:cNvPr>
          <p:cNvSpPr txBox="1"/>
          <p:nvPr/>
        </p:nvSpPr>
        <p:spPr>
          <a:xfrm>
            <a:off x="6638844" y="1886140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B30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85E36AC-934F-B483-A2BB-145C074F5139}"/>
              </a:ext>
            </a:extLst>
          </p:cNvPr>
          <p:cNvSpPr txBox="1"/>
          <p:nvPr/>
        </p:nvSpPr>
        <p:spPr>
          <a:xfrm>
            <a:off x="6638844" y="3367207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B30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12D1C8-804C-72DF-5AD6-D8AC8AB2E3FA}"/>
              </a:ext>
            </a:extLst>
          </p:cNvPr>
          <p:cNvSpPr txBox="1"/>
          <p:nvPr/>
        </p:nvSpPr>
        <p:spPr>
          <a:xfrm>
            <a:off x="6638844" y="4859191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B30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711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33" grpId="0"/>
      <p:bldP spid="35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265D78-74F0-D7CD-F800-5C03C0231F7E}"/>
              </a:ext>
            </a:extLst>
          </p:cNvPr>
          <p:cNvSpPr txBox="1"/>
          <p:nvPr/>
        </p:nvSpPr>
        <p:spPr>
          <a:xfrm>
            <a:off x="1738983" y="3429000"/>
            <a:ext cx="9101959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8800" b="1" dirty="0">
                <a:solidFill>
                  <a:srgbClr val="FFB30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</a:t>
            </a:r>
            <a:r>
              <a:rPr lang="fa-IR" altLang="en-US" sz="88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از توجه شما</a:t>
            </a:r>
          </a:p>
        </p:txBody>
      </p:sp>
    </p:spTree>
    <p:extLst>
      <p:ext uri="{BB962C8B-B14F-4D97-AF65-F5344CB8AC3E}">
        <p14:creationId xmlns:p14="http://schemas.microsoft.com/office/powerpoint/2010/main" val="2319586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B0D04B-8C98-A94A-1FB9-35D7FB56F5CC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36C8F6-007E-B39B-198A-6944C14AC3D3}"/>
              </a:ext>
            </a:extLst>
          </p:cNvPr>
          <p:cNvSpPr txBox="1"/>
          <p:nvPr/>
        </p:nvSpPr>
        <p:spPr>
          <a:xfrm>
            <a:off x="701040" y="1402080"/>
            <a:ext cx="1084431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26618858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6379B5-C931-C7C6-FC54-1A7867A2C532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F9C349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C3AE52-2842-7222-BDAA-D69696A94789}"/>
              </a:ext>
            </a:extLst>
          </p:cNvPr>
          <p:cNvSpPr txBox="1"/>
          <p:nvPr/>
        </p:nvSpPr>
        <p:spPr>
          <a:xfrm>
            <a:off x="6461760" y="1356360"/>
            <a:ext cx="544935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30A66-F702-5DB6-FE76-2193C17C2902}"/>
              </a:ext>
            </a:extLst>
          </p:cNvPr>
          <p:cNvSpPr txBox="1"/>
          <p:nvPr/>
        </p:nvSpPr>
        <p:spPr>
          <a:xfrm>
            <a:off x="441960" y="1356360"/>
            <a:ext cx="544935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2781398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77F72E-77CF-474B-C623-62A7745C6B1C}"/>
              </a:ext>
            </a:extLst>
          </p:cNvPr>
          <p:cNvSpPr txBox="1"/>
          <p:nvPr/>
        </p:nvSpPr>
        <p:spPr>
          <a:xfrm>
            <a:off x="4541520" y="1256161"/>
            <a:ext cx="7064797" cy="3604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66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8E5C4-957F-0985-5ABA-FEC77DA203D3}"/>
              </a:ext>
            </a:extLst>
          </p:cNvPr>
          <p:cNvSpPr txBox="1"/>
          <p:nvPr/>
        </p:nvSpPr>
        <p:spPr>
          <a:xfrm>
            <a:off x="1463040" y="2114088"/>
            <a:ext cx="7064797" cy="27469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0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404759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333;p34">
            <a:extLst>
              <a:ext uri="{FF2B5EF4-FFF2-40B4-BE49-F238E27FC236}">
                <a16:creationId xmlns:a16="http://schemas.microsoft.com/office/drawing/2014/main" id="{55015683-EDEC-EA42-8BAC-C3A3C3DA9481}"/>
              </a:ext>
            </a:extLst>
          </p:cNvPr>
          <p:cNvGrpSpPr/>
          <p:nvPr/>
        </p:nvGrpSpPr>
        <p:grpSpPr>
          <a:xfrm>
            <a:off x="-133528" y="2434348"/>
            <a:ext cx="7944879" cy="3615709"/>
            <a:chOff x="275475" y="1342375"/>
            <a:chExt cx="7012250" cy="3021400"/>
          </a:xfrm>
          <a:solidFill>
            <a:srgbClr val="F9C349"/>
          </a:solidFill>
        </p:grpSpPr>
        <p:sp>
          <p:nvSpPr>
            <p:cNvPr id="3" name="Google Shape;334;p34">
              <a:extLst>
                <a:ext uri="{FF2B5EF4-FFF2-40B4-BE49-F238E27FC236}">
                  <a16:creationId xmlns:a16="http://schemas.microsoft.com/office/drawing/2014/main" id="{4412B214-BF04-5B12-3263-9706F9B1BC94}"/>
                </a:ext>
              </a:extLst>
            </p:cNvPr>
            <p:cNvSpPr/>
            <p:nvPr/>
          </p:nvSpPr>
          <p:spPr>
            <a:xfrm>
              <a:off x="4871175" y="2237375"/>
              <a:ext cx="257375" cy="209425"/>
            </a:xfrm>
            <a:custGeom>
              <a:avLst/>
              <a:gdLst/>
              <a:ahLst/>
              <a:cxnLst/>
              <a:rect l="l" t="t" r="r" b="b"/>
              <a:pathLst>
                <a:path w="10295" h="8377" extrusionOk="0">
                  <a:moveTo>
                    <a:pt x="10100" y="993"/>
                  </a:moveTo>
                  <a:lnTo>
                    <a:pt x="9324" y="993"/>
                  </a:lnTo>
                  <a:lnTo>
                    <a:pt x="8788" y="913"/>
                  </a:lnTo>
                  <a:lnTo>
                    <a:pt x="8434" y="1335"/>
                  </a:lnTo>
                  <a:lnTo>
                    <a:pt x="8126" y="1427"/>
                  </a:lnTo>
                  <a:lnTo>
                    <a:pt x="7921" y="1621"/>
                  </a:lnTo>
                  <a:lnTo>
                    <a:pt x="7544" y="1313"/>
                  </a:lnTo>
                  <a:lnTo>
                    <a:pt x="7407" y="548"/>
                  </a:lnTo>
                  <a:lnTo>
                    <a:pt x="7179" y="502"/>
                  </a:lnTo>
                  <a:lnTo>
                    <a:pt x="7179" y="217"/>
                  </a:lnTo>
                  <a:lnTo>
                    <a:pt x="6722" y="0"/>
                  </a:lnTo>
                  <a:lnTo>
                    <a:pt x="6471" y="331"/>
                  </a:lnTo>
                  <a:lnTo>
                    <a:pt x="6506" y="708"/>
                  </a:lnTo>
                  <a:lnTo>
                    <a:pt x="6414" y="833"/>
                  </a:lnTo>
                  <a:lnTo>
                    <a:pt x="5958" y="822"/>
                  </a:lnTo>
                  <a:lnTo>
                    <a:pt x="5832" y="1244"/>
                  </a:lnTo>
                  <a:lnTo>
                    <a:pt x="5536" y="1061"/>
                  </a:lnTo>
                  <a:lnTo>
                    <a:pt x="5068" y="1358"/>
                  </a:lnTo>
                  <a:lnTo>
                    <a:pt x="4805" y="1244"/>
                  </a:lnTo>
                  <a:lnTo>
                    <a:pt x="4189" y="1050"/>
                  </a:lnTo>
                  <a:lnTo>
                    <a:pt x="3778" y="1050"/>
                  </a:lnTo>
                  <a:lnTo>
                    <a:pt x="3550" y="1016"/>
                  </a:lnTo>
                  <a:lnTo>
                    <a:pt x="3139" y="776"/>
                  </a:lnTo>
                  <a:lnTo>
                    <a:pt x="3093" y="1107"/>
                  </a:lnTo>
                  <a:lnTo>
                    <a:pt x="2511" y="1278"/>
                  </a:lnTo>
                  <a:lnTo>
                    <a:pt x="2523" y="2020"/>
                  </a:lnTo>
                  <a:lnTo>
                    <a:pt x="2169" y="2305"/>
                  </a:lnTo>
                  <a:lnTo>
                    <a:pt x="1598" y="2431"/>
                  </a:lnTo>
                  <a:lnTo>
                    <a:pt x="1541" y="2853"/>
                  </a:lnTo>
                  <a:lnTo>
                    <a:pt x="982" y="2967"/>
                  </a:lnTo>
                  <a:lnTo>
                    <a:pt x="138" y="2625"/>
                  </a:lnTo>
                  <a:lnTo>
                    <a:pt x="69" y="3766"/>
                  </a:lnTo>
                  <a:lnTo>
                    <a:pt x="1" y="4439"/>
                  </a:lnTo>
                  <a:lnTo>
                    <a:pt x="354" y="4565"/>
                  </a:lnTo>
                  <a:lnTo>
                    <a:pt x="126" y="5067"/>
                  </a:lnTo>
                  <a:lnTo>
                    <a:pt x="514" y="5798"/>
                  </a:lnTo>
                  <a:lnTo>
                    <a:pt x="674" y="6368"/>
                  </a:lnTo>
                  <a:lnTo>
                    <a:pt x="1279" y="6528"/>
                  </a:lnTo>
                  <a:lnTo>
                    <a:pt x="1439" y="7099"/>
                  </a:lnTo>
                  <a:lnTo>
                    <a:pt x="879" y="7920"/>
                  </a:lnTo>
                  <a:lnTo>
                    <a:pt x="2249" y="8377"/>
                  </a:lnTo>
                  <a:lnTo>
                    <a:pt x="3002" y="8251"/>
                  </a:lnTo>
                  <a:lnTo>
                    <a:pt x="3481" y="8365"/>
                  </a:lnTo>
                  <a:lnTo>
                    <a:pt x="3607" y="8160"/>
                  </a:lnTo>
                  <a:lnTo>
                    <a:pt x="4143" y="8240"/>
                  </a:lnTo>
                  <a:lnTo>
                    <a:pt x="5091" y="7863"/>
                  </a:lnTo>
                  <a:lnTo>
                    <a:pt x="4976" y="7099"/>
                  </a:lnTo>
                  <a:lnTo>
                    <a:pt x="5307" y="6585"/>
                  </a:lnTo>
                  <a:lnTo>
                    <a:pt x="5878" y="6585"/>
                  </a:lnTo>
                  <a:lnTo>
                    <a:pt x="5901" y="6334"/>
                  </a:lnTo>
                  <a:lnTo>
                    <a:pt x="6471" y="6208"/>
                  </a:lnTo>
                  <a:lnTo>
                    <a:pt x="6768" y="6300"/>
                  </a:lnTo>
                  <a:lnTo>
                    <a:pt x="7019" y="6037"/>
                  </a:lnTo>
                  <a:lnTo>
                    <a:pt x="6859" y="5501"/>
                  </a:lnTo>
                  <a:lnTo>
                    <a:pt x="7076" y="4953"/>
                  </a:lnTo>
                  <a:lnTo>
                    <a:pt x="7498" y="4725"/>
                  </a:lnTo>
                  <a:lnTo>
                    <a:pt x="7076" y="4131"/>
                  </a:lnTo>
                  <a:lnTo>
                    <a:pt x="7795" y="4154"/>
                  </a:lnTo>
                  <a:lnTo>
                    <a:pt x="7932" y="3823"/>
                  </a:lnTo>
                  <a:lnTo>
                    <a:pt x="7818" y="3469"/>
                  </a:lnTo>
                  <a:lnTo>
                    <a:pt x="8103" y="3081"/>
                  </a:lnTo>
                  <a:lnTo>
                    <a:pt x="7898" y="2625"/>
                  </a:lnTo>
                  <a:lnTo>
                    <a:pt x="7624" y="2226"/>
                  </a:lnTo>
                  <a:lnTo>
                    <a:pt x="7966" y="1826"/>
                  </a:lnTo>
                  <a:lnTo>
                    <a:pt x="8731" y="1643"/>
                  </a:lnTo>
                  <a:lnTo>
                    <a:pt x="9553" y="1529"/>
                  </a:lnTo>
                  <a:lnTo>
                    <a:pt x="9895" y="1358"/>
                  </a:lnTo>
                  <a:lnTo>
                    <a:pt x="10294" y="12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335;p34">
              <a:extLst>
                <a:ext uri="{FF2B5EF4-FFF2-40B4-BE49-F238E27FC236}">
                  <a16:creationId xmlns:a16="http://schemas.microsoft.com/office/drawing/2014/main" id="{BE64A51D-EBAE-A439-C52F-A619DEFF7B6E}"/>
                </a:ext>
              </a:extLst>
            </p:cNvPr>
            <p:cNvSpPr/>
            <p:nvPr/>
          </p:nvSpPr>
          <p:spPr>
            <a:xfrm>
              <a:off x="3951650" y="3212825"/>
              <a:ext cx="249075" cy="306150"/>
            </a:xfrm>
            <a:custGeom>
              <a:avLst/>
              <a:gdLst/>
              <a:ahLst/>
              <a:cxnLst/>
              <a:rect l="l" t="t" r="r" b="b"/>
              <a:pathLst>
                <a:path w="9963" h="12246" extrusionOk="0">
                  <a:moveTo>
                    <a:pt x="3857" y="1313"/>
                  </a:moveTo>
                  <a:lnTo>
                    <a:pt x="1484" y="1301"/>
                  </a:lnTo>
                  <a:lnTo>
                    <a:pt x="1221" y="1404"/>
                  </a:lnTo>
                  <a:lnTo>
                    <a:pt x="970" y="1381"/>
                  </a:lnTo>
                  <a:lnTo>
                    <a:pt x="651" y="1518"/>
                  </a:lnTo>
                  <a:lnTo>
                    <a:pt x="571" y="1689"/>
                  </a:lnTo>
                  <a:lnTo>
                    <a:pt x="970" y="2260"/>
                  </a:lnTo>
                  <a:lnTo>
                    <a:pt x="1130" y="2865"/>
                  </a:lnTo>
                  <a:lnTo>
                    <a:pt x="1358" y="3744"/>
                  </a:lnTo>
                  <a:lnTo>
                    <a:pt x="1119" y="4109"/>
                  </a:lnTo>
                  <a:lnTo>
                    <a:pt x="1073" y="4291"/>
                  </a:lnTo>
                  <a:lnTo>
                    <a:pt x="1256" y="4839"/>
                  </a:lnTo>
                  <a:lnTo>
                    <a:pt x="1472" y="5387"/>
                  </a:lnTo>
                  <a:lnTo>
                    <a:pt x="1701" y="5706"/>
                  </a:lnTo>
                  <a:lnTo>
                    <a:pt x="1746" y="6220"/>
                  </a:lnTo>
                  <a:lnTo>
                    <a:pt x="1644" y="6905"/>
                  </a:lnTo>
                  <a:lnTo>
                    <a:pt x="1381" y="7304"/>
                  </a:lnTo>
                  <a:lnTo>
                    <a:pt x="913" y="7909"/>
                  </a:lnTo>
                  <a:lnTo>
                    <a:pt x="731" y="8274"/>
                  </a:lnTo>
                  <a:lnTo>
                    <a:pt x="457" y="9084"/>
                  </a:lnTo>
                  <a:lnTo>
                    <a:pt x="411" y="9472"/>
                  </a:lnTo>
                  <a:lnTo>
                    <a:pt x="126" y="10317"/>
                  </a:lnTo>
                  <a:lnTo>
                    <a:pt x="0" y="11104"/>
                  </a:lnTo>
                  <a:lnTo>
                    <a:pt x="69" y="11675"/>
                  </a:lnTo>
                  <a:lnTo>
                    <a:pt x="457" y="11504"/>
                  </a:lnTo>
                  <a:lnTo>
                    <a:pt x="925" y="11355"/>
                  </a:lnTo>
                  <a:lnTo>
                    <a:pt x="1438" y="11367"/>
                  </a:lnTo>
                  <a:lnTo>
                    <a:pt x="1895" y="11789"/>
                  </a:lnTo>
                  <a:lnTo>
                    <a:pt x="2032" y="11732"/>
                  </a:lnTo>
                  <a:lnTo>
                    <a:pt x="5238" y="11686"/>
                  </a:lnTo>
                  <a:lnTo>
                    <a:pt x="5763" y="12109"/>
                  </a:lnTo>
                  <a:lnTo>
                    <a:pt x="7681" y="12246"/>
                  </a:lnTo>
                  <a:lnTo>
                    <a:pt x="9141" y="11880"/>
                  </a:lnTo>
                  <a:lnTo>
                    <a:pt x="8651" y="11310"/>
                  </a:lnTo>
                  <a:lnTo>
                    <a:pt x="8137" y="10568"/>
                  </a:lnTo>
                  <a:lnTo>
                    <a:pt x="8251" y="7681"/>
                  </a:lnTo>
                  <a:lnTo>
                    <a:pt x="9906" y="7692"/>
                  </a:lnTo>
                  <a:lnTo>
                    <a:pt x="9826" y="7373"/>
                  </a:lnTo>
                  <a:lnTo>
                    <a:pt x="9963" y="7030"/>
                  </a:lnTo>
                  <a:lnTo>
                    <a:pt x="9826" y="6608"/>
                  </a:lnTo>
                  <a:lnTo>
                    <a:pt x="9929" y="6174"/>
                  </a:lnTo>
                  <a:lnTo>
                    <a:pt x="9860" y="5889"/>
                  </a:lnTo>
                  <a:lnTo>
                    <a:pt x="9484" y="5832"/>
                  </a:lnTo>
                  <a:lnTo>
                    <a:pt x="8993" y="5980"/>
                  </a:lnTo>
                  <a:lnTo>
                    <a:pt x="8651" y="5946"/>
                  </a:lnTo>
                  <a:lnTo>
                    <a:pt x="8445" y="6037"/>
                  </a:lnTo>
                  <a:lnTo>
                    <a:pt x="8514" y="4953"/>
                  </a:lnTo>
                  <a:lnTo>
                    <a:pt x="8251" y="4622"/>
                  </a:lnTo>
                  <a:lnTo>
                    <a:pt x="8206" y="4052"/>
                  </a:lnTo>
                  <a:lnTo>
                    <a:pt x="8331" y="3515"/>
                  </a:lnTo>
                  <a:lnTo>
                    <a:pt x="8160" y="3173"/>
                  </a:lnTo>
                  <a:lnTo>
                    <a:pt x="8160" y="2602"/>
                  </a:lnTo>
                  <a:lnTo>
                    <a:pt x="7190" y="2602"/>
                  </a:lnTo>
                  <a:lnTo>
                    <a:pt x="7258" y="2271"/>
                  </a:lnTo>
                  <a:lnTo>
                    <a:pt x="6847" y="2271"/>
                  </a:lnTo>
                  <a:lnTo>
                    <a:pt x="6802" y="2431"/>
                  </a:lnTo>
                  <a:lnTo>
                    <a:pt x="6323" y="2465"/>
                  </a:lnTo>
                  <a:lnTo>
                    <a:pt x="6106" y="3002"/>
                  </a:lnTo>
                  <a:lnTo>
                    <a:pt x="5980" y="3230"/>
                  </a:lnTo>
                  <a:lnTo>
                    <a:pt x="5546" y="3093"/>
                  </a:lnTo>
                  <a:lnTo>
                    <a:pt x="5284" y="3230"/>
                  </a:lnTo>
                  <a:lnTo>
                    <a:pt x="4748" y="3298"/>
                  </a:lnTo>
                  <a:lnTo>
                    <a:pt x="4451" y="2831"/>
                  </a:lnTo>
                  <a:lnTo>
                    <a:pt x="4268" y="2522"/>
                  </a:lnTo>
                  <a:lnTo>
                    <a:pt x="4040" y="1986"/>
                  </a:lnTo>
                  <a:close/>
                  <a:moveTo>
                    <a:pt x="742" y="1130"/>
                  </a:moveTo>
                  <a:lnTo>
                    <a:pt x="776" y="742"/>
                  </a:lnTo>
                  <a:lnTo>
                    <a:pt x="902" y="503"/>
                  </a:lnTo>
                  <a:lnTo>
                    <a:pt x="1187" y="320"/>
                  </a:lnTo>
                  <a:lnTo>
                    <a:pt x="902" y="0"/>
                  </a:lnTo>
                  <a:lnTo>
                    <a:pt x="651" y="160"/>
                  </a:lnTo>
                  <a:lnTo>
                    <a:pt x="331" y="548"/>
                  </a:lnTo>
                  <a:lnTo>
                    <a:pt x="537" y="12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Google Shape;336;p34">
              <a:extLst>
                <a:ext uri="{FF2B5EF4-FFF2-40B4-BE49-F238E27FC236}">
                  <a16:creationId xmlns:a16="http://schemas.microsoft.com/office/drawing/2014/main" id="{31542699-5E40-AA34-2149-4568A04418D6}"/>
                </a:ext>
              </a:extLst>
            </p:cNvPr>
            <p:cNvSpPr/>
            <p:nvPr/>
          </p:nvSpPr>
          <p:spPr>
            <a:xfrm>
              <a:off x="4073750" y="2143225"/>
              <a:ext cx="34275" cy="68200"/>
            </a:xfrm>
            <a:custGeom>
              <a:avLst/>
              <a:gdLst/>
              <a:ahLst/>
              <a:cxnLst/>
              <a:rect l="l" t="t" r="r" b="b"/>
              <a:pathLst>
                <a:path w="1371" h="2728" extrusionOk="0">
                  <a:moveTo>
                    <a:pt x="286" y="0"/>
                  </a:moveTo>
                  <a:lnTo>
                    <a:pt x="1" y="445"/>
                  </a:lnTo>
                  <a:lnTo>
                    <a:pt x="69" y="719"/>
                  </a:lnTo>
                  <a:lnTo>
                    <a:pt x="69" y="719"/>
                  </a:lnTo>
                  <a:lnTo>
                    <a:pt x="217" y="856"/>
                  </a:lnTo>
                  <a:lnTo>
                    <a:pt x="138" y="1130"/>
                  </a:lnTo>
                  <a:lnTo>
                    <a:pt x="126" y="1746"/>
                  </a:lnTo>
                  <a:lnTo>
                    <a:pt x="229" y="2168"/>
                  </a:lnTo>
                  <a:lnTo>
                    <a:pt x="651" y="2477"/>
                  </a:lnTo>
                  <a:lnTo>
                    <a:pt x="685" y="2671"/>
                  </a:lnTo>
                  <a:lnTo>
                    <a:pt x="822" y="2728"/>
                  </a:lnTo>
                  <a:lnTo>
                    <a:pt x="1130" y="2294"/>
                  </a:lnTo>
                  <a:lnTo>
                    <a:pt x="1142" y="1997"/>
                  </a:lnTo>
                  <a:lnTo>
                    <a:pt x="1370" y="1872"/>
                  </a:lnTo>
                  <a:lnTo>
                    <a:pt x="1370" y="1643"/>
                  </a:lnTo>
                  <a:lnTo>
                    <a:pt x="1039" y="1415"/>
                  </a:lnTo>
                  <a:lnTo>
                    <a:pt x="914" y="1039"/>
                  </a:lnTo>
                  <a:lnTo>
                    <a:pt x="971" y="742"/>
                  </a:lnTo>
                  <a:lnTo>
                    <a:pt x="971" y="742"/>
                  </a:lnTo>
                  <a:lnTo>
                    <a:pt x="902" y="411"/>
                  </a:lnTo>
                  <a:lnTo>
                    <a:pt x="708" y="331"/>
                  </a:lnTo>
                  <a:lnTo>
                    <a:pt x="526" y="103"/>
                  </a:lnTo>
                  <a:lnTo>
                    <a:pt x="343" y="1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337;p34">
              <a:extLst>
                <a:ext uri="{FF2B5EF4-FFF2-40B4-BE49-F238E27FC236}">
                  <a16:creationId xmlns:a16="http://schemas.microsoft.com/office/drawing/2014/main" id="{459D74AC-EEDA-BE2F-0703-871E29D76A86}"/>
                </a:ext>
              </a:extLst>
            </p:cNvPr>
            <p:cNvSpPr/>
            <p:nvPr/>
          </p:nvSpPr>
          <p:spPr>
            <a:xfrm>
              <a:off x="4728800" y="2520950"/>
              <a:ext cx="92750" cy="80775"/>
            </a:xfrm>
            <a:custGeom>
              <a:avLst/>
              <a:gdLst/>
              <a:ahLst/>
              <a:cxnLst/>
              <a:rect l="l" t="t" r="r" b="b"/>
              <a:pathLst>
                <a:path w="3710" h="3231" extrusionOk="0">
                  <a:moveTo>
                    <a:pt x="3527" y="320"/>
                  </a:moveTo>
                  <a:lnTo>
                    <a:pt x="3345" y="1"/>
                  </a:lnTo>
                  <a:lnTo>
                    <a:pt x="2911" y="560"/>
                  </a:lnTo>
                  <a:lnTo>
                    <a:pt x="2386" y="1142"/>
                  </a:lnTo>
                  <a:lnTo>
                    <a:pt x="1918" y="1758"/>
                  </a:lnTo>
                  <a:lnTo>
                    <a:pt x="1439" y="1724"/>
                  </a:lnTo>
                  <a:lnTo>
                    <a:pt x="788" y="1701"/>
                  </a:lnTo>
                  <a:lnTo>
                    <a:pt x="184" y="1838"/>
                  </a:lnTo>
                  <a:lnTo>
                    <a:pt x="149" y="1599"/>
                  </a:lnTo>
                  <a:lnTo>
                    <a:pt x="1" y="1644"/>
                  </a:lnTo>
                  <a:lnTo>
                    <a:pt x="58" y="1861"/>
                  </a:lnTo>
                  <a:lnTo>
                    <a:pt x="435" y="2774"/>
                  </a:lnTo>
                  <a:lnTo>
                    <a:pt x="2831" y="3230"/>
                  </a:lnTo>
                  <a:lnTo>
                    <a:pt x="2968" y="3036"/>
                  </a:lnTo>
                  <a:lnTo>
                    <a:pt x="2957" y="2671"/>
                  </a:lnTo>
                  <a:lnTo>
                    <a:pt x="3151" y="2295"/>
                  </a:lnTo>
                  <a:lnTo>
                    <a:pt x="3117" y="1930"/>
                  </a:lnTo>
                  <a:lnTo>
                    <a:pt x="3459" y="1747"/>
                  </a:lnTo>
                  <a:lnTo>
                    <a:pt x="3299" y="1621"/>
                  </a:lnTo>
                  <a:lnTo>
                    <a:pt x="3311" y="1028"/>
                  </a:lnTo>
                  <a:lnTo>
                    <a:pt x="3710" y="10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338;p34">
              <a:extLst>
                <a:ext uri="{FF2B5EF4-FFF2-40B4-BE49-F238E27FC236}">
                  <a16:creationId xmlns:a16="http://schemas.microsoft.com/office/drawing/2014/main" id="{C4B21F8D-512D-850B-5ADA-CB0DDD4C9BE6}"/>
                </a:ext>
              </a:extLst>
            </p:cNvPr>
            <p:cNvSpPr/>
            <p:nvPr/>
          </p:nvSpPr>
          <p:spPr>
            <a:xfrm>
              <a:off x="2369900" y="3607675"/>
              <a:ext cx="310150" cy="748675"/>
            </a:xfrm>
            <a:custGeom>
              <a:avLst/>
              <a:gdLst/>
              <a:ahLst/>
              <a:cxnLst/>
              <a:rect l="l" t="t" r="r" b="b"/>
              <a:pathLst>
                <a:path w="12406" h="29947" extrusionOk="0">
                  <a:moveTo>
                    <a:pt x="10283" y="29901"/>
                  </a:moveTo>
                  <a:lnTo>
                    <a:pt x="10409" y="29467"/>
                  </a:lnTo>
                  <a:lnTo>
                    <a:pt x="9370" y="29262"/>
                  </a:lnTo>
                  <a:lnTo>
                    <a:pt x="8263" y="28748"/>
                  </a:lnTo>
                  <a:lnTo>
                    <a:pt x="7659" y="28086"/>
                  </a:lnTo>
                  <a:lnTo>
                    <a:pt x="7225" y="27687"/>
                  </a:lnTo>
                  <a:lnTo>
                    <a:pt x="8069" y="29615"/>
                  </a:lnTo>
                  <a:lnTo>
                    <a:pt x="8777" y="29615"/>
                  </a:lnTo>
                  <a:lnTo>
                    <a:pt x="9199" y="29638"/>
                  </a:lnTo>
                  <a:lnTo>
                    <a:pt x="9667" y="29946"/>
                  </a:lnTo>
                  <a:close/>
                  <a:moveTo>
                    <a:pt x="3094" y="218"/>
                  </a:moveTo>
                  <a:lnTo>
                    <a:pt x="2032" y="1"/>
                  </a:lnTo>
                  <a:lnTo>
                    <a:pt x="1462" y="811"/>
                  </a:lnTo>
                  <a:lnTo>
                    <a:pt x="1587" y="1039"/>
                  </a:lnTo>
                  <a:lnTo>
                    <a:pt x="1427" y="1987"/>
                  </a:lnTo>
                  <a:lnTo>
                    <a:pt x="629" y="2443"/>
                  </a:lnTo>
                  <a:lnTo>
                    <a:pt x="857" y="3949"/>
                  </a:lnTo>
                  <a:lnTo>
                    <a:pt x="731" y="4235"/>
                  </a:lnTo>
                  <a:lnTo>
                    <a:pt x="1017" y="4589"/>
                  </a:lnTo>
                  <a:lnTo>
                    <a:pt x="560" y="5159"/>
                  </a:lnTo>
                  <a:lnTo>
                    <a:pt x="195" y="6004"/>
                  </a:lnTo>
                  <a:lnTo>
                    <a:pt x="58" y="6837"/>
                  </a:lnTo>
                  <a:lnTo>
                    <a:pt x="309" y="7715"/>
                  </a:lnTo>
                  <a:lnTo>
                    <a:pt x="1" y="8640"/>
                  </a:lnTo>
                  <a:lnTo>
                    <a:pt x="708" y="10203"/>
                  </a:lnTo>
                  <a:lnTo>
                    <a:pt x="937" y="10374"/>
                  </a:lnTo>
                  <a:lnTo>
                    <a:pt x="1119" y="11208"/>
                  </a:lnTo>
                  <a:lnTo>
                    <a:pt x="891" y="12098"/>
                  </a:lnTo>
                  <a:lnTo>
                    <a:pt x="1085" y="12862"/>
                  </a:lnTo>
                  <a:lnTo>
                    <a:pt x="674" y="13479"/>
                  </a:lnTo>
                  <a:lnTo>
                    <a:pt x="891" y="14323"/>
                  </a:lnTo>
                  <a:lnTo>
                    <a:pt x="1359" y="15225"/>
                  </a:lnTo>
                  <a:lnTo>
                    <a:pt x="1005" y="15567"/>
                  </a:lnTo>
                  <a:lnTo>
                    <a:pt x="1051" y="16377"/>
                  </a:lnTo>
                  <a:lnTo>
                    <a:pt x="1142" y="17290"/>
                  </a:lnTo>
                  <a:lnTo>
                    <a:pt x="1621" y="18374"/>
                  </a:lnTo>
                  <a:lnTo>
                    <a:pt x="1393" y="18546"/>
                  </a:lnTo>
                  <a:lnTo>
                    <a:pt x="1907" y="19561"/>
                  </a:lnTo>
                  <a:lnTo>
                    <a:pt x="2340" y="19881"/>
                  </a:lnTo>
                  <a:lnTo>
                    <a:pt x="2226" y="20257"/>
                  </a:lnTo>
                  <a:lnTo>
                    <a:pt x="2626" y="20440"/>
                  </a:lnTo>
                  <a:lnTo>
                    <a:pt x="2820" y="20771"/>
                  </a:lnTo>
                  <a:lnTo>
                    <a:pt x="2557" y="20931"/>
                  </a:lnTo>
                  <a:lnTo>
                    <a:pt x="2820" y="21456"/>
                  </a:lnTo>
                  <a:lnTo>
                    <a:pt x="2968" y="22620"/>
                  </a:lnTo>
                  <a:lnTo>
                    <a:pt x="2877" y="23384"/>
                  </a:lnTo>
                  <a:lnTo>
                    <a:pt x="3128" y="23841"/>
                  </a:lnTo>
                  <a:lnTo>
                    <a:pt x="3116" y="24389"/>
                  </a:lnTo>
                  <a:lnTo>
                    <a:pt x="2728" y="24777"/>
                  </a:lnTo>
                  <a:lnTo>
                    <a:pt x="3174" y="25724"/>
                  </a:lnTo>
                  <a:lnTo>
                    <a:pt x="3539" y="26032"/>
                  </a:lnTo>
                  <a:lnTo>
                    <a:pt x="3984" y="25975"/>
                  </a:lnTo>
                  <a:lnTo>
                    <a:pt x="4246" y="26637"/>
                  </a:lnTo>
                  <a:lnTo>
                    <a:pt x="4737" y="27150"/>
                  </a:lnTo>
                  <a:lnTo>
                    <a:pt x="6449" y="27265"/>
                  </a:lnTo>
                  <a:lnTo>
                    <a:pt x="7134" y="27390"/>
                  </a:lnTo>
                  <a:lnTo>
                    <a:pt x="7453" y="27447"/>
                  </a:lnTo>
                  <a:lnTo>
                    <a:pt x="6780" y="26934"/>
                  </a:lnTo>
                  <a:lnTo>
                    <a:pt x="6198" y="26032"/>
                  </a:lnTo>
                  <a:lnTo>
                    <a:pt x="6323" y="25621"/>
                  </a:lnTo>
                  <a:lnTo>
                    <a:pt x="6825" y="25267"/>
                  </a:lnTo>
                  <a:lnTo>
                    <a:pt x="6894" y="24240"/>
                  </a:lnTo>
                  <a:lnTo>
                    <a:pt x="7567" y="23738"/>
                  </a:lnTo>
                  <a:lnTo>
                    <a:pt x="7533" y="22939"/>
                  </a:lnTo>
                  <a:lnTo>
                    <a:pt x="6791" y="22757"/>
                  </a:lnTo>
                  <a:lnTo>
                    <a:pt x="5878" y="22106"/>
                  </a:lnTo>
                  <a:lnTo>
                    <a:pt x="5867" y="21444"/>
                  </a:lnTo>
                  <a:lnTo>
                    <a:pt x="6278" y="20999"/>
                  </a:lnTo>
                  <a:lnTo>
                    <a:pt x="6951" y="20988"/>
                  </a:lnTo>
                  <a:lnTo>
                    <a:pt x="6985" y="20508"/>
                  </a:lnTo>
                  <a:lnTo>
                    <a:pt x="6814" y="19641"/>
                  </a:lnTo>
                  <a:lnTo>
                    <a:pt x="7225" y="19082"/>
                  </a:lnTo>
                  <a:lnTo>
                    <a:pt x="7807" y="18819"/>
                  </a:lnTo>
                  <a:lnTo>
                    <a:pt x="7453" y="18363"/>
                  </a:lnTo>
                  <a:lnTo>
                    <a:pt x="7134" y="18648"/>
                  </a:lnTo>
                  <a:lnTo>
                    <a:pt x="6563" y="18374"/>
                  </a:lnTo>
                  <a:lnTo>
                    <a:pt x="6209" y="17484"/>
                  </a:lnTo>
                  <a:lnTo>
                    <a:pt x="6426" y="17256"/>
                  </a:lnTo>
                  <a:lnTo>
                    <a:pt x="7225" y="17587"/>
                  </a:lnTo>
                  <a:lnTo>
                    <a:pt x="7932" y="17461"/>
                  </a:lnTo>
                  <a:lnTo>
                    <a:pt x="8298" y="17142"/>
                  </a:lnTo>
                  <a:lnTo>
                    <a:pt x="8035" y="16708"/>
                  </a:lnTo>
                  <a:lnTo>
                    <a:pt x="8024" y="16024"/>
                  </a:lnTo>
                  <a:lnTo>
                    <a:pt x="7738" y="15476"/>
                  </a:lnTo>
                  <a:lnTo>
                    <a:pt x="8560" y="15567"/>
                  </a:lnTo>
                  <a:lnTo>
                    <a:pt x="10021" y="15373"/>
                  </a:lnTo>
                  <a:lnTo>
                    <a:pt x="11002" y="14894"/>
                  </a:lnTo>
                  <a:lnTo>
                    <a:pt x="11470" y="13707"/>
                  </a:lnTo>
                  <a:lnTo>
                    <a:pt x="11436" y="13250"/>
                  </a:lnTo>
                  <a:lnTo>
                    <a:pt x="10877" y="12851"/>
                  </a:lnTo>
                  <a:lnTo>
                    <a:pt x="10865" y="12212"/>
                  </a:lnTo>
                  <a:lnTo>
                    <a:pt x="9747" y="11424"/>
                  </a:lnTo>
                  <a:lnTo>
                    <a:pt x="9701" y="10957"/>
                  </a:lnTo>
                  <a:lnTo>
                    <a:pt x="9644" y="10352"/>
                  </a:lnTo>
                  <a:lnTo>
                    <a:pt x="9781" y="10158"/>
                  </a:lnTo>
                  <a:lnTo>
                    <a:pt x="9621" y="9256"/>
                  </a:lnTo>
                  <a:lnTo>
                    <a:pt x="9667" y="8332"/>
                  </a:lnTo>
                  <a:lnTo>
                    <a:pt x="9736" y="7601"/>
                  </a:lnTo>
                  <a:lnTo>
                    <a:pt x="10580" y="6380"/>
                  </a:lnTo>
                  <a:lnTo>
                    <a:pt x="11333" y="5490"/>
                  </a:lnTo>
                  <a:lnTo>
                    <a:pt x="11801" y="5125"/>
                  </a:lnTo>
                  <a:lnTo>
                    <a:pt x="12406" y="4623"/>
                  </a:lnTo>
                  <a:lnTo>
                    <a:pt x="12326" y="3892"/>
                  </a:lnTo>
                  <a:lnTo>
                    <a:pt x="11892" y="3367"/>
                  </a:lnTo>
                  <a:lnTo>
                    <a:pt x="11516" y="3539"/>
                  </a:lnTo>
                  <a:lnTo>
                    <a:pt x="11470" y="4349"/>
                  </a:lnTo>
                  <a:lnTo>
                    <a:pt x="10865" y="5034"/>
                  </a:lnTo>
                  <a:lnTo>
                    <a:pt x="10261" y="5193"/>
                  </a:lnTo>
                  <a:lnTo>
                    <a:pt x="9382" y="5045"/>
                  </a:lnTo>
                  <a:lnTo>
                    <a:pt x="8560" y="4794"/>
                  </a:lnTo>
                  <a:lnTo>
                    <a:pt x="9165" y="3424"/>
                  </a:lnTo>
                  <a:lnTo>
                    <a:pt x="9005" y="3025"/>
                  </a:lnTo>
                  <a:lnTo>
                    <a:pt x="8161" y="2671"/>
                  </a:lnTo>
                  <a:lnTo>
                    <a:pt x="7134" y="1998"/>
                  </a:lnTo>
                  <a:lnTo>
                    <a:pt x="6483" y="1850"/>
                  </a:lnTo>
                  <a:lnTo>
                    <a:pt x="4885" y="366"/>
                  </a:lnTo>
                  <a:lnTo>
                    <a:pt x="4737" y="183"/>
                  </a:lnTo>
                  <a:lnTo>
                    <a:pt x="3847" y="138"/>
                  </a:lnTo>
                  <a:lnTo>
                    <a:pt x="3619" y="8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39;p34">
              <a:extLst>
                <a:ext uri="{FF2B5EF4-FFF2-40B4-BE49-F238E27FC236}">
                  <a16:creationId xmlns:a16="http://schemas.microsoft.com/office/drawing/2014/main" id="{3295B0EB-E9AA-CDD0-2D81-BB9DE8BE0607}"/>
                </a:ext>
              </a:extLst>
            </p:cNvPr>
            <p:cNvSpPr/>
            <p:nvPr/>
          </p:nvSpPr>
          <p:spPr>
            <a:xfrm>
              <a:off x="4521975" y="2175175"/>
              <a:ext cx="63650" cy="56500"/>
            </a:xfrm>
            <a:custGeom>
              <a:avLst/>
              <a:gdLst/>
              <a:ahLst/>
              <a:cxnLst/>
              <a:rect l="l" t="t" r="r" b="b"/>
              <a:pathLst>
                <a:path w="2546" h="2260" extrusionOk="0">
                  <a:moveTo>
                    <a:pt x="2545" y="2237"/>
                  </a:moveTo>
                  <a:lnTo>
                    <a:pt x="2408" y="1609"/>
                  </a:lnTo>
                  <a:lnTo>
                    <a:pt x="2054" y="1450"/>
                  </a:lnTo>
                  <a:lnTo>
                    <a:pt x="1701" y="1210"/>
                  </a:lnTo>
                  <a:lnTo>
                    <a:pt x="1838" y="925"/>
                  </a:lnTo>
                  <a:lnTo>
                    <a:pt x="1404" y="605"/>
                  </a:lnTo>
                  <a:lnTo>
                    <a:pt x="1495" y="400"/>
                  </a:lnTo>
                  <a:lnTo>
                    <a:pt x="1187" y="240"/>
                  </a:lnTo>
                  <a:lnTo>
                    <a:pt x="982" y="0"/>
                  </a:lnTo>
                  <a:lnTo>
                    <a:pt x="0" y="137"/>
                  </a:lnTo>
                  <a:lnTo>
                    <a:pt x="183" y="457"/>
                  </a:lnTo>
                  <a:lnTo>
                    <a:pt x="183" y="890"/>
                  </a:lnTo>
                  <a:lnTo>
                    <a:pt x="788" y="1107"/>
                  </a:lnTo>
                  <a:lnTo>
                    <a:pt x="1130" y="1381"/>
                  </a:lnTo>
                  <a:lnTo>
                    <a:pt x="1267" y="1347"/>
                  </a:lnTo>
                  <a:lnTo>
                    <a:pt x="1529" y="1598"/>
                  </a:lnTo>
                  <a:lnTo>
                    <a:pt x="1849" y="1598"/>
                  </a:lnTo>
                  <a:lnTo>
                    <a:pt x="1883" y="1735"/>
                  </a:lnTo>
                  <a:lnTo>
                    <a:pt x="2283" y="22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40;p34">
              <a:extLst>
                <a:ext uri="{FF2B5EF4-FFF2-40B4-BE49-F238E27FC236}">
                  <a16:creationId xmlns:a16="http://schemas.microsoft.com/office/drawing/2014/main" id="{5A3FE52B-AAE0-1678-93DA-D695E908FEC1}"/>
                </a:ext>
              </a:extLst>
            </p:cNvPr>
            <p:cNvSpPr/>
            <p:nvPr/>
          </p:nvSpPr>
          <p:spPr>
            <a:xfrm>
              <a:off x="5901700" y="3354050"/>
              <a:ext cx="798875" cy="747525"/>
            </a:xfrm>
            <a:custGeom>
              <a:avLst/>
              <a:gdLst/>
              <a:ahLst/>
              <a:cxnLst/>
              <a:rect l="l" t="t" r="r" b="b"/>
              <a:pathLst>
                <a:path w="31955" h="29901" extrusionOk="0">
                  <a:moveTo>
                    <a:pt x="19778" y="27390"/>
                  </a:moveTo>
                  <a:lnTo>
                    <a:pt x="19344" y="27321"/>
                  </a:lnTo>
                  <a:lnTo>
                    <a:pt x="19082" y="27732"/>
                  </a:lnTo>
                  <a:lnTo>
                    <a:pt x="18990" y="28508"/>
                  </a:lnTo>
                  <a:lnTo>
                    <a:pt x="18694" y="29079"/>
                  </a:lnTo>
                  <a:lnTo>
                    <a:pt x="18625" y="29832"/>
                  </a:lnTo>
                  <a:lnTo>
                    <a:pt x="19047" y="29855"/>
                  </a:lnTo>
                  <a:lnTo>
                    <a:pt x="19162" y="29900"/>
                  </a:lnTo>
                  <a:lnTo>
                    <a:pt x="20109" y="29284"/>
                  </a:lnTo>
                  <a:lnTo>
                    <a:pt x="20189" y="29535"/>
                  </a:lnTo>
                  <a:lnTo>
                    <a:pt x="20759" y="28828"/>
                  </a:lnTo>
                  <a:lnTo>
                    <a:pt x="21216" y="28519"/>
                  </a:lnTo>
                  <a:lnTo>
                    <a:pt x="21855" y="27481"/>
                  </a:lnTo>
                  <a:lnTo>
                    <a:pt x="21455" y="27401"/>
                  </a:lnTo>
                  <a:lnTo>
                    <a:pt x="20771" y="27572"/>
                  </a:lnTo>
                  <a:lnTo>
                    <a:pt x="20291" y="27709"/>
                  </a:lnTo>
                  <a:close/>
                  <a:moveTo>
                    <a:pt x="26922" y="2808"/>
                  </a:moveTo>
                  <a:lnTo>
                    <a:pt x="26990" y="2488"/>
                  </a:lnTo>
                  <a:lnTo>
                    <a:pt x="27013" y="1975"/>
                  </a:lnTo>
                  <a:lnTo>
                    <a:pt x="26785" y="1518"/>
                  </a:lnTo>
                  <a:lnTo>
                    <a:pt x="26796" y="1130"/>
                  </a:lnTo>
                  <a:lnTo>
                    <a:pt x="26614" y="1016"/>
                  </a:lnTo>
                  <a:lnTo>
                    <a:pt x="26625" y="457"/>
                  </a:lnTo>
                  <a:lnTo>
                    <a:pt x="26454" y="0"/>
                  </a:lnTo>
                  <a:lnTo>
                    <a:pt x="26123" y="343"/>
                  </a:lnTo>
                  <a:lnTo>
                    <a:pt x="26066" y="594"/>
                  </a:lnTo>
                  <a:lnTo>
                    <a:pt x="25849" y="1096"/>
                  </a:lnTo>
                  <a:lnTo>
                    <a:pt x="25598" y="1587"/>
                  </a:lnTo>
                  <a:lnTo>
                    <a:pt x="25678" y="1883"/>
                  </a:lnTo>
                  <a:lnTo>
                    <a:pt x="25507" y="2066"/>
                  </a:lnTo>
                  <a:lnTo>
                    <a:pt x="25290" y="2751"/>
                  </a:lnTo>
                  <a:lnTo>
                    <a:pt x="25313" y="3276"/>
                  </a:lnTo>
                  <a:lnTo>
                    <a:pt x="25210" y="3538"/>
                  </a:lnTo>
                  <a:lnTo>
                    <a:pt x="25256" y="3983"/>
                  </a:lnTo>
                  <a:lnTo>
                    <a:pt x="24879" y="4691"/>
                  </a:lnTo>
                  <a:lnTo>
                    <a:pt x="24697" y="5193"/>
                  </a:lnTo>
                  <a:lnTo>
                    <a:pt x="24457" y="5604"/>
                  </a:lnTo>
                  <a:lnTo>
                    <a:pt x="24206" y="6094"/>
                  </a:lnTo>
                  <a:lnTo>
                    <a:pt x="23624" y="6391"/>
                  </a:lnTo>
                  <a:lnTo>
                    <a:pt x="22928" y="6094"/>
                  </a:lnTo>
                  <a:lnTo>
                    <a:pt x="22859" y="5809"/>
                  </a:lnTo>
                  <a:lnTo>
                    <a:pt x="22494" y="5581"/>
                  </a:lnTo>
                  <a:lnTo>
                    <a:pt x="22266" y="5581"/>
                  </a:lnTo>
                  <a:lnTo>
                    <a:pt x="21798" y="5033"/>
                  </a:lnTo>
                  <a:lnTo>
                    <a:pt x="21444" y="4725"/>
                  </a:lnTo>
                  <a:lnTo>
                    <a:pt x="20885" y="4440"/>
                  </a:lnTo>
                  <a:lnTo>
                    <a:pt x="20326" y="3938"/>
                  </a:lnTo>
                  <a:lnTo>
                    <a:pt x="20314" y="3675"/>
                  </a:lnTo>
                  <a:lnTo>
                    <a:pt x="20668" y="3241"/>
                  </a:lnTo>
                  <a:lnTo>
                    <a:pt x="20976" y="2785"/>
                  </a:lnTo>
                  <a:lnTo>
                    <a:pt x="20930" y="2408"/>
                  </a:lnTo>
                  <a:lnTo>
                    <a:pt x="21204" y="2386"/>
                  </a:lnTo>
                  <a:lnTo>
                    <a:pt x="21558" y="2020"/>
                  </a:lnTo>
                  <a:lnTo>
                    <a:pt x="21843" y="1541"/>
                  </a:lnTo>
                  <a:lnTo>
                    <a:pt x="21524" y="1085"/>
                  </a:lnTo>
                  <a:lnTo>
                    <a:pt x="21319" y="1256"/>
                  </a:lnTo>
                  <a:lnTo>
                    <a:pt x="21033" y="1187"/>
                  </a:lnTo>
                  <a:lnTo>
                    <a:pt x="20531" y="1438"/>
                  </a:lnTo>
                  <a:lnTo>
                    <a:pt x="20075" y="1153"/>
                  </a:lnTo>
                  <a:lnTo>
                    <a:pt x="19835" y="1256"/>
                  </a:lnTo>
                  <a:lnTo>
                    <a:pt x="19184" y="1027"/>
                  </a:lnTo>
                  <a:lnTo>
                    <a:pt x="18808" y="639"/>
                  </a:lnTo>
                  <a:lnTo>
                    <a:pt x="18306" y="423"/>
                  </a:lnTo>
                  <a:lnTo>
                    <a:pt x="17861" y="560"/>
                  </a:lnTo>
                  <a:lnTo>
                    <a:pt x="18420" y="856"/>
                  </a:lnTo>
                  <a:lnTo>
                    <a:pt x="18374" y="1313"/>
                  </a:lnTo>
                  <a:lnTo>
                    <a:pt x="17689" y="1484"/>
                  </a:lnTo>
                  <a:lnTo>
                    <a:pt x="17290" y="1381"/>
                  </a:lnTo>
                  <a:lnTo>
                    <a:pt x="16776" y="1701"/>
                  </a:lnTo>
                  <a:lnTo>
                    <a:pt x="16366" y="2226"/>
                  </a:lnTo>
                  <a:lnTo>
                    <a:pt x="16446" y="2443"/>
                  </a:lnTo>
                  <a:lnTo>
                    <a:pt x="16069" y="2682"/>
                  </a:lnTo>
                  <a:lnTo>
                    <a:pt x="15578" y="3413"/>
                  </a:lnTo>
                  <a:lnTo>
                    <a:pt x="15669" y="3903"/>
                  </a:lnTo>
                  <a:lnTo>
                    <a:pt x="15179" y="3823"/>
                  </a:lnTo>
                  <a:lnTo>
                    <a:pt x="14677" y="3823"/>
                  </a:lnTo>
                  <a:lnTo>
                    <a:pt x="14323" y="3276"/>
                  </a:lnTo>
                  <a:lnTo>
                    <a:pt x="13798" y="2865"/>
                  </a:lnTo>
                  <a:lnTo>
                    <a:pt x="13398" y="2979"/>
                  </a:lnTo>
                  <a:lnTo>
                    <a:pt x="13022" y="3105"/>
                  </a:lnTo>
                  <a:lnTo>
                    <a:pt x="12988" y="3333"/>
                  </a:lnTo>
                  <a:lnTo>
                    <a:pt x="12645" y="3241"/>
                  </a:lnTo>
                  <a:lnTo>
                    <a:pt x="12600" y="3493"/>
                  </a:lnTo>
                  <a:lnTo>
                    <a:pt x="12166" y="3652"/>
                  </a:lnTo>
                  <a:lnTo>
                    <a:pt x="11926" y="4006"/>
                  </a:lnTo>
                  <a:lnTo>
                    <a:pt x="11424" y="4451"/>
                  </a:lnTo>
                  <a:lnTo>
                    <a:pt x="11230" y="5136"/>
                  </a:lnTo>
                  <a:lnTo>
                    <a:pt x="10899" y="4953"/>
                  </a:lnTo>
                  <a:lnTo>
                    <a:pt x="10591" y="5387"/>
                  </a:lnTo>
                  <a:lnTo>
                    <a:pt x="10796" y="5821"/>
                  </a:lnTo>
                  <a:lnTo>
                    <a:pt x="10431" y="5992"/>
                  </a:lnTo>
                  <a:lnTo>
                    <a:pt x="10226" y="5204"/>
                  </a:lnTo>
                  <a:lnTo>
                    <a:pt x="9541" y="5980"/>
                  </a:lnTo>
                  <a:lnTo>
                    <a:pt x="9427" y="6471"/>
                  </a:lnTo>
                  <a:lnTo>
                    <a:pt x="9336" y="6836"/>
                  </a:lnTo>
                  <a:lnTo>
                    <a:pt x="8788" y="7304"/>
                  </a:lnTo>
                  <a:lnTo>
                    <a:pt x="8503" y="7783"/>
                  </a:lnTo>
                  <a:lnTo>
                    <a:pt x="8000" y="8183"/>
                  </a:lnTo>
                  <a:lnTo>
                    <a:pt x="7133" y="8457"/>
                  </a:lnTo>
                  <a:lnTo>
                    <a:pt x="6688" y="8434"/>
                  </a:lnTo>
                  <a:lnTo>
                    <a:pt x="6483" y="8514"/>
                  </a:lnTo>
                  <a:lnTo>
                    <a:pt x="6323" y="8719"/>
                  </a:lnTo>
                  <a:lnTo>
                    <a:pt x="5821" y="8811"/>
                  </a:lnTo>
                  <a:lnTo>
                    <a:pt x="5147" y="9153"/>
                  </a:lnTo>
                  <a:lnTo>
                    <a:pt x="4953" y="9039"/>
                  </a:lnTo>
                  <a:lnTo>
                    <a:pt x="4577" y="9119"/>
                  </a:lnTo>
                  <a:lnTo>
                    <a:pt x="3926" y="9438"/>
                  </a:lnTo>
                  <a:lnTo>
                    <a:pt x="3470" y="9826"/>
                  </a:lnTo>
                  <a:lnTo>
                    <a:pt x="2785" y="10123"/>
                  </a:lnTo>
                  <a:lnTo>
                    <a:pt x="2340" y="10751"/>
                  </a:lnTo>
                  <a:lnTo>
                    <a:pt x="2397" y="10066"/>
                  </a:lnTo>
                  <a:lnTo>
                    <a:pt x="1963" y="10728"/>
                  </a:lnTo>
                  <a:lnTo>
                    <a:pt x="1941" y="11253"/>
                  </a:lnTo>
                  <a:lnTo>
                    <a:pt x="1758" y="11709"/>
                  </a:lnTo>
                  <a:lnTo>
                    <a:pt x="1541" y="11926"/>
                  </a:lnTo>
                  <a:lnTo>
                    <a:pt x="1359" y="12451"/>
                  </a:lnTo>
                  <a:lnTo>
                    <a:pt x="1484" y="12725"/>
                  </a:lnTo>
                  <a:lnTo>
                    <a:pt x="1507" y="13010"/>
                  </a:lnTo>
                  <a:lnTo>
                    <a:pt x="1735" y="13729"/>
                  </a:lnTo>
                  <a:lnTo>
                    <a:pt x="1632" y="14197"/>
                  </a:lnTo>
                  <a:lnTo>
                    <a:pt x="1484" y="13832"/>
                  </a:lnTo>
                  <a:lnTo>
                    <a:pt x="1165" y="13581"/>
                  </a:lnTo>
                  <a:lnTo>
                    <a:pt x="1222" y="14425"/>
                  </a:lnTo>
                  <a:lnTo>
                    <a:pt x="971" y="14026"/>
                  </a:lnTo>
                  <a:lnTo>
                    <a:pt x="993" y="14425"/>
                  </a:lnTo>
                  <a:lnTo>
                    <a:pt x="1244" y="15133"/>
                  </a:lnTo>
                  <a:lnTo>
                    <a:pt x="1165" y="15852"/>
                  </a:lnTo>
                  <a:lnTo>
                    <a:pt x="1404" y="16206"/>
                  </a:lnTo>
                  <a:lnTo>
                    <a:pt x="1347" y="16480"/>
                  </a:lnTo>
                  <a:lnTo>
                    <a:pt x="1473" y="17062"/>
                  </a:lnTo>
                  <a:lnTo>
                    <a:pt x="1290" y="17575"/>
                  </a:lnTo>
                  <a:lnTo>
                    <a:pt x="1244" y="18089"/>
                  </a:lnTo>
                  <a:lnTo>
                    <a:pt x="1347" y="19013"/>
                  </a:lnTo>
                  <a:lnTo>
                    <a:pt x="1244" y="19549"/>
                  </a:lnTo>
                  <a:lnTo>
                    <a:pt x="936" y="20177"/>
                  </a:lnTo>
                  <a:lnTo>
                    <a:pt x="845" y="20497"/>
                  </a:lnTo>
                  <a:lnTo>
                    <a:pt x="628" y="20713"/>
                  </a:lnTo>
                  <a:lnTo>
                    <a:pt x="217" y="20828"/>
                  </a:lnTo>
                  <a:lnTo>
                    <a:pt x="1" y="21353"/>
                  </a:lnTo>
                  <a:lnTo>
                    <a:pt x="343" y="21524"/>
                  </a:lnTo>
                  <a:lnTo>
                    <a:pt x="914" y="22117"/>
                  </a:lnTo>
                  <a:lnTo>
                    <a:pt x="1427" y="22117"/>
                  </a:lnTo>
                  <a:lnTo>
                    <a:pt x="1975" y="22151"/>
                  </a:lnTo>
                  <a:lnTo>
                    <a:pt x="2443" y="21855"/>
                  </a:lnTo>
                  <a:lnTo>
                    <a:pt x="2933" y="21604"/>
                  </a:lnTo>
                  <a:lnTo>
                    <a:pt x="3127" y="21638"/>
                  </a:lnTo>
                  <a:lnTo>
                    <a:pt x="3767" y="21159"/>
                  </a:lnTo>
                  <a:lnTo>
                    <a:pt x="4314" y="21113"/>
                  </a:lnTo>
                  <a:lnTo>
                    <a:pt x="4896" y="21010"/>
                  </a:lnTo>
                  <a:lnTo>
                    <a:pt x="5501" y="21181"/>
                  </a:lnTo>
                  <a:lnTo>
                    <a:pt x="6015" y="21102"/>
                  </a:lnTo>
                  <a:lnTo>
                    <a:pt x="6665" y="21067"/>
                  </a:lnTo>
                  <a:lnTo>
                    <a:pt x="7099" y="20702"/>
                  </a:lnTo>
                  <a:lnTo>
                    <a:pt x="7418" y="20234"/>
                  </a:lnTo>
                  <a:lnTo>
                    <a:pt x="8160" y="20017"/>
                  </a:lnTo>
                  <a:lnTo>
                    <a:pt x="9153" y="19561"/>
                  </a:lnTo>
                  <a:lnTo>
                    <a:pt x="9861" y="19618"/>
                  </a:lnTo>
                  <a:lnTo>
                    <a:pt x="10842" y="19310"/>
                  </a:lnTo>
                  <a:lnTo>
                    <a:pt x="11961" y="18990"/>
                  </a:lnTo>
                  <a:lnTo>
                    <a:pt x="13353" y="18899"/>
                  </a:lnTo>
                  <a:lnTo>
                    <a:pt x="13923" y="19344"/>
                  </a:lnTo>
                  <a:lnTo>
                    <a:pt x="14460" y="19378"/>
                  </a:lnTo>
                  <a:lnTo>
                    <a:pt x="15213" y="19915"/>
                  </a:lnTo>
                  <a:lnTo>
                    <a:pt x="14985" y="20131"/>
                  </a:lnTo>
                  <a:lnTo>
                    <a:pt x="15236" y="20474"/>
                  </a:lnTo>
                  <a:lnTo>
                    <a:pt x="15430" y="21124"/>
                  </a:lnTo>
                  <a:lnTo>
                    <a:pt x="15202" y="21615"/>
                  </a:lnTo>
                  <a:lnTo>
                    <a:pt x="15612" y="21980"/>
                  </a:lnTo>
                  <a:lnTo>
                    <a:pt x="16229" y="21250"/>
                  </a:lnTo>
                  <a:lnTo>
                    <a:pt x="16834" y="20953"/>
                  </a:lnTo>
                  <a:lnTo>
                    <a:pt x="17792" y="20166"/>
                  </a:lnTo>
                  <a:lnTo>
                    <a:pt x="17564" y="20839"/>
                  </a:lnTo>
                  <a:lnTo>
                    <a:pt x="17085" y="21296"/>
                  </a:lnTo>
                  <a:lnTo>
                    <a:pt x="16719" y="21832"/>
                  </a:lnTo>
                  <a:lnTo>
                    <a:pt x="16092" y="22323"/>
                  </a:lnTo>
                  <a:lnTo>
                    <a:pt x="16834" y="22151"/>
                  </a:lnTo>
                  <a:lnTo>
                    <a:pt x="17507" y="21524"/>
                  </a:lnTo>
                  <a:lnTo>
                    <a:pt x="17381" y="22208"/>
                  </a:lnTo>
                  <a:lnTo>
                    <a:pt x="16925" y="22654"/>
                  </a:lnTo>
                  <a:lnTo>
                    <a:pt x="17598" y="22768"/>
                  </a:lnTo>
                  <a:lnTo>
                    <a:pt x="17781" y="23144"/>
                  </a:lnTo>
                  <a:lnTo>
                    <a:pt x="17724" y="23612"/>
                  </a:lnTo>
                  <a:lnTo>
                    <a:pt x="17507" y="24308"/>
                  </a:lnTo>
                  <a:lnTo>
                    <a:pt x="17712" y="24879"/>
                  </a:lnTo>
                  <a:lnTo>
                    <a:pt x="18283" y="25153"/>
                  </a:lnTo>
                  <a:lnTo>
                    <a:pt x="18682" y="25210"/>
                  </a:lnTo>
                  <a:lnTo>
                    <a:pt x="19025" y="25347"/>
                  </a:lnTo>
                  <a:lnTo>
                    <a:pt x="19515" y="25609"/>
                  </a:lnTo>
                  <a:lnTo>
                    <a:pt x="20542" y="24936"/>
                  </a:lnTo>
                  <a:lnTo>
                    <a:pt x="21045" y="24765"/>
                  </a:lnTo>
                  <a:lnTo>
                    <a:pt x="20657" y="25244"/>
                  </a:lnTo>
                  <a:lnTo>
                    <a:pt x="21033" y="25404"/>
                  </a:lnTo>
                  <a:lnTo>
                    <a:pt x="21421" y="25803"/>
                  </a:lnTo>
                  <a:lnTo>
                    <a:pt x="22083" y="25415"/>
                  </a:lnTo>
                  <a:lnTo>
                    <a:pt x="22631" y="25062"/>
                  </a:lnTo>
                  <a:lnTo>
                    <a:pt x="23532" y="24674"/>
                  </a:lnTo>
                  <a:lnTo>
                    <a:pt x="24388" y="24651"/>
                  </a:lnTo>
                  <a:lnTo>
                    <a:pt x="24982" y="24320"/>
                  </a:lnTo>
                  <a:lnTo>
                    <a:pt x="25107" y="24034"/>
                  </a:lnTo>
                  <a:lnTo>
                    <a:pt x="25541" y="23395"/>
                  </a:lnTo>
                  <a:lnTo>
                    <a:pt x="26100" y="22711"/>
                  </a:lnTo>
                  <a:lnTo>
                    <a:pt x="26614" y="22254"/>
                  </a:lnTo>
                  <a:lnTo>
                    <a:pt x="27241" y="21455"/>
                  </a:lnTo>
                  <a:lnTo>
                    <a:pt x="27709" y="21010"/>
                  </a:lnTo>
                  <a:lnTo>
                    <a:pt x="28337" y="20303"/>
                  </a:lnTo>
                  <a:lnTo>
                    <a:pt x="29102" y="19858"/>
                  </a:lnTo>
                  <a:lnTo>
                    <a:pt x="29821" y="19024"/>
                  </a:lnTo>
                  <a:lnTo>
                    <a:pt x="30266" y="18385"/>
                  </a:lnTo>
                  <a:lnTo>
                    <a:pt x="30460" y="17872"/>
                  </a:lnTo>
                  <a:lnTo>
                    <a:pt x="31007" y="17062"/>
                  </a:lnTo>
                  <a:lnTo>
                    <a:pt x="31304" y="16651"/>
                  </a:lnTo>
                  <a:lnTo>
                    <a:pt x="31658" y="15829"/>
                  </a:lnTo>
                  <a:lnTo>
                    <a:pt x="31555" y="15064"/>
                  </a:lnTo>
                  <a:lnTo>
                    <a:pt x="31806" y="14505"/>
                  </a:lnTo>
                  <a:lnTo>
                    <a:pt x="31955" y="13980"/>
                  </a:lnTo>
                  <a:lnTo>
                    <a:pt x="31955" y="13250"/>
                  </a:lnTo>
                  <a:lnTo>
                    <a:pt x="31555" y="12520"/>
                  </a:lnTo>
                  <a:lnTo>
                    <a:pt x="31293" y="12166"/>
                  </a:lnTo>
                  <a:lnTo>
                    <a:pt x="30871" y="11607"/>
                  </a:lnTo>
                  <a:lnTo>
                    <a:pt x="30973" y="10659"/>
                  </a:lnTo>
                  <a:lnTo>
                    <a:pt x="30756" y="10796"/>
                  </a:lnTo>
                  <a:lnTo>
                    <a:pt x="30528" y="10397"/>
                  </a:lnTo>
                  <a:lnTo>
                    <a:pt x="30174" y="10602"/>
                  </a:lnTo>
                  <a:lnTo>
                    <a:pt x="30095" y="9609"/>
                  </a:lnTo>
                  <a:lnTo>
                    <a:pt x="29775" y="9039"/>
                  </a:lnTo>
                  <a:lnTo>
                    <a:pt x="29923" y="8833"/>
                  </a:lnTo>
                  <a:lnTo>
                    <a:pt x="29478" y="8434"/>
                  </a:lnTo>
                  <a:lnTo>
                    <a:pt x="29022" y="8000"/>
                  </a:lnTo>
                  <a:lnTo>
                    <a:pt x="28269" y="7532"/>
                  </a:lnTo>
                  <a:lnTo>
                    <a:pt x="28132" y="6916"/>
                  </a:lnTo>
                  <a:lnTo>
                    <a:pt x="28326" y="6448"/>
                  </a:lnTo>
                  <a:lnTo>
                    <a:pt x="28269" y="5661"/>
                  </a:lnTo>
                  <a:lnTo>
                    <a:pt x="28075" y="5558"/>
                  </a:lnTo>
                  <a:lnTo>
                    <a:pt x="28052" y="5102"/>
                  </a:lnTo>
                  <a:lnTo>
                    <a:pt x="28017" y="4326"/>
                  </a:lnTo>
                  <a:lnTo>
                    <a:pt x="28177" y="3926"/>
                  </a:lnTo>
                  <a:lnTo>
                    <a:pt x="27846" y="3561"/>
                  </a:lnTo>
                  <a:lnTo>
                    <a:pt x="27652" y="3184"/>
                  </a:lnTo>
                  <a:lnTo>
                    <a:pt x="27093" y="35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41;p34">
              <a:extLst>
                <a:ext uri="{FF2B5EF4-FFF2-40B4-BE49-F238E27FC236}">
                  <a16:creationId xmlns:a16="http://schemas.microsoft.com/office/drawing/2014/main" id="{C0509169-F864-DDCF-5476-0CE7BB45D287}"/>
                </a:ext>
              </a:extLst>
            </p:cNvPr>
            <p:cNvSpPr/>
            <p:nvPr/>
          </p:nvSpPr>
          <p:spPr>
            <a:xfrm>
              <a:off x="3889450" y="2003125"/>
              <a:ext cx="130975" cy="57950"/>
            </a:xfrm>
            <a:custGeom>
              <a:avLst/>
              <a:gdLst/>
              <a:ahLst/>
              <a:cxnLst/>
              <a:rect l="l" t="t" r="r" b="b"/>
              <a:pathLst>
                <a:path w="5239" h="2318" extrusionOk="0">
                  <a:moveTo>
                    <a:pt x="5193" y="400"/>
                  </a:moveTo>
                  <a:lnTo>
                    <a:pt x="4862" y="229"/>
                  </a:lnTo>
                  <a:lnTo>
                    <a:pt x="4531" y="275"/>
                  </a:lnTo>
                  <a:lnTo>
                    <a:pt x="3960" y="1"/>
                  </a:lnTo>
                  <a:lnTo>
                    <a:pt x="3721" y="69"/>
                  </a:lnTo>
                  <a:lnTo>
                    <a:pt x="3344" y="434"/>
                  </a:lnTo>
                  <a:lnTo>
                    <a:pt x="2808" y="149"/>
                  </a:lnTo>
                  <a:lnTo>
                    <a:pt x="2591" y="560"/>
                  </a:lnTo>
                  <a:lnTo>
                    <a:pt x="2351" y="674"/>
                  </a:lnTo>
                  <a:lnTo>
                    <a:pt x="2488" y="1245"/>
                  </a:lnTo>
                  <a:lnTo>
                    <a:pt x="2431" y="1404"/>
                  </a:lnTo>
                  <a:lnTo>
                    <a:pt x="2191" y="1210"/>
                  </a:lnTo>
                  <a:lnTo>
                    <a:pt x="1849" y="1188"/>
                  </a:lnTo>
                  <a:lnTo>
                    <a:pt x="1358" y="1359"/>
                  </a:lnTo>
                  <a:lnTo>
                    <a:pt x="731" y="1313"/>
                  </a:lnTo>
                  <a:lnTo>
                    <a:pt x="651" y="1541"/>
                  </a:lnTo>
                  <a:lnTo>
                    <a:pt x="286" y="1302"/>
                  </a:lnTo>
                  <a:lnTo>
                    <a:pt x="69" y="1347"/>
                  </a:lnTo>
                  <a:lnTo>
                    <a:pt x="92" y="1496"/>
                  </a:lnTo>
                  <a:lnTo>
                    <a:pt x="0" y="1724"/>
                  </a:lnTo>
                  <a:lnTo>
                    <a:pt x="320" y="1884"/>
                  </a:lnTo>
                  <a:lnTo>
                    <a:pt x="696" y="1918"/>
                  </a:lnTo>
                  <a:lnTo>
                    <a:pt x="1130" y="2044"/>
                  </a:lnTo>
                  <a:lnTo>
                    <a:pt x="1210" y="1872"/>
                  </a:lnTo>
                  <a:lnTo>
                    <a:pt x="1895" y="1713"/>
                  </a:lnTo>
                  <a:lnTo>
                    <a:pt x="2077" y="2032"/>
                  </a:lnTo>
                  <a:lnTo>
                    <a:pt x="3104" y="2260"/>
                  </a:lnTo>
                  <a:lnTo>
                    <a:pt x="3698" y="2317"/>
                  </a:lnTo>
                  <a:lnTo>
                    <a:pt x="4040" y="2112"/>
                  </a:lnTo>
                  <a:lnTo>
                    <a:pt x="4656" y="2101"/>
                  </a:lnTo>
                  <a:lnTo>
                    <a:pt x="4782" y="1941"/>
                  </a:lnTo>
                  <a:lnTo>
                    <a:pt x="4976" y="1370"/>
                  </a:lnTo>
                  <a:lnTo>
                    <a:pt x="4816" y="1188"/>
                  </a:lnTo>
                  <a:lnTo>
                    <a:pt x="5216" y="1188"/>
                  </a:lnTo>
                  <a:lnTo>
                    <a:pt x="5239" y="811"/>
                  </a:lnTo>
                  <a:lnTo>
                    <a:pt x="5147" y="5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342;p34">
              <a:extLst>
                <a:ext uri="{FF2B5EF4-FFF2-40B4-BE49-F238E27FC236}">
                  <a16:creationId xmlns:a16="http://schemas.microsoft.com/office/drawing/2014/main" id="{B1DB22EB-4498-51EB-3B55-ABBF97B3E4BA}"/>
                </a:ext>
              </a:extLst>
            </p:cNvPr>
            <p:cNvSpPr/>
            <p:nvPr/>
          </p:nvSpPr>
          <p:spPr>
            <a:xfrm>
              <a:off x="4546500" y="2161475"/>
              <a:ext cx="104725" cy="81050"/>
            </a:xfrm>
            <a:custGeom>
              <a:avLst/>
              <a:gdLst/>
              <a:ahLst/>
              <a:cxnLst/>
              <a:rect l="l" t="t" r="r" b="b"/>
              <a:pathLst>
                <a:path w="4189" h="3242" extrusionOk="0">
                  <a:moveTo>
                    <a:pt x="286" y="1895"/>
                  </a:moveTo>
                  <a:lnTo>
                    <a:pt x="149" y="1929"/>
                  </a:lnTo>
                  <a:lnTo>
                    <a:pt x="320" y="2272"/>
                  </a:lnTo>
                  <a:lnTo>
                    <a:pt x="777" y="2682"/>
                  </a:lnTo>
                  <a:lnTo>
                    <a:pt x="1302" y="2808"/>
                  </a:lnTo>
                  <a:lnTo>
                    <a:pt x="902" y="2283"/>
                  </a:lnTo>
                  <a:lnTo>
                    <a:pt x="879" y="2135"/>
                  </a:lnTo>
                  <a:lnTo>
                    <a:pt x="548" y="2135"/>
                  </a:lnTo>
                  <a:close/>
                  <a:moveTo>
                    <a:pt x="1769" y="571"/>
                  </a:moveTo>
                  <a:lnTo>
                    <a:pt x="1165" y="23"/>
                  </a:lnTo>
                  <a:lnTo>
                    <a:pt x="948" y="1"/>
                  </a:lnTo>
                  <a:lnTo>
                    <a:pt x="788" y="126"/>
                  </a:lnTo>
                  <a:lnTo>
                    <a:pt x="1245" y="617"/>
                  </a:lnTo>
                  <a:lnTo>
                    <a:pt x="1165" y="708"/>
                  </a:lnTo>
                  <a:lnTo>
                    <a:pt x="765" y="651"/>
                  </a:lnTo>
                  <a:lnTo>
                    <a:pt x="160" y="400"/>
                  </a:lnTo>
                  <a:lnTo>
                    <a:pt x="1" y="537"/>
                  </a:lnTo>
                  <a:lnTo>
                    <a:pt x="206" y="788"/>
                  </a:lnTo>
                  <a:lnTo>
                    <a:pt x="514" y="936"/>
                  </a:lnTo>
                  <a:lnTo>
                    <a:pt x="423" y="1153"/>
                  </a:lnTo>
                  <a:lnTo>
                    <a:pt x="857" y="1473"/>
                  </a:lnTo>
                  <a:lnTo>
                    <a:pt x="720" y="1758"/>
                  </a:lnTo>
                  <a:lnTo>
                    <a:pt x="1073" y="1998"/>
                  </a:lnTo>
                  <a:lnTo>
                    <a:pt x="1427" y="2157"/>
                  </a:lnTo>
                  <a:lnTo>
                    <a:pt x="1564" y="2785"/>
                  </a:lnTo>
                  <a:lnTo>
                    <a:pt x="2317" y="2112"/>
                  </a:lnTo>
                  <a:lnTo>
                    <a:pt x="2591" y="2043"/>
                  </a:lnTo>
                  <a:lnTo>
                    <a:pt x="2854" y="2306"/>
                  </a:lnTo>
                  <a:lnTo>
                    <a:pt x="2682" y="2751"/>
                  </a:lnTo>
                  <a:lnTo>
                    <a:pt x="3230" y="3242"/>
                  </a:lnTo>
                  <a:lnTo>
                    <a:pt x="3413" y="3196"/>
                  </a:lnTo>
                  <a:lnTo>
                    <a:pt x="3299" y="2739"/>
                  </a:lnTo>
                  <a:lnTo>
                    <a:pt x="3538" y="2523"/>
                  </a:lnTo>
                  <a:lnTo>
                    <a:pt x="3595" y="2214"/>
                  </a:lnTo>
                  <a:lnTo>
                    <a:pt x="3584" y="1496"/>
                  </a:lnTo>
                  <a:lnTo>
                    <a:pt x="4189" y="1427"/>
                  </a:lnTo>
                  <a:lnTo>
                    <a:pt x="3904" y="1187"/>
                  </a:lnTo>
                  <a:lnTo>
                    <a:pt x="3538" y="1153"/>
                  </a:lnTo>
                  <a:lnTo>
                    <a:pt x="3048" y="514"/>
                  </a:lnTo>
                  <a:lnTo>
                    <a:pt x="2557" y="58"/>
                  </a:lnTo>
                  <a:lnTo>
                    <a:pt x="2557" y="58"/>
                  </a:lnTo>
                  <a:lnTo>
                    <a:pt x="2192" y="411"/>
                  </a:lnTo>
                  <a:lnTo>
                    <a:pt x="2112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343;p34">
              <a:extLst>
                <a:ext uri="{FF2B5EF4-FFF2-40B4-BE49-F238E27FC236}">
                  <a16:creationId xmlns:a16="http://schemas.microsoft.com/office/drawing/2014/main" id="{A7651F1A-A02C-94CE-ABDC-D52DCC0EE373}"/>
                </a:ext>
              </a:extLst>
            </p:cNvPr>
            <p:cNvSpPr/>
            <p:nvPr/>
          </p:nvSpPr>
          <p:spPr>
            <a:xfrm>
              <a:off x="4302575" y="3165450"/>
              <a:ext cx="34825" cy="48250"/>
            </a:xfrm>
            <a:custGeom>
              <a:avLst/>
              <a:gdLst/>
              <a:ahLst/>
              <a:cxnLst/>
              <a:rect l="l" t="t" r="r" b="b"/>
              <a:pathLst>
                <a:path w="1393" h="1930" extrusionOk="0">
                  <a:moveTo>
                    <a:pt x="1221" y="412"/>
                  </a:moveTo>
                  <a:lnTo>
                    <a:pt x="1176" y="58"/>
                  </a:lnTo>
                  <a:lnTo>
                    <a:pt x="1176" y="58"/>
                  </a:lnTo>
                  <a:lnTo>
                    <a:pt x="742" y="1"/>
                  </a:lnTo>
                  <a:lnTo>
                    <a:pt x="502" y="514"/>
                  </a:lnTo>
                  <a:lnTo>
                    <a:pt x="0" y="446"/>
                  </a:lnTo>
                  <a:lnTo>
                    <a:pt x="206" y="857"/>
                  </a:lnTo>
                  <a:lnTo>
                    <a:pt x="217" y="1017"/>
                  </a:lnTo>
                  <a:lnTo>
                    <a:pt x="502" y="1884"/>
                  </a:lnTo>
                  <a:lnTo>
                    <a:pt x="491" y="1930"/>
                  </a:lnTo>
                  <a:lnTo>
                    <a:pt x="571" y="1907"/>
                  </a:lnTo>
                  <a:lnTo>
                    <a:pt x="879" y="1587"/>
                  </a:lnTo>
                  <a:lnTo>
                    <a:pt x="1187" y="1108"/>
                  </a:lnTo>
                  <a:lnTo>
                    <a:pt x="1392" y="914"/>
                  </a:lnTo>
                  <a:lnTo>
                    <a:pt x="1392" y="62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344;p34">
              <a:extLst>
                <a:ext uri="{FF2B5EF4-FFF2-40B4-BE49-F238E27FC236}">
                  <a16:creationId xmlns:a16="http://schemas.microsoft.com/office/drawing/2014/main" id="{FF3528F2-0783-FE44-3B15-082F263A078D}"/>
                </a:ext>
              </a:extLst>
            </p:cNvPr>
            <p:cNvSpPr/>
            <p:nvPr/>
          </p:nvSpPr>
          <p:spPr>
            <a:xfrm>
              <a:off x="3764775" y="1949775"/>
              <a:ext cx="63350" cy="42825"/>
            </a:xfrm>
            <a:custGeom>
              <a:avLst/>
              <a:gdLst/>
              <a:ahLst/>
              <a:cxnLst/>
              <a:rect l="l" t="t" r="r" b="b"/>
              <a:pathLst>
                <a:path w="2534" h="1713" extrusionOk="0">
                  <a:moveTo>
                    <a:pt x="1689" y="1"/>
                  </a:moveTo>
                  <a:lnTo>
                    <a:pt x="1062" y="183"/>
                  </a:lnTo>
                  <a:lnTo>
                    <a:pt x="548" y="115"/>
                  </a:lnTo>
                  <a:lnTo>
                    <a:pt x="548" y="115"/>
                  </a:lnTo>
                  <a:lnTo>
                    <a:pt x="0" y="286"/>
                  </a:lnTo>
                  <a:lnTo>
                    <a:pt x="103" y="594"/>
                  </a:lnTo>
                  <a:lnTo>
                    <a:pt x="422" y="606"/>
                  </a:lnTo>
                  <a:lnTo>
                    <a:pt x="765" y="948"/>
                  </a:lnTo>
                  <a:lnTo>
                    <a:pt x="1244" y="1370"/>
                  </a:lnTo>
                  <a:lnTo>
                    <a:pt x="1598" y="1302"/>
                  </a:lnTo>
                  <a:lnTo>
                    <a:pt x="2226" y="1712"/>
                  </a:lnTo>
                  <a:lnTo>
                    <a:pt x="2283" y="1210"/>
                  </a:lnTo>
                  <a:lnTo>
                    <a:pt x="2477" y="1176"/>
                  </a:lnTo>
                  <a:lnTo>
                    <a:pt x="2534" y="583"/>
                  </a:lnTo>
                  <a:lnTo>
                    <a:pt x="2134" y="37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345;p34">
              <a:extLst>
                <a:ext uri="{FF2B5EF4-FFF2-40B4-BE49-F238E27FC236}">
                  <a16:creationId xmlns:a16="http://schemas.microsoft.com/office/drawing/2014/main" id="{CF211674-F276-8F8B-E7FA-2850E02AD700}"/>
                </a:ext>
              </a:extLst>
            </p:cNvPr>
            <p:cNvSpPr/>
            <p:nvPr/>
          </p:nvSpPr>
          <p:spPr>
            <a:xfrm>
              <a:off x="3736525" y="2834500"/>
              <a:ext cx="60500" cy="138400"/>
            </a:xfrm>
            <a:custGeom>
              <a:avLst/>
              <a:gdLst/>
              <a:ahLst/>
              <a:cxnLst/>
              <a:rect l="l" t="t" r="r" b="b"/>
              <a:pathLst>
                <a:path w="2420" h="5536" extrusionOk="0">
                  <a:moveTo>
                    <a:pt x="2271" y="526"/>
                  </a:moveTo>
                  <a:lnTo>
                    <a:pt x="1667" y="1"/>
                  </a:lnTo>
                  <a:lnTo>
                    <a:pt x="1381" y="1"/>
                  </a:lnTo>
                  <a:lnTo>
                    <a:pt x="1107" y="275"/>
                  </a:lnTo>
                  <a:lnTo>
                    <a:pt x="936" y="537"/>
                  </a:lnTo>
                  <a:lnTo>
                    <a:pt x="548" y="628"/>
                  </a:lnTo>
                  <a:lnTo>
                    <a:pt x="377" y="1028"/>
                  </a:lnTo>
                  <a:lnTo>
                    <a:pt x="103" y="1131"/>
                  </a:lnTo>
                  <a:lnTo>
                    <a:pt x="0" y="1599"/>
                  </a:lnTo>
                  <a:lnTo>
                    <a:pt x="251" y="1872"/>
                  </a:lnTo>
                  <a:lnTo>
                    <a:pt x="537" y="2192"/>
                  </a:lnTo>
                  <a:lnTo>
                    <a:pt x="560" y="2637"/>
                  </a:lnTo>
                  <a:lnTo>
                    <a:pt x="719" y="2820"/>
                  </a:lnTo>
                  <a:lnTo>
                    <a:pt x="697" y="4908"/>
                  </a:lnTo>
                  <a:lnTo>
                    <a:pt x="891" y="5536"/>
                  </a:lnTo>
                  <a:lnTo>
                    <a:pt x="1552" y="5422"/>
                  </a:lnTo>
                  <a:lnTo>
                    <a:pt x="1587" y="3961"/>
                  </a:lnTo>
                  <a:lnTo>
                    <a:pt x="1575" y="3379"/>
                  </a:lnTo>
                  <a:lnTo>
                    <a:pt x="1712" y="2808"/>
                  </a:lnTo>
                  <a:lnTo>
                    <a:pt x="1963" y="2534"/>
                  </a:lnTo>
                  <a:lnTo>
                    <a:pt x="2351" y="1964"/>
                  </a:lnTo>
                  <a:lnTo>
                    <a:pt x="2260" y="1724"/>
                  </a:lnTo>
                  <a:lnTo>
                    <a:pt x="2420" y="1370"/>
                  </a:lnTo>
                  <a:lnTo>
                    <a:pt x="2249" y="8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346;p34">
              <a:extLst>
                <a:ext uri="{FF2B5EF4-FFF2-40B4-BE49-F238E27FC236}">
                  <a16:creationId xmlns:a16="http://schemas.microsoft.com/office/drawing/2014/main" id="{33A04FC2-BA41-D5DD-ED54-D71AFF94A8ED}"/>
                </a:ext>
              </a:extLst>
            </p:cNvPr>
            <p:cNvSpPr/>
            <p:nvPr/>
          </p:nvSpPr>
          <p:spPr>
            <a:xfrm>
              <a:off x="3612125" y="2769175"/>
              <a:ext cx="152375" cy="124975"/>
            </a:xfrm>
            <a:custGeom>
              <a:avLst/>
              <a:gdLst/>
              <a:ahLst/>
              <a:cxnLst/>
              <a:rect l="l" t="t" r="r" b="b"/>
              <a:pathLst>
                <a:path w="6095" h="4999" extrusionOk="0">
                  <a:moveTo>
                    <a:pt x="4668" y="172"/>
                  </a:moveTo>
                  <a:lnTo>
                    <a:pt x="4155" y="172"/>
                  </a:lnTo>
                  <a:lnTo>
                    <a:pt x="3961" y="0"/>
                  </a:lnTo>
                  <a:lnTo>
                    <a:pt x="3527" y="126"/>
                  </a:lnTo>
                  <a:lnTo>
                    <a:pt x="2785" y="503"/>
                  </a:lnTo>
                  <a:lnTo>
                    <a:pt x="2625" y="788"/>
                  </a:lnTo>
                  <a:lnTo>
                    <a:pt x="2021" y="1199"/>
                  </a:lnTo>
                  <a:lnTo>
                    <a:pt x="1906" y="1427"/>
                  </a:lnTo>
                  <a:lnTo>
                    <a:pt x="1576" y="1610"/>
                  </a:lnTo>
                  <a:lnTo>
                    <a:pt x="1188" y="1484"/>
                  </a:lnTo>
                  <a:lnTo>
                    <a:pt x="959" y="1712"/>
                  </a:lnTo>
                  <a:lnTo>
                    <a:pt x="845" y="2340"/>
                  </a:lnTo>
                  <a:lnTo>
                    <a:pt x="206" y="3082"/>
                  </a:lnTo>
                  <a:lnTo>
                    <a:pt x="229" y="3401"/>
                  </a:lnTo>
                  <a:lnTo>
                    <a:pt x="1" y="3778"/>
                  </a:lnTo>
                  <a:lnTo>
                    <a:pt x="58" y="4314"/>
                  </a:lnTo>
                  <a:lnTo>
                    <a:pt x="423" y="4508"/>
                  </a:lnTo>
                  <a:lnTo>
                    <a:pt x="560" y="4805"/>
                  </a:lnTo>
                  <a:lnTo>
                    <a:pt x="914" y="4999"/>
                  </a:lnTo>
                  <a:lnTo>
                    <a:pt x="1188" y="4771"/>
                  </a:lnTo>
                  <a:lnTo>
                    <a:pt x="1576" y="4736"/>
                  </a:lnTo>
                  <a:lnTo>
                    <a:pt x="2112" y="4965"/>
                  </a:lnTo>
                  <a:lnTo>
                    <a:pt x="1998" y="4280"/>
                  </a:lnTo>
                  <a:lnTo>
                    <a:pt x="2032" y="3766"/>
                  </a:lnTo>
                  <a:lnTo>
                    <a:pt x="3413" y="3721"/>
                  </a:lnTo>
                  <a:lnTo>
                    <a:pt x="3755" y="3801"/>
                  </a:lnTo>
                  <a:lnTo>
                    <a:pt x="4018" y="3652"/>
                  </a:lnTo>
                  <a:lnTo>
                    <a:pt x="4383" y="3721"/>
                  </a:lnTo>
                  <a:lnTo>
                    <a:pt x="5079" y="3744"/>
                  </a:lnTo>
                  <a:lnTo>
                    <a:pt x="5353" y="3641"/>
                  </a:lnTo>
                  <a:lnTo>
                    <a:pt x="5524" y="3241"/>
                  </a:lnTo>
                  <a:lnTo>
                    <a:pt x="5912" y="3150"/>
                  </a:lnTo>
                  <a:lnTo>
                    <a:pt x="6083" y="2888"/>
                  </a:lnTo>
                  <a:lnTo>
                    <a:pt x="6095" y="2260"/>
                  </a:lnTo>
                  <a:lnTo>
                    <a:pt x="5182" y="2055"/>
                  </a:lnTo>
                  <a:lnTo>
                    <a:pt x="5159" y="1610"/>
                  </a:lnTo>
                  <a:lnTo>
                    <a:pt x="4714" y="1028"/>
                  </a:lnTo>
                  <a:lnTo>
                    <a:pt x="4600" y="6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347;p34">
              <a:extLst>
                <a:ext uri="{FF2B5EF4-FFF2-40B4-BE49-F238E27FC236}">
                  <a16:creationId xmlns:a16="http://schemas.microsoft.com/office/drawing/2014/main" id="{CA29EFA4-7001-BB22-AD9A-B5B31E6D1A54}"/>
                </a:ext>
              </a:extLst>
            </p:cNvPr>
            <p:cNvSpPr/>
            <p:nvPr/>
          </p:nvSpPr>
          <p:spPr>
            <a:xfrm>
              <a:off x="5438375" y="2512125"/>
              <a:ext cx="102725" cy="130975"/>
            </a:xfrm>
            <a:custGeom>
              <a:avLst/>
              <a:gdLst/>
              <a:ahLst/>
              <a:cxnLst/>
              <a:rect l="l" t="t" r="r" b="b"/>
              <a:pathLst>
                <a:path w="4109" h="5239" extrusionOk="0">
                  <a:moveTo>
                    <a:pt x="4040" y="3994"/>
                  </a:moveTo>
                  <a:lnTo>
                    <a:pt x="3401" y="2545"/>
                  </a:lnTo>
                  <a:lnTo>
                    <a:pt x="3184" y="2568"/>
                  </a:lnTo>
                  <a:lnTo>
                    <a:pt x="3161" y="3138"/>
                  </a:lnTo>
                  <a:lnTo>
                    <a:pt x="2659" y="2671"/>
                  </a:lnTo>
                  <a:lnTo>
                    <a:pt x="2819" y="2146"/>
                  </a:lnTo>
                  <a:lnTo>
                    <a:pt x="3161" y="2100"/>
                  </a:lnTo>
                  <a:lnTo>
                    <a:pt x="3390" y="1335"/>
                  </a:lnTo>
                  <a:lnTo>
                    <a:pt x="2899" y="1176"/>
                  </a:lnTo>
                  <a:lnTo>
                    <a:pt x="2191" y="1198"/>
                  </a:lnTo>
                  <a:lnTo>
                    <a:pt x="1415" y="1073"/>
                  </a:lnTo>
                  <a:lnTo>
                    <a:pt x="1244" y="445"/>
                  </a:lnTo>
                  <a:lnTo>
                    <a:pt x="856" y="388"/>
                  </a:lnTo>
                  <a:lnTo>
                    <a:pt x="171" y="0"/>
                  </a:lnTo>
                  <a:lnTo>
                    <a:pt x="0" y="616"/>
                  </a:lnTo>
                  <a:lnTo>
                    <a:pt x="662" y="1096"/>
                  </a:lnTo>
                  <a:lnTo>
                    <a:pt x="217" y="1438"/>
                  </a:lnTo>
                  <a:lnTo>
                    <a:pt x="103" y="1769"/>
                  </a:lnTo>
                  <a:lnTo>
                    <a:pt x="628" y="2009"/>
                  </a:lnTo>
                  <a:lnTo>
                    <a:pt x="571" y="2556"/>
                  </a:lnTo>
                  <a:lnTo>
                    <a:pt x="947" y="3241"/>
                  </a:lnTo>
                  <a:lnTo>
                    <a:pt x="1176" y="3983"/>
                  </a:lnTo>
                  <a:lnTo>
                    <a:pt x="1484" y="4063"/>
                  </a:lnTo>
                  <a:lnTo>
                    <a:pt x="1735" y="4166"/>
                  </a:lnTo>
                  <a:lnTo>
                    <a:pt x="1815" y="3994"/>
                  </a:lnTo>
                  <a:lnTo>
                    <a:pt x="2168" y="4177"/>
                  </a:lnTo>
                  <a:lnTo>
                    <a:pt x="2362" y="3675"/>
                  </a:lnTo>
                  <a:lnTo>
                    <a:pt x="2226" y="3310"/>
                  </a:lnTo>
                  <a:lnTo>
                    <a:pt x="2956" y="3332"/>
                  </a:lnTo>
                  <a:lnTo>
                    <a:pt x="3355" y="3869"/>
                  </a:lnTo>
                  <a:lnTo>
                    <a:pt x="3572" y="4302"/>
                  </a:lnTo>
                  <a:lnTo>
                    <a:pt x="3686" y="4759"/>
                  </a:lnTo>
                  <a:lnTo>
                    <a:pt x="3972" y="5238"/>
                  </a:lnTo>
                  <a:lnTo>
                    <a:pt x="3812" y="4508"/>
                  </a:lnTo>
                  <a:lnTo>
                    <a:pt x="4109" y="464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348;p34">
              <a:extLst>
                <a:ext uri="{FF2B5EF4-FFF2-40B4-BE49-F238E27FC236}">
                  <a16:creationId xmlns:a16="http://schemas.microsoft.com/office/drawing/2014/main" id="{12F186AE-063F-C43F-3081-024FBD29EFC9}"/>
                </a:ext>
              </a:extLst>
            </p:cNvPr>
            <p:cNvSpPr/>
            <p:nvPr/>
          </p:nvSpPr>
          <p:spPr>
            <a:xfrm>
              <a:off x="4126250" y="2109550"/>
              <a:ext cx="111850" cy="65925"/>
            </a:xfrm>
            <a:custGeom>
              <a:avLst/>
              <a:gdLst/>
              <a:ahLst/>
              <a:cxnLst/>
              <a:rect l="l" t="t" r="r" b="b"/>
              <a:pathLst>
                <a:path w="4474" h="2637" extrusionOk="0">
                  <a:moveTo>
                    <a:pt x="4474" y="468"/>
                  </a:moveTo>
                  <a:lnTo>
                    <a:pt x="4040" y="366"/>
                  </a:lnTo>
                  <a:lnTo>
                    <a:pt x="3470" y="58"/>
                  </a:lnTo>
                  <a:lnTo>
                    <a:pt x="2648" y="252"/>
                  </a:lnTo>
                  <a:lnTo>
                    <a:pt x="2317" y="480"/>
                  </a:lnTo>
                  <a:lnTo>
                    <a:pt x="1256" y="434"/>
                  </a:lnTo>
                  <a:lnTo>
                    <a:pt x="685" y="297"/>
                  </a:lnTo>
                  <a:lnTo>
                    <a:pt x="411" y="366"/>
                  </a:lnTo>
                  <a:lnTo>
                    <a:pt x="149" y="0"/>
                  </a:lnTo>
                  <a:lnTo>
                    <a:pt x="0" y="194"/>
                  </a:lnTo>
                  <a:lnTo>
                    <a:pt x="92" y="525"/>
                  </a:lnTo>
                  <a:lnTo>
                    <a:pt x="491" y="891"/>
                  </a:lnTo>
                  <a:lnTo>
                    <a:pt x="251" y="1165"/>
                  </a:lnTo>
                  <a:lnTo>
                    <a:pt x="149" y="1450"/>
                  </a:lnTo>
                  <a:lnTo>
                    <a:pt x="240" y="1553"/>
                  </a:lnTo>
                  <a:lnTo>
                    <a:pt x="137" y="1678"/>
                  </a:lnTo>
                  <a:lnTo>
                    <a:pt x="537" y="1963"/>
                  </a:lnTo>
                  <a:lnTo>
                    <a:pt x="651" y="2545"/>
                  </a:lnTo>
                  <a:lnTo>
                    <a:pt x="1187" y="2580"/>
                  </a:lnTo>
                  <a:lnTo>
                    <a:pt x="1746" y="2329"/>
                  </a:lnTo>
                  <a:lnTo>
                    <a:pt x="2306" y="2637"/>
                  </a:lnTo>
                  <a:lnTo>
                    <a:pt x="2956" y="2545"/>
                  </a:lnTo>
                  <a:lnTo>
                    <a:pt x="2922" y="2123"/>
                  </a:lnTo>
                  <a:lnTo>
                    <a:pt x="3630" y="1838"/>
                  </a:lnTo>
                  <a:lnTo>
                    <a:pt x="4269" y="1952"/>
                  </a:lnTo>
                  <a:lnTo>
                    <a:pt x="3972" y="1450"/>
                  </a:lnTo>
                  <a:lnTo>
                    <a:pt x="4154" y="82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349;p34">
              <a:extLst>
                <a:ext uri="{FF2B5EF4-FFF2-40B4-BE49-F238E27FC236}">
                  <a16:creationId xmlns:a16="http://schemas.microsoft.com/office/drawing/2014/main" id="{BF62120E-BD16-454B-2A0F-F3314369F8C0}"/>
                </a:ext>
              </a:extLst>
            </p:cNvPr>
            <p:cNvSpPr/>
            <p:nvPr/>
          </p:nvSpPr>
          <p:spPr>
            <a:xfrm>
              <a:off x="4004425" y="2087575"/>
              <a:ext cx="71075" cy="56800"/>
            </a:xfrm>
            <a:custGeom>
              <a:avLst/>
              <a:gdLst/>
              <a:ahLst/>
              <a:cxnLst/>
              <a:rect l="l" t="t" r="r" b="b"/>
              <a:pathLst>
                <a:path w="2843" h="2272" extrusionOk="0">
                  <a:moveTo>
                    <a:pt x="879" y="1"/>
                  </a:moveTo>
                  <a:lnTo>
                    <a:pt x="548" y="24"/>
                  </a:lnTo>
                  <a:lnTo>
                    <a:pt x="400" y="206"/>
                  </a:lnTo>
                  <a:lnTo>
                    <a:pt x="137" y="1"/>
                  </a:lnTo>
                  <a:lnTo>
                    <a:pt x="0" y="366"/>
                  </a:lnTo>
                  <a:lnTo>
                    <a:pt x="388" y="777"/>
                  </a:lnTo>
                  <a:lnTo>
                    <a:pt x="571" y="1051"/>
                  </a:lnTo>
                  <a:lnTo>
                    <a:pt x="925" y="1370"/>
                  </a:lnTo>
                  <a:lnTo>
                    <a:pt x="1210" y="1576"/>
                  </a:lnTo>
                  <a:lnTo>
                    <a:pt x="1530" y="1929"/>
                  </a:lnTo>
                  <a:lnTo>
                    <a:pt x="2203" y="2272"/>
                  </a:lnTo>
                  <a:lnTo>
                    <a:pt x="2260" y="1781"/>
                  </a:lnTo>
                  <a:lnTo>
                    <a:pt x="2477" y="1587"/>
                  </a:lnTo>
                  <a:lnTo>
                    <a:pt x="2602" y="1496"/>
                  </a:lnTo>
                  <a:lnTo>
                    <a:pt x="2774" y="1462"/>
                  </a:lnTo>
                  <a:lnTo>
                    <a:pt x="2842" y="1051"/>
                  </a:lnTo>
                  <a:lnTo>
                    <a:pt x="2454" y="720"/>
                  </a:lnTo>
                  <a:lnTo>
                    <a:pt x="2602" y="332"/>
                  </a:lnTo>
                  <a:lnTo>
                    <a:pt x="2340" y="332"/>
                  </a:lnTo>
                  <a:lnTo>
                    <a:pt x="2340" y="332"/>
                  </a:lnTo>
                  <a:lnTo>
                    <a:pt x="1998" y="138"/>
                  </a:lnTo>
                  <a:lnTo>
                    <a:pt x="1507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350;p34">
              <a:extLst>
                <a:ext uri="{FF2B5EF4-FFF2-40B4-BE49-F238E27FC236}">
                  <a16:creationId xmlns:a16="http://schemas.microsoft.com/office/drawing/2014/main" id="{42B6A124-BF07-5CF0-7FA8-7AF0574587B6}"/>
                </a:ext>
              </a:extLst>
            </p:cNvPr>
            <p:cNvSpPr/>
            <p:nvPr/>
          </p:nvSpPr>
          <p:spPr>
            <a:xfrm>
              <a:off x="4117700" y="1848775"/>
              <a:ext cx="158350" cy="104450"/>
            </a:xfrm>
            <a:custGeom>
              <a:avLst/>
              <a:gdLst/>
              <a:ahLst/>
              <a:cxnLst/>
              <a:rect l="l" t="t" r="r" b="b"/>
              <a:pathLst>
                <a:path w="6334" h="4178" extrusionOk="0">
                  <a:moveTo>
                    <a:pt x="3561" y="218"/>
                  </a:moveTo>
                  <a:lnTo>
                    <a:pt x="2819" y="1"/>
                  </a:lnTo>
                  <a:lnTo>
                    <a:pt x="2168" y="332"/>
                  </a:lnTo>
                  <a:lnTo>
                    <a:pt x="1792" y="469"/>
                  </a:lnTo>
                  <a:lnTo>
                    <a:pt x="1917" y="845"/>
                  </a:lnTo>
                  <a:lnTo>
                    <a:pt x="1427" y="1131"/>
                  </a:lnTo>
                  <a:lnTo>
                    <a:pt x="1347" y="1610"/>
                  </a:lnTo>
                  <a:lnTo>
                    <a:pt x="662" y="1929"/>
                  </a:lnTo>
                  <a:lnTo>
                    <a:pt x="11" y="1929"/>
                  </a:lnTo>
                  <a:lnTo>
                    <a:pt x="91" y="2306"/>
                  </a:lnTo>
                  <a:lnTo>
                    <a:pt x="342" y="2637"/>
                  </a:lnTo>
                  <a:lnTo>
                    <a:pt x="377" y="2979"/>
                  </a:lnTo>
                  <a:lnTo>
                    <a:pt x="0" y="3151"/>
                  </a:lnTo>
                  <a:lnTo>
                    <a:pt x="263" y="3561"/>
                  </a:lnTo>
                  <a:lnTo>
                    <a:pt x="342" y="3949"/>
                  </a:lnTo>
                  <a:lnTo>
                    <a:pt x="651" y="3904"/>
                  </a:lnTo>
                  <a:lnTo>
                    <a:pt x="993" y="3675"/>
                  </a:lnTo>
                  <a:lnTo>
                    <a:pt x="1518" y="3653"/>
                  </a:lnTo>
                  <a:lnTo>
                    <a:pt x="2237" y="3721"/>
                  </a:lnTo>
                  <a:lnTo>
                    <a:pt x="3036" y="3938"/>
                  </a:lnTo>
                  <a:lnTo>
                    <a:pt x="3572" y="3949"/>
                  </a:lnTo>
                  <a:lnTo>
                    <a:pt x="3857" y="4075"/>
                  </a:lnTo>
                  <a:lnTo>
                    <a:pt x="4086" y="3927"/>
                  </a:lnTo>
                  <a:lnTo>
                    <a:pt x="4302" y="4132"/>
                  </a:lnTo>
                  <a:lnTo>
                    <a:pt x="4919" y="4098"/>
                  </a:lnTo>
                  <a:lnTo>
                    <a:pt x="5204" y="4178"/>
                  </a:lnTo>
                  <a:lnTo>
                    <a:pt x="5170" y="3733"/>
                  </a:lnTo>
                  <a:lnTo>
                    <a:pt x="5341" y="3539"/>
                  </a:lnTo>
                  <a:lnTo>
                    <a:pt x="5934" y="3493"/>
                  </a:lnTo>
                  <a:lnTo>
                    <a:pt x="5934" y="3493"/>
                  </a:lnTo>
                  <a:lnTo>
                    <a:pt x="5649" y="2934"/>
                  </a:lnTo>
                  <a:lnTo>
                    <a:pt x="5432" y="2648"/>
                  </a:lnTo>
                  <a:lnTo>
                    <a:pt x="5546" y="2569"/>
                  </a:lnTo>
                  <a:lnTo>
                    <a:pt x="6106" y="2591"/>
                  </a:lnTo>
                  <a:lnTo>
                    <a:pt x="6334" y="2409"/>
                  </a:lnTo>
                  <a:lnTo>
                    <a:pt x="6083" y="2180"/>
                  </a:lnTo>
                  <a:lnTo>
                    <a:pt x="5603" y="2021"/>
                  </a:lnTo>
                  <a:lnTo>
                    <a:pt x="5615" y="1861"/>
                  </a:lnTo>
                  <a:lnTo>
                    <a:pt x="5295" y="1713"/>
                  </a:lnTo>
                  <a:lnTo>
                    <a:pt x="4770" y="1153"/>
                  </a:lnTo>
                  <a:lnTo>
                    <a:pt x="4862" y="925"/>
                  </a:lnTo>
                  <a:lnTo>
                    <a:pt x="4713" y="514"/>
                  </a:lnTo>
                  <a:lnTo>
                    <a:pt x="4029" y="309"/>
                  </a:lnTo>
                  <a:lnTo>
                    <a:pt x="3698" y="4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51;p34">
              <a:extLst>
                <a:ext uri="{FF2B5EF4-FFF2-40B4-BE49-F238E27FC236}">
                  <a16:creationId xmlns:a16="http://schemas.microsoft.com/office/drawing/2014/main" id="{EDC92D37-B6DE-1C5F-D4EE-B39486D4C5F5}"/>
                </a:ext>
              </a:extLst>
            </p:cNvPr>
            <p:cNvSpPr/>
            <p:nvPr/>
          </p:nvSpPr>
          <p:spPr>
            <a:xfrm>
              <a:off x="1953075" y="2692425"/>
              <a:ext cx="29125" cy="59375"/>
            </a:xfrm>
            <a:custGeom>
              <a:avLst/>
              <a:gdLst/>
              <a:ahLst/>
              <a:cxnLst/>
              <a:rect l="l" t="t" r="r" b="b"/>
              <a:pathLst>
                <a:path w="1165" h="2375" extrusionOk="0">
                  <a:moveTo>
                    <a:pt x="229" y="2374"/>
                  </a:moveTo>
                  <a:lnTo>
                    <a:pt x="434" y="2055"/>
                  </a:lnTo>
                  <a:lnTo>
                    <a:pt x="571" y="2032"/>
                  </a:lnTo>
                  <a:lnTo>
                    <a:pt x="765" y="1792"/>
                  </a:lnTo>
                  <a:lnTo>
                    <a:pt x="902" y="1336"/>
                  </a:lnTo>
                  <a:lnTo>
                    <a:pt x="857" y="1244"/>
                  </a:lnTo>
                  <a:lnTo>
                    <a:pt x="982" y="914"/>
                  </a:lnTo>
                  <a:lnTo>
                    <a:pt x="937" y="777"/>
                  </a:lnTo>
                  <a:lnTo>
                    <a:pt x="1119" y="389"/>
                  </a:lnTo>
                  <a:lnTo>
                    <a:pt x="1165" y="138"/>
                  </a:lnTo>
                  <a:lnTo>
                    <a:pt x="1005" y="138"/>
                  </a:lnTo>
                  <a:lnTo>
                    <a:pt x="1016" y="1"/>
                  </a:lnTo>
                  <a:lnTo>
                    <a:pt x="879" y="1"/>
                  </a:lnTo>
                  <a:lnTo>
                    <a:pt x="514" y="560"/>
                  </a:lnTo>
                  <a:lnTo>
                    <a:pt x="389" y="446"/>
                  </a:lnTo>
                  <a:lnTo>
                    <a:pt x="286" y="491"/>
                  </a:lnTo>
                  <a:lnTo>
                    <a:pt x="275" y="628"/>
                  </a:lnTo>
                  <a:lnTo>
                    <a:pt x="172" y="1347"/>
                  </a:lnTo>
                  <a:lnTo>
                    <a:pt x="1" y="23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52;p34">
              <a:extLst>
                <a:ext uri="{FF2B5EF4-FFF2-40B4-BE49-F238E27FC236}">
                  <a16:creationId xmlns:a16="http://schemas.microsoft.com/office/drawing/2014/main" id="{7AB783D1-5876-3862-F91C-81C091E73B52}"/>
                </a:ext>
              </a:extLst>
            </p:cNvPr>
            <p:cNvSpPr/>
            <p:nvPr/>
          </p:nvSpPr>
          <p:spPr>
            <a:xfrm>
              <a:off x="2335100" y="3333800"/>
              <a:ext cx="250800" cy="297300"/>
            </a:xfrm>
            <a:custGeom>
              <a:avLst/>
              <a:gdLst/>
              <a:ahLst/>
              <a:cxnLst/>
              <a:rect l="l" t="t" r="r" b="b"/>
              <a:pathLst>
                <a:path w="10032" h="11892" extrusionOk="0">
                  <a:moveTo>
                    <a:pt x="9655" y="9438"/>
                  </a:moveTo>
                  <a:lnTo>
                    <a:pt x="9884" y="9255"/>
                  </a:lnTo>
                  <a:lnTo>
                    <a:pt x="9769" y="8742"/>
                  </a:lnTo>
                  <a:lnTo>
                    <a:pt x="9963" y="8342"/>
                  </a:lnTo>
                  <a:lnTo>
                    <a:pt x="10032" y="7635"/>
                  </a:lnTo>
                  <a:lnTo>
                    <a:pt x="9804" y="7064"/>
                  </a:lnTo>
                  <a:lnTo>
                    <a:pt x="9347" y="6813"/>
                  </a:lnTo>
                  <a:lnTo>
                    <a:pt x="9233" y="6448"/>
                  </a:lnTo>
                  <a:lnTo>
                    <a:pt x="9313" y="5934"/>
                  </a:lnTo>
                  <a:lnTo>
                    <a:pt x="7795" y="5889"/>
                  </a:lnTo>
                  <a:lnTo>
                    <a:pt x="7407" y="4839"/>
                  </a:lnTo>
                  <a:lnTo>
                    <a:pt x="7635" y="4816"/>
                  </a:lnTo>
                  <a:lnTo>
                    <a:pt x="7590" y="4417"/>
                  </a:lnTo>
                  <a:lnTo>
                    <a:pt x="7419" y="4166"/>
                  </a:lnTo>
                  <a:lnTo>
                    <a:pt x="7350" y="3641"/>
                  </a:lnTo>
                  <a:lnTo>
                    <a:pt x="6882" y="3367"/>
                  </a:lnTo>
                  <a:lnTo>
                    <a:pt x="6380" y="3378"/>
                  </a:lnTo>
                  <a:lnTo>
                    <a:pt x="6026" y="3104"/>
                  </a:lnTo>
                  <a:lnTo>
                    <a:pt x="5479" y="2933"/>
                  </a:lnTo>
                  <a:lnTo>
                    <a:pt x="5136" y="2591"/>
                  </a:lnTo>
                  <a:lnTo>
                    <a:pt x="4235" y="2454"/>
                  </a:lnTo>
                  <a:lnTo>
                    <a:pt x="3322" y="1643"/>
                  </a:lnTo>
                  <a:lnTo>
                    <a:pt x="3367" y="1027"/>
                  </a:lnTo>
                  <a:lnTo>
                    <a:pt x="3242" y="673"/>
                  </a:lnTo>
                  <a:lnTo>
                    <a:pt x="3299" y="0"/>
                  </a:lnTo>
                  <a:lnTo>
                    <a:pt x="2260" y="160"/>
                  </a:lnTo>
                  <a:lnTo>
                    <a:pt x="1861" y="479"/>
                  </a:lnTo>
                  <a:lnTo>
                    <a:pt x="1176" y="856"/>
                  </a:lnTo>
                  <a:lnTo>
                    <a:pt x="1016" y="1130"/>
                  </a:lnTo>
                  <a:lnTo>
                    <a:pt x="605" y="1153"/>
                  </a:lnTo>
                  <a:lnTo>
                    <a:pt x="1" y="1073"/>
                  </a:lnTo>
                  <a:lnTo>
                    <a:pt x="788" y="2534"/>
                  </a:lnTo>
                  <a:lnTo>
                    <a:pt x="628" y="2842"/>
                  </a:lnTo>
                  <a:lnTo>
                    <a:pt x="640" y="3481"/>
                  </a:lnTo>
                  <a:lnTo>
                    <a:pt x="685" y="4245"/>
                  </a:lnTo>
                  <a:lnTo>
                    <a:pt x="411" y="4702"/>
                  </a:lnTo>
                  <a:lnTo>
                    <a:pt x="583" y="5044"/>
                  </a:lnTo>
                  <a:lnTo>
                    <a:pt x="434" y="5352"/>
                  </a:lnTo>
                  <a:lnTo>
                    <a:pt x="834" y="6106"/>
                  </a:lnTo>
                  <a:lnTo>
                    <a:pt x="434" y="7087"/>
                  </a:lnTo>
                  <a:lnTo>
                    <a:pt x="868" y="7703"/>
                  </a:lnTo>
                  <a:lnTo>
                    <a:pt x="1039" y="8354"/>
                  </a:lnTo>
                  <a:lnTo>
                    <a:pt x="1496" y="8742"/>
                  </a:lnTo>
                  <a:lnTo>
                    <a:pt x="1347" y="9632"/>
                  </a:lnTo>
                  <a:lnTo>
                    <a:pt x="1872" y="10636"/>
                  </a:lnTo>
                  <a:lnTo>
                    <a:pt x="2317" y="11892"/>
                  </a:lnTo>
                  <a:lnTo>
                    <a:pt x="2854" y="11766"/>
                  </a:lnTo>
                  <a:lnTo>
                    <a:pt x="3424" y="10956"/>
                  </a:lnTo>
                  <a:lnTo>
                    <a:pt x="4486" y="11173"/>
                  </a:lnTo>
                  <a:lnTo>
                    <a:pt x="5011" y="11823"/>
                  </a:lnTo>
                  <a:lnTo>
                    <a:pt x="5239" y="11093"/>
                  </a:lnTo>
                  <a:lnTo>
                    <a:pt x="6140" y="11138"/>
                  </a:lnTo>
                  <a:lnTo>
                    <a:pt x="6277" y="11321"/>
                  </a:lnTo>
                  <a:lnTo>
                    <a:pt x="6494" y="10237"/>
                  </a:lnTo>
                  <a:lnTo>
                    <a:pt x="6460" y="9758"/>
                  </a:lnTo>
                  <a:lnTo>
                    <a:pt x="6768" y="8959"/>
                  </a:lnTo>
                  <a:lnTo>
                    <a:pt x="8115" y="8685"/>
                  </a:lnTo>
                  <a:lnTo>
                    <a:pt x="8845" y="8696"/>
                  </a:lnTo>
                  <a:lnTo>
                    <a:pt x="9621" y="916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53;p34">
              <a:extLst>
                <a:ext uri="{FF2B5EF4-FFF2-40B4-BE49-F238E27FC236}">
                  <a16:creationId xmlns:a16="http://schemas.microsoft.com/office/drawing/2014/main" id="{798479CD-5494-F40E-F1FC-39FEF42297A0}"/>
                </a:ext>
              </a:extLst>
            </p:cNvPr>
            <p:cNvSpPr/>
            <p:nvPr/>
          </p:nvSpPr>
          <p:spPr>
            <a:xfrm>
              <a:off x="2242375" y="2993125"/>
              <a:ext cx="784625" cy="885325"/>
            </a:xfrm>
            <a:custGeom>
              <a:avLst/>
              <a:gdLst/>
              <a:ahLst/>
              <a:cxnLst/>
              <a:rect l="l" t="t" r="r" b="b"/>
              <a:pathLst>
                <a:path w="31385" h="35413" extrusionOk="0">
                  <a:moveTo>
                    <a:pt x="13844" y="3037"/>
                  </a:moveTo>
                  <a:lnTo>
                    <a:pt x="13638" y="3071"/>
                  </a:lnTo>
                  <a:lnTo>
                    <a:pt x="13193" y="3002"/>
                  </a:lnTo>
                  <a:lnTo>
                    <a:pt x="12942" y="3242"/>
                  </a:lnTo>
                  <a:lnTo>
                    <a:pt x="12566" y="3402"/>
                  </a:lnTo>
                  <a:lnTo>
                    <a:pt x="12326" y="3425"/>
                  </a:lnTo>
                  <a:lnTo>
                    <a:pt x="12223" y="3607"/>
                  </a:lnTo>
                  <a:lnTo>
                    <a:pt x="11835" y="3573"/>
                  </a:lnTo>
                  <a:lnTo>
                    <a:pt x="11344" y="3139"/>
                  </a:lnTo>
                  <a:lnTo>
                    <a:pt x="11299" y="2729"/>
                  </a:lnTo>
                  <a:lnTo>
                    <a:pt x="11093" y="2261"/>
                  </a:lnTo>
                  <a:lnTo>
                    <a:pt x="11242" y="1485"/>
                  </a:lnTo>
                  <a:lnTo>
                    <a:pt x="11470" y="1176"/>
                  </a:lnTo>
                  <a:lnTo>
                    <a:pt x="11299" y="743"/>
                  </a:lnTo>
                  <a:lnTo>
                    <a:pt x="11025" y="617"/>
                  </a:lnTo>
                  <a:lnTo>
                    <a:pt x="11139" y="218"/>
                  </a:lnTo>
                  <a:lnTo>
                    <a:pt x="10956" y="1"/>
                  </a:lnTo>
                  <a:lnTo>
                    <a:pt x="10546" y="47"/>
                  </a:lnTo>
                  <a:lnTo>
                    <a:pt x="10648" y="298"/>
                  </a:lnTo>
                  <a:lnTo>
                    <a:pt x="10340" y="640"/>
                  </a:lnTo>
                  <a:lnTo>
                    <a:pt x="9427" y="982"/>
                  </a:lnTo>
                  <a:lnTo>
                    <a:pt x="8857" y="1131"/>
                  </a:lnTo>
                  <a:lnTo>
                    <a:pt x="8617" y="1348"/>
                  </a:lnTo>
                  <a:lnTo>
                    <a:pt x="7989" y="1119"/>
                  </a:lnTo>
                  <a:lnTo>
                    <a:pt x="7384" y="1005"/>
                  </a:lnTo>
                  <a:lnTo>
                    <a:pt x="7247" y="1085"/>
                  </a:lnTo>
                  <a:lnTo>
                    <a:pt x="7590" y="1313"/>
                  </a:lnTo>
                  <a:lnTo>
                    <a:pt x="7544" y="1930"/>
                  </a:lnTo>
                  <a:lnTo>
                    <a:pt x="7647" y="2500"/>
                  </a:lnTo>
                  <a:lnTo>
                    <a:pt x="8332" y="2569"/>
                  </a:lnTo>
                  <a:lnTo>
                    <a:pt x="8377" y="2774"/>
                  </a:lnTo>
                  <a:lnTo>
                    <a:pt x="7784" y="3025"/>
                  </a:lnTo>
                  <a:lnTo>
                    <a:pt x="7693" y="3413"/>
                  </a:lnTo>
                  <a:lnTo>
                    <a:pt x="7362" y="3550"/>
                  </a:lnTo>
                  <a:lnTo>
                    <a:pt x="6757" y="3767"/>
                  </a:lnTo>
                  <a:lnTo>
                    <a:pt x="6608" y="4041"/>
                  </a:lnTo>
                  <a:lnTo>
                    <a:pt x="5981" y="4109"/>
                  </a:lnTo>
                  <a:lnTo>
                    <a:pt x="5547" y="3630"/>
                  </a:lnTo>
                  <a:lnTo>
                    <a:pt x="5387" y="3744"/>
                  </a:lnTo>
                  <a:lnTo>
                    <a:pt x="5250" y="3196"/>
                  </a:lnTo>
                  <a:lnTo>
                    <a:pt x="5022" y="2911"/>
                  </a:lnTo>
                  <a:lnTo>
                    <a:pt x="4748" y="3231"/>
                  </a:lnTo>
                  <a:lnTo>
                    <a:pt x="3196" y="3208"/>
                  </a:lnTo>
                  <a:lnTo>
                    <a:pt x="3196" y="3767"/>
                  </a:lnTo>
                  <a:lnTo>
                    <a:pt x="3664" y="3870"/>
                  </a:lnTo>
                  <a:lnTo>
                    <a:pt x="3641" y="4212"/>
                  </a:lnTo>
                  <a:lnTo>
                    <a:pt x="3481" y="4121"/>
                  </a:lnTo>
                  <a:lnTo>
                    <a:pt x="3025" y="4269"/>
                  </a:lnTo>
                  <a:lnTo>
                    <a:pt x="3025" y="4920"/>
                  </a:lnTo>
                  <a:lnTo>
                    <a:pt x="3379" y="5262"/>
                  </a:lnTo>
                  <a:lnTo>
                    <a:pt x="3504" y="5776"/>
                  </a:lnTo>
                  <a:lnTo>
                    <a:pt x="3493" y="6175"/>
                  </a:lnTo>
                  <a:lnTo>
                    <a:pt x="3185" y="8663"/>
                  </a:lnTo>
                  <a:lnTo>
                    <a:pt x="2454" y="8617"/>
                  </a:lnTo>
                  <a:lnTo>
                    <a:pt x="2352" y="8766"/>
                  </a:lnTo>
                  <a:lnTo>
                    <a:pt x="1701" y="8937"/>
                  </a:lnTo>
                  <a:lnTo>
                    <a:pt x="811" y="9542"/>
                  </a:lnTo>
                  <a:lnTo>
                    <a:pt x="754" y="9975"/>
                  </a:lnTo>
                  <a:lnTo>
                    <a:pt x="571" y="10283"/>
                  </a:lnTo>
                  <a:lnTo>
                    <a:pt x="674" y="10774"/>
                  </a:lnTo>
                  <a:lnTo>
                    <a:pt x="195" y="11048"/>
                  </a:lnTo>
                  <a:lnTo>
                    <a:pt x="218" y="11425"/>
                  </a:lnTo>
                  <a:lnTo>
                    <a:pt x="1" y="11584"/>
                  </a:lnTo>
                  <a:lnTo>
                    <a:pt x="366" y="12417"/>
                  </a:lnTo>
                  <a:lnTo>
                    <a:pt x="845" y="12954"/>
                  </a:lnTo>
                  <a:lnTo>
                    <a:pt x="697" y="13353"/>
                  </a:lnTo>
                  <a:lnTo>
                    <a:pt x="1222" y="13399"/>
                  </a:lnTo>
                  <a:lnTo>
                    <a:pt x="1553" y="13878"/>
                  </a:lnTo>
                  <a:lnTo>
                    <a:pt x="2249" y="13912"/>
                  </a:lnTo>
                  <a:lnTo>
                    <a:pt x="2877" y="13365"/>
                  </a:lnTo>
                  <a:lnTo>
                    <a:pt x="2911" y="14757"/>
                  </a:lnTo>
                  <a:lnTo>
                    <a:pt x="3276" y="14848"/>
                  </a:lnTo>
                  <a:lnTo>
                    <a:pt x="3710" y="14700"/>
                  </a:lnTo>
                  <a:lnTo>
                    <a:pt x="4303" y="14780"/>
                  </a:lnTo>
                  <a:lnTo>
                    <a:pt x="4725" y="14757"/>
                  </a:lnTo>
                  <a:lnTo>
                    <a:pt x="4874" y="14483"/>
                  </a:lnTo>
                  <a:lnTo>
                    <a:pt x="5558" y="14106"/>
                  </a:lnTo>
                  <a:lnTo>
                    <a:pt x="5958" y="13787"/>
                  </a:lnTo>
                  <a:lnTo>
                    <a:pt x="7008" y="13627"/>
                  </a:lnTo>
                  <a:lnTo>
                    <a:pt x="6951" y="14300"/>
                  </a:lnTo>
                  <a:lnTo>
                    <a:pt x="7076" y="14654"/>
                  </a:lnTo>
                  <a:lnTo>
                    <a:pt x="7031" y="15270"/>
                  </a:lnTo>
                  <a:lnTo>
                    <a:pt x="7944" y="16081"/>
                  </a:lnTo>
                  <a:lnTo>
                    <a:pt x="8845" y="16218"/>
                  </a:lnTo>
                  <a:lnTo>
                    <a:pt x="9188" y="16560"/>
                  </a:lnTo>
                  <a:lnTo>
                    <a:pt x="9724" y="16731"/>
                  </a:lnTo>
                  <a:lnTo>
                    <a:pt x="10089" y="17005"/>
                  </a:lnTo>
                  <a:lnTo>
                    <a:pt x="10580" y="16994"/>
                  </a:lnTo>
                  <a:lnTo>
                    <a:pt x="11059" y="17268"/>
                  </a:lnTo>
                  <a:lnTo>
                    <a:pt x="11128" y="17793"/>
                  </a:lnTo>
                  <a:lnTo>
                    <a:pt x="11299" y="18044"/>
                  </a:lnTo>
                  <a:lnTo>
                    <a:pt x="11344" y="18443"/>
                  </a:lnTo>
                  <a:lnTo>
                    <a:pt x="11116" y="18466"/>
                  </a:lnTo>
                  <a:lnTo>
                    <a:pt x="11493" y="19516"/>
                  </a:lnTo>
                  <a:lnTo>
                    <a:pt x="13022" y="19561"/>
                  </a:lnTo>
                  <a:lnTo>
                    <a:pt x="12942" y="20075"/>
                  </a:lnTo>
                  <a:lnTo>
                    <a:pt x="13056" y="20440"/>
                  </a:lnTo>
                  <a:lnTo>
                    <a:pt x="13513" y="20691"/>
                  </a:lnTo>
                  <a:lnTo>
                    <a:pt x="13741" y="21262"/>
                  </a:lnTo>
                  <a:lnTo>
                    <a:pt x="13661" y="21969"/>
                  </a:lnTo>
                  <a:lnTo>
                    <a:pt x="13478" y="22369"/>
                  </a:lnTo>
                  <a:lnTo>
                    <a:pt x="13593" y="22882"/>
                  </a:lnTo>
                  <a:lnTo>
                    <a:pt x="13364" y="23065"/>
                  </a:lnTo>
                  <a:lnTo>
                    <a:pt x="13638" y="23579"/>
                  </a:lnTo>
                  <a:lnTo>
                    <a:pt x="13695" y="24811"/>
                  </a:lnTo>
                  <a:lnTo>
                    <a:pt x="14551" y="24982"/>
                  </a:lnTo>
                  <a:lnTo>
                    <a:pt x="14848" y="24811"/>
                  </a:lnTo>
                  <a:lnTo>
                    <a:pt x="15407" y="25051"/>
                  </a:lnTo>
                  <a:lnTo>
                    <a:pt x="15578" y="25325"/>
                  </a:lnTo>
                  <a:lnTo>
                    <a:pt x="15715" y="26146"/>
                  </a:lnTo>
                  <a:lnTo>
                    <a:pt x="15852" y="26511"/>
                  </a:lnTo>
                  <a:lnTo>
                    <a:pt x="16138" y="26546"/>
                  </a:lnTo>
                  <a:lnTo>
                    <a:pt x="16423" y="26397"/>
                  </a:lnTo>
                  <a:lnTo>
                    <a:pt x="16720" y="26569"/>
                  </a:lnTo>
                  <a:lnTo>
                    <a:pt x="16765" y="27059"/>
                  </a:lnTo>
                  <a:lnTo>
                    <a:pt x="16720" y="27607"/>
                  </a:lnTo>
                  <a:lnTo>
                    <a:pt x="16617" y="28121"/>
                  </a:lnTo>
                  <a:lnTo>
                    <a:pt x="16993" y="27949"/>
                  </a:lnTo>
                  <a:lnTo>
                    <a:pt x="17427" y="28474"/>
                  </a:lnTo>
                  <a:lnTo>
                    <a:pt x="17507" y="29205"/>
                  </a:lnTo>
                  <a:lnTo>
                    <a:pt x="16902" y="29707"/>
                  </a:lnTo>
                  <a:lnTo>
                    <a:pt x="16434" y="30072"/>
                  </a:lnTo>
                  <a:lnTo>
                    <a:pt x="15681" y="30962"/>
                  </a:lnTo>
                  <a:lnTo>
                    <a:pt x="14837" y="32183"/>
                  </a:lnTo>
                  <a:lnTo>
                    <a:pt x="15316" y="32081"/>
                  </a:lnTo>
                  <a:lnTo>
                    <a:pt x="16206" y="32788"/>
                  </a:lnTo>
                  <a:lnTo>
                    <a:pt x="16480" y="32754"/>
                  </a:lnTo>
                  <a:lnTo>
                    <a:pt x="17359" y="33336"/>
                  </a:lnTo>
                  <a:lnTo>
                    <a:pt x="18043" y="33838"/>
                  </a:lnTo>
                  <a:lnTo>
                    <a:pt x="18591" y="34454"/>
                  </a:lnTo>
                  <a:lnTo>
                    <a:pt x="18317" y="34877"/>
                  </a:lnTo>
                  <a:lnTo>
                    <a:pt x="18614" y="35413"/>
                  </a:lnTo>
                  <a:lnTo>
                    <a:pt x="19025" y="34877"/>
                  </a:lnTo>
                  <a:lnTo>
                    <a:pt x="19242" y="34021"/>
                  </a:lnTo>
                  <a:lnTo>
                    <a:pt x="19698" y="33598"/>
                  </a:lnTo>
                  <a:lnTo>
                    <a:pt x="20257" y="32879"/>
                  </a:lnTo>
                  <a:lnTo>
                    <a:pt x="20896" y="31282"/>
                  </a:lnTo>
                  <a:lnTo>
                    <a:pt x="21387" y="30791"/>
                  </a:lnTo>
                  <a:lnTo>
                    <a:pt x="21501" y="30346"/>
                  </a:lnTo>
                  <a:lnTo>
                    <a:pt x="21536" y="29433"/>
                  </a:lnTo>
                  <a:lnTo>
                    <a:pt x="21353" y="28931"/>
                  </a:lnTo>
                  <a:lnTo>
                    <a:pt x="21399" y="28246"/>
                  </a:lnTo>
                  <a:lnTo>
                    <a:pt x="21981" y="27345"/>
                  </a:lnTo>
                  <a:lnTo>
                    <a:pt x="22836" y="26626"/>
                  </a:lnTo>
                  <a:lnTo>
                    <a:pt x="23692" y="26363"/>
                  </a:lnTo>
                  <a:lnTo>
                    <a:pt x="24206" y="25952"/>
                  </a:lnTo>
                  <a:lnTo>
                    <a:pt x="25416" y="25610"/>
                  </a:lnTo>
                  <a:lnTo>
                    <a:pt x="26260" y="25610"/>
                  </a:lnTo>
                  <a:lnTo>
                    <a:pt x="26420" y="25062"/>
                  </a:lnTo>
                  <a:lnTo>
                    <a:pt x="27013" y="24663"/>
                  </a:lnTo>
                  <a:lnTo>
                    <a:pt x="27105" y="23738"/>
                  </a:lnTo>
                  <a:lnTo>
                    <a:pt x="27835" y="22551"/>
                  </a:lnTo>
                  <a:lnTo>
                    <a:pt x="27904" y="21342"/>
                  </a:lnTo>
                  <a:lnTo>
                    <a:pt x="28132" y="20977"/>
                  </a:lnTo>
                  <a:lnTo>
                    <a:pt x="28177" y="20383"/>
                  </a:lnTo>
                  <a:lnTo>
                    <a:pt x="28326" y="18979"/>
                  </a:lnTo>
                  <a:lnTo>
                    <a:pt x="28189" y="17279"/>
                  </a:lnTo>
                  <a:lnTo>
                    <a:pt x="28383" y="16606"/>
                  </a:lnTo>
                  <a:lnTo>
                    <a:pt x="28588" y="16594"/>
                  </a:lnTo>
                  <a:lnTo>
                    <a:pt x="29147" y="15807"/>
                  </a:lnTo>
                  <a:lnTo>
                    <a:pt x="29615" y="14780"/>
                  </a:lnTo>
                  <a:lnTo>
                    <a:pt x="30711" y="13524"/>
                  </a:lnTo>
                  <a:lnTo>
                    <a:pt x="31099" y="12931"/>
                  </a:lnTo>
                  <a:lnTo>
                    <a:pt x="31384" y="11425"/>
                  </a:lnTo>
                  <a:lnTo>
                    <a:pt x="31236" y="10877"/>
                  </a:lnTo>
                  <a:lnTo>
                    <a:pt x="30951" y="9713"/>
                  </a:lnTo>
                  <a:lnTo>
                    <a:pt x="30654" y="9427"/>
                  </a:lnTo>
                  <a:lnTo>
                    <a:pt x="29969" y="9405"/>
                  </a:lnTo>
                  <a:lnTo>
                    <a:pt x="29353" y="9131"/>
                  </a:lnTo>
                  <a:lnTo>
                    <a:pt x="28314" y="8115"/>
                  </a:lnTo>
                  <a:lnTo>
                    <a:pt x="27116" y="7362"/>
                  </a:lnTo>
                  <a:lnTo>
                    <a:pt x="25918" y="7407"/>
                  </a:lnTo>
                  <a:lnTo>
                    <a:pt x="24366" y="6917"/>
                  </a:lnTo>
                  <a:lnTo>
                    <a:pt x="23441" y="7202"/>
                  </a:lnTo>
                  <a:lnTo>
                    <a:pt x="23555" y="6711"/>
                  </a:lnTo>
                  <a:lnTo>
                    <a:pt x="23167" y="6164"/>
                  </a:lnTo>
                  <a:lnTo>
                    <a:pt x="21821" y="5627"/>
                  </a:lnTo>
                  <a:lnTo>
                    <a:pt x="20817" y="5296"/>
                  </a:lnTo>
                  <a:lnTo>
                    <a:pt x="20212" y="5878"/>
                  </a:lnTo>
                  <a:lnTo>
                    <a:pt x="20166" y="4977"/>
                  </a:lnTo>
                  <a:lnTo>
                    <a:pt x="18762" y="4840"/>
                  </a:lnTo>
                  <a:lnTo>
                    <a:pt x="18511" y="4554"/>
                  </a:lnTo>
                  <a:lnTo>
                    <a:pt x="19116" y="3813"/>
                  </a:lnTo>
                  <a:lnTo>
                    <a:pt x="19105" y="3185"/>
                  </a:lnTo>
                  <a:lnTo>
                    <a:pt x="18671" y="3037"/>
                  </a:lnTo>
                  <a:lnTo>
                    <a:pt x="18249" y="1439"/>
                  </a:lnTo>
                  <a:lnTo>
                    <a:pt x="18055" y="948"/>
                  </a:lnTo>
                  <a:lnTo>
                    <a:pt x="17792" y="982"/>
                  </a:lnTo>
                  <a:lnTo>
                    <a:pt x="17290" y="1816"/>
                  </a:lnTo>
                  <a:lnTo>
                    <a:pt x="17028" y="2489"/>
                  </a:lnTo>
                  <a:lnTo>
                    <a:pt x="16731" y="2831"/>
                  </a:lnTo>
                  <a:lnTo>
                    <a:pt x="16343" y="2900"/>
                  </a:lnTo>
                  <a:lnTo>
                    <a:pt x="16229" y="2637"/>
                  </a:lnTo>
                  <a:lnTo>
                    <a:pt x="16058" y="2603"/>
                  </a:lnTo>
                  <a:lnTo>
                    <a:pt x="15807" y="2854"/>
                  </a:lnTo>
                  <a:lnTo>
                    <a:pt x="15464" y="2671"/>
                  </a:lnTo>
                  <a:lnTo>
                    <a:pt x="15008" y="2466"/>
                  </a:lnTo>
                  <a:lnTo>
                    <a:pt x="14620" y="2569"/>
                  </a:lnTo>
                  <a:lnTo>
                    <a:pt x="14289" y="2489"/>
                  </a:lnTo>
                  <a:lnTo>
                    <a:pt x="14220" y="2740"/>
                  </a:lnTo>
                  <a:lnTo>
                    <a:pt x="14346" y="2923"/>
                  </a:lnTo>
                  <a:lnTo>
                    <a:pt x="14277" y="31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80709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54;p34">
              <a:extLst>
                <a:ext uri="{FF2B5EF4-FFF2-40B4-BE49-F238E27FC236}">
                  <a16:creationId xmlns:a16="http://schemas.microsoft.com/office/drawing/2014/main" id="{3262BF63-A6F8-2C0F-2F52-D159E06C412E}"/>
                </a:ext>
              </a:extLst>
            </p:cNvPr>
            <p:cNvSpPr/>
            <p:nvPr/>
          </p:nvSpPr>
          <p:spPr>
            <a:xfrm>
              <a:off x="6007825" y="2988575"/>
              <a:ext cx="23725" cy="32825"/>
            </a:xfrm>
            <a:custGeom>
              <a:avLst/>
              <a:gdLst/>
              <a:ahLst/>
              <a:cxnLst/>
              <a:rect l="l" t="t" r="r" b="b"/>
              <a:pathLst>
                <a:path w="949" h="1313" extrusionOk="0">
                  <a:moveTo>
                    <a:pt x="1" y="845"/>
                  </a:moveTo>
                  <a:lnTo>
                    <a:pt x="377" y="1313"/>
                  </a:lnTo>
                  <a:lnTo>
                    <a:pt x="537" y="993"/>
                  </a:lnTo>
                  <a:lnTo>
                    <a:pt x="925" y="1027"/>
                  </a:lnTo>
                  <a:lnTo>
                    <a:pt x="937" y="434"/>
                  </a:lnTo>
                  <a:lnTo>
                    <a:pt x="948" y="0"/>
                  </a:lnTo>
                  <a:lnTo>
                    <a:pt x="298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55;p34">
              <a:extLst>
                <a:ext uri="{FF2B5EF4-FFF2-40B4-BE49-F238E27FC236}">
                  <a16:creationId xmlns:a16="http://schemas.microsoft.com/office/drawing/2014/main" id="{673DA00B-B05C-FC45-4758-377A1A1176F1}"/>
                </a:ext>
              </a:extLst>
            </p:cNvPr>
            <p:cNvSpPr/>
            <p:nvPr/>
          </p:nvSpPr>
          <p:spPr>
            <a:xfrm>
              <a:off x="5443775" y="2469900"/>
              <a:ext cx="64800" cy="36250"/>
            </a:xfrm>
            <a:custGeom>
              <a:avLst/>
              <a:gdLst/>
              <a:ahLst/>
              <a:cxnLst/>
              <a:rect l="l" t="t" r="r" b="b"/>
              <a:pathLst>
                <a:path w="2592" h="1450" extrusionOk="0">
                  <a:moveTo>
                    <a:pt x="2146" y="491"/>
                  </a:moveTo>
                  <a:lnTo>
                    <a:pt x="1758" y="228"/>
                  </a:lnTo>
                  <a:lnTo>
                    <a:pt x="1348" y="217"/>
                  </a:lnTo>
                  <a:lnTo>
                    <a:pt x="743" y="0"/>
                  </a:lnTo>
                  <a:lnTo>
                    <a:pt x="378" y="228"/>
                  </a:lnTo>
                  <a:lnTo>
                    <a:pt x="1" y="913"/>
                  </a:lnTo>
                  <a:lnTo>
                    <a:pt x="47" y="1084"/>
                  </a:lnTo>
                  <a:lnTo>
                    <a:pt x="834" y="1449"/>
                  </a:lnTo>
                  <a:lnTo>
                    <a:pt x="1291" y="1301"/>
                  </a:lnTo>
                  <a:lnTo>
                    <a:pt x="1964" y="1358"/>
                  </a:lnTo>
                  <a:lnTo>
                    <a:pt x="2592" y="1335"/>
                  </a:lnTo>
                  <a:lnTo>
                    <a:pt x="2534" y="7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56;p34">
              <a:extLst>
                <a:ext uri="{FF2B5EF4-FFF2-40B4-BE49-F238E27FC236}">
                  <a16:creationId xmlns:a16="http://schemas.microsoft.com/office/drawing/2014/main" id="{9D31BC70-ECF9-A5B4-CA01-FBE996DE7978}"/>
                </a:ext>
              </a:extLst>
            </p:cNvPr>
            <p:cNvSpPr/>
            <p:nvPr/>
          </p:nvSpPr>
          <p:spPr>
            <a:xfrm>
              <a:off x="4109700" y="3512675"/>
              <a:ext cx="189175" cy="208300"/>
            </a:xfrm>
            <a:custGeom>
              <a:avLst/>
              <a:gdLst/>
              <a:ahLst/>
              <a:cxnLst/>
              <a:rect l="l" t="t" r="r" b="b"/>
              <a:pathLst>
                <a:path w="7567" h="8332" extrusionOk="0">
                  <a:moveTo>
                    <a:pt x="4440" y="80"/>
                  </a:moveTo>
                  <a:lnTo>
                    <a:pt x="4292" y="1"/>
                  </a:lnTo>
                  <a:lnTo>
                    <a:pt x="3835" y="217"/>
                  </a:lnTo>
                  <a:lnTo>
                    <a:pt x="3607" y="217"/>
                  </a:lnTo>
                  <a:lnTo>
                    <a:pt x="3082" y="571"/>
                  </a:lnTo>
                  <a:lnTo>
                    <a:pt x="2797" y="206"/>
                  </a:lnTo>
                  <a:lnTo>
                    <a:pt x="1575" y="514"/>
                  </a:lnTo>
                  <a:lnTo>
                    <a:pt x="982" y="548"/>
                  </a:lnTo>
                  <a:lnTo>
                    <a:pt x="856" y="3789"/>
                  </a:lnTo>
                  <a:lnTo>
                    <a:pt x="92" y="3812"/>
                  </a:lnTo>
                  <a:lnTo>
                    <a:pt x="1" y="6448"/>
                  </a:lnTo>
                  <a:lnTo>
                    <a:pt x="206" y="6597"/>
                  </a:lnTo>
                  <a:lnTo>
                    <a:pt x="628" y="7464"/>
                  </a:lnTo>
                  <a:lnTo>
                    <a:pt x="525" y="8012"/>
                  </a:lnTo>
                  <a:lnTo>
                    <a:pt x="685" y="8331"/>
                  </a:lnTo>
                  <a:lnTo>
                    <a:pt x="1256" y="8240"/>
                  </a:lnTo>
                  <a:lnTo>
                    <a:pt x="1655" y="7841"/>
                  </a:lnTo>
                  <a:lnTo>
                    <a:pt x="2043" y="7567"/>
                  </a:lnTo>
                  <a:lnTo>
                    <a:pt x="2260" y="7122"/>
                  </a:lnTo>
                  <a:lnTo>
                    <a:pt x="2637" y="6905"/>
                  </a:lnTo>
                  <a:lnTo>
                    <a:pt x="2968" y="7019"/>
                  </a:lnTo>
                  <a:lnTo>
                    <a:pt x="3321" y="7282"/>
                  </a:lnTo>
                  <a:lnTo>
                    <a:pt x="3949" y="7327"/>
                  </a:lnTo>
                  <a:lnTo>
                    <a:pt x="4463" y="7110"/>
                  </a:lnTo>
                  <a:lnTo>
                    <a:pt x="4554" y="6825"/>
                  </a:lnTo>
                  <a:lnTo>
                    <a:pt x="4725" y="6391"/>
                  </a:lnTo>
                  <a:lnTo>
                    <a:pt x="5147" y="6323"/>
                  </a:lnTo>
                  <a:lnTo>
                    <a:pt x="5398" y="5981"/>
                  </a:lnTo>
                  <a:lnTo>
                    <a:pt x="5684" y="5364"/>
                  </a:lnTo>
                  <a:lnTo>
                    <a:pt x="6426" y="4702"/>
                  </a:lnTo>
                  <a:lnTo>
                    <a:pt x="7567" y="4029"/>
                  </a:lnTo>
                  <a:lnTo>
                    <a:pt x="7076" y="3618"/>
                  </a:lnTo>
                  <a:lnTo>
                    <a:pt x="6483" y="3481"/>
                  </a:lnTo>
                  <a:lnTo>
                    <a:pt x="6266" y="2899"/>
                  </a:lnTo>
                  <a:lnTo>
                    <a:pt x="6277" y="2580"/>
                  </a:lnTo>
                  <a:lnTo>
                    <a:pt x="5946" y="2488"/>
                  </a:lnTo>
                  <a:lnTo>
                    <a:pt x="5090" y="1484"/>
                  </a:lnTo>
                  <a:lnTo>
                    <a:pt x="4862" y="959"/>
                  </a:lnTo>
                  <a:lnTo>
                    <a:pt x="4714" y="79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57;p34">
              <a:extLst>
                <a:ext uri="{FF2B5EF4-FFF2-40B4-BE49-F238E27FC236}">
                  <a16:creationId xmlns:a16="http://schemas.microsoft.com/office/drawing/2014/main" id="{EF6AC770-19F1-84A0-93A6-AFA05EE60EEA}"/>
                </a:ext>
              </a:extLst>
            </p:cNvPr>
            <p:cNvSpPr/>
            <p:nvPr/>
          </p:nvSpPr>
          <p:spPr>
            <a:xfrm>
              <a:off x="4010425" y="2859325"/>
              <a:ext cx="258775" cy="201175"/>
            </a:xfrm>
            <a:custGeom>
              <a:avLst/>
              <a:gdLst/>
              <a:ahLst/>
              <a:cxnLst/>
              <a:rect l="l" t="t" r="r" b="b"/>
              <a:pathLst>
                <a:path w="10351" h="8047" extrusionOk="0">
                  <a:moveTo>
                    <a:pt x="7521" y="2283"/>
                  </a:moveTo>
                  <a:lnTo>
                    <a:pt x="7452" y="2249"/>
                  </a:lnTo>
                  <a:lnTo>
                    <a:pt x="7167" y="1986"/>
                  </a:lnTo>
                  <a:lnTo>
                    <a:pt x="7121" y="1701"/>
                  </a:lnTo>
                  <a:lnTo>
                    <a:pt x="7235" y="1336"/>
                  </a:lnTo>
                  <a:lnTo>
                    <a:pt x="7235" y="959"/>
                  </a:lnTo>
                  <a:lnTo>
                    <a:pt x="6768" y="389"/>
                  </a:lnTo>
                  <a:lnTo>
                    <a:pt x="6665" y="1"/>
                  </a:lnTo>
                  <a:lnTo>
                    <a:pt x="6174" y="160"/>
                  </a:lnTo>
                  <a:lnTo>
                    <a:pt x="5775" y="514"/>
                  </a:lnTo>
                  <a:lnTo>
                    <a:pt x="5204" y="1519"/>
                  </a:lnTo>
                  <a:lnTo>
                    <a:pt x="4462" y="1929"/>
                  </a:lnTo>
                  <a:lnTo>
                    <a:pt x="3686" y="1872"/>
                  </a:lnTo>
                  <a:lnTo>
                    <a:pt x="3458" y="1964"/>
                  </a:lnTo>
                  <a:lnTo>
                    <a:pt x="3538" y="2283"/>
                  </a:lnTo>
                  <a:lnTo>
                    <a:pt x="3127" y="2603"/>
                  </a:lnTo>
                  <a:lnTo>
                    <a:pt x="2796" y="2956"/>
                  </a:lnTo>
                  <a:lnTo>
                    <a:pt x="1792" y="3299"/>
                  </a:lnTo>
                  <a:lnTo>
                    <a:pt x="1586" y="3105"/>
                  </a:lnTo>
                  <a:lnTo>
                    <a:pt x="1461" y="3071"/>
                  </a:lnTo>
                  <a:lnTo>
                    <a:pt x="1312" y="3310"/>
                  </a:lnTo>
                  <a:lnTo>
                    <a:pt x="651" y="3367"/>
                  </a:lnTo>
                  <a:lnTo>
                    <a:pt x="263" y="4303"/>
                  </a:lnTo>
                  <a:lnTo>
                    <a:pt x="57" y="4451"/>
                  </a:lnTo>
                  <a:lnTo>
                    <a:pt x="0" y="5170"/>
                  </a:lnTo>
                  <a:lnTo>
                    <a:pt x="91" y="5558"/>
                  </a:lnTo>
                  <a:lnTo>
                    <a:pt x="34" y="5821"/>
                  </a:lnTo>
                  <a:lnTo>
                    <a:pt x="400" y="6300"/>
                  </a:lnTo>
                  <a:lnTo>
                    <a:pt x="479" y="6620"/>
                  </a:lnTo>
                  <a:lnTo>
                    <a:pt x="776" y="7076"/>
                  </a:lnTo>
                  <a:lnTo>
                    <a:pt x="1141" y="7384"/>
                  </a:lnTo>
                  <a:lnTo>
                    <a:pt x="1187" y="7795"/>
                  </a:lnTo>
                  <a:lnTo>
                    <a:pt x="1278" y="8046"/>
                  </a:lnTo>
                  <a:lnTo>
                    <a:pt x="1689" y="7213"/>
                  </a:lnTo>
                  <a:lnTo>
                    <a:pt x="2157" y="6722"/>
                  </a:lnTo>
                  <a:lnTo>
                    <a:pt x="2705" y="6882"/>
                  </a:lnTo>
                  <a:lnTo>
                    <a:pt x="3218" y="6939"/>
                  </a:lnTo>
                  <a:lnTo>
                    <a:pt x="3287" y="6300"/>
                  </a:lnTo>
                  <a:lnTo>
                    <a:pt x="3595" y="5844"/>
                  </a:lnTo>
                  <a:lnTo>
                    <a:pt x="4029" y="5558"/>
                  </a:lnTo>
                  <a:lnTo>
                    <a:pt x="4679" y="5855"/>
                  </a:lnTo>
                  <a:lnTo>
                    <a:pt x="5193" y="6197"/>
                  </a:lnTo>
                  <a:lnTo>
                    <a:pt x="5786" y="6277"/>
                  </a:lnTo>
                  <a:lnTo>
                    <a:pt x="6379" y="6449"/>
                  </a:lnTo>
                  <a:lnTo>
                    <a:pt x="6608" y="5912"/>
                  </a:lnTo>
                  <a:lnTo>
                    <a:pt x="6722" y="5844"/>
                  </a:lnTo>
                  <a:lnTo>
                    <a:pt x="7098" y="5924"/>
                  </a:lnTo>
                  <a:lnTo>
                    <a:pt x="7977" y="5479"/>
                  </a:lnTo>
                  <a:lnTo>
                    <a:pt x="8297" y="5673"/>
                  </a:lnTo>
                  <a:lnTo>
                    <a:pt x="8548" y="5638"/>
                  </a:lnTo>
                  <a:lnTo>
                    <a:pt x="8673" y="5421"/>
                  </a:lnTo>
                  <a:lnTo>
                    <a:pt x="8959" y="5342"/>
                  </a:lnTo>
                  <a:lnTo>
                    <a:pt x="9575" y="5444"/>
                  </a:lnTo>
                  <a:lnTo>
                    <a:pt x="10088" y="5456"/>
                  </a:lnTo>
                  <a:lnTo>
                    <a:pt x="10351" y="5364"/>
                  </a:lnTo>
                  <a:lnTo>
                    <a:pt x="10214" y="5068"/>
                  </a:lnTo>
                  <a:lnTo>
                    <a:pt x="9621" y="4714"/>
                  </a:lnTo>
                  <a:lnTo>
                    <a:pt x="9404" y="4166"/>
                  </a:lnTo>
                  <a:lnTo>
                    <a:pt x="9061" y="3790"/>
                  </a:lnTo>
                  <a:lnTo>
                    <a:pt x="8525" y="3299"/>
                  </a:lnTo>
                  <a:lnTo>
                    <a:pt x="8502" y="3013"/>
                  </a:lnTo>
                  <a:lnTo>
                    <a:pt x="8068" y="26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58;p34">
              <a:extLst>
                <a:ext uri="{FF2B5EF4-FFF2-40B4-BE49-F238E27FC236}">
                  <a16:creationId xmlns:a16="http://schemas.microsoft.com/office/drawing/2014/main" id="{D7BE0BE3-9CC5-2FD8-6333-FD51C250A5BE}"/>
                </a:ext>
              </a:extLst>
            </p:cNvPr>
            <p:cNvSpPr/>
            <p:nvPr/>
          </p:nvSpPr>
          <p:spPr>
            <a:xfrm>
              <a:off x="1465200" y="1347225"/>
              <a:ext cx="1519000" cy="811125"/>
            </a:xfrm>
            <a:custGeom>
              <a:avLst/>
              <a:gdLst/>
              <a:ahLst/>
              <a:cxnLst/>
              <a:rect l="l" t="t" r="r" b="b"/>
              <a:pathLst>
                <a:path w="60760" h="32445" extrusionOk="0">
                  <a:moveTo>
                    <a:pt x="44931" y="28451"/>
                  </a:moveTo>
                  <a:lnTo>
                    <a:pt x="44828" y="28017"/>
                  </a:lnTo>
                  <a:lnTo>
                    <a:pt x="44474" y="28291"/>
                  </a:lnTo>
                  <a:lnTo>
                    <a:pt x="44543" y="28588"/>
                  </a:lnTo>
                  <a:lnTo>
                    <a:pt x="45342" y="28964"/>
                  </a:lnTo>
                  <a:lnTo>
                    <a:pt x="45615" y="28907"/>
                  </a:lnTo>
                  <a:lnTo>
                    <a:pt x="46083" y="28553"/>
                  </a:lnTo>
                  <a:lnTo>
                    <a:pt x="45410" y="28565"/>
                  </a:lnTo>
                  <a:close/>
                  <a:moveTo>
                    <a:pt x="46985" y="26180"/>
                  </a:moveTo>
                  <a:lnTo>
                    <a:pt x="47008" y="26020"/>
                  </a:lnTo>
                  <a:lnTo>
                    <a:pt x="46426" y="25655"/>
                  </a:lnTo>
                  <a:lnTo>
                    <a:pt x="45581" y="25426"/>
                  </a:lnTo>
                  <a:lnTo>
                    <a:pt x="45307" y="25506"/>
                  </a:lnTo>
                  <a:lnTo>
                    <a:pt x="45809" y="25917"/>
                  </a:lnTo>
                  <a:lnTo>
                    <a:pt x="46620" y="26191"/>
                  </a:lnTo>
                  <a:close/>
                  <a:moveTo>
                    <a:pt x="3425" y="26705"/>
                  </a:moveTo>
                  <a:lnTo>
                    <a:pt x="3459" y="26225"/>
                  </a:lnTo>
                  <a:lnTo>
                    <a:pt x="3002" y="25849"/>
                  </a:lnTo>
                  <a:lnTo>
                    <a:pt x="2945" y="25438"/>
                  </a:lnTo>
                  <a:lnTo>
                    <a:pt x="2934" y="25141"/>
                  </a:lnTo>
                  <a:lnTo>
                    <a:pt x="2340" y="25038"/>
                  </a:lnTo>
                  <a:lnTo>
                    <a:pt x="1998" y="24913"/>
                  </a:lnTo>
                  <a:lnTo>
                    <a:pt x="1416" y="24708"/>
                  </a:lnTo>
                  <a:lnTo>
                    <a:pt x="1222" y="24924"/>
                  </a:lnTo>
                  <a:lnTo>
                    <a:pt x="1131" y="25392"/>
                  </a:lnTo>
                  <a:lnTo>
                    <a:pt x="1747" y="25552"/>
                  </a:lnTo>
                  <a:lnTo>
                    <a:pt x="1690" y="25814"/>
                  </a:lnTo>
                  <a:lnTo>
                    <a:pt x="2101" y="26123"/>
                  </a:lnTo>
                  <a:lnTo>
                    <a:pt x="2101" y="26442"/>
                  </a:lnTo>
                  <a:lnTo>
                    <a:pt x="3002" y="26842"/>
                  </a:lnTo>
                  <a:close/>
                  <a:moveTo>
                    <a:pt x="51379" y="24787"/>
                  </a:moveTo>
                  <a:lnTo>
                    <a:pt x="51926" y="24240"/>
                  </a:lnTo>
                  <a:lnTo>
                    <a:pt x="52132" y="24000"/>
                  </a:lnTo>
                  <a:lnTo>
                    <a:pt x="51835" y="23954"/>
                  </a:lnTo>
                  <a:lnTo>
                    <a:pt x="51128" y="24262"/>
                  </a:lnTo>
                  <a:lnTo>
                    <a:pt x="50534" y="24765"/>
                  </a:lnTo>
                  <a:lnTo>
                    <a:pt x="49381" y="26168"/>
                  </a:lnTo>
                  <a:lnTo>
                    <a:pt x="48617" y="26693"/>
                  </a:lnTo>
                  <a:lnTo>
                    <a:pt x="48845" y="26933"/>
                  </a:lnTo>
                  <a:lnTo>
                    <a:pt x="48309" y="27252"/>
                  </a:lnTo>
                  <a:lnTo>
                    <a:pt x="48332" y="27515"/>
                  </a:lnTo>
                  <a:lnTo>
                    <a:pt x="49701" y="27538"/>
                  </a:lnTo>
                  <a:lnTo>
                    <a:pt x="50477" y="27492"/>
                  </a:lnTo>
                  <a:lnTo>
                    <a:pt x="51105" y="27709"/>
                  </a:lnTo>
                  <a:lnTo>
                    <a:pt x="50477" y="28120"/>
                  </a:lnTo>
                  <a:lnTo>
                    <a:pt x="50888" y="28143"/>
                  </a:lnTo>
                  <a:lnTo>
                    <a:pt x="51926" y="27378"/>
                  </a:lnTo>
                  <a:lnTo>
                    <a:pt x="52098" y="27492"/>
                  </a:lnTo>
                  <a:lnTo>
                    <a:pt x="51744" y="28222"/>
                  </a:lnTo>
                  <a:lnTo>
                    <a:pt x="52177" y="28394"/>
                  </a:lnTo>
                  <a:lnTo>
                    <a:pt x="52497" y="28359"/>
                  </a:lnTo>
                  <a:lnTo>
                    <a:pt x="52999" y="27572"/>
                  </a:lnTo>
                  <a:lnTo>
                    <a:pt x="52931" y="27024"/>
                  </a:lnTo>
                  <a:lnTo>
                    <a:pt x="52976" y="26545"/>
                  </a:lnTo>
                  <a:lnTo>
                    <a:pt x="52440" y="26705"/>
                  </a:lnTo>
                  <a:lnTo>
                    <a:pt x="52839" y="26054"/>
                  </a:lnTo>
                  <a:lnTo>
                    <a:pt x="52234" y="25780"/>
                  </a:lnTo>
                  <a:lnTo>
                    <a:pt x="51846" y="25997"/>
                  </a:lnTo>
                  <a:lnTo>
                    <a:pt x="51287" y="25757"/>
                  </a:lnTo>
                  <a:lnTo>
                    <a:pt x="51630" y="25449"/>
                  </a:lnTo>
                  <a:lnTo>
                    <a:pt x="51219" y="25267"/>
                  </a:lnTo>
                  <a:lnTo>
                    <a:pt x="50671" y="25552"/>
                  </a:lnTo>
                  <a:close/>
                  <a:moveTo>
                    <a:pt x="480" y="21763"/>
                  </a:moveTo>
                  <a:lnTo>
                    <a:pt x="206" y="22048"/>
                  </a:lnTo>
                  <a:lnTo>
                    <a:pt x="1" y="22414"/>
                  </a:lnTo>
                  <a:lnTo>
                    <a:pt x="138" y="22688"/>
                  </a:lnTo>
                  <a:lnTo>
                    <a:pt x="47" y="23087"/>
                  </a:lnTo>
                  <a:lnTo>
                    <a:pt x="149" y="23486"/>
                  </a:lnTo>
                  <a:lnTo>
                    <a:pt x="423" y="23486"/>
                  </a:lnTo>
                  <a:lnTo>
                    <a:pt x="389" y="22790"/>
                  </a:lnTo>
                  <a:lnTo>
                    <a:pt x="1405" y="21797"/>
                  </a:lnTo>
                  <a:lnTo>
                    <a:pt x="708" y="21877"/>
                  </a:lnTo>
                  <a:close/>
                  <a:moveTo>
                    <a:pt x="40548" y="15053"/>
                  </a:moveTo>
                  <a:lnTo>
                    <a:pt x="40491" y="14882"/>
                  </a:lnTo>
                  <a:lnTo>
                    <a:pt x="40240" y="14870"/>
                  </a:lnTo>
                  <a:lnTo>
                    <a:pt x="39852" y="15110"/>
                  </a:lnTo>
                  <a:lnTo>
                    <a:pt x="39795" y="15167"/>
                  </a:lnTo>
                  <a:lnTo>
                    <a:pt x="39807" y="15407"/>
                  </a:lnTo>
                  <a:lnTo>
                    <a:pt x="40046" y="15486"/>
                  </a:lnTo>
                  <a:close/>
                  <a:moveTo>
                    <a:pt x="39179" y="14596"/>
                  </a:moveTo>
                  <a:lnTo>
                    <a:pt x="39293" y="14437"/>
                  </a:lnTo>
                  <a:lnTo>
                    <a:pt x="38437" y="14425"/>
                  </a:lnTo>
                  <a:lnTo>
                    <a:pt x="37730" y="14813"/>
                  </a:lnTo>
                  <a:lnTo>
                    <a:pt x="37730" y="15030"/>
                  </a:lnTo>
                  <a:lnTo>
                    <a:pt x="38163" y="15053"/>
                  </a:lnTo>
                  <a:close/>
                  <a:moveTo>
                    <a:pt x="38734" y="12234"/>
                  </a:moveTo>
                  <a:lnTo>
                    <a:pt x="38346" y="12154"/>
                  </a:lnTo>
                  <a:lnTo>
                    <a:pt x="37638" y="12896"/>
                  </a:lnTo>
                  <a:lnTo>
                    <a:pt x="37125" y="13524"/>
                  </a:lnTo>
                  <a:lnTo>
                    <a:pt x="36303" y="13923"/>
                  </a:lnTo>
                  <a:lnTo>
                    <a:pt x="37205" y="13843"/>
                  </a:lnTo>
                  <a:lnTo>
                    <a:pt x="37091" y="14322"/>
                  </a:lnTo>
                  <a:lnTo>
                    <a:pt x="38266" y="13900"/>
                  </a:lnTo>
                  <a:lnTo>
                    <a:pt x="39145" y="13467"/>
                  </a:lnTo>
                  <a:lnTo>
                    <a:pt x="39259" y="13843"/>
                  </a:lnTo>
                  <a:lnTo>
                    <a:pt x="40103" y="14026"/>
                  </a:lnTo>
                  <a:lnTo>
                    <a:pt x="40799" y="13775"/>
                  </a:lnTo>
                  <a:lnTo>
                    <a:pt x="40526" y="13512"/>
                  </a:lnTo>
                  <a:lnTo>
                    <a:pt x="40046" y="13569"/>
                  </a:lnTo>
                  <a:lnTo>
                    <a:pt x="40229" y="13181"/>
                  </a:lnTo>
                  <a:lnTo>
                    <a:pt x="39704" y="12942"/>
                  </a:lnTo>
                  <a:lnTo>
                    <a:pt x="39213" y="12668"/>
                  </a:lnTo>
                  <a:lnTo>
                    <a:pt x="39008" y="12462"/>
                  </a:lnTo>
                  <a:lnTo>
                    <a:pt x="38608" y="12588"/>
                  </a:lnTo>
                  <a:close/>
                  <a:moveTo>
                    <a:pt x="45102" y="11059"/>
                  </a:moveTo>
                  <a:lnTo>
                    <a:pt x="45627" y="10819"/>
                  </a:lnTo>
                  <a:lnTo>
                    <a:pt x="45764" y="10716"/>
                  </a:lnTo>
                  <a:lnTo>
                    <a:pt x="45969" y="10385"/>
                  </a:lnTo>
                  <a:lnTo>
                    <a:pt x="45638" y="10180"/>
                  </a:lnTo>
                  <a:lnTo>
                    <a:pt x="45045" y="10271"/>
                  </a:lnTo>
                  <a:lnTo>
                    <a:pt x="44497" y="10716"/>
                  </a:lnTo>
                  <a:lnTo>
                    <a:pt x="44394" y="11093"/>
                  </a:lnTo>
                  <a:close/>
                  <a:moveTo>
                    <a:pt x="34568" y="9529"/>
                  </a:moveTo>
                  <a:lnTo>
                    <a:pt x="34454" y="9244"/>
                  </a:lnTo>
                  <a:lnTo>
                    <a:pt x="34409" y="9107"/>
                  </a:lnTo>
                  <a:lnTo>
                    <a:pt x="34180" y="8959"/>
                  </a:lnTo>
                  <a:lnTo>
                    <a:pt x="33758" y="8753"/>
                  </a:lnTo>
                  <a:lnTo>
                    <a:pt x="33062" y="9073"/>
                  </a:lnTo>
                  <a:lnTo>
                    <a:pt x="32343" y="9324"/>
                  </a:lnTo>
                  <a:lnTo>
                    <a:pt x="32845" y="9666"/>
                  </a:lnTo>
                  <a:lnTo>
                    <a:pt x="33382" y="9575"/>
                  </a:lnTo>
                  <a:lnTo>
                    <a:pt x="33975" y="9803"/>
                  </a:lnTo>
                  <a:close/>
                  <a:moveTo>
                    <a:pt x="37764" y="9233"/>
                  </a:moveTo>
                  <a:lnTo>
                    <a:pt x="36817" y="9096"/>
                  </a:lnTo>
                  <a:lnTo>
                    <a:pt x="37638" y="8719"/>
                  </a:lnTo>
                  <a:lnTo>
                    <a:pt x="37581" y="7863"/>
                  </a:lnTo>
                  <a:lnTo>
                    <a:pt x="37307" y="7532"/>
                  </a:lnTo>
                  <a:lnTo>
                    <a:pt x="36668" y="7418"/>
                  </a:lnTo>
                  <a:lnTo>
                    <a:pt x="35516" y="7966"/>
                  </a:lnTo>
                  <a:lnTo>
                    <a:pt x="34728" y="8788"/>
                  </a:lnTo>
                  <a:lnTo>
                    <a:pt x="35139" y="9096"/>
                  </a:lnTo>
                  <a:lnTo>
                    <a:pt x="35367" y="9564"/>
                  </a:lnTo>
                  <a:lnTo>
                    <a:pt x="34466" y="10351"/>
                  </a:lnTo>
                  <a:lnTo>
                    <a:pt x="34009" y="10317"/>
                  </a:lnTo>
                  <a:lnTo>
                    <a:pt x="33130" y="10944"/>
                  </a:lnTo>
                  <a:lnTo>
                    <a:pt x="33724" y="10203"/>
                  </a:lnTo>
                  <a:lnTo>
                    <a:pt x="33039" y="9952"/>
                  </a:lnTo>
                  <a:lnTo>
                    <a:pt x="32400" y="10077"/>
                  </a:lnTo>
                  <a:lnTo>
                    <a:pt x="32058" y="10556"/>
                  </a:lnTo>
                  <a:lnTo>
                    <a:pt x="31213" y="10545"/>
                  </a:lnTo>
                  <a:lnTo>
                    <a:pt x="30186" y="10659"/>
                  </a:lnTo>
                  <a:lnTo>
                    <a:pt x="29467" y="10317"/>
                  </a:lnTo>
                  <a:lnTo>
                    <a:pt x="28748" y="10374"/>
                  </a:lnTo>
                  <a:lnTo>
                    <a:pt x="28531" y="9963"/>
                  </a:lnTo>
                  <a:lnTo>
                    <a:pt x="28235" y="9780"/>
                  </a:lnTo>
                  <a:lnTo>
                    <a:pt x="27698" y="9849"/>
                  </a:lnTo>
                  <a:lnTo>
                    <a:pt x="26956" y="9895"/>
                  </a:lnTo>
                  <a:lnTo>
                    <a:pt x="26329" y="10146"/>
                  </a:lnTo>
                  <a:lnTo>
                    <a:pt x="26614" y="10477"/>
                  </a:lnTo>
                  <a:lnTo>
                    <a:pt x="25610" y="10876"/>
                  </a:lnTo>
                  <a:lnTo>
                    <a:pt x="25416" y="10408"/>
                  </a:lnTo>
                  <a:lnTo>
                    <a:pt x="24788" y="10545"/>
                  </a:lnTo>
                  <a:lnTo>
                    <a:pt x="23099" y="10636"/>
                  </a:lnTo>
                  <a:lnTo>
                    <a:pt x="22186" y="10465"/>
                  </a:lnTo>
                  <a:lnTo>
                    <a:pt x="23396" y="10089"/>
                  </a:lnTo>
                  <a:lnTo>
                    <a:pt x="22996" y="9689"/>
                  </a:lnTo>
                  <a:lnTo>
                    <a:pt x="22369" y="9746"/>
                  </a:lnTo>
                  <a:lnTo>
                    <a:pt x="21707" y="9609"/>
                  </a:lnTo>
                  <a:lnTo>
                    <a:pt x="20634" y="9335"/>
                  </a:lnTo>
                  <a:lnTo>
                    <a:pt x="20086" y="9004"/>
                  </a:lnTo>
                  <a:lnTo>
                    <a:pt x="19447" y="8959"/>
                  </a:lnTo>
                  <a:lnTo>
                    <a:pt x="18979" y="9187"/>
                  </a:lnTo>
                  <a:lnTo>
                    <a:pt x="18135" y="9324"/>
                  </a:lnTo>
                  <a:lnTo>
                    <a:pt x="18694" y="8730"/>
                  </a:lnTo>
                  <a:lnTo>
                    <a:pt x="17347" y="9244"/>
                  </a:lnTo>
                  <a:lnTo>
                    <a:pt x="17153" y="8582"/>
                  </a:lnTo>
                  <a:lnTo>
                    <a:pt x="16857" y="8491"/>
                  </a:lnTo>
                  <a:lnTo>
                    <a:pt x="16309" y="8845"/>
                  </a:lnTo>
                  <a:lnTo>
                    <a:pt x="15670" y="9016"/>
                  </a:lnTo>
                  <a:lnTo>
                    <a:pt x="15636" y="8708"/>
                  </a:lnTo>
                  <a:lnTo>
                    <a:pt x="14472" y="8902"/>
                  </a:lnTo>
                  <a:lnTo>
                    <a:pt x="13216" y="9233"/>
                  </a:lnTo>
                  <a:lnTo>
                    <a:pt x="12474" y="9153"/>
                  </a:lnTo>
                  <a:lnTo>
                    <a:pt x="11470" y="9381"/>
                  </a:lnTo>
                  <a:lnTo>
                    <a:pt x="10591" y="9701"/>
                  </a:lnTo>
                  <a:lnTo>
                    <a:pt x="10066" y="9632"/>
                  </a:lnTo>
                  <a:lnTo>
                    <a:pt x="9587" y="9267"/>
                  </a:lnTo>
                  <a:lnTo>
                    <a:pt x="8754" y="9073"/>
                  </a:lnTo>
                  <a:lnTo>
                    <a:pt x="8754" y="9073"/>
                  </a:lnTo>
                  <a:lnTo>
                    <a:pt x="5285" y="11960"/>
                  </a:lnTo>
                  <a:lnTo>
                    <a:pt x="229" y="16582"/>
                  </a:lnTo>
                  <a:lnTo>
                    <a:pt x="834" y="16593"/>
                  </a:lnTo>
                  <a:lnTo>
                    <a:pt x="1222" y="16822"/>
                  </a:lnTo>
                  <a:lnTo>
                    <a:pt x="1302" y="17198"/>
                  </a:lnTo>
                  <a:lnTo>
                    <a:pt x="1336" y="17746"/>
                  </a:lnTo>
                  <a:lnTo>
                    <a:pt x="2420" y="17278"/>
                  </a:lnTo>
                  <a:lnTo>
                    <a:pt x="3333" y="17004"/>
                  </a:lnTo>
                  <a:lnTo>
                    <a:pt x="3253" y="17438"/>
                  </a:lnTo>
                  <a:lnTo>
                    <a:pt x="3356" y="17780"/>
                  </a:lnTo>
                  <a:lnTo>
                    <a:pt x="3596" y="18168"/>
                  </a:lnTo>
                  <a:lnTo>
                    <a:pt x="3447" y="18762"/>
                  </a:lnTo>
                  <a:lnTo>
                    <a:pt x="3231" y="19732"/>
                  </a:lnTo>
                  <a:lnTo>
                    <a:pt x="3881" y="20280"/>
                  </a:lnTo>
                  <a:lnTo>
                    <a:pt x="3447" y="20805"/>
                  </a:lnTo>
                  <a:lnTo>
                    <a:pt x="2717" y="21215"/>
                  </a:lnTo>
                  <a:lnTo>
                    <a:pt x="2717" y="21215"/>
                  </a:lnTo>
                  <a:lnTo>
                    <a:pt x="2363" y="21660"/>
                  </a:lnTo>
                  <a:lnTo>
                    <a:pt x="2660" y="22288"/>
                  </a:lnTo>
                  <a:lnTo>
                    <a:pt x="2215" y="22984"/>
                  </a:lnTo>
                  <a:lnTo>
                    <a:pt x="2797" y="23361"/>
                  </a:lnTo>
                  <a:lnTo>
                    <a:pt x="2283" y="23886"/>
                  </a:lnTo>
                  <a:lnTo>
                    <a:pt x="2101" y="24673"/>
                  </a:lnTo>
                  <a:lnTo>
                    <a:pt x="3082" y="25027"/>
                  </a:lnTo>
                  <a:lnTo>
                    <a:pt x="3310" y="25415"/>
                  </a:lnTo>
                  <a:lnTo>
                    <a:pt x="4086" y="26282"/>
                  </a:lnTo>
                  <a:lnTo>
                    <a:pt x="4189" y="26282"/>
                  </a:lnTo>
                  <a:lnTo>
                    <a:pt x="6163" y="26282"/>
                  </a:lnTo>
                  <a:lnTo>
                    <a:pt x="8252" y="26282"/>
                  </a:lnTo>
                  <a:lnTo>
                    <a:pt x="8937" y="26282"/>
                  </a:lnTo>
                  <a:lnTo>
                    <a:pt x="11071" y="26282"/>
                  </a:lnTo>
                  <a:lnTo>
                    <a:pt x="13148" y="26282"/>
                  </a:lnTo>
                  <a:lnTo>
                    <a:pt x="15236" y="26282"/>
                  </a:lnTo>
                  <a:lnTo>
                    <a:pt x="17347" y="26282"/>
                  </a:lnTo>
                  <a:lnTo>
                    <a:pt x="19733" y="26282"/>
                  </a:lnTo>
                  <a:lnTo>
                    <a:pt x="22129" y="26282"/>
                  </a:lnTo>
                  <a:lnTo>
                    <a:pt x="23567" y="26282"/>
                  </a:lnTo>
                  <a:lnTo>
                    <a:pt x="23761" y="25940"/>
                  </a:lnTo>
                  <a:lnTo>
                    <a:pt x="23989" y="25940"/>
                  </a:lnTo>
                  <a:lnTo>
                    <a:pt x="23875" y="26419"/>
                  </a:lnTo>
                  <a:lnTo>
                    <a:pt x="24012" y="26568"/>
                  </a:lnTo>
                  <a:lnTo>
                    <a:pt x="24469" y="26625"/>
                  </a:lnTo>
                  <a:lnTo>
                    <a:pt x="25131" y="26762"/>
                  </a:lnTo>
                  <a:lnTo>
                    <a:pt x="25667" y="27036"/>
                  </a:lnTo>
                  <a:lnTo>
                    <a:pt x="26295" y="26921"/>
                  </a:lnTo>
                  <a:lnTo>
                    <a:pt x="27048" y="27150"/>
                  </a:lnTo>
                  <a:lnTo>
                    <a:pt x="27048" y="27150"/>
                  </a:lnTo>
                  <a:lnTo>
                    <a:pt x="27504" y="26807"/>
                  </a:lnTo>
                  <a:lnTo>
                    <a:pt x="27961" y="26670"/>
                  </a:lnTo>
                  <a:lnTo>
                    <a:pt x="28223" y="26454"/>
                  </a:lnTo>
                  <a:lnTo>
                    <a:pt x="28440" y="26339"/>
                  </a:lnTo>
                  <a:lnTo>
                    <a:pt x="29011" y="26511"/>
                  </a:lnTo>
                  <a:lnTo>
                    <a:pt x="29479" y="26533"/>
                  </a:lnTo>
                  <a:lnTo>
                    <a:pt x="29593" y="26648"/>
                  </a:lnTo>
                  <a:lnTo>
                    <a:pt x="29604" y="27150"/>
                  </a:lnTo>
                  <a:lnTo>
                    <a:pt x="30346" y="27298"/>
                  </a:lnTo>
                  <a:lnTo>
                    <a:pt x="30106" y="27538"/>
                  </a:lnTo>
                  <a:lnTo>
                    <a:pt x="30277" y="27812"/>
                  </a:lnTo>
                  <a:lnTo>
                    <a:pt x="30004" y="28131"/>
                  </a:lnTo>
                  <a:lnTo>
                    <a:pt x="30266" y="28245"/>
                  </a:lnTo>
                  <a:lnTo>
                    <a:pt x="29992" y="28553"/>
                  </a:lnTo>
                  <a:lnTo>
                    <a:pt x="29992" y="28553"/>
                  </a:lnTo>
                  <a:lnTo>
                    <a:pt x="30163" y="28576"/>
                  </a:lnTo>
                  <a:lnTo>
                    <a:pt x="30346" y="28451"/>
                  </a:lnTo>
                  <a:lnTo>
                    <a:pt x="30414" y="28645"/>
                  </a:lnTo>
                  <a:lnTo>
                    <a:pt x="30905" y="28747"/>
                  </a:lnTo>
                  <a:lnTo>
                    <a:pt x="31441" y="28759"/>
                  </a:lnTo>
                  <a:lnTo>
                    <a:pt x="31989" y="28850"/>
                  </a:lnTo>
                  <a:lnTo>
                    <a:pt x="32560" y="29021"/>
                  </a:lnTo>
                  <a:lnTo>
                    <a:pt x="32674" y="29307"/>
                  </a:lnTo>
                  <a:lnTo>
                    <a:pt x="32868" y="29980"/>
                  </a:lnTo>
                  <a:lnTo>
                    <a:pt x="32526" y="30265"/>
                  </a:lnTo>
                  <a:lnTo>
                    <a:pt x="31989" y="30151"/>
                  </a:lnTo>
                  <a:lnTo>
                    <a:pt x="31841" y="29603"/>
                  </a:lnTo>
                  <a:lnTo>
                    <a:pt x="31715" y="30163"/>
                  </a:lnTo>
                  <a:lnTo>
                    <a:pt x="31179" y="30642"/>
                  </a:lnTo>
                  <a:lnTo>
                    <a:pt x="31065" y="31064"/>
                  </a:lnTo>
                  <a:lnTo>
                    <a:pt x="30905" y="31304"/>
                  </a:lnTo>
                  <a:lnTo>
                    <a:pt x="30323" y="31589"/>
                  </a:lnTo>
                  <a:lnTo>
                    <a:pt x="30323" y="31589"/>
                  </a:lnTo>
                  <a:lnTo>
                    <a:pt x="29787" y="32068"/>
                  </a:lnTo>
                  <a:lnTo>
                    <a:pt x="29501" y="32388"/>
                  </a:lnTo>
                  <a:lnTo>
                    <a:pt x="29889" y="32445"/>
                  </a:lnTo>
                  <a:lnTo>
                    <a:pt x="30528" y="32160"/>
                  </a:lnTo>
                  <a:lnTo>
                    <a:pt x="30951" y="31909"/>
                  </a:lnTo>
                  <a:lnTo>
                    <a:pt x="31179" y="31874"/>
                  </a:lnTo>
                  <a:lnTo>
                    <a:pt x="31544" y="31954"/>
                  </a:lnTo>
                  <a:lnTo>
                    <a:pt x="31784" y="31829"/>
                  </a:lnTo>
                  <a:lnTo>
                    <a:pt x="32183" y="31715"/>
                  </a:lnTo>
                  <a:lnTo>
                    <a:pt x="32857" y="31600"/>
                  </a:lnTo>
                  <a:lnTo>
                    <a:pt x="32857" y="31600"/>
                  </a:lnTo>
                  <a:lnTo>
                    <a:pt x="32857" y="31600"/>
                  </a:lnTo>
                  <a:lnTo>
                    <a:pt x="32902" y="31338"/>
                  </a:lnTo>
                  <a:lnTo>
                    <a:pt x="32857" y="31361"/>
                  </a:lnTo>
                  <a:lnTo>
                    <a:pt x="32617" y="31395"/>
                  </a:lnTo>
                  <a:lnTo>
                    <a:pt x="32354" y="31315"/>
                  </a:lnTo>
                  <a:lnTo>
                    <a:pt x="32685" y="31018"/>
                  </a:lnTo>
                  <a:lnTo>
                    <a:pt x="32959" y="30916"/>
                  </a:lnTo>
                  <a:lnTo>
                    <a:pt x="33518" y="30790"/>
                  </a:lnTo>
                  <a:lnTo>
                    <a:pt x="34169" y="30665"/>
                  </a:lnTo>
                  <a:lnTo>
                    <a:pt x="34431" y="30824"/>
                  </a:lnTo>
                  <a:lnTo>
                    <a:pt x="34694" y="30630"/>
                  </a:lnTo>
                  <a:lnTo>
                    <a:pt x="34968" y="30516"/>
                  </a:lnTo>
                  <a:lnTo>
                    <a:pt x="35093" y="30573"/>
                  </a:lnTo>
                  <a:lnTo>
                    <a:pt x="35105" y="30585"/>
                  </a:lnTo>
                  <a:lnTo>
                    <a:pt x="36063" y="29991"/>
                  </a:lnTo>
                  <a:lnTo>
                    <a:pt x="36451" y="29820"/>
                  </a:lnTo>
                  <a:lnTo>
                    <a:pt x="37547" y="29820"/>
                  </a:lnTo>
                  <a:lnTo>
                    <a:pt x="38882" y="29820"/>
                  </a:lnTo>
                  <a:lnTo>
                    <a:pt x="39019" y="29592"/>
                  </a:lnTo>
                  <a:lnTo>
                    <a:pt x="39259" y="29546"/>
                  </a:lnTo>
                  <a:lnTo>
                    <a:pt x="39624" y="29421"/>
                  </a:lnTo>
                  <a:lnTo>
                    <a:pt x="40001" y="29021"/>
                  </a:lnTo>
                  <a:lnTo>
                    <a:pt x="40457" y="28325"/>
                  </a:lnTo>
                  <a:lnTo>
                    <a:pt x="41245" y="27652"/>
                  </a:lnTo>
                  <a:lnTo>
                    <a:pt x="41404" y="27892"/>
                  </a:lnTo>
                  <a:lnTo>
                    <a:pt x="41929" y="27732"/>
                  </a:lnTo>
                  <a:lnTo>
                    <a:pt x="42146" y="27994"/>
                  </a:lnTo>
                  <a:lnTo>
                    <a:pt x="41747" y="29204"/>
                  </a:lnTo>
                  <a:lnTo>
                    <a:pt x="42043" y="29706"/>
                  </a:lnTo>
                  <a:lnTo>
                    <a:pt x="42888" y="29592"/>
                  </a:lnTo>
                  <a:lnTo>
                    <a:pt x="44041" y="29558"/>
                  </a:lnTo>
                  <a:lnTo>
                    <a:pt x="42557" y="30288"/>
                  </a:lnTo>
                  <a:lnTo>
                    <a:pt x="42340" y="31030"/>
                  </a:lnTo>
                  <a:lnTo>
                    <a:pt x="42876" y="31098"/>
                  </a:lnTo>
                  <a:lnTo>
                    <a:pt x="43881" y="30459"/>
                  </a:lnTo>
                  <a:lnTo>
                    <a:pt x="44714" y="30117"/>
                  </a:lnTo>
                  <a:lnTo>
                    <a:pt x="46449" y="29592"/>
                  </a:lnTo>
                  <a:lnTo>
                    <a:pt x="47521" y="29010"/>
                  </a:lnTo>
                  <a:lnTo>
                    <a:pt x="47156" y="28690"/>
                  </a:lnTo>
                  <a:lnTo>
                    <a:pt x="47293" y="28051"/>
                  </a:lnTo>
                  <a:lnTo>
                    <a:pt x="46277" y="29044"/>
                  </a:lnTo>
                  <a:lnTo>
                    <a:pt x="45056" y="29158"/>
                  </a:lnTo>
                  <a:lnTo>
                    <a:pt x="44269" y="28725"/>
                  </a:lnTo>
                  <a:lnTo>
                    <a:pt x="44257" y="28063"/>
                  </a:lnTo>
                  <a:lnTo>
                    <a:pt x="44337" y="27093"/>
                  </a:lnTo>
                  <a:lnTo>
                    <a:pt x="45216" y="26511"/>
                  </a:lnTo>
                  <a:lnTo>
                    <a:pt x="44737" y="26066"/>
                  </a:lnTo>
                  <a:lnTo>
                    <a:pt x="43653" y="26145"/>
                  </a:lnTo>
                  <a:lnTo>
                    <a:pt x="41929" y="26887"/>
                  </a:lnTo>
                  <a:lnTo>
                    <a:pt x="40377" y="28063"/>
                  </a:lnTo>
                  <a:lnTo>
                    <a:pt x="39715" y="28200"/>
                  </a:lnTo>
                  <a:lnTo>
                    <a:pt x="40834" y="27389"/>
                  </a:lnTo>
                  <a:lnTo>
                    <a:pt x="42272" y="26203"/>
                  </a:lnTo>
                  <a:lnTo>
                    <a:pt x="43299" y="25826"/>
                  </a:lnTo>
                  <a:lnTo>
                    <a:pt x="44109" y="25198"/>
                  </a:lnTo>
                  <a:lnTo>
                    <a:pt x="44851" y="25118"/>
                  </a:lnTo>
                  <a:lnTo>
                    <a:pt x="45901" y="25141"/>
                  </a:lnTo>
                  <a:lnTo>
                    <a:pt x="47327" y="25324"/>
                  </a:lnTo>
                  <a:lnTo>
                    <a:pt x="48548" y="25175"/>
                  </a:lnTo>
                  <a:lnTo>
                    <a:pt x="49667" y="24456"/>
                  </a:lnTo>
                  <a:lnTo>
                    <a:pt x="50899" y="24137"/>
                  </a:lnTo>
                  <a:lnTo>
                    <a:pt x="51504" y="23840"/>
                  </a:lnTo>
                  <a:lnTo>
                    <a:pt x="52098" y="23509"/>
                  </a:lnTo>
                  <a:lnTo>
                    <a:pt x="52383" y="22539"/>
                  </a:lnTo>
                  <a:lnTo>
                    <a:pt x="52234" y="22208"/>
                  </a:lnTo>
                  <a:lnTo>
                    <a:pt x="51744" y="22094"/>
                  </a:lnTo>
                  <a:lnTo>
                    <a:pt x="51744" y="21375"/>
                  </a:lnTo>
                  <a:lnTo>
                    <a:pt x="51413" y="21101"/>
                  </a:lnTo>
                  <a:lnTo>
                    <a:pt x="50431" y="20873"/>
                  </a:lnTo>
                  <a:lnTo>
                    <a:pt x="50032" y="20382"/>
                  </a:lnTo>
                  <a:lnTo>
                    <a:pt x="49347" y="19903"/>
                  </a:lnTo>
                  <a:lnTo>
                    <a:pt x="49838" y="19378"/>
                  </a:lnTo>
                  <a:lnTo>
                    <a:pt x="49553" y="18362"/>
                  </a:lnTo>
                  <a:lnTo>
                    <a:pt x="49176" y="17290"/>
                  </a:lnTo>
                  <a:lnTo>
                    <a:pt x="49039" y="16548"/>
                  </a:lnTo>
                  <a:lnTo>
                    <a:pt x="48423" y="16936"/>
                  </a:lnTo>
                  <a:lnTo>
                    <a:pt x="47361" y="17860"/>
                  </a:lnTo>
                  <a:lnTo>
                    <a:pt x="46209" y="18317"/>
                  </a:lnTo>
                  <a:lnTo>
                    <a:pt x="45981" y="17837"/>
                  </a:lnTo>
                  <a:lnTo>
                    <a:pt x="45456" y="17689"/>
                  </a:lnTo>
                  <a:lnTo>
                    <a:pt x="45764" y="16651"/>
                  </a:lnTo>
                  <a:lnTo>
                    <a:pt x="46140" y="15954"/>
                  </a:lnTo>
                  <a:lnTo>
                    <a:pt x="45045" y="15874"/>
                  </a:lnTo>
                  <a:lnTo>
                    <a:pt x="45022" y="15566"/>
                  </a:lnTo>
                  <a:lnTo>
                    <a:pt x="44508" y="15098"/>
                  </a:lnTo>
                  <a:lnTo>
                    <a:pt x="44086" y="14813"/>
                  </a:lnTo>
                  <a:lnTo>
                    <a:pt x="43447" y="15019"/>
                  </a:lnTo>
                  <a:lnTo>
                    <a:pt x="42842" y="14950"/>
                  </a:lnTo>
                  <a:lnTo>
                    <a:pt x="41906" y="14722"/>
                  </a:lnTo>
                  <a:lnTo>
                    <a:pt x="41347" y="14904"/>
                  </a:lnTo>
                  <a:lnTo>
                    <a:pt x="40799" y="16194"/>
                  </a:lnTo>
                  <a:lnTo>
                    <a:pt x="40663" y="16947"/>
                  </a:lnTo>
                  <a:lnTo>
                    <a:pt x="39407" y="17815"/>
                  </a:lnTo>
                  <a:lnTo>
                    <a:pt x="39852" y="18465"/>
                  </a:lnTo>
                  <a:lnTo>
                    <a:pt x="39921" y="19173"/>
                  </a:lnTo>
                  <a:lnTo>
                    <a:pt x="39681" y="19743"/>
                  </a:lnTo>
                  <a:lnTo>
                    <a:pt x="39008" y="20325"/>
                  </a:lnTo>
                  <a:lnTo>
                    <a:pt x="37935" y="20930"/>
                  </a:lnTo>
                  <a:lnTo>
                    <a:pt x="36657" y="21330"/>
                  </a:lnTo>
                  <a:lnTo>
                    <a:pt x="36896" y="21786"/>
                  </a:lnTo>
                  <a:lnTo>
                    <a:pt x="36577" y="23155"/>
                  </a:lnTo>
                  <a:lnTo>
                    <a:pt x="35778" y="24057"/>
                  </a:lnTo>
                  <a:lnTo>
                    <a:pt x="35128" y="24320"/>
                  </a:lnTo>
                  <a:lnTo>
                    <a:pt x="34500" y="23498"/>
                  </a:lnTo>
                  <a:lnTo>
                    <a:pt x="34489" y="22528"/>
                  </a:lnTo>
                  <a:lnTo>
                    <a:pt x="34728" y="21672"/>
                  </a:lnTo>
                  <a:lnTo>
                    <a:pt x="35242" y="20930"/>
                  </a:lnTo>
                  <a:lnTo>
                    <a:pt x="34557" y="20839"/>
                  </a:lnTo>
                  <a:lnTo>
                    <a:pt x="33484" y="20782"/>
                  </a:lnTo>
                  <a:lnTo>
                    <a:pt x="32971" y="20428"/>
                  </a:lnTo>
                  <a:lnTo>
                    <a:pt x="32286" y="20200"/>
                  </a:lnTo>
                  <a:lnTo>
                    <a:pt x="32046" y="19789"/>
                  </a:lnTo>
                  <a:lnTo>
                    <a:pt x="31578" y="19469"/>
                  </a:lnTo>
                  <a:lnTo>
                    <a:pt x="30574" y="19104"/>
                  </a:lnTo>
                  <a:lnTo>
                    <a:pt x="29558" y="19275"/>
                  </a:lnTo>
                  <a:lnTo>
                    <a:pt x="29661" y="18636"/>
                  </a:lnTo>
                  <a:lnTo>
                    <a:pt x="29878" y="17849"/>
                  </a:lnTo>
                  <a:lnTo>
                    <a:pt x="29022" y="17700"/>
                  </a:lnTo>
                  <a:lnTo>
                    <a:pt x="29718" y="16730"/>
                  </a:lnTo>
                  <a:lnTo>
                    <a:pt x="30414" y="16080"/>
                  </a:lnTo>
                  <a:lnTo>
                    <a:pt x="31761" y="15156"/>
                  </a:lnTo>
                  <a:lnTo>
                    <a:pt x="32982" y="14494"/>
                  </a:lnTo>
                  <a:lnTo>
                    <a:pt x="33781" y="14391"/>
                  </a:lnTo>
                  <a:lnTo>
                    <a:pt x="34203" y="13866"/>
                  </a:lnTo>
                  <a:lnTo>
                    <a:pt x="34922" y="13524"/>
                  </a:lnTo>
                  <a:lnTo>
                    <a:pt x="35835" y="13467"/>
                  </a:lnTo>
                  <a:lnTo>
                    <a:pt x="36942" y="12930"/>
                  </a:lnTo>
                  <a:lnTo>
                    <a:pt x="37353" y="12588"/>
                  </a:lnTo>
                  <a:lnTo>
                    <a:pt x="38403" y="11914"/>
                  </a:lnTo>
                  <a:lnTo>
                    <a:pt x="38859" y="11515"/>
                  </a:lnTo>
                  <a:lnTo>
                    <a:pt x="39316" y="11755"/>
                  </a:lnTo>
                  <a:lnTo>
                    <a:pt x="40252" y="11629"/>
                  </a:lnTo>
                  <a:lnTo>
                    <a:pt x="41792" y="11081"/>
                  </a:lnTo>
                  <a:lnTo>
                    <a:pt x="42112" y="10705"/>
                  </a:lnTo>
                  <a:lnTo>
                    <a:pt x="41998" y="10283"/>
                  </a:lnTo>
                  <a:lnTo>
                    <a:pt x="42717" y="9872"/>
                  </a:lnTo>
                  <a:lnTo>
                    <a:pt x="42956" y="9484"/>
                  </a:lnTo>
                  <a:lnTo>
                    <a:pt x="42454" y="9118"/>
                  </a:lnTo>
                  <a:lnTo>
                    <a:pt x="41690" y="9004"/>
                  </a:lnTo>
                  <a:lnTo>
                    <a:pt x="40902" y="8947"/>
                  </a:lnTo>
                  <a:lnTo>
                    <a:pt x="40252" y="9792"/>
                  </a:lnTo>
                  <a:lnTo>
                    <a:pt x="39316" y="10442"/>
                  </a:lnTo>
                  <a:lnTo>
                    <a:pt x="38289" y="11013"/>
                  </a:lnTo>
                  <a:lnTo>
                    <a:pt x="38106" y="10488"/>
                  </a:lnTo>
                  <a:lnTo>
                    <a:pt x="38711" y="9917"/>
                  </a:lnTo>
                  <a:lnTo>
                    <a:pt x="38391" y="9415"/>
                  </a:lnTo>
                  <a:lnTo>
                    <a:pt x="37148" y="10020"/>
                  </a:lnTo>
                  <a:close/>
                  <a:moveTo>
                    <a:pt x="26991" y="6539"/>
                  </a:moveTo>
                  <a:lnTo>
                    <a:pt x="26591" y="6391"/>
                  </a:lnTo>
                  <a:lnTo>
                    <a:pt x="24583" y="6847"/>
                  </a:lnTo>
                  <a:lnTo>
                    <a:pt x="23852" y="7133"/>
                  </a:lnTo>
                  <a:lnTo>
                    <a:pt x="22745" y="7692"/>
                  </a:lnTo>
                  <a:lnTo>
                    <a:pt x="23510" y="7897"/>
                  </a:lnTo>
                  <a:lnTo>
                    <a:pt x="24400" y="7875"/>
                  </a:lnTo>
                  <a:lnTo>
                    <a:pt x="22757" y="8183"/>
                  </a:lnTo>
                  <a:lnTo>
                    <a:pt x="22757" y="8445"/>
                  </a:lnTo>
                  <a:lnTo>
                    <a:pt x="23556" y="8468"/>
                  </a:lnTo>
                  <a:lnTo>
                    <a:pt x="24834" y="8411"/>
                  </a:lnTo>
                  <a:lnTo>
                    <a:pt x="25770" y="8582"/>
                  </a:lnTo>
                  <a:lnTo>
                    <a:pt x="24879" y="8719"/>
                  </a:lnTo>
                  <a:lnTo>
                    <a:pt x="24092" y="8673"/>
                  </a:lnTo>
                  <a:lnTo>
                    <a:pt x="23088" y="8810"/>
                  </a:lnTo>
                  <a:lnTo>
                    <a:pt x="22608" y="8890"/>
                  </a:lnTo>
                  <a:lnTo>
                    <a:pt x="22700" y="9495"/>
                  </a:lnTo>
                  <a:lnTo>
                    <a:pt x="23293" y="9404"/>
                  </a:lnTo>
                  <a:lnTo>
                    <a:pt x="23887" y="9621"/>
                  </a:lnTo>
                  <a:lnTo>
                    <a:pt x="23841" y="9974"/>
                  </a:lnTo>
                  <a:lnTo>
                    <a:pt x="24948" y="9906"/>
                  </a:lnTo>
                  <a:lnTo>
                    <a:pt x="26546" y="9792"/>
                  </a:lnTo>
                  <a:lnTo>
                    <a:pt x="27892" y="9529"/>
                  </a:lnTo>
                  <a:lnTo>
                    <a:pt x="28600" y="9472"/>
                  </a:lnTo>
                  <a:lnTo>
                    <a:pt x="29422" y="9689"/>
                  </a:lnTo>
                  <a:lnTo>
                    <a:pt x="30380" y="9803"/>
                  </a:lnTo>
                  <a:lnTo>
                    <a:pt x="30814" y="9529"/>
                  </a:lnTo>
                  <a:lnTo>
                    <a:pt x="30722" y="9233"/>
                  </a:lnTo>
                  <a:lnTo>
                    <a:pt x="31715" y="9176"/>
                  </a:lnTo>
                  <a:lnTo>
                    <a:pt x="32092" y="8833"/>
                  </a:lnTo>
                  <a:lnTo>
                    <a:pt x="31373" y="8479"/>
                  </a:lnTo>
                  <a:lnTo>
                    <a:pt x="30768" y="8103"/>
                  </a:lnTo>
                  <a:lnTo>
                    <a:pt x="31111" y="7589"/>
                  </a:lnTo>
                  <a:lnTo>
                    <a:pt x="31499" y="6870"/>
                  </a:lnTo>
                  <a:lnTo>
                    <a:pt x="31190" y="6585"/>
                  </a:lnTo>
                  <a:lnTo>
                    <a:pt x="30757" y="6448"/>
                  </a:lnTo>
                  <a:lnTo>
                    <a:pt x="30163" y="6562"/>
                  </a:lnTo>
                  <a:lnTo>
                    <a:pt x="29764" y="7327"/>
                  </a:lnTo>
                  <a:lnTo>
                    <a:pt x="29148" y="7623"/>
                  </a:lnTo>
                  <a:lnTo>
                    <a:pt x="29467" y="6893"/>
                  </a:lnTo>
                  <a:lnTo>
                    <a:pt x="29216" y="6653"/>
                  </a:lnTo>
                  <a:lnTo>
                    <a:pt x="28178" y="7041"/>
                  </a:lnTo>
                  <a:lnTo>
                    <a:pt x="27812" y="6665"/>
                  </a:lnTo>
                  <a:lnTo>
                    <a:pt x="26329" y="6882"/>
                  </a:lnTo>
                  <a:close/>
                  <a:moveTo>
                    <a:pt x="32571" y="6323"/>
                  </a:moveTo>
                  <a:lnTo>
                    <a:pt x="32332" y="6163"/>
                  </a:lnTo>
                  <a:lnTo>
                    <a:pt x="31556" y="6197"/>
                  </a:lnTo>
                  <a:lnTo>
                    <a:pt x="31259" y="6300"/>
                  </a:lnTo>
                  <a:lnTo>
                    <a:pt x="31578" y="6813"/>
                  </a:lnTo>
                  <a:close/>
                  <a:moveTo>
                    <a:pt x="47932" y="6551"/>
                  </a:moveTo>
                  <a:lnTo>
                    <a:pt x="47304" y="6151"/>
                  </a:lnTo>
                  <a:lnTo>
                    <a:pt x="46106" y="6083"/>
                  </a:lnTo>
                  <a:lnTo>
                    <a:pt x="45809" y="6128"/>
                  </a:lnTo>
                  <a:lnTo>
                    <a:pt x="45570" y="6380"/>
                  </a:lnTo>
                  <a:lnTo>
                    <a:pt x="45855" y="6779"/>
                  </a:lnTo>
                  <a:lnTo>
                    <a:pt x="45981" y="6825"/>
                  </a:lnTo>
                  <a:lnTo>
                    <a:pt x="46665" y="6722"/>
                  </a:lnTo>
                  <a:lnTo>
                    <a:pt x="47247" y="6733"/>
                  </a:lnTo>
                  <a:lnTo>
                    <a:pt x="47841" y="6756"/>
                  </a:lnTo>
                  <a:close/>
                  <a:moveTo>
                    <a:pt x="42317" y="6505"/>
                  </a:moveTo>
                  <a:lnTo>
                    <a:pt x="43128" y="6049"/>
                  </a:lnTo>
                  <a:lnTo>
                    <a:pt x="41530" y="6243"/>
                  </a:lnTo>
                  <a:lnTo>
                    <a:pt x="40708" y="6539"/>
                  </a:lnTo>
                  <a:lnTo>
                    <a:pt x="39692" y="7190"/>
                  </a:lnTo>
                  <a:lnTo>
                    <a:pt x="39225" y="7932"/>
                  </a:lnTo>
                  <a:lnTo>
                    <a:pt x="40023" y="7954"/>
                  </a:lnTo>
                  <a:lnTo>
                    <a:pt x="39145" y="8274"/>
                  </a:lnTo>
                  <a:lnTo>
                    <a:pt x="39407" y="8548"/>
                  </a:lnTo>
                  <a:lnTo>
                    <a:pt x="40252" y="8662"/>
                  </a:lnTo>
                  <a:lnTo>
                    <a:pt x="41290" y="8879"/>
                  </a:lnTo>
                  <a:lnTo>
                    <a:pt x="43253" y="9050"/>
                  </a:lnTo>
                  <a:lnTo>
                    <a:pt x="44383" y="8959"/>
                  </a:lnTo>
                  <a:lnTo>
                    <a:pt x="44839" y="8730"/>
                  </a:lnTo>
                  <a:lnTo>
                    <a:pt x="45125" y="8993"/>
                  </a:lnTo>
                  <a:lnTo>
                    <a:pt x="45593" y="9039"/>
                  </a:lnTo>
                  <a:lnTo>
                    <a:pt x="45878" y="9507"/>
                  </a:lnTo>
                  <a:lnTo>
                    <a:pt x="45387" y="9701"/>
                  </a:lnTo>
                  <a:lnTo>
                    <a:pt x="46391" y="9963"/>
                  </a:lnTo>
                  <a:lnTo>
                    <a:pt x="47053" y="10328"/>
                  </a:lnTo>
                  <a:lnTo>
                    <a:pt x="47122" y="10602"/>
                  </a:lnTo>
                  <a:lnTo>
                    <a:pt x="47065" y="10944"/>
                  </a:lnTo>
                  <a:lnTo>
                    <a:pt x="45844" y="11720"/>
                  </a:lnTo>
                  <a:lnTo>
                    <a:pt x="45387" y="12097"/>
                  </a:lnTo>
                  <a:lnTo>
                    <a:pt x="45410" y="12382"/>
                  </a:lnTo>
                  <a:lnTo>
                    <a:pt x="44098" y="12485"/>
                  </a:lnTo>
                  <a:lnTo>
                    <a:pt x="42956" y="12496"/>
                  </a:lnTo>
                  <a:lnTo>
                    <a:pt x="42180" y="13101"/>
                  </a:lnTo>
                  <a:lnTo>
                    <a:pt x="42523" y="13375"/>
                  </a:lnTo>
                  <a:lnTo>
                    <a:pt x="44383" y="13238"/>
                  </a:lnTo>
                  <a:lnTo>
                    <a:pt x="44508" y="13010"/>
                  </a:lnTo>
                  <a:lnTo>
                    <a:pt x="45182" y="13398"/>
                  </a:lnTo>
                  <a:lnTo>
                    <a:pt x="45855" y="13809"/>
                  </a:lnTo>
                  <a:lnTo>
                    <a:pt x="45513" y="14037"/>
                  </a:lnTo>
                  <a:lnTo>
                    <a:pt x="46049" y="14437"/>
                  </a:lnTo>
                  <a:lnTo>
                    <a:pt x="47133" y="14916"/>
                  </a:lnTo>
                  <a:lnTo>
                    <a:pt x="48662" y="15235"/>
                  </a:lnTo>
                  <a:lnTo>
                    <a:pt x="48708" y="14950"/>
                  </a:lnTo>
                  <a:lnTo>
                    <a:pt x="48309" y="14459"/>
                  </a:lnTo>
                  <a:lnTo>
                    <a:pt x="47807" y="13752"/>
                  </a:lnTo>
                  <a:lnTo>
                    <a:pt x="49016" y="14414"/>
                  </a:lnTo>
                  <a:lnTo>
                    <a:pt x="49690" y="14631"/>
                  </a:lnTo>
                  <a:lnTo>
                    <a:pt x="50203" y="14037"/>
                  </a:lnTo>
                  <a:lnTo>
                    <a:pt x="50203" y="13238"/>
                  </a:lnTo>
                  <a:lnTo>
                    <a:pt x="50066" y="13033"/>
                  </a:lnTo>
                  <a:lnTo>
                    <a:pt x="49439" y="12668"/>
                  </a:lnTo>
                  <a:lnTo>
                    <a:pt x="49050" y="12200"/>
                  </a:lnTo>
                  <a:lnTo>
                    <a:pt x="49381" y="11743"/>
                  </a:lnTo>
                  <a:lnTo>
                    <a:pt x="50203" y="11641"/>
                  </a:lnTo>
                  <a:lnTo>
                    <a:pt x="50751" y="12417"/>
                  </a:lnTo>
                  <a:lnTo>
                    <a:pt x="51322" y="12759"/>
                  </a:lnTo>
                  <a:lnTo>
                    <a:pt x="52839" y="11835"/>
                  </a:lnTo>
                  <a:lnTo>
                    <a:pt x="53319" y="11275"/>
                  </a:lnTo>
                  <a:lnTo>
                    <a:pt x="52406" y="11230"/>
                  </a:lnTo>
                  <a:lnTo>
                    <a:pt x="51949" y="10499"/>
                  </a:lnTo>
                  <a:lnTo>
                    <a:pt x="51105" y="10328"/>
                  </a:lnTo>
                  <a:lnTo>
                    <a:pt x="49998" y="9837"/>
                  </a:lnTo>
                  <a:lnTo>
                    <a:pt x="51287" y="9472"/>
                  </a:lnTo>
                  <a:lnTo>
                    <a:pt x="51173" y="8765"/>
                  </a:lnTo>
                  <a:lnTo>
                    <a:pt x="50854" y="8468"/>
                  </a:lnTo>
                  <a:lnTo>
                    <a:pt x="49678" y="8160"/>
                  </a:lnTo>
                  <a:lnTo>
                    <a:pt x="49404" y="7692"/>
                  </a:lnTo>
                  <a:lnTo>
                    <a:pt x="48240" y="7863"/>
                  </a:lnTo>
                  <a:lnTo>
                    <a:pt x="48389" y="7532"/>
                  </a:lnTo>
                  <a:lnTo>
                    <a:pt x="47875" y="7178"/>
                  </a:lnTo>
                  <a:lnTo>
                    <a:pt x="46905" y="6813"/>
                  </a:lnTo>
                  <a:lnTo>
                    <a:pt x="46163" y="7110"/>
                  </a:lnTo>
                  <a:lnTo>
                    <a:pt x="44885" y="7327"/>
                  </a:lnTo>
                  <a:lnTo>
                    <a:pt x="45353" y="6836"/>
                  </a:lnTo>
                  <a:lnTo>
                    <a:pt x="45022" y="6083"/>
                  </a:lnTo>
                  <a:lnTo>
                    <a:pt x="43367" y="6380"/>
                  </a:lnTo>
                  <a:lnTo>
                    <a:pt x="42352" y="6962"/>
                  </a:lnTo>
                  <a:close/>
                  <a:moveTo>
                    <a:pt x="35185" y="6026"/>
                  </a:moveTo>
                  <a:lnTo>
                    <a:pt x="34169" y="6368"/>
                  </a:lnTo>
                  <a:lnTo>
                    <a:pt x="34295" y="6847"/>
                  </a:lnTo>
                  <a:lnTo>
                    <a:pt x="33245" y="6756"/>
                  </a:lnTo>
                  <a:lnTo>
                    <a:pt x="33005" y="6996"/>
                  </a:lnTo>
                  <a:lnTo>
                    <a:pt x="33827" y="7555"/>
                  </a:lnTo>
                  <a:lnTo>
                    <a:pt x="33952" y="7840"/>
                  </a:lnTo>
                  <a:lnTo>
                    <a:pt x="34443" y="7909"/>
                  </a:lnTo>
                  <a:lnTo>
                    <a:pt x="35641" y="7623"/>
                  </a:lnTo>
                  <a:lnTo>
                    <a:pt x="36360" y="6950"/>
                  </a:lnTo>
                  <a:lnTo>
                    <a:pt x="35824" y="6642"/>
                  </a:lnTo>
                  <a:lnTo>
                    <a:pt x="36680" y="6300"/>
                  </a:lnTo>
                  <a:lnTo>
                    <a:pt x="36748" y="6083"/>
                  </a:lnTo>
                  <a:lnTo>
                    <a:pt x="35675" y="6163"/>
                  </a:lnTo>
                  <a:close/>
                  <a:moveTo>
                    <a:pt x="38369" y="6790"/>
                  </a:moveTo>
                  <a:lnTo>
                    <a:pt x="39168" y="6653"/>
                  </a:lnTo>
                  <a:lnTo>
                    <a:pt x="40594" y="6014"/>
                  </a:lnTo>
                  <a:lnTo>
                    <a:pt x="39715" y="5843"/>
                  </a:lnTo>
                  <a:lnTo>
                    <a:pt x="38608" y="5809"/>
                  </a:lnTo>
                  <a:lnTo>
                    <a:pt x="37867" y="6014"/>
                  </a:lnTo>
                  <a:lnTo>
                    <a:pt x="37262" y="6311"/>
                  </a:lnTo>
                  <a:lnTo>
                    <a:pt x="36908" y="6676"/>
                  </a:lnTo>
                  <a:lnTo>
                    <a:pt x="36657" y="7327"/>
                  </a:lnTo>
                  <a:lnTo>
                    <a:pt x="37262" y="7350"/>
                  </a:lnTo>
                  <a:close/>
                  <a:moveTo>
                    <a:pt x="22004" y="7818"/>
                  </a:moveTo>
                  <a:lnTo>
                    <a:pt x="22369" y="7498"/>
                  </a:lnTo>
                  <a:lnTo>
                    <a:pt x="23670" y="6984"/>
                  </a:lnTo>
                  <a:lnTo>
                    <a:pt x="25644" y="6471"/>
                  </a:lnTo>
                  <a:lnTo>
                    <a:pt x="26557" y="6277"/>
                  </a:lnTo>
                  <a:lnTo>
                    <a:pt x="26329" y="5980"/>
                  </a:lnTo>
                  <a:lnTo>
                    <a:pt x="26055" y="5763"/>
                  </a:lnTo>
                  <a:lnTo>
                    <a:pt x="24708" y="5740"/>
                  </a:lnTo>
                  <a:lnTo>
                    <a:pt x="24126" y="5581"/>
                  </a:lnTo>
                  <a:lnTo>
                    <a:pt x="22129" y="5695"/>
                  </a:lnTo>
                  <a:lnTo>
                    <a:pt x="22083" y="6140"/>
                  </a:lnTo>
                  <a:lnTo>
                    <a:pt x="20999" y="6608"/>
                  </a:lnTo>
                  <a:lnTo>
                    <a:pt x="19949" y="7156"/>
                  </a:lnTo>
                  <a:lnTo>
                    <a:pt x="19333" y="7464"/>
                  </a:lnTo>
                  <a:lnTo>
                    <a:pt x="20178" y="7852"/>
                  </a:lnTo>
                  <a:lnTo>
                    <a:pt x="20086" y="8183"/>
                  </a:lnTo>
                  <a:close/>
                  <a:moveTo>
                    <a:pt x="39704" y="5216"/>
                  </a:moveTo>
                  <a:lnTo>
                    <a:pt x="39750" y="4987"/>
                  </a:lnTo>
                  <a:lnTo>
                    <a:pt x="39544" y="4736"/>
                  </a:lnTo>
                  <a:lnTo>
                    <a:pt x="38563" y="4930"/>
                  </a:lnTo>
                  <a:lnTo>
                    <a:pt x="37935" y="5238"/>
                  </a:lnTo>
                  <a:lnTo>
                    <a:pt x="38391" y="5421"/>
                  </a:lnTo>
                  <a:lnTo>
                    <a:pt x="39122" y="5478"/>
                  </a:lnTo>
                  <a:close/>
                  <a:moveTo>
                    <a:pt x="38460" y="3983"/>
                  </a:moveTo>
                  <a:lnTo>
                    <a:pt x="38300" y="4086"/>
                  </a:lnTo>
                  <a:lnTo>
                    <a:pt x="37615" y="4040"/>
                  </a:lnTo>
                  <a:lnTo>
                    <a:pt x="36531" y="4268"/>
                  </a:lnTo>
                  <a:lnTo>
                    <a:pt x="35995" y="4257"/>
                  </a:lnTo>
                  <a:lnTo>
                    <a:pt x="35379" y="4793"/>
                  </a:lnTo>
                  <a:lnTo>
                    <a:pt x="36326" y="4736"/>
                  </a:lnTo>
                  <a:lnTo>
                    <a:pt x="35835" y="5158"/>
                  </a:lnTo>
                  <a:lnTo>
                    <a:pt x="36292" y="5273"/>
                  </a:lnTo>
                  <a:lnTo>
                    <a:pt x="37262" y="5193"/>
                  </a:lnTo>
                  <a:lnTo>
                    <a:pt x="38095" y="4668"/>
                  </a:lnTo>
                  <a:lnTo>
                    <a:pt x="38494" y="4314"/>
                  </a:lnTo>
                  <a:close/>
                  <a:moveTo>
                    <a:pt x="32879" y="4337"/>
                  </a:moveTo>
                  <a:lnTo>
                    <a:pt x="33142" y="4017"/>
                  </a:lnTo>
                  <a:lnTo>
                    <a:pt x="32697" y="3937"/>
                  </a:lnTo>
                  <a:lnTo>
                    <a:pt x="31887" y="4188"/>
                  </a:lnTo>
                  <a:lnTo>
                    <a:pt x="31784" y="4850"/>
                  </a:lnTo>
                  <a:lnTo>
                    <a:pt x="30917" y="4793"/>
                  </a:lnTo>
                  <a:lnTo>
                    <a:pt x="30517" y="4382"/>
                  </a:lnTo>
                  <a:lnTo>
                    <a:pt x="29342" y="4154"/>
                  </a:lnTo>
                  <a:lnTo>
                    <a:pt x="28577" y="4360"/>
                  </a:lnTo>
                  <a:lnTo>
                    <a:pt x="26922" y="5044"/>
                  </a:lnTo>
                  <a:lnTo>
                    <a:pt x="27504" y="5158"/>
                  </a:lnTo>
                  <a:lnTo>
                    <a:pt x="30049" y="5079"/>
                  </a:lnTo>
                  <a:lnTo>
                    <a:pt x="28531" y="5398"/>
                  </a:lnTo>
                  <a:lnTo>
                    <a:pt x="28315" y="5626"/>
                  </a:lnTo>
                  <a:lnTo>
                    <a:pt x="29159" y="5615"/>
                  </a:lnTo>
                  <a:lnTo>
                    <a:pt x="30905" y="5295"/>
                  </a:lnTo>
                  <a:lnTo>
                    <a:pt x="32868" y="5181"/>
                  </a:lnTo>
                  <a:lnTo>
                    <a:pt x="33598" y="4850"/>
                  </a:lnTo>
                  <a:lnTo>
                    <a:pt x="33929" y="4508"/>
                  </a:lnTo>
                  <a:lnTo>
                    <a:pt x="33393" y="4485"/>
                  </a:lnTo>
                  <a:lnTo>
                    <a:pt x="32788" y="4599"/>
                  </a:lnTo>
                  <a:close/>
                  <a:moveTo>
                    <a:pt x="40754" y="3732"/>
                  </a:moveTo>
                  <a:lnTo>
                    <a:pt x="39750" y="3686"/>
                  </a:lnTo>
                  <a:lnTo>
                    <a:pt x="39202" y="3972"/>
                  </a:lnTo>
                  <a:lnTo>
                    <a:pt x="39578" y="4188"/>
                  </a:lnTo>
                  <a:lnTo>
                    <a:pt x="40571" y="4268"/>
                  </a:lnTo>
                  <a:lnTo>
                    <a:pt x="40777" y="4565"/>
                  </a:lnTo>
                  <a:lnTo>
                    <a:pt x="40457" y="4907"/>
                  </a:lnTo>
                  <a:lnTo>
                    <a:pt x="40240" y="5307"/>
                  </a:lnTo>
                  <a:lnTo>
                    <a:pt x="41461" y="5535"/>
                  </a:lnTo>
                  <a:lnTo>
                    <a:pt x="42237" y="5626"/>
                  </a:lnTo>
                  <a:lnTo>
                    <a:pt x="43379" y="5615"/>
                  </a:lnTo>
                  <a:lnTo>
                    <a:pt x="45045" y="5501"/>
                  </a:lnTo>
                  <a:lnTo>
                    <a:pt x="45650" y="5581"/>
                  </a:lnTo>
                  <a:lnTo>
                    <a:pt x="46608" y="5444"/>
                  </a:lnTo>
                  <a:lnTo>
                    <a:pt x="47110" y="5238"/>
                  </a:lnTo>
                  <a:lnTo>
                    <a:pt x="47247" y="4953"/>
                  </a:lnTo>
                  <a:lnTo>
                    <a:pt x="46928" y="4679"/>
                  </a:lnTo>
                  <a:lnTo>
                    <a:pt x="46095" y="4645"/>
                  </a:lnTo>
                  <a:lnTo>
                    <a:pt x="44954" y="4702"/>
                  </a:lnTo>
                  <a:lnTo>
                    <a:pt x="43961" y="4850"/>
                  </a:lnTo>
                  <a:lnTo>
                    <a:pt x="43230" y="4793"/>
                  </a:lnTo>
                  <a:lnTo>
                    <a:pt x="42546" y="4759"/>
                  </a:lnTo>
                  <a:lnTo>
                    <a:pt x="42374" y="4599"/>
                  </a:lnTo>
                  <a:lnTo>
                    <a:pt x="41929" y="4439"/>
                  </a:lnTo>
                  <a:lnTo>
                    <a:pt x="42329" y="4166"/>
                  </a:lnTo>
                  <a:lnTo>
                    <a:pt x="42135" y="3937"/>
                  </a:lnTo>
                  <a:lnTo>
                    <a:pt x="41085" y="3960"/>
                  </a:lnTo>
                  <a:close/>
                  <a:moveTo>
                    <a:pt x="30061" y="3355"/>
                  </a:moveTo>
                  <a:lnTo>
                    <a:pt x="29205" y="3458"/>
                  </a:lnTo>
                  <a:lnTo>
                    <a:pt x="28417" y="3447"/>
                  </a:lnTo>
                  <a:lnTo>
                    <a:pt x="26694" y="3880"/>
                  </a:lnTo>
                  <a:lnTo>
                    <a:pt x="25039" y="4417"/>
                  </a:lnTo>
                  <a:lnTo>
                    <a:pt x="25039" y="4417"/>
                  </a:lnTo>
                  <a:lnTo>
                    <a:pt x="25553" y="4554"/>
                  </a:lnTo>
                  <a:lnTo>
                    <a:pt x="26546" y="4451"/>
                  </a:lnTo>
                  <a:lnTo>
                    <a:pt x="27949" y="4154"/>
                  </a:lnTo>
                  <a:lnTo>
                    <a:pt x="28486" y="4109"/>
                  </a:lnTo>
                  <a:lnTo>
                    <a:pt x="29227" y="3880"/>
                  </a:lnTo>
                  <a:close/>
                  <a:moveTo>
                    <a:pt x="41541" y="3447"/>
                  </a:moveTo>
                  <a:lnTo>
                    <a:pt x="41690" y="3367"/>
                  </a:lnTo>
                  <a:lnTo>
                    <a:pt x="41473" y="3241"/>
                  </a:lnTo>
                  <a:lnTo>
                    <a:pt x="40446" y="3230"/>
                  </a:lnTo>
                  <a:lnTo>
                    <a:pt x="40354" y="3412"/>
                  </a:lnTo>
                  <a:lnTo>
                    <a:pt x="41267" y="3458"/>
                  </a:lnTo>
                  <a:close/>
                  <a:moveTo>
                    <a:pt x="33210" y="3333"/>
                  </a:moveTo>
                  <a:lnTo>
                    <a:pt x="33667" y="3127"/>
                  </a:lnTo>
                  <a:lnTo>
                    <a:pt x="33085" y="3013"/>
                  </a:lnTo>
                  <a:lnTo>
                    <a:pt x="32240" y="3081"/>
                  </a:lnTo>
                  <a:lnTo>
                    <a:pt x="31521" y="3298"/>
                  </a:lnTo>
                  <a:lnTo>
                    <a:pt x="31989" y="3515"/>
                  </a:lnTo>
                  <a:close/>
                  <a:moveTo>
                    <a:pt x="34329" y="2728"/>
                  </a:moveTo>
                  <a:lnTo>
                    <a:pt x="33861" y="2602"/>
                  </a:lnTo>
                  <a:lnTo>
                    <a:pt x="33621" y="2568"/>
                  </a:lnTo>
                  <a:lnTo>
                    <a:pt x="32811" y="2762"/>
                  </a:lnTo>
                  <a:lnTo>
                    <a:pt x="32674" y="2853"/>
                  </a:lnTo>
                  <a:lnTo>
                    <a:pt x="33530" y="2853"/>
                  </a:lnTo>
                  <a:close/>
                  <a:moveTo>
                    <a:pt x="40948" y="3081"/>
                  </a:moveTo>
                  <a:lnTo>
                    <a:pt x="41370" y="2842"/>
                  </a:lnTo>
                  <a:lnTo>
                    <a:pt x="41039" y="2614"/>
                  </a:lnTo>
                  <a:lnTo>
                    <a:pt x="40799" y="2568"/>
                  </a:lnTo>
                  <a:lnTo>
                    <a:pt x="40172" y="2556"/>
                  </a:lnTo>
                  <a:lnTo>
                    <a:pt x="39875" y="2819"/>
                  </a:lnTo>
                  <a:lnTo>
                    <a:pt x="39772" y="3070"/>
                  </a:lnTo>
                  <a:lnTo>
                    <a:pt x="40001" y="3230"/>
                  </a:lnTo>
                  <a:close/>
                  <a:moveTo>
                    <a:pt x="38985" y="2910"/>
                  </a:moveTo>
                  <a:lnTo>
                    <a:pt x="39008" y="2602"/>
                  </a:lnTo>
                  <a:lnTo>
                    <a:pt x="37946" y="2362"/>
                  </a:lnTo>
                  <a:lnTo>
                    <a:pt x="37079" y="2271"/>
                  </a:lnTo>
                  <a:lnTo>
                    <a:pt x="36782" y="2511"/>
                  </a:lnTo>
                  <a:lnTo>
                    <a:pt x="37182" y="2671"/>
                  </a:lnTo>
                  <a:lnTo>
                    <a:pt x="36417" y="2876"/>
                  </a:lnTo>
                  <a:lnTo>
                    <a:pt x="37524" y="2899"/>
                  </a:lnTo>
                  <a:lnTo>
                    <a:pt x="38095" y="3116"/>
                  </a:lnTo>
                  <a:lnTo>
                    <a:pt x="38837" y="3184"/>
                  </a:lnTo>
                  <a:close/>
                  <a:moveTo>
                    <a:pt x="46654" y="2043"/>
                  </a:moveTo>
                  <a:lnTo>
                    <a:pt x="46734" y="1644"/>
                  </a:lnTo>
                  <a:lnTo>
                    <a:pt x="46060" y="1529"/>
                  </a:lnTo>
                  <a:lnTo>
                    <a:pt x="45399" y="1404"/>
                  </a:lnTo>
                  <a:lnTo>
                    <a:pt x="45170" y="1084"/>
                  </a:lnTo>
                  <a:lnTo>
                    <a:pt x="43995" y="1119"/>
                  </a:lnTo>
                  <a:lnTo>
                    <a:pt x="44041" y="1244"/>
                  </a:lnTo>
                  <a:lnTo>
                    <a:pt x="43481" y="1290"/>
                  </a:lnTo>
                  <a:lnTo>
                    <a:pt x="42899" y="1472"/>
                  </a:lnTo>
                  <a:lnTo>
                    <a:pt x="42203" y="1746"/>
                  </a:lnTo>
                  <a:lnTo>
                    <a:pt x="42158" y="2020"/>
                  </a:lnTo>
                  <a:lnTo>
                    <a:pt x="42443" y="2226"/>
                  </a:lnTo>
                  <a:lnTo>
                    <a:pt x="43367" y="2226"/>
                  </a:lnTo>
                  <a:lnTo>
                    <a:pt x="42751" y="2397"/>
                  </a:lnTo>
                  <a:lnTo>
                    <a:pt x="42454" y="2625"/>
                  </a:lnTo>
                  <a:lnTo>
                    <a:pt x="42682" y="2899"/>
                  </a:lnTo>
                  <a:lnTo>
                    <a:pt x="43641" y="2990"/>
                  </a:lnTo>
                  <a:lnTo>
                    <a:pt x="44611" y="2933"/>
                  </a:lnTo>
                  <a:lnTo>
                    <a:pt x="46106" y="2442"/>
                  </a:lnTo>
                  <a:lnTo>
                    <a:pt x="47019" y="2260"/>
                  </a:lnTo>
                  <a:close/>
                  <a:moveTo>
                    <a:pt x="57849" y="80"/>
                  </a:moveTo>
                  <a:lnTo>
                    <a:pt x="56845" y="46"/>
                  </a:lnTo>
                  <a:lnTo>
                    <a:pt x="55864" y="0"/>
                  </a:lnTo>
                  <a:lnTo>
                    <a:pt x="54414" y="91"/>
                  </a:lnTo>
                  <a:lnTo>
                    <a:pt x="54209" y="34"/>
                  </a:lnTo>
                  <a:lnTo>
                    <a:pt x="52748" y="57"/>
                  </a:lnTo>
                  <a:lnTo>
                    <a:pt x="51835" y="114"/>
                  </a:lnTo>
                  <a:lnTo>
                    <a:pt x="51105" y="206"/>
                  </a:lnTo>
                  <a:lnTo>
                    <a:pt x="50386" y="491"/>
                  </a:lnTo>
                  <a:lnTo>
                    <a:pt x="50066" y="343"/>
                  </a:lnTo>
                  <a:lnTo>
                    <a:pt x="49507" y="320"/>
                  </a:lnTo>
                  <a:lnTo>
                    <a:pt x="48548" y="514"/>
                  </a:lnTo>
                  <a:lnTo>
                    <a:pt x="47498" y="605"/>
                  </a:lnTo>
                  <a:lnTo>
                    <a:pt x="46905" y="616"/>
                  </a:lnTo>
                  <a:lnTo>
                    <a:pt x="46049" y="731"/>
                  </a:lnTo>
                  <a:lnTo>
                    <a:pt x="45901" y="913"/>
                  </a:lnTo>
                  <a:lnTo>
                    <a:pt x="46254" y="1084"/>
                  </a:lnTo>
                  <a:lnTo>
                    <a:pt x="46369" y="1313"/>
                  </a:lnTo>
                  <a:lnTo>
                    <a:pt x="46996" y="1529"/>
                  </a:lnTo>
                  <a:lnTo>
                    <a:pt x="48765" y="1484"/>
                  </a:lnTo>
                  <a:lnTo>
                    <a:pt x="49792" y="1564"/>
                  </a:lnTo>
                  <a:lnTo>
                    <a:pt x="48765" y="1769"/>
                  </a:lnTo>
                  <a:lnTo>
                    <a:pt x="48446" y="1712"/>
                  </a:lnTo>
                  <a:lnTo>
                    <a:pt x="47122" y="1689"/>
                  </a:lnTo>
                  <a:lnTo>
                    <a:pt x="46962" y="1997"/>
                  </a:lnTo>
                  <a:lnTo>
                    <a:pt x="47396" y="2248"/>
                  </a:lnTo>
                  <a:lnTo>
                    <a:pt x="46996" y="2477"/>
                  </a:lnTo>
                  <a:lnTo>
                    <a:pt x="45924" y="2625"/>
                  </a:lnTo>
                  <a:lnTo>
                    <a:pt x="45227" y="2876"/>
                  </a:lnTo>
                  <a:lnTo>
                    <a:pt x="45912" y="3002"/>
                  </a:lnTo>
                  <a:lnTo>
                    <a:pt x="46152" y="3424"/>
                  </a:lnTo>
                  <a:lnTo>
                    <a:pt x="45079" y="3139"/>
                  </a:lnTo>
                  <a:lnTo>
                    <a:pt x="44725" y="3184"/>
                  </a:lnTo>
                  <a:lnTo>
                    <a:pt x="44440" y="3675"/>
                  </a:lnTo>
                  <a:lnTo>
                    <a:pt x="43299" y="3823"/>
                  </a:lnTo>
                  <a:lnTo>
                    <a:pt x="43013" y="4154"/>
                  </a:lnTo>
                  <a:lnTo>
                    <a:pt x="43972" y="4200"/>
                  </a:lnTo>
                  <a:lnTo>
                    <a:pt x="44668" y="4280"/>
                  </a:lnTo>
                  <a:lnTo>
                    <a:pt x="46334" y="4166"/>
                  </a:lnTo>
                  <a:lnTo>
                    <a:pt x="47533" y="4371"/>
                  </a:lnTo>
                  <a:lnTo>
                    <a:pt x="49336" y="3937"/>
                  </a:lnTo>
                  <a:lnTo>
                    <a:pt x="49473" y="3789"/>
                  </a:lnTo>
                  <a:lnTo>
                    <a:pt x="48560" y="3812"/>
                  </a:lnTo>
                  <a:lnTo>
                    <a:pt x="48640" y="3652"/>
                  </a:lnTo>
                  <a:lnTo>
                    <a:pt x="49564" y="3458"/>
                  </a:lnTo>
                  <a:lnTo>
                    <a:pt x="50078" y="3184"/>
                  </a:lnTo>
                  <a:lnTo>
                    <a:pt x="51048" y="3002"/>
                  </a:lnTo>
                  <a:lnTo>
                    <a:pt x="51755" y="2773"/>
                  </a:lnTo>
                  <a:lnTo>
                    <a:pt x="51641" y="2454"/>
                  </a:lnTo>
                  <a:lnTo>
                    <a:pt x="52120" y="2340"/>
                  </a:lnTo>
                  <a:lnTo>
                    <a:pt x="51504" y="2260"/>
                  </a:lnTo>
                  <a:lnTo>
                    <a:pt x="53090" y="2203"/>
                  </a:lnTo>
                  <a:lnTo>
                    <a:pt x="53547" y="2077"/>
                  </a:lnTo>
                  <a:lnTo>
                    <a:pt x="54665" y="1963"/>
                  </a:lnTo>
                  <a:lnTo>
                    <a:pt x="56001" y="1461"/>
                  </a:lnTo>
                  <a:lnTo>
                    <a:pt x="56971" y="1301"/>
                  </a:lnTo>
                  <a:lnTo>
                    <a:pt x="58431" y="947"/>
                  </a:lnTo>
                  <a:lnTo>
                    <a:pt x="57381" y="947"/>
                  </a:lnTo>
                  <a:lnTo>
                    <a:pt x="57941" y="822"/>
                  </a:lnTo>
                  <a:lnTo>
                    <a:pt x="59219" y="708"/>
                  </a:lnTo>
                  <a:lnTo>
                    <a:pt x="60600" y="479"/>
                  </a:lnTo>
                  <a:lnTo>
                    <a:pt x="60759" y="320"/>
                  </a:lnTo>
                  <a:lnTo>
                    <a:pt x="60018" y="171"/>
                  </a:lnTo>
                  <a:lnTo>
                    <a:pt x="59059" y="1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59;p34">
              <a:extLst>
                <a:ext uri="{FF2B5EF4-FFF2-40B4-BE49-F238E27FC236}">
                  <a16:creationId xmlns:a16="http://schemas.microsoft.com/office/drawing/2014/main" id="{B12F2D3C-5CB5-8D77-069B-C8DA0379E792}"/>
                </a:ext>
              </a:extLst>
            </p:cNvPr>
            <p:cNvSpPr/>
            <p:nvPr/>
          </p:nvSpPr>
          <p:spPr>
            <a:xfrm>
              <a:off x="3828675" y="2029950"/>
              <a:ext cx="78200" cy="45675"/>
            </a:xfrm>
            <a:custGeom>
              <a:avLst/>
              <a:gdLst/>
              <a:ahLst/>
              <a:cxnLst/>
              <a:rect l="l" t="t" r="r" b="b"/>
              <a:pathLst>
                <a:path w="3128" h="1827" extrusionOk="0">
                  <a:moveTo>
                    <a:pt x="2500" y="274"/>
                  </a:moveTo>
                  <a:lnTo>
                    <a:pt x="1724" y="0"/>
                  </a:lnTo>
                  <a:lnTo>
                    <a:pt x="1587" y="195"/>
                  </a:lnTo>
                  <a:lnTo>
                    <a:pt x="982" y="195"/>
                  </a:lnTo>
                  <a:lnTo>
                    <a:pt x="799" y="343"/>
                  </a:lnTo>
                  <a:lnTo>
                    <a:pt x="468" y="252"/>
                  </a:lnTo>
                  <a:lnTo>
                    <a:pt x="503" y="480"/>
                  </a:lnTo>
                  <a:lnTo>
                    <a:pt x="1" y="982"/>
                  </a:lnTo>
                  <a:lnTo>
                    <a:pt x="1" y="1381"/>
                  </a:lnTo>
                  <a:lnTo>
                    <a:pt x="343" y="1256"/>
                  </a:lnTo>
                  <a:lnTo>
                    <a:pt x="605" y="1644"/>
                  </a:lnTo>
                  <a:lnTo>
                    <a:pt x="913" y="1826"/>
                  </a:lnTo>
                  <a:lnTo>
                    <a:pt x="1256" y="1781"/>
                  </a:lnTo>
                  <a:lnTo>
                    <a:pt x="1644" y="1484"/>
                  </a:lnTo>
                  <a:lnTo>
                    <a:pt x="1769" y="1621"/>
                  </a:lnTo>
                  <a:lnTo>
                    <a:pt x="2112" y="1598"/>
                  </a:lnTo>
                  <a:lnTo>
                    <a:pt x="2237" y="1244"/>
                  </a:lnTo>
                  <a:lnTo>
                    <a:pt x="2785" y="1359"/>
                  </a:lnTo>
                  <a:lnTo>
                    <a:pt x="3082" y="1199"/>
                  </a:lnTo>
                  <a:lnTo>
                    <a:pt x="3127" y="845"/>
                  </a:lnTo>
                  <a:lnTo>
                    <a:pt x="2751" y="811"/>
                  </a:lnTo>
                  <a:lnTo>
                    <a:pt x="2431" y="651"/>
                  </a:lnTo>
                  <a:lnTo>
                    <a:pt x="2523" y="4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60;p34">
              <a:extLst>
                <a:ext uri="{FF2B5EF4-FFF2-40B4-BE49-F238E27FC236}">
                  <a16:creationId xmlns:a16="http://schemas.microsoft.com/office/drawing/2014/main" id="{4C6E64B7-4F6E-7F3B-51F6-4555622B735E}"/>
                </a:ext>
              </a:extLst>
            </p:cNvPr>
            <p:cNvSpPr/>
            <p:nvPr/>
          </p:nvSpPr>
          <p:spPr>
            <a:xfrm>
              <a:off x="2331975" y="3510975"/>
              <a:ext cx="267625" cy="852800"/>
            </a:xfrm>
            <a:custGeom>
              <a:avLst/>
              <a:gdLst/>
              <a:ahLst/>
              <a:cxnLst/>
              <a:rect l="l" t="t" r="r" b="b"/>
              <a:pathLst>
                <a:path w="10705" h="34112" extrusionOk="0">
                  <a:moveTo>
                    <a:pt x="8742" y="31555"/>
                  </a:moveTo>
                  <a:lnTo>
                    <a:pt x="8217" y="31452"/>
                  </a:lnTo>
                  <a:lnTo>
                    <a:pt x="7749" y="31817"/>
                  </a:lnTo>
                  <a:lnTo>
                    <a:pt x="7772" y="32399"/>
                  </a:lnTo>
                  <a:lnTo>
                    <a:pt x="7601" y="32799"/>
                  </a:lnTo>
                  <a:lnTo>
                    <a:pt x="6574" y="32479"/>
                  </a:lnTo>
                  <a:lnTo>
                    <a:pt x="5341" y="31909"/>
                  </a:lnTo>
                  <a:lnTo>
                    <a:pt x="4702" y="31726"/>
                  </a:lnTo>
                  <a:lnTo>
                    <a:pt x="6083" y="32696"/>
                  </a:lnTo>
                  <a:lnTo>
                    <a:pt x="6984" y="33152"/>
                  </a:lnTo>
                  <a:lnTo>
                    <a:pt x="8057" y="33643"/>
                  </a:lnTo>
                  <a:lnTo>
                    <a:pt x="8810" y="33769"/>
                  </a:lnTo>
                  <a:lnTo>
                    <a:pt x="9427" y="34020"/>
                  </a:lnTo>
                  <a:lnTo>
                    <a:pt x="9849" y="34088"/>
                  </a:lnTo>
                  <a:lnTo>
                    <a:pt x="10180" y="34111"/>
                  </a:lnTo>
                  <a:lnTo>
                    <a:pt x="10636" y="33849"/>
                  </a:lnTo>
                  <a:lnTo>
                    <a:pt x="10705" y="33506"/>
                  </a:lnTo>
                  <a:lnTo>
                    <a:pt x="10294" y="33483"/>
                  </a:lnTo>
                  <a:lnTo>
                    <a:pt x="9586" y="33483"/>
                  </a:lnTo>
                  <a:close/>
                  <a:moveTo>
                    <a:pt x="1997" y="3549"/>
                  </a:moveTo>
                  <a:lnTo>
                    <a:pt x="1472" y="2545"/>
                  </a:lnTo>
                  <a:lnTo>
                    <a:pt x="1621" y="1655"/>
                  </a:lnTo>
                  <a:lnTo>
                    <a:pt x="1164" y="1267"/>
                  </a:lnTo>
                  <a:lnTo>
                    <a:pt x="993" y="616"/>
                  </a:lnTo>
                  <a:lnTo>
                    <a:pt x="548" y="0"/>
                  </a:lnTo>
                  <a:lnTo>
                    <a:pt x="377" y="468"/>
                  </a:lnTo>
                  <a:lnTo>
                    <a:pt x="0" y="696"/>
                  </a:lnTo>
                  <a:lnTo>
                    <a:pt x="297" y="1986"/>
                  </a:lnTo>
                  <a:lnTo>
                    <a:pt x="514" y="3469"/>
                  </a:lnTo>
                  <a:lnTo>
                    <a:pt x="491" y="5489"/>
                  </a:lnTo>
                  <a:lnTo>
                    <a:pt x="491" y="7372"/>
                  </a:lnTo>
                  <a:lnTo>
                    <a:pt x="628" y="9130"/>
                  </a:lnTo>
                  <a:lnTo>
                    <a:pt x="354" y="10248"/>
                  </a:lnTo>
                  <a:lnTo>
                    <a:pt x="651" y="11355"/>
                  </a:lnTo>
                  <a:lnTo>
                    <a:pt x="582" y="12108"/>
                  </a:lnTo>
                  <a:lnTo>
                    <a:pt x="1039" y="13466"/>
                  </a:lnTo>
                  <a:lnTo>
                    <a:pt x="1027" y="14825"/>
                  </a:lnTo>
                  <a:lnTo>
                    <a:pt x="856" y="16274"/>
                  </a:lnTo>
                  <a:lnTo>
                    <a:pt x="765" y="17769"/>
                  </a:lnTo>
                  <a:lnTo>
                    <a:pt x="468" y="17803"/>
                  </a:lnTo>
                  <a:lnTo>
                    <a:pt x="810" y="18842"/>
                  </a:lnTo>
                  <a:lnTo>
                    <a:pt x="1278" y="19743"/>
                  </a:lnTo>
                  <a:lnTo>
                    <a:pt x="1119" y="20359"/>
                  </a:lnTo>
                  <a:lnTo>
                    <a:pt x="1392" y="22014"/>
                  </a:lnTo>
                  <a:lnTo>
                    <a:pt x="1609" y="23270"/>
                  </a:lnTo>
                  <a:lnTo>
                    <a:pt x="2111" y="23395"/>
                  </a:lnTo>
                  <a:lnTo>
                    <a:pt x="1952" y="22299"/>
                  </a:lnTo>
                  <a:lnTo>
                    <a:pt x="2522" y="22528"/>
                  </a:lnTo>
                  <a:lnTo>
                    <a:pt x="2773" y="24331"/>
                  </a:lnTo>
                  <a:lnTo>
                    <a:pt x="1860" y="24034"/>
                  </a:lnTo>
                  <a:lnTo>
                    <a:pt x="2146" y="25495"/>
                  </a:lnTo>
                  <a:lnTo>
                    <a:pt x="1769" y="26271"/>
                  </a:lnTo>
                  <a:lnTo>
                    <a:pt x="2933" y="26533"/>
                  </a:lnTo>
                  <a:lnTo>
                    <a:pt x="2454" y="27218"/>
                  </a:lnTo>
                  <a:lnTo>
                    <a:pt x="2477" y="28074"/>
                  </a:lnTo>
                  <a:lnTo>
                    <a:pt x="3196" y="29580"/>
                  </a:lnTo>
                  <a:lnTo>
                    <a:pt x="3789" y="30174"/>
                  </a:lnTo>
                  <a:lnTo>
                    <a:pt x="3823" y="30687"/>
                  </a:lnTo>
                  <a:lnTo>
                    <a:pt x="4291" y="31224"/>
                  </a:lnTo>
                  <a:lnTo>
                    <a:pt x="5364" y="31726"/>
                  </a:lnTo>
                  <a:lnTo>
                    <a:pt x="5364" y="31726"/>
                  </a:lnTo>
                  <a:lnTo>
                    <a:pt x="6414" y="32319"/>
                  </a:lnTo>
                  <a:lnTo>
                    <a:pt x="7304" y="32605"/>
                  </a:lnTo>
                  <a:lnTo>
                    <a:pt x="7589" y="32593"/>
                  </a:lnTo>
                  <a:lnTo>
                    <a:pt x="7327" y="31783"/>
                  </a:lnTo>
                  <a:lnTo>
                    <a:pt x="7817" y="31463"/>
                  </a:lnTo>
                  <a:lnTo>
                    <a:pt x="8057" y="31258"/>
                  </a:lnTo>
                  <a:lnTo>
                    <a:pt x="8651" y="31258"/>
                  </a:lnTo>
                  <a:lnTo>
                    <a:pt x="7966" y="31121"/>
                  </a:lnTo>
                  <a:lnTo>
                    <a:pt x="6254" y="31007"/>
                  </a:lnTo>
                  <a:lnTo>
                    <a:pt x="5763" y="30493"/>
                  </a:lnTo>
                  <a:lnTo>
                    <a:pt x="5501" y="29843"/>
                  </a:lnTo>
                  <a:lnTo>
                    <a:pt x="5056" y="29900"/>
                  </a:lnTo>
                  <a:lnTo>
                    <a:pt x="4691" y="29580"/>
                  </a:lnTo>
                  <a:lnTo>
                    <a:pt x="4245" y="28645"/>
                  </a:lnTo>
                  <a:lnTo>
                    <a:pt x="4633" y="28257"/>
                  </a:lnTo>
                  <a:lnTo>
                    <a:pt x="4645" y="27697"/>
                  </a:lnTo>
                  <a:lnTo>
                    <a:pt x="4394" y="27241"/>
                  </a:lnTo>
                  <a:lnTo>
                    <a:pt x="4497" y="26488"/>
                  </a:lnTo>
                  <a:lnTo>
                    <a:pt x="4337" y="25324"/>
                  </a:lnTo>
                  <a:lnTo>
                    <a:pt x="4074" y="24787"/>
                  </a:lnTo>
                  <a:lnTo>
                    <a:pt x="4337" y="24639"/>
                  </a:lnTo>
                  <a:lnTo>
                    <a:pt x="4154" y="24308"/>
                  </a:lnTo>
                  <a:lnTo>
                    <a:pt x="3755" y="24125"/>
                  </a:lnTo>
                  <a:lnTo>
                    <a:pt x="3869" y="23749"/>
                  </a:lnTo>
                  <a:lnTo>
                    <a:pt x="3424" y="23418"/>
                  </a:lnTo>
                  <a:lnTo>
                    <a:pt x="2910" y="22414"/>
                  </a:lnTo>
                  <a:lnTo>
                    <a:pt x="3138" y="22242"/>
                  </a:lnTo>
                  <a:lnTo>
                    <a:pt x="2671" y="21158"/>
                  </a:lnTo>
                  <a:lnTo>
                    <a:pt x="2568" y="20245"/>
                  </a:lnTo>
                  <a:lnTo>
                    <a:pt x="2522" y="19424"/>
                  </a:lnTo>
                  <a:lnTo>
                    <a:pt x="2876" y="19081"/>
                  </a:lnTo>
                  <a:lnTo>
                    <a:pt x="2408" y="18191"/>
                  </a:lnTo>
                  <a:lnTo>
                    <a:pt x="2191" y="17347"/>
                  </a:lnTo>
                  <a:lnTo>
                    <a:pt x="2614" y="16730"/>
                  </a:lnTo>
                  <a:lnTo>
                    <a:pt x="2408" y="15966"/>
                  </a:lnTo>
                  <a:lnTo>
                    <a:pt x="2636" y="15076"/>
                  </a:lnTo>
                  <a:lnTo>
                    <a:pt x="2454" y="14231"/>
                  </a:lnTo>
                  <a:lnTo>
                    <a:pt x="2225" y="14060"/>
                  </a:lnTo>
                  <a:lnTo>
                    <a:pt x="1529" y="12508"/>
                  </a:lnTo>
                  <a:lnTo>
                    <a:pt x="1826" y="11583"/>
                  </a:lnTo>
                  <a:lnTo>
                    <a:pt x="1586" y="10693"/>
                  </a:lnTo>
                  <a:lnTo>
                    <a:pt x="1712" y="9872"/>
                  </a:lnTo>
                  <a:lnTo>
                    <a:pt x="2077" y="9027"/>
                  </a:lnTo>
                  <a:lnTo>
                    <a:pt x="2534" y="8457"/>
                  </a:lnTo>
                  <a:lnTo>
                    <a:pt x="2248" y="8103"/>
                  </a:lnTo>
                  <a:lnTo>
                    <a:pt x="2385" y="7817"/>
                  </a:lnTo>
                  <a:lnTo>
                    <a:pt x="2157" y="6300"/>
                  </a:lnTo>
                  <a:lnTo>
                    <a:pt x="2956" y="5843"/>
                  </a:lnTo>
                  <a:lnTo>
                    <a:pt x="3104" y="4907"/>
                  </a:lnTo>
                  <a:lnTo>
                    <a:pt x="2979" y="4679"/>
                  </a:lnTo>
                  <a:lnTo>
                    <a:pt x="2442" y="48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61;p34">
              <a:extLst>
                <a:ext uri="{FF2B5EF4-FFF2-40B4-BE49-F238E27FC236}">
                  <a16:creationId xmlns:a16="http://schemas.microsoft.com/office/drawing/2014/main" id="{65818941-E0CF-1EB5-B37F-95043CB94947}"/>
                </a:ext>
              </a:extLst>
            </p:cNvPr>
            <p:cNvSpPr/>
            <p:nvPr/>
          </p:nvSpPr>
          <p:spPr>
            <a:xfrm>
              <a:off x="5085725" y="1906425"/>
              <a:ext cx="1024275" cy="792875"/>
            </a:xfrm>
            <a:custGeom>
              <a:avLst/>
              <a:gdLst/>
              <a:ahLst/>
              <a:cxnLst/>
              <a:rect l="l" t="t" r="r" b="b"/>
              <a:pathLst>
                <a:path w="40971" h="31715" extrusionOk="0">
                  <a:moveTo>
                    <a:pt x="32514" y="31269"/>
                  </a:moveTo>
                  <a:lnTo>
                    <a:pt x="32605" y="30756"/>
                  </a:lnTo>
                  <a:lnTo>
                    <a:pt x="32891" y="30356"/>
                  </a:lnTo>
                  <a:lnTo>
                    <a:pt x="32662" y="30003"/>
                  </a:lnTo>
                  <a:lnTo>
                    <a:pt x="32206" y="29991"/>
                  </a:lnTo>
                  <a:lnTo>
                    <a:pt x="31373" y="30242"/>
                  </a:lnTo>
                  <a:lnTo>
                    <a:pt x="31065" y="30642"/>
                  </a:lnTo>
                  <a:lnTo>
                    <a:pt x="31202" y="31429"/>
                  </a:lnTo>
                  <a:lnTo>
                    <a:pt x="31898" y="31714"/>
                  </a:lnTo>
                  <a:close/>
                  <a:moveTo>
                    <a:pt x="34397" y="3241"/>
                  </a:moveTo>
                  <a:lnTo>
                    <a:pt x="33530" y="2374"/>
                  </a:lnTo>
                  <a:lnTo>
                    <a:pt x="32902" y="1849"/>
                  </a:lnTo>
                  <a:lnTo>
                    <a:pt x="32354" y="1461"/>
                  </a:lnTo>
                  <a:lnTo>
                    <a:pt x="31259" y="593"/>
                  </a:lnTo>
                  <a:lnTo>
                    <a:pt x="30414" y="263"/>
                  </a:lnTo>
                  <a:lnTo>
                    <a:pt x="29204" y="0"/>
                  </a:lnTo>
                  <a:lnTo>
                    <a:pt x="28326" y="34"/>
                  </a:lnTo>
                  <a:lnTo>
                    <a:pt x="27595" y="194"/>
                  </a:lnTo>
                  <a:lnTo>
                    <a:pt x="27356" y="616"/>
                  </a:lnTo>
                  <a:lnTo>
                    <a:pt x="27881" y="833"/>
                  </a:lnTo>
                  <a:lnTo>
                    <a:pt x="28234" y="1301"/>
                  </a:lnTo>
                  <a:lnTo>
                    <a:pt x="28063" y="1586"/>
                  </a:lnTo>
                  <a:lnTo>
                    <a:pt x="28075" y="2511"/>
                  </a:lnTo>
                  <a:lnTo>
                    <a:pt x="28349" y="2899"/>
                  </a:lnTo>
                  <a:lnTo>
                    <a:pt x="27721" y="3458"/>
                  </a:lnTo>
                  <a:lnTo>
                    <a:pt x="26682" y="3127"/>
                  </a:lnTo>
                  <a:lnTo>
                    <a:pt x="26762" y="3789"/>
                  </a:lnTo>
                  <a:lnTo>
                    <a:pt x="26808" y="4668"/>
                  </a:lnTo>
                  <a:lnTo>
                    <a:pt x="27196" y="5044"/>
                  </a:lnTo>
                  <a:lnTo>
                    <a:pt x="27538" y="4930"/>
                  </a:lnTo>
                  <a:lnTo>
                    <a:pt x="28303" y="5067"/>
                  </a:lnTo>
                  <a:lnTo>
                    <a:pt x="28668" y="4736"/>
                  </a:lnTo>
                  <a:lnTo>
                    <a:pt x="29387" y="5021"/>
                  </a:lnTo>
                  <a:lnTo>
                    <a:pt x="30414" y="5638"/>
                  </a:lnTo>
                  <a:lnTo>
                    <a:pt x="30517" y="5957"/>
                  </a:lnTo>
                  <a:lnTo>
                    <a:pt x="29901" y="5854"/>
                  </a:lnTo>
                  <a:lnTo>
                    <a:pt x="28931" y="5969"/>
                  </a:lnTo>
                  <a:lnTo>
                    <a:pt x="28588" y="6220"/>
                  </a:lnTo>
                  <a:lnTo>
                    <a:pt x="28394" y="6813"/>
                  </a:lnTo>
                  <a:lnTo>
                    <a:pt x="27493" y="7155"/>
                  </a:lnTo>
                  <a:lnTo>
                    <a:pt x="27048" y="7623"/>
                  </a:lnTo>
                  <a:lnTo>
                    <a:pt x="26214" y="7441"/>
                  </a:lnTo>
                  <a:lnTo>
                    <a:pt x="25758" y="7361"/>
                  </a:lnTo>
                  <a:lnTo>
                    <a:pt x="25701" y="7931"/>
                  </a:lnTo>
                  <a:lnTo>
                    <a:pt x="26112" y="8262"/>
                  </a:lnTo>
                  <a:lnTo>
                    <a:pt x="26386" y="8559"/>
                  </a:lnTo>
                  <a:lnTo>
                    <a:pt x="26020" y="8844"/>
                  </a:lnTo>
                  <a:lnTo>
                    <a:pt x="25758" y="9324"/>
                  </a:lnTo>
                  <a:lnTo>
                    <a:pt x="25050" y="9632"/>
                  </a:lnTo>
                  <a:lnTo>
                    <a:pt x="23989" y="9666"/>
                  </a:lnTo>
                  <a:lnTo>
                    <a:pt x="22951" y="9974"/>
                  </a:lnTo>
                  <a:lnTo>
                    <a:pt x="22323" y="10442"/>
                  </a:lnTo>
                  <a:lnTo>
                    <a:pt x="21866" y="10157"/>
                  </a:lnTo>
                  <a:lnTo>
                    <a:pt x="20988" y="10180"/>
                  </a:lnTo>
                  <a:lnTo>
                    <a:pt x="19664" y="9632"/>
                  </a:lnTo>
                  <a:lnTo>
                    <a:pt x="18876" y="9506"/>
                  </a:lnTo>
                  <a:lnTo>
                    <a:pt x="17963" y="9620"/>
                  </a:lnTo>
                  <a:lnTo>
                    <a:pt x="16366" y="9438"/>
                  </a:lnTo>
                  <a:lnTo>
                    <a:pt x="15578" y="9449"/>
                  </a:lnTo>
                  <a:lnTo>
                    <a:pt x="14905" y="8936"/>
                  </a:lnTo>
                  <a:lnTo>
                    <a:pt x="14209" y="8125"/>
                  </a:lnTo>
                  <a:lnTo>
                    <a:pt x="13730" y="8023"/>
                  </a:lnTo>
                  <a:lnTo>
                    <a:pt x="12600" y="7475"/>
                  </a:lnTo>
                  <a:lnTo>
                    <a:pt x="11573" y="7349"/>
                  </a:lnTo>
                  <a:lnTo>
                    <a:pt x="10660" y="7213"/>
                  </a:lnTo>
                  <a:lnTo>
                    <a:pt x="10226" y="6825"/>
                  </a:lnTo>
                  <a:lnTo>
                    <a:pt x="10043" y="5786"/>
                  </a:lnTo>
                  <a:lnTo>
                    <a:pt x="9222" y="5067"/>
                  </a:lnTo>
                  <a:lnTo>
                    <a:pt x="8058" y="4736"/>
                  </a:lnTo>
                  <a:lnTo>
                    <a:pt x="7247" y="4268"/>
                  </a:lnTo>
                  <a:lnTo>
                    <a:pt x="6779" y="3641"/>
                  </a:lnTo>
                  <a:lnTo>
                    <a:pt x="6540" y="3709"/>
                  </a:lnTo>
                  <a:lnTo>
                    <a:pt x="6277" y="4314"/>
                  </a:lnTo>
                  <a:lnTo>
                    <a:pt x="5741" y="4394"/>
                  </a:lnTo>
                  <a:lnTo>
                    <a:pt x="6095" y="5284"/>
                  </a:lnTo>
                  <a:lnTo>
                    <a:pt x="5867" y="5683"/>
                  </a:lnTo>
                  <a:lnTo>
                    <a:pt x="4337" y="5398"/>
                  </a:lnTo>
                  <a:lnTo>
                    <a:pt x="4486" y="6984"/>
                  </a:lnTo>
                  <a:lnTo>
                    <a:pt x="4200" y="7178"/>
                  </a:lnTo>
                  <a:lnTo>
                    <a:pt x="2911" y="7521"/>
                  </a:lnTo>
                  <a:lnTo>
                    <a:pt x="4155" y="9050"/>
                  </a:lnTo>
                  <a:lnTo>
                    <a:pt x="3744" y="9278"/>
                  </a:lnTo>
                  <a:lnTo>
                    <a:pt x="3984" y="9780"/>
                  </a:lnTo>
                  <a:lnTo>
                    <a:pt x="3949" y="9974"/>
                  </a:lnTo>
                  <a:lnTo>
                    <a:pt x="2979" y="10465"/>
                  </a:lnTo>
                  <a:lnTo>
                    <a:pt x="2842" y="10807"/>
                  </a:lnTo>
                  <a:lnTo>
                    <a:pt x="1929" y="10921"/>
                  </a:lnTo>
                  <a:lnTo>
                    <a:pt x="1838" y="11492"/>
                  </a:lnTo>
                  <a:lnTo>
                    <a:pt x="1028" y="11355"/>
                  </a:lnTo>
                  <a:lnTo>
                    <a:pt x="571" y="11526"/>
                  </a:lnTo>
                  <a:lnTo>
                    <a:pt x="1" y="11960"/>
                  </a:lnTo>
                  <a:lnTo>
                    <a:pt x="160" y="12177"/>
                  </a:lnTo>
                  <a:lnTo>
                    <a:pt x="12" y="12382"/>
                  </a:lnTo>
                  <a:lnTo>
                    <a:pt x="446" y="13227"/>
                  </a:lnTo>
                  <a:lnTo>
                    <a:pt x="674" y="13147"/>
                  </a:lnTo>
                  <a:lnTo>
                    <a:pt x="1176" y="13341"/>
                  </a:lnTo>
                  <a:lnTo>
                    <a:pt x="1256" y="13695"/>
                  </a:lnTo>
                  <a:lnTo>
                    <a:pt x="1518" y="14231"/>
                  </a:lnTo>
                  <a:lnTo>
                    <a:pt x="1712" y="14493"/>
                  </a:lnTo>
                  <a:lnTo>
                    <a:pt x="2386" y="14927"/>
                  </a:lnTo>
                  <a:lnTo>
                    <a:pt x="2797" y="15635"/>
                  </a:lnTo>
                  <a:lnTo>
                    <a:pt x="4143" y="16011"/>
                  </a:lnTo>
                  <a:lnTo>
                    <a:pt x="5227" y="17084"/>
                  </a:lnTo>
                  <a:lnTo>
                    <a:pt x="5342" y="17826"/>
                  </a:lnTo>
                  <a:lnTo>
                    <a:pt x="5764" y="18294"/>
                  </a:lnTo>
                  <a:lnTo>
                    <a:pt x="5855" y="18762"/>
                  </a:lnTo>
                  <a:lnTo>
                    <a:pt x="5262" y="18636"/>
                  </a:lnTo>
                  <a:lnTo>
                    <a:pt x="5718" y="19629"/>
                  </a:lnTo>
                  <a:lnTo>
                    <a:pt x="6608" y="20200"/>
                  </a:lnTo>
                  <a:lnTo>
                    <a:pt x="7818" y="20827"/>
                  </a:lnTo>
                  <a:lnTo>
                    <a:pt x="8092" y="20622"/>
                  </a:lnTo>
                  <a:lnTo>
                    <a:pt x="8765" y="20907"/>
                  </a:lnTo>
                  <a:lnTo>
                    <a:pt x="9678" y="21489"/>
                  </a:lnTo>
                  <a:lnTo>
                    <a:pt x="10135" y="21615"/>
                  </a:lnTo>
                  <a:lnTo>
                    <a:pt x="10488" y="22060"/>
                  </a:lnTo>
                  <a:lnTo>
                    <a:pt x="11128" y="22231"/>
                  </a:lnTo>
                  <a:lnTo>
                    <a:pt x="11847" y="22630"/>
                  </a:lnTo>
                  <a:lnTo>
                    <a:pt x="12759" y="22847"/>
                  </a:lnTo>
                  <a:lnTo>
                    <a:pt x="13684" y="22927"/>
                  </a:lnTo>
                  <a:lnTo>
                    <a:pt x="14106" y="22733"/>
                  </a:lnTo>
                  <a:lnTo>
                    <a:pt x="14323" y="23452"/>
                  </a:lnTo>
                  <a:lnTo>
                    <a:pt x="14700" y="22767"/>
                  </a:lnTo>
                  <a:lnTo>
                    <a:pt x="15065" y="22539"/>
                  </a:lnTo>
                  <a:lnTo>
                    <a:pt x="15670" y="22756"/>
                  </a:lnTo>
                  <a:lnTo>
                    <a:pt x="16080" y="22767"/>
                  </a:lnTo>
                  <a:lnTo>
                    <a:pt x="16468" y="23030"/>
                  </a:lnTo>
                  <a:lnTo>
                    <a:pt x="17062" y="22916"/>
                  </a:lnTo>
                  <a:lnTo>
                    <a:pt x="17621" y="22231"/>
                  </a:lnTo>
                  <a:lnTo>
                    <a:pt x="18374" y="21660"/>
                  </a:lnTo>
                  <a:lnTo>
                    <a:pt x="19070" y="21877"/>
                  </a:lnTo>
                  <a:lnTo>
                    <a:pt x="19527" y="21501"/>
                  </a:lnTo>
                  <a:lnTo>
                    <a:pt x="20029" y="22060"/>
                  </a:lnTo>
                  <a:lnTo>
                    <a:pt x="19858" y="22448"/>
                  </a:lnTo>
                  <a:lnTo>
                    <a:pt x="20725" y="22573"/>
                  </a:lnTo>
                  <a:lnTo>
                    <a:pt x="21159" y="22516"/>
                  </a:lnTo>
                  <a:lnTo>
                    <a:pt x="21547" y="23041"/>
                  </a:lnTo>
                  <a:lnTo>
                    <a:pt x="21923" y="23258"/>
                  </a:lnTo>
                  <a:lnTo>
                    <a:pt x="22117" y="23954"/>
                  </a:lnTo>
                  <a:lnTo>
                    <a:pt x="22232" y="24707"/>
                  </a:lnTo>
                  <a:lnTo>
                    <a:pt x="21638" y="25472"/>
                  </a:lnTo>
                  <a:lnTo>
                    <a:pt x="21741" y="26533"/>
                  </a:lnTo>
                  <a:lnTo>
                    <a:pt x="22540" y="26396"/>
                  </a:lnTo>
                  <a:lnTo>
                    <a:pt x="22871" y="27218"/>
                  </a:lnTo>
                  <a:lnTo>
                    <a:pt x="23396" y="27412"/>
                  </a:lnTo>
                  <a:lnTo>
                    <a:pt x="23282" y="28154"/>
                  </a:lnTo>
                  <a:lnTo>
                    <a:pt x="23921" y="28496"/>
                  </a:lnTo>
                  <a:lnTo>
                    <a:pt x="24286" y="28667"/>
                  </a:lnTo>
                  <a:lnTo>
                    <a:pt x="24822" y="28405"/>
                  </a:lnTo>
                  <a:lnTo>
                    <a:pt x="24913" y="28782"/>
                  </a:lnTo>
                  <a:lnTo>
                    <a:pt x="25005" y="28987"/>
                  </a:lnTo>
                  <a:lnTo>
                    <a:pt x="25427" y="29010"/>
                  </a:lnTo>
                  <a:lnTo>
                    <a:pt x="25153" y="27983"/>
                  </a:lnTo>
                  <a:lnTo>
                    <a:pt x="25541" y="27834"/>
                  </a:lnTo>
                  <a:lnTo>
                    <a:pt x="25918" y="27617"/>
                  </a:lnTo>
                  <a:lnTo>
                    <a:pt x="26534" y="27617"/>
                  </a:lnTo>
                  <a:lnTo>
                    <a:pt x="27287" y="27526"/>
                  </a:lnTo>
                  <a:lnTo>
                    <a:pt x="27881" y="27035"/>
                  </a:lnTo>
                  <a:lnTo>
                    <a:pt x="28303" y="27378"/>
                  </a:lnTo>
                  <a:lnTo>
                    <a:pt x="29045" y="27538"/>
                  </a:lnTo>
                  <a:lnTo>
                    <a:pt x="29022" y="28063"/>
                  </a:lnTo>
                  <a:lnTo>
                    <a:pt x="29444" y="28439"/>
                  </a:lnTo>
                  <a:lnTo>
                    <a:pt x="30289" y="28667"/>
                  </a:lnTo>
                  <a:lnTo>
                    <a:pt x="30631" y="28519"/>
                  </a:lnTo>
                  <a:lnTo>
                    <a:pt x="31727" y="28804"/>
                  </a:lnTo>
                  <a:lnTo>
                    <a:pt x="31601" y="29158"/>
                  </a:lnTo>
                  <a:lnTo>
                    <a:pt x="31909" y="29820"/>
                  </a:lnTo>
                  <a:lnTo>
                    <a:pt x="32343" y="29763"/>
                  </a:lnTo>
                  <a:lnTo>
                    <a:pt x="32457" y="28804"/>
                  </a:lnTo>
                  <a:lnTo>
                    <a:pt x="33256" y="28679"/>
                  </a:lnTo>
                  <a:lnTo>
                    <a:pt x="34283" y="28222"/>
                  </a:lnTo>
                  <a:lnTo>
                    <a:pt x="34637" y="27766"/>
                  </a:lnTo>
                  <a:lnTo>
                    <a:pt x="34968" y="28063"/>
                  </a:lnTo>
                  <a:lnTo>
                    <a:pt x="35367" y="27652"/>
                  </a:lnTo>
                  <a:lnTo>
                    <a:pt x="36234" y="27549"/>
                  </a:lnTo>
                  <a:lnTo>
                    <a:pt x="37182" y="26796"/>
                  </a:lnTo>
                  <a:lnTo>
                    <a:pt x="38072" y="25951"/>
                  </a:lnTo>
                  <a:lnTo>
                    <a:pt x="38551" y="24867"/>
                  </a:lnTo>
                  <a:lnTo>
                    <a:pt x="38871" y="23669"/>
                  </a:lnTo>
                  <a:lnTo>
                    <a:pt x="39179" y="22687"/>
                  </a:lnTo>
                  <a:lnTo>
                    <a:pt x="39578" y="22619"/>
                  </a:lnTo>
                  <a:lnTo>
                    <a:pt x="39555" y="21889"/>
                  </a:lnTo>
                  <a:lnTo>
                    <a:pt x="39441" y="21158"/>
                  </a:lnTo>
                  <a:lnTo>
                    <a:pt x="38905" y="20873"/>
                  </a:lnTo>
                  <a:lnTo>
                    <a:pt x="38551" y="20394"/>
                  </a:lnTo>
                  <a:lnTo>
                    <a:pt x="38950" y="20143"/>
                  </a:lnTo>
                  <a:lnTo>
                    <a:pt x="38722" y="19481"/>
                  </a:lnTo>
                  <a:lnTo>
                    <a:pt x="37946" y="18773"/>
                  </a:lnTo>
                  <a:lnTo>
                    <a:pt x="37182" y="17951"/>
                  </a:lnTo>
                  <a:lnTo>
                    <a:pt x="36520" y="17050"/>
                  </a:lnTo>
                  <a:lnTo>
                    <a:pt x="35504" y="16548"/>
                  </a:lnTo>
                  <a:lnTo>
                    <a:pt x="35641" y="15897"/>
                  </a:lnTo>
                  <a:lnTo>
                    <a:pt x="36177" y="15441"/>
                  </a:lnTo>
                  <a:lnTo>
                    <a:pt x="36326" y="14939"/>
                  </a:lnTo>
                  <a:lnTo>
                    <a:pt x="37273" y="14687"/>
                  </a:lnTo>
                  <a:lnTo>
                    <a:pt x="36931" y="14197"/>
                  </a:lnTo>
                  <a:lnTo>
                    <a:pt x="36451" y="14174"/>
                  </a:lnTo>
                  <a:lnTo>
                    <a:pt x="35618" y="13809"/>
                  </a:lnTo>
                  <a:lnTo>
                    <a:pt x="35070" y="14471"/>
                  </a:lnTo>
                  <a:lnTo>
                    <a:pt x="34363" y="14197"/>
                  </a:lnTo>
                  <a:lnTo>
                    <a:pt x="34157" y="13786"/>
                  </a:lnTo>
                  <a:lnTo>
                    <a:pt x="33484" y="13638"/>
                  </a:lnTo>
                  <a:lnTo>
                    <a:pt x="32811" y="13010"/>
                  </a:lnTo>
                  <a:lnTo>
                    <a:pt x="32982" y="12588"/>
                  </a:lnTo>
                  <a:lnTo>
                    <a:pt x="33701" y="12542"/>
                  </a:lnTo>
                  <a:lnTo>
                    <a:pt x="33872" y="11960"/>
                  </a:lnTo>
                  <a:lnTo>
                    <a:pt x="34386" y="11332"/>
                  </a:lnTo>
                  <a:lnTo>
                    <a:pt x="34865" y="11013"/>
                  </a:lnTo>
                  <a:lnTo>
                    <a:pt x="35493" y="11492"/>
                  </a:lnTo>
                  <a:lnTo>
                    <a:pt x="35219" y="12086"/>
                  </a:lnTo>
                  <a:lnTo>
                    <a:pt x="35550" y="12439"/>
                  </a:lnTo>
                  <a:lnTo>
                    <a:pt x="35356" y="12873"/>
                  </a:lnTo>
                  <a:lnTo>
                    <a:pt x="36040" y="12610"/>
                  </a:lnTo>
                  <a:lnTo>
                    <a:pt x="36383" y="12200"/>
                  </a:lnTo>
                  <a:lnTo>
                    <a:pt x="37273" y="11926"/>
                  </a:lnTo>
                  <a:lnTo>
                    <a:pt x="37581" y="11355"/>
                  </a:lnTo>
                  <a:lnTo>
                    <a:pt x="38117" y="10876"/>
                  </a:lnTo>
                  <a:lnTo>
                    <a:pt x="38266" y="10248"/>
                  </a:lnTo>
                  <a:lnTo>
                    <a:pt x="38779" y="10533"/>
                  </a:lnTo>
                  <a:lnTo>
                    <a:pt x="39430" y="10556"/>
                  </a:lnTo>
                  <a:lnTo>
                    <a:pt x="39042" y="10088"/>
                  </a:lnTo>
                  <a:lnTo>
                    <a:pt x="39943" y="9723"/>
                  </a:lnTo>
                  <a:lnTo>
                    <a:pt x="39932" y="9221"/>
                  </a:lnTo>
                  <a:lnTo>
                    <a:pt x="40719" y="9735"/>
                  </a:lnTo>
                  <a:lnTo>
                    <a:pt x="40719" y="9735"/>
                  </a:lnTo>
                  <a:lnTo>
                    <a:pt x="40445" y="9290"/>
                  </a:lnTo>
                  <a:lnTo>
                    <a:pt x="40799" y="9278"/>
                  </a:lnTo>
                  <a:lnTo>
                    <a:pt x="40263" y="8240"/>
                  </a:lnTo>
                  <a:lnTo>
                    <a:pt x="39590" y="7475"/>
                  </a:lnTo>
                  <a:lnTo>
                    <a:pt x="40000" y="7167"/>
                  </a:lnTo>
                  <a:lnTo>
                    <a:pt x="40970" y="7327"/>
                  </a:lnTo>
                  <a:lnTo>
                    <a:pt x="40891" y="6471"/>
                  </a:lnTo>
                  <a:lnTo>
                    <a:pt x="40491" y="5501"/>
                  </a:lnTo>
                  <a:lnTo>
                    <a:pt x="40548" y="5170"/>
                  </a:lnTo>
                  <a:lnTo>
                    <a:pt x="40354" y="4371"/>
                  </a:lnTo>
                  <a:lnTo>
                    <a:pt x="39373" y="4622"/>
                  </a:lnTo>
                  <a:lnTo>
                    <a:pt x="39008" y="4987"/>
                  </a:lnTo>
                  <a:lnTo>
                    <a:pt x="37935" y="4987"/>
                  </a:lnTo>
                  <a:lnTo>
                    <a:pt x="37079" y="4154"/>
                  </a:lnTo>
                  <a:lnTo>
                    <a:pt x="35812" y="35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62;p34">
              <a:extLst>
                <a:ext uri="{FF2B5EF4-FFF2-40B4-BE49-F238E27FC236}">
                  <a16:creationId xmlns:a16="http://schemas.microsoft.com/office/drawing/2014/main" id="{4AA75CC7-581C-0B3D-933A-00913F12002F}"/>
                </a:ext>
              </a:extLst>
            </p:cNvPr>
            <p:cNvSpPr/>
            <p:nvPr/>
          </p:nvSpPr>
          <p:spPr>
            <a:xfrm>
              <a:off x="3549350" y="2873300"/>
              <a:ext cx="120725" cy="140400"/>
            </a:xfrm>
            <a:custGeom>
              <a:avLst/>
              <a:gdLst/>
              <a:ahLst/>
              <a:cxnLst/>
              <a:rect l="l" t="t" r="r" b="b"/>
              <a:pathLst>
                <a:path w="4829" h="5616" extrusionOk="0">
                  <a:moveTo>
                    <a:pt x="2569" y="149"/>
                  </a:moveTo>
                  <a:lnTo>
                    <a:pt x="2249" y="275"/>
                  </a:lnTo>
                  <a:lnTo>
                    <a:pt x="2055" y="389"/>
                  </a:lnTo>
                  <a:lnTo>
                    <a:pt x="1930" y="1"/>
                  </a:lnTo>
                  <a:lnTo>
                    <a:pt x="1701" y="104"/>
                  </a:lnTo>
                  <a:lnTo>
                    <a:pt x="1564" y="81"/>
                  </a:lnTo>
                  <a:lnTo>
                    <a:pt x="1416" y="355"/>
                  </a:lnTo>
                  <a:lnTo>
                    <a:pt x="800" y="343"/>
                  </a:lnTo>
                  <a:lnTo>
                    <a:pt x="572" y="195"/>
                  </a:lnTo>
                  <a:lnTo>
                    <a:pt x="480" y="286"/>
                  </a:lnTo>
                  <a:lnTo>
                    <a:pt x="321" y="355"/>
                  </a:lnTo>
                  <a:lnTo>
                    <a:pt x="252" y="674"/>
                  </a:lnTo>
                  <a:lnTo>
                    <a:pt x="435" y="1039"/>
                  </a:lnTo>
                  <a:lnTo>
                    <a:pt x="617" y="1770"/>
                  </a:lnTo>
                  <a:lnTo>
                    <a:pt x="332" y="1884"/>
                  </a:lnTo>
                  <a:lnTo>
                    <a:pt x="252" y="2009"/>
                  </a:lnTo>
                  <a:lnTo>
                    <a:pt x="298" y="2181"/>
                  </a:lnTo>
                  <a:lnTo>
                    <a:pt x="263" y="2580"/>
                  </a:lnTo>
                  <a:lnTo>
                    <a:pt x="138" y="2580"/>
                  </a:lnTo>
                  <a:lnTo>
                    <a:pt x="92" y="2843"/>
                  </a:lnTo>
                  <a:lnTo>
                    <a:pt x="172" y="3276"/>
                  </a:lnTo>
                  <a:lnTo>
                    <a:pt x="1" y="3676"/>
                  </a:lnTo>
                  <a:lnTo>
                    <a:pt x="229" y="3938"/>
                  </a:lnTo>
                  <a:lnTo>
                    <a:pt x="492" y="3995"/>
                  </a:lnTo>
                  <a:lnTo>
                    <a:pt x="823" y="4383"/>
                  </a:lnTo>
                  <a:lnTo>
                    <a:pt x="845" y="4737"/>
                  </a:lnTo>
                  <a:lnTo>
                    <a:pt x="777" y="4851"/>
                  </a:lnTo>
                  <a:lnTo>
                    <a:pt x="709" y="5593"/>
                  </a:lnTo>
                  <a:lnTo>
                    <a:pt x="857" y="5616"/>
                  </a:lnTo>
                  <a:lnTo>
                    <a:pt x="1656" y="5273"/>
                  </a:lnTo>
                  <a:lnTo>
                    <a:pt x="2215" y="5022"/>
                  </a:lnTo>
                  <a:lnTo>
                    <a:pt x="3162" y="4862"/>
                  </a:lnTo>
                  <a:lnTo>
                    <a:pt x="3676" y="4851"/>
                  </a:lnTo>
                  <a:lnTo>
                    <a:pt x="4223" y="5034"/>
                  </a:lnTo>
                  <a:lnTo>
                    <a:pt x="4600" y="5022"/>
                  </a:lnTo>
                  <a:lnTo>
                    <a:pt x="4623" y="4668"/>
                  </a:lnTo>
                  <a:lnTo>
                    <a:pt x="4281" y="3881"/>
                  </a:lnTo>
                  <a:lnTo>
                    <a:pt x="4497" y="2854"/>
                  </a:lnTo>
                  <a:lnTo>
                    <a:pt x="4828" y="2101"/>
                  </a:lnTo>
                  <a:lnTo>
                    <a:pt x="4623" y="800"/>
                  </a:lnTo>
                  <a:lnTo>
                    <a:pt x="4087" y="571"/>
                  </a:lnTo>
                  <a:lnTo>
                    <a:pt x="3699" y="594"/>
                  </a:lnTo>
                  <a:lnTo>
                    <a:pt x="3425" y="823"/>
                  </a:lnTo>
                  <a:lnTo>
                    <a:pt x="3071" y="640"/>
                  </a:lnTo>
                  <a:lnTo>
                    <a:pt x="2934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63;p34">
              <a:extLst>
                <a:ext uri="{FF2B5EF4-FFF2-40B4-BE49-F238E27FC236}">
                  <a16:creationId xmlns:a16="http://schemas.microsoft.com/office/drawing/2014/main" id="{030809AA-DD70-9466-3180-AA8DDD5BE94A}"/>
                </a:ext>
              </a:extLst>
            </p:cNvPr>
            <p:cNvSpPr/>
            <p:nvPr/>
          </p:nvSpPr>
          <p:spPr>
            <a:xfrm>
              <a:off x="3891450" y="2820250"/>
              <a:ext cx="150950" cy="252800"/>
            </a:xfrm>
            <a:custGeom>
              <a:avLst/>
              <a:gdLst/>
              <a:ahLst/>
              <a:cxnLst/>
              <a:rect l="l" t="t" r="r" b="b"/>
              <a:pathLst>
                <a:path w="6038" h="10112" extrusionOk="0">
                  <a:moveTo>
                    <a:pt x="5090" y="1792"/>
                  </a:moveTo>
                  <a:lnTo>
                    <a:pt x="5124" y="1187"/>
                  </a:lnTo>
                  <a:lnTo>
                    <a:pt x="5056" y="582"/>
                  </a:lnTo>
                  <a:lnTo>
                    <a:pt x="4736" y="0"/>
                  </a:lnTo>
                  <a:lnTo>
                    <a:pt x="4508" y="57"/>
                  </a:lnTo>
                  <a:lnTo>
                    <a:pt x="4485" y="343"/>
                  </a:lnTo>
                  <a:lnTo>
                    <a:pt x="4805" y="708"/>
                  </a:lnTo>
                  <a:lnTo>
                    <a:pt x="4725" y="868"/>
                  </a:lnTo>
                  <a:lnTo>
                    <a:pt x="4679" y="1164"/>
                  </a:lnTo>
                  <a:lnTo>
                    <a:pt x="4029" y="1883"/>
                  </a:lnTo>
                  <a:lnTo>
                    <a:pt x="3812" y="2454"/>
                  </a:lnTo>
                  <a:lnTo>
                    <a:pt x="3709" y="2922"/>
                  </a:lnTo>
                  <a:lnTo>
                    <a:pt x="3538" y="3127"/>
                  </a:lnTo>
                  <a:lnTo>
                    <a:pt x="3378" y="3766"/>
                  </a:lnTo>
                  <a:lnTo>
                    <a:pt x="2956" y="4131"/>
                  </a:lnTo>
                  <a:lnTo>
                    <a:pt x="2842" y="4588"/>
                  </a:lnTo>
                  <a:lnTo>
                    <a:pt x="2671" y="4965"/>
                  </a:lnTo>
                  <a:lnTo>
                    <a:pt x="2602" y="5330"/>
                  </a:lnTo>
                  <a:lnTo>
                    <a:pt x="2043" y="5649"/>
                  </a:lnTo>
                  <a:lnTo>
                    <a:pt x="1586" y="5273"/>
                  </a:lnTo>
                  <a:lnTo>
                    <a:pt x="1290" y="5295"/>
                  </a:lnTo>
                  <a:lnTo>
                    <a:pt x="810" y="5820"/>
                  </a:lnTo>
                  <a:lnTo>
                    <a:pt x="582" y="5832"/>
                  </a:lnTo>
                  <a:lnTo>
                    <a:pt x="206" y="6699"/>
                  </a:lnTo>
                  <a:lnTo>
                    <a:pt x="0" y="7350"/>
                  </a:lnTo>
                  <a:lnTo>
                    <a:pt x="0" y="7601"/>
                  </a:lnTo>
                  <a:lnTo>
                    <a:pt x="206" y="7726"/>
                  </a:lnTo>
                  <a:lnTo>
                    <a:pt x="354" y="8126"/>
                  </a:lnTo>
                  <a:lnTo>
                    <a:pt x="731" y="8285"/>
                  </a:lnTo>
                  <a:lnTo>
                    <a:pt x="1039" y="8890"/>
                  </a:lnTo>
                  <a:lnTo>
                    <a:pt x="925" y="9598"/>
                  </a:lnTo>
                  <a:lnTo>
                    <a:pt x="2237" y="9632"/>
                  </a:lnTo>
                  <a:lnTo>
                    <a:pt x="2614" y="9575"/>
                  </a:lnTo>
                  <a:lnTo>
                    <a:pt x="3093" y="9689"/>
                  </a:lnTo>
                  <a:lnTo>
                    <a:pt x="3584" y="9575"/>
                  </a:lnTo>
                  <a:lnTo>
                    <a:pt x="3686" y="9609"/>
                  </a:lnTo>
                  <a:lnTo>
                    <a:pt x="4691" y="9655"/>
                  </a:lnTo>
                  <a:lnTo>
                    <a:pt x="5341" y="9895"/>
                  </a:lnTo>
                  <a:lnTo>
                    <a:pt x="5980" y="10111"/>
                  </a:lnTo>
                  <a:lnTo>
                    <a:pt x="6037" y="9609"/>
                  </a:lnTo>
                  <a:lnTo>
                    <a:pt x="5946" y="9358"/>
                  </a:lnTo>
                  <a:lnTo>
                    <a:pt x="5912" y="8947"/>
                  </a:lnTo>
                  <a:lnTo>
                    <a:pt x="5535" y="8639"/>
                  </a:lnTo>
                  <a:lnTo>
                    <a:pt x="5238" y="8183"/>
                  </a:lnTo>
                  <a:lnTo>
                    <a:pt x="5170" y="7863"/>
                  </a:lnTo>
                  <a:lnTo>
                    <a:pt x="4793" y="7384"/>
                  </a:lnTo>
                  <a:lnTo>
                    <a:pt x="4850" y="7121"/>
                  </a:lnTo>
                  <a:lnTo>
                    <a:pt x="4770" y="6733"/>
                  </a:lnTo>
                  <a:lnTo>
                    <a:pt x="4828" y="6014"/>
                  </a:lnTo>
                  <a:lnTo>
                    <a:pt x="5022" y="5866"/>
                  </a:lnTo>
                  <a:lnTo>
                    <a:pt x="5410" y="4930"/>
                  </a:lnTo>
                  <a:lnTo>
                    <a:pt x="5535" y="4691"/>
                  </a:lnTo>
                  <a:lnTo>
                    <a:pt x="5284" y="4063"/>
                  </a:lnTo>
                  <a:lnTo>
                    <a:pt x="5170" y="3698"/>
                  </a:lnTo>
                  <a:lnTo>
                    <a:pt x="4805" y="3538"/>
                  </a:lnTo>
                  <a:lnTo>
                    <a:pt x="4337" y="3013"/>
                  </a:lnTo>
                  <a:lnTo>
                    <a:pt x="4508" y="2579"/>
                  </a:lnTo>
                  <a:lnTo>
                    <a:pt x="4862" y="2671"/>
                  </a:lnTo>
                  <a:lnTo>
                    <a:pt x="5090" y="2614"/>
                  </a:lnTo>
                  <a:lnTo>
                    <a:pt x="5535" y="26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64;p34">
              <a:extLst>
                <a:ext uri="{FF2B5EF4-FFF2-40B4-BE49-F238E27FC236}">
                  <a16:creationId xmlns:a16="http://schemas.microsoft.com/office/drawing/2014/main" id="{B110AB6C-D1A5-FC2C-2E59-3866ED9D31C4}"/>
                </a:ext>
              </a:extLst>
            </p:cNvPr>
            <p:cNvSpPr/>
            <p:nvPr/>
          </p:nvSpPr>
          <p:spPr>
            <a:xfrm>
              <a:off x="3965050" y="2992850"/>
              <a:ext cx="381200" cy="420000"/>
            </a:xfrm>
            <a:custGeom>
              <a:avLst/>
              <a:gdLst/>
              <a:ahLst/>
              <a:cxnLst/>
              <a:rect l="l" t="t" r="r" b="b"/>
              <a:pathLst>
                <a:path w="15248" h="16800" extrusionOk="0">
                  <a:moveTo>
                    <a:pt x="11390" y="103"/>
                  </a:moveTo>
                  <a:lnTo>
                    <a:pt x="10785" y="1"/>
                  </a:lnTo>
                  <a:lnTo>
                    <a:pt x="10500" y="80"/>
                  </a:lnTo>
                  <a:lnTo>
                    <a:pt x="10363" y="297"/>
                  </a:lnTo>
                  <a:lnTo>
                    <a:pt x="10112" y="332"/>
                  </a:lnTo>
                  <a:lnTo>
                    <a:pt x="9792" y="138"/>
                  </a:lnTo>
                  <a:lnTo>
                    <a:pt x="8913" y="583"/>
                  </a:lnTo>
                  <a:lnTo>
                    <a:pt x="8537" y="503"/>
                  </a:lnTo>
                  <a:lnTo>
                    <a:pt x="8423" y="571"/>
                  </a:lnTo>
                  <a:lnTo>
                    <a:pt x="8194" y="1108"/>
                  </a:lnTo>
                  <a:lnTo>
                    <a:pt x="7601" y="936"/>
                  </a:lnTo>
                  <a:lnTo>
                    <a:pt x="7019" y="856"/>
                  </a:lnTo>
                  <a:lnTo>
                    <a:pt x="6505" y="514"/>
                  </a:lnTo>
                  <a:lnTo>
                    <a:pt x="5844" y="206"/>
                  </a:lnTo>
                  <a:lnTo>
                    <a:pt x="5421" y="491"/>
                  </a:lnTo>
                  <a:lnTo>
                    <a:pt x="5102" y="959"/>
                  </a:lnTo>
                  <a:lnTo>
                    <a:pt x="5033" y="1598"/>
                  </a:lnTo>
                  <a:lnTo>
                    <a:pt x="4988" y="2135"/>
                  </a:lnTo>
                  <a:lnTo>
                    <a:pt x="4759" y="2625"/>
                  </a:lnTo>
                  <a:lnTo>
                    <a:pt x="4600" y="3196"/>
                  </a:lnTo>
                  <a:lnTo>
                    <a:pt x="4508" y="3995"/>
                  </a:lnTo>
                  <a:lnTo>
                    <a:pt x="4543" y="4508"/>
                  </a:lnTo>
                  <a:lnTo>
                    <a:pt x="4417" y="4817"/>
                  </a:lnTo>
                  <a:lnTo>
                    <a:pt x="4394" y="5159"/>
                  </a:lnTo>
                  <a:lnTo>
                    <a:pt x="4303" y="5444"/>
                  </a:lnTo>
                  <a:lnTo>
                    <a:pt x="3778" y="5889"/>
                  </a:lnTo>
                  <a:lnTo>
                    <a:pt x="3401" y="6346"/>
                  </a:lnTo>
                  <a:lnTo>
                    <a:pt x="3048" y="7236"/>
                  </a:lnTo>
                  <a:lnTo>
                    <a:pt x="3082" y="7989"/>
                  </a:lnTo>
                  <a:lnTo>
                    <a:pt x="2876" y="8274"/>
                  </a:lnTo>
                  <a:lnTo>
                    <a:pt x="2409" y="8719"/>
                  </a:lnTo>
                  <a:lnTo>
                    <a:pt x="1918" y="9290"/>
                  </a:lnTo>
                  <a:lnTo>
                    <a:pt x="1632" y="9130"/>
                  </a:lnTo>
                  <a:lnTo>
                    <a:pt x="1575" y="8868"/>
                  </a:lnTo>
                  <a:lnTo>
                    <a:pt x="1142" y="8856"/>
                  </a:lnTo>
                  <a:lnTo>
                    <a:pt x="868" y="9199"/>
                  </a:lnTo>
                  <a:lnTo>
                    <a:pt x="651" y="9119"/>
                  </a:lnTo>
                  <a:lnTo>
                    <a:pt x="366" y="9302"/>
                  </a:lnTo>
                  <a:lnTo>
                    <a:pt x="240" y="9541"/>
                  </a:lnTo>
                  <a:lnTo>
                    <a:pt x="206" y="9929"/>
                  </a:lnTo>
                  <a:lnTo>
                    <a:pt x="1" y="10032"/>
                  </a:lnTo>
                  <a:lnTo>
                    <a:pt x="115" y="10317"/>
                  </a:lnTo>
                  <a:lnTo>
                    <a:pt x="434" y="10180"/>
                  </a:lnTo>
                  <a:lnTo>
                    <a:pt x="685" y="10203"/>
                  </a:lnTo>
                  <a:lnTo>
                    <a:pt x="948" y="10100"/>
                  </a:lnTo>
                  <a:lnTo>
                    <a:pt x="3321" y="10112"/>
                  </a:lnTo>
                  <a:lnTo>
                    <a:pt x="3504" y="10785"/>
                  </a:lnTo>
                  <a:lnTo>
                    <a:pt x="3732" y="11321"/>
                  </a:lnTo>
                  <a:lnTo>
                    <a:pt x="3915" y="11630"/>
                  </a:lnTo>
                  <a:lnTo>
                    <a:pt x="4212" y="12097"/>
                  </a:lnTo>
                  <a:lnTo>
                    <a:pt x="4748" y="12029"/>
                  </a:lnTo>
                  <a:lnTo>
                    <a:pt x="5022" y="11892"/>
                  </a:lnTo>
                  <a:lnTo>
                    <a:pt x="5444" y="12029"/>
                  </a:lnTo>
                  <a:lnTo>
                    <a:pt x="5570" y="11801"/>
                  </a:lnTo>
                  <a:lnTo>
                    <a:pt x="5787" y="11264"/>
                  </a:lnTo>
                  <a:lnTo>
                    <a:pt x="6277" y="11230"/>
                  </a:lnTo>
                  <a:lnTo>
                    <a:pt x="6311" y="11070"/>
                  </a:lnTo>
                  <a:lnTo>
                    <a:pt x="6734" y="11070"/>
                  </a:lnTo>
                  <a:lnTo>
                    <a:pt x="6654" y="11401"/>
                  </a:lnTo>
                  <a:lnTo>
                    <a:pt x="7624" y="11401"/>
                  </a:lnTo>
                  <a:lnTo>
                    <a:pt x="7624" y="11972"/>
                  </a:lnTo>
                  <a:lnTo>
                    <a:pt x="7795" y="12314"/>
                  </a:lnTo>
                  <a:lnTo>
                    <a:pt x="7670" y="12851"/>
                  </a:lnTo>
                  <a:lnTo>
                    <a:pt x="7715" y="13421"/>
                  </a:lnTo>
                  <a:lnTo>
                    <a:pt x="7989" y="13752"/>
                  </a:lnTo>
                  <a:lnTo>
                    <a:pt x="7909" y="14836"/>
                  </a:lnTo>
                  <a:lnTo>
                    <a:pt x="8115" y="14745"/>
                  </a:lnTo>
                  <a:lnTo>
                    <a:pt x="8457" y="14779"/>
                  </a:lnTo>
                  <a:lnTo>
                    <a:pt x="8959" y="14631"/>
                  </a:lnTo>
                  <a:lnTo>
                    <a:pt x="9324" y="14688"/>
                  </a:lnTo>
                  <a:lnTo>
                    <a:pt x="9598" y="14699"/>
                  </a:lnTo>
                  <a:lnTo>
                    <a:pt x="9644" y="14985"/>
                  </a:lnTo>
                  <a:lnTo>
                    <a:pt x="10009" y="14973"/>
                  </a:lnTo>
                  <a:lnTo>
                    <a:pt x="10511" y="15065"/>
                  </a:lnTo>
                  <a:lnTo>
                    <a:pt x="10762" y="15464"/>
                  </a:lnTo>
                  <a:lnTo>
                    <a:pt x="11413" y="15590"/>
                  </a:lnTo>
                  <a:lnTo>
                    <a:pt x="11892" y="15304"/>
                  </a:lnTo>
                  <a:lnTo>
                    <a:pt x="12063" y="15784"/>
                  </a:lnTo>
                  <a:lnTo>
                    <a:pt x="12679" y="15898"/>
                  </a:lnTo>
                  <a:lnTo>
                    <a:pt x="12965" y="16297"/>
                  </a:lnTo>
                  <a:lnTo>
                    <a:pt x="13262" y="16799"/>
                  </a:lnTo>
                  <a:lnTo>
                    <a:pt x="13878" y="16799"/>
                  </a:lnTo>
                  <a:lnTo>
                    <a:pt x="13832" y="15818"/>
                  </a:lnTo>
                  <a:lnTo>
                    <a:pt x="13615" y="15989"/>
                  </a:lnTo>
                  <a:lnTo>
                    <a:pt x="13068" y="15635"/>
                  </a:lnTo>
                  <a:lnTo>
                    <a:pt x="12862" y="15475"/>
                  </a:lnTo>
                  <a:lnTo>
                    <a:pt x="12976" y="14563"/>
                  </a:lnTo>
                  <a:lnTo>
                    <a:pt x="13147" y="13490"/>
                  </a:lnTo>
                  <a:lnTo>
                    <a:pt x="12976" y="13090"/>
                  </a:lnTo>
                  <a:lnTo>
                    <a:pt x="13204" y="12508"/>
                  </a:lnTo>
                  <a:lnTo>
                    <a:pt x="13433" y="12406"/>
                  </a:lnTo>
                  <a:lnTo>
                    <a:pt x="14505" y="12246"/>
                  </a:lnTo>
                  <a:lnTo>
                    <a:pt x="14642" y="12291"/>
                  </a:lnTo>
                  <a:lnTo>
                    <a:pt x="14677" y="12132"/>
                  </a:lnTo>
                  <a:lnTo>
                    <a:pt x="14460" y="11892"/>
                  </a:lnTo>
                  <a:lnTo>
                    <a:pt x="14357" y="11390"/>
                  </a:lnTo>
                  <a:lnTo>
                    <a:pt x="13878" y="10899"/>
                  </a:lnTo>
                  <a:lnTo>
                    <a:pt x="13615" y="10249"/>
                  </a:lnTo>
                  <a:lnTo>
                    <a:pt x="13764" y="9872"/>
                  </a:lnTo>
                  <a:lnTo>
                    <a:pt x="13547" y="9359"/>
                  </a:lnTo>
                  <a:lnTo>
                    <a:pt x="13707" y="7898"/>
                  </a:lnTo>
                  <a:lnTo>
                    <a:pt x="13718" y="7909"/>
                  </a:lnTo>
                  <a:lnTo>
                    <a:pt x="13707" y="7761"/>
                  </a:lnTo>
                  <a:lnTo>
                    <a:pt x="13501" y="7339"/>
                  </a:lnTo>
                  <a:lnTo>
                    <a:pt x="13592" y="6848"/>
                  </a:lnTo>
                  <a:lnTo>
                    <a:pt x="13707" y="6791"/>
                  </a:lnTo>
                  <a:lnTo>
                    <a:pt x="13729" y="6243"/>
                  </a:lnTo>
                  <a:lnTo>
                    <a:pt x="13958" y="5992"/>
                  </a:lnTo>
                  <a:lnTo>
                    <a:pt x="13969" y="5307"/>
                  </a:lnTo>
                  <a:lnTo>
                    <a:pt x="14163" y="4965"/>
                  </a:lnTo>
                  <a:lnTo>
                    <a:pt x="14197" y="4234"/>
                  </a:lnTo>
                  <a:lnTo>
                    <a:pt x="14368" y="3801"/>
                  </a:lnTo>
                  <a:lnTo>
                    <a:pt x="14677" y="3333"/>
                  </a:lnTo>
                  <a:lnTo>
                    <a:pt x="14985" y="3093"/>
                  </a:lnTo>
                  <a:lnTo>
                    <a:pt x="15247" y="2762"/>
                  </a:lnTo>
                  <a:lnTo>
                    <a:pt x="14916" y="2648"/>
                  </a:lnTo>
                  <a:lnTo>
                    <a:pt x="14962" y="1575"/>
                  </a:lnTo>
                  <a:lnTo>
                    <a:pt x="14962" y="1575"/>
                  </a:lnTo>
                  <a:lnTo>
                    <a:pt x="14243" y="982"/>
                  </a:lnTo>
                  <a:lnTo>
                    <a:pt x="14049" y="594"/>
                  </a:lnTo>
                  <a:lnTo>
                    <a:pt x="13604" y="777"/>
                  </a:lnTo>
                  <a:lnTo>
                    <a:pt x="13227" y="720"/>
                  </a:lnTo>
                  <a:lnTo>
                    <a:pt x="13022" y="879"/>
                  </a:lnTo>
                  <a:lnTo>
                    <a:pt x="12657" y="765"/>
                  </a:lnTo>
                  <a:lnTo>
                    <a:pt x="12166" y="23"/>
                  </a:lnTo>
                  <a:lnTo>
                    <a:pt x="11903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65;p34">
              <a:extLst>
                <a:ext uri="{FF2B5EF4-FFF2-40B4-BE49-F238E27FC236}">
                  <a16:creationId xmlns:a16="http://schemas.microsoft.com/office/drawing/2014/main" id="{077BE1A0-E9BD-B6AE-1B58-4E7ACDAA82CD}"/>
                </a:ext>
              </a:extLst>
            </p:cNvPr>
            <p:cNvSpPr/>
            <p:nvPr/>
          </p:nvSpPr>
          <p:spPr>
            <a:xfrm>
              <a:off x="3943375" y="3027375"/>
              <a:ext cx="147525" cy="198875"/>
            </a:xfrm>
            <a:custGeom>
              <a:avLst/>
              <a:gdLst/>
              <a:ahLst/>
              <a:cxnLst/>
              <a:rect l="l" t="t" r="r" b="b"/>
              <a:pathLst>
                <a:path w="5901" h="7955" extrusionOk="0">
                  <a:moveTo>
                    <a:pt x="5900" y="217"/>
                  </a:moveTo>
                  <a:lnTo>
                    <a:pt x="5387" y="160"/>
                  </a:lnTo>
                  <a:lnTo>
                    <a:pt x="4839" y="0"/>
                  </a:lnTo>
                  <a:lnTo>
                    <a:pt x="4371" y="480"/>
                  </a:lnTo>
                  <a:lnTo>
                    <a:pt x="3960" y="1324"/>
                  </a:lnTo>
                  <a:lnTo>
                    <a:pt x="3903" y="1826"/>
                  </a:lnTo>
                  <a:lnTo>
                    <a:pt x="3264" y="1610"/>
                  </a:lnTo>
                  <a:lnTo>
                    <a:pt x="2614" y="1370"/>
                  </a:lnTo>
                  <a:lnTo>
                    <a:pt x="1609" y="1324"/>
                  </a:lnTo>
                  <a:lnTo>
                    <a:pt x="1552" y="1724"/>
                  </a:lnTo>
                  <a:lnTo>
                    <a:pt x="1758" y="2192"/>
                  </a:lnTo>
                  <a:lnTo>
                    <a:pt x="2363" y="2123"/>
                  </a:lnTo>
                  <a:lnTo>
                    <a:pt x="2557" y="2294"/>
                  </a:lnTo>
                  <a:lnTo>
                    <a:pt x="2214" y="3356"/>
                  </a:lnTo>
                  <a:lnTo>
                    <a:pt x="2602" y="3892"/>
                  </a:lnTo>
                  <a:lnTo>
                    <a:pt x="2693" y="4588"/>
                  </a:lnTo>
                  <a:lnTo>
                    <a:pt x="2579" y="5204"/>
                  </a:lnTo>
                  <a:lnTo>
                    <a:pt x="2328" y="5638"/>
                  </a:lnTo>
                  <a:lnTo>
                    <a:pt x="1632" y="5592"/>
                  </a:lnTo>
                  <a:lnTo>
                    <a:pt x="1198" y="5159"/>
                  </a:lnTo>
                  <a:lnTo>
                    <a:pt x="1130" y="5558"/>
                  </a:lnTo>
                  <a:lnTo>
                    <a:pt x="594" y="5672"/>
                  </a:lnTo>
                  <a:lnTo>
                    <a:pt x="320" y="5901"/>
                  </a:lnTo>
                  <a:lnTo>
                    <a:pt x="616" y="6505"/>
                  </a:lnTo>
                  <a:lnTo>
                    <a:pt x="0" y="7008"/>
                  </a:lnTo>
                  <a:lnTo>
                    <a:pt x="662" y="7955"/>
                  </a:lnTo>
                  <a:lnTo>
                    <a:pt x="970" y="7578"/>
                  </a:lnTo>
                  <a:lnTo>
                    <a:pt x="1233" y="7418"/>
                  </a:lnTo>
                  <a:lnTo>
                    <a:pt x="1518" y="7726"/>
                  </a:lnTo>
                  <a:lnTo>
                    <a:pt x="1735" y="7818"/>
                  </a:lnTo>
                  <a:lnTo>
                    <a:pt x="1997" y="7475"/>
                  </a:lnTo>
                  <a:lnTo>
                    <a:pt x="2442" y="7487"/>
                  </a:lnTo>
                  <a:lnTo>
                    <a:pt x="2499" y="7749"/>
                  </a:lnTo>
                  <a:lnTo>
                    <a:pt x="2785" y="7898"/>
                  </a:lnTo>
                  <a:lnTo>
                    <a:pt x="3276" y="7327"/>
                  </a:lnTo>
                  <a:lnTo>
                    <a:pt x="3743" y="6893"/>
                  </a:lnTo>
                  <a:lnTo>
                    <a:pt x="3937" y="6608"/>
                  </a:lnTo>
                  <a:lnTo>
                    <a:pt x="3915" y="5843"/>
                  </a:lnTo>
                  <a:lnTo>
                    <a:pt x="4268" y="4965"/>
                  </a:lnTo>
                  <a:lnTo>
                    <a:pt x="4645" y="4508"/>
                  </a:lnTo>
                  <a:lnTo>
                    <a:pt x="5170" y="4063"/>
                  </a:lnTo>
                  <a:lnTo>
                    <a:pt x="5250" y="3778"/>
                  </a:lnTo>
                  <a:lnTo>
                    <a:pt x="5284" y="3436"/>
                  </a:lnTo>
                  <a:lnTo>
                    <a:pt x="5410" y="3127"/>
                  </a:lnTo>
                  <a:lnTo>
                    <a:pt x="5364" y="2614"/>
                  </a:lnTo>
                  <a:lnTo>
                    <a:pt x="5467" y="1815"/>
                  </a:lnTo>
                  <a:lnTo>
                    <a:pt x="5626" y="1244"/>
                  </a:lnTo>
                  <a:lnTo>
                    <a:pt x="5855" y="7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66;p34">
              <a:extLst>
                <a:ext uri="{FF2B5EF4-FFF2-40B4-BE49-F238E27FC236}">
                  <a16:creationId xmlns:a16="http://schemas.microsoft.com/office/drawing/2014/main" id="{01FBC7CD-CAFA-3A0E-B4D5-3EF9A40EA824}"/>
                </a:ext>
              </a:extLst>
            </p:cNvPr>
            <p:cNvSpPr/>
            <p:nvPr/>
          </p:nvSpPr>
          <p:spPr>
            <a:xfrm>
              <a:off x="2138250" y="2829950"/>
              <a:ext cx="242825" cy="379750"/>
            </a:xfrm>
            <a:custGeom>
              <a:avLst/>
              <a:gdLst/>
              <a:ahLst/>
              <a:cxnLst/>
              <a:rect l="l" t="t" r="r" b="b"/>
              <a:pathLst>
                <a:path w="9713" h="15190" extrusionOk="0">
                  <a:moveTo>
                    <a:pt x="6494" y="594"/>
                  </a:moveTo>
                  <a:lnTo>
                    <a:pt x="6665" y="297"/>
                  </a:lnTo>
                  <a:lnTo>
                    <a:pt x="6482" y="57"/>
                  </a:lnTo>
                  <a:lnTo>
                    <a:pt x="6197" y="0"/>
                  </a:lnTo>
                  <a:lnTo>
                    <a:pt x="5775" y="434"/>
                  </a:lnTo>
                  <a:lnTo>
                    <a:pt x="5455" y="639"/>
                  </a:lnTo>
                  <a:lnTo>
                    <a:pt x="4793" y="1096"/>
                  </a:lnTo>
                  <a:lnTo>
                    <a:pt x="4177" y="1027"/>
                  </a:lnTo>
                  <a:lnTo>
                    <a:pt x="4109" y="1210"/>
                  </a:lnTo>
                  <a:lnTo>
                    <a:pt x="3595" y="1221"/>
                  </a:lnTo>
                  <a:lnTo>
                    <a:pt x="3127" y="1655"/>
                  </a:lnTo>
                  <a:lnTo>
                    <a:pt x="2922" y="2420"/>
                  </a:lnTo>
                  <a:lnTo>
                    <a:pt x="2910" y="2716"/>
                  </a:lnTo>
                  <a:lnTo>
                    <a:pt x="2568" y="2819"/>
                  </a:lnTo>
                  <a:lnTo>
                    <a:pt x="1940" y="3447"/>
                  </a:lnTo>
                  <a:lnTo>
                    <a:pt x="1529" y="3424"/>
                  </a:lnTo>
                  <a:lnTo>
                    <a:pt x="1427" y="3549"/>
                  </a:lnTo>
                  <a:lnTo>
                    <a:pt x="1587" y="4086"/>
                  </a:lnTo>
                  <a:lnTo>
                    <a:pt x="1427" y="4360"/>
                  </a:lnTo>
                  <a:lnTo>
                    <a:pt x="1176" y="4291"/>
                  </a:lnTo>
                  <a:lnTo>
                    <a:pt x="1039" y="4725"/>
                  </a:lnTo>
                  <a:lnTo>
                    <a:pt x="1358" y="5216"/>
                  </a:lnTo>
                  <a:lnTo>
                    <a:pt x="1438" y="5980"/>
                  </a:lnTo>
                  <a:lnTo>
                    <a:pt x="1267" y="6208"/>
                  </a:lnTo>
                  <a:lnTo>
                    <a:pt x="1427" y="7053"/>
                  </a:lnTo>
                  <a:lnTo>
                    <a:pt x="1256" y="7578"/>
                  </a:lnTo>
                  <a:lnTo>
                    <a:pt x="1541" y="7795"/>
                  </a:lnTo>
                  <a:lnTo>
                    <a:pt x="1233" y="8263"/>
                  </a:lnTo>
                  <a:lnTo>
                    <a:pt x="868" y="8833"/>
                  </a:lnTo>
                  <a:lnTo>
                    <a:pt x="468" y="8890"/>
                  </a:lnTo>
                  <a:lnTo>
                    <a:pt x="274" y="9221"/>
                  </a:lnTo>
                  <a:lnTo>
                    <a:pt x="297" y="9678"/>
                  </a:lnTo>
                  <a:lnTo>
                    <a:pt x="0" y="9746"/>
                  </a:lnTo>
                  <a:lnTo>
                    <a:pt x="114" y="10032"/>
                  </a:lnTo>
                  <a:lnTo>
                    <a:pt x="913" y="10545"/>
                  </a:lnTo>
                  <a:lnTo>
                    <a:pt x="1062" y="10534"/>
                  </a:lnTo>
                  <a:lnTo>
                    <a:pt x="1256" y="10922"/>
                  </a:lnTo>
                  <a:lnTo>
                    <a:pt x="1929" y="11047"/>
                  </a:lnTo>
                  <a:lnTo>
                    <a:pt x="2157" y="10910"/>
                  </a:lnTo>
                  <a:lnTo>
                    <a:pt x="2557" y="11207"/>
                  </a:lnTo>
                  <a:lnTo>
                    <a:pt x="2899" y="11424"/>
                  </a:lnTo>
                  <a:lnTo>
                    <a:pt x="3116" y="11333"/>
                  </a:lnTo>
                  <a:lnTo>
                    <a:pt x="3641" y="11766"/>
                  </a:lnTo>
                  <a:lnTo>
                    <a:pt x="3892" y="12188"/>
                  </a:lnTo>
                  <a:lnTo>
                    <a:pt x="4280" y="12428"/>
                  </a:lnTo>
                  <a:lnTo>
                    <a:pt x="4771" y="13387"/>
                  </a:lnTo>
                  <a:lnTo>
                    <a:pt x="5364" y="13501"/>
                  </a:lnTo>
                  <a:lnTo>
                    <a:pt x="5798" y="13261"/>
                  </a:lnTo>
                  <a:lnTo>
                    <a:pt x="6094" y="13421"/>
                  </a:lnTo>
                  <a:lnTo>
                    <a:pt x="6562" y="13330"/>
                  </a:lnTo>
                  <a:lnTo>
                    <a:pt x="7190" y="13763"/>
                  </a:lnTo>
                  <a:lnTo>
                    <a:pt x="6688" y="14688"/>
                  </a:lnTo>
                  <a:lnTo>
                    <a:pt x="6939" y="14699"/>
                  </a:lnTo>
                  <a:lnTo>
                    <a:pt x="7350" y="15190"/>
                  </a:lnTo>
                  <a:lnTo>
                    <a:pt x="7658" y="12702"/>
                  </a:lnTo>
                  <a:lnTo>
                    <a:pt x="7681" y="12303"/>
                  </a:lnTo>
                  <a:lnTo>
                    <a:pt x="7544" y="11789"/>
                  </a:lnTo>
                  <a:lnTo>
                    <a:pt x="7190" y="11447"/>
                  </a:lnTo>
                  <a:lnTo>
                    <a:pt x="7190" y="10796"/>
                  </a:lnTo>
                  <a:lnTo>
                    <a:pt x="7646" y="10648"/>
                  </a:lnTo>
                  <a:lnTo>
                    <a:pt x="7806" y="10739"/>
                  </a:lnTo>
                  <a:lnTo>
                    <a:pt x="7829" y="10397"/>
                  </a:lnTo>
                  <a:lnTo>
                    <a:pt x="7361" y="10294"/>
                  </a:lnTo>
                  <a:lnTo>
                    <a:pt x="7361" y="9735"/>
                  </a:lnTo>
                  <a:lnTo>
                    <a:pt x="8913" y="9758"/>
                  </a:lnTo>
                  <a:lnTo>
                    <a:pt x="9187" y="9438"/>
                  </a:lnTo>
                  <a:lnTo>
                    <a:pt x="9415" y="9723"/>
                  </a:lnTo>
                  <a:lnTo>
                    <a:pt x="9564" y="10260"/>
                  </a:lnTo>
                  <a:lnTo>
                    <a:pt x="9712" y="10146"/>
                  </a:lnTo>
                  <a:lnTo>
                    <a:pt x="9472" y="9233"/>
                  </a:lnTo>
                  <a:lnTo>
                    <a:pt x="9278" y="8925"/>
                  </a:lnTo>
                  <a:lnTo>
                    <a:pt x="8993" y="8719"/>
                  </a:lnTo>
                  <a:lnTo>
                    <a:pt x="9404" y="8285"/>
                  </a:lnTo>
                  <a:lnTo>
                    <a:pt x="9370" y="8069"/>
                  </a:lnTo>
                  <a:lnTo>
                    <a:pt x="9164" y="7795"/>
                  </a:lnTo>
                  <a:lnTo>
                    <a:pt x="9016" y="7201"/>
                  </a:lnTo>
                  <a:lnTo>
                    <a:pt x="9084" y="6539"/>
                  </a:lnTo>
                  <a:lnTo>
                    <a:pt x="9278" y="6243"/>
                  </a:lnTo>
                  <a:lnTo>
                    <a:pt x="9450" y="5752"/>
                  </a:lnTo>
                  <a:lnTo>
                    <a:pt x="9164" y="5604"/>
                  </a:lnTo>
                  <a:lnTo>
                    <a:pt x="8708" y="5695"/>
                  </a:lnTo>
                  <a:lnTo>
                    <a:pt x="8137" y="5661"/>
                  </a:lnTo>
                  <a:lnTo>
                    <a:pt x="7806" y="5763"/>
                  </a:lnTo>
                  <a:lnTo>
                    <a:pt x="7258" y="4976"/>
                  </a:lnTo>
                  <a:lnTo>
                    <a:pt x="6802" y="4862"/>
                  </a:lnTo>
                  <a:lnTo>
                    <a:pt x="5775" y="4942"/>
                  </a:lnTo>
                  <a:lnTo>
                    <a:pt x="5592" y="4634"/>
                  </a:lnTo>
                  <a:lnTo>
                    <a:pt x="5410" y="4542"/>
                  </a:lnTo>
                  <a:lnTo>
                    <a:pt x="5375" y="4360"/>
                  </a:lnTo>
                  <a:lnTo>
                    <a:pt x="5490" y="4017"/>
                  </a:lnTo>
                  <a:lnTo>
                    <a:pt x="5432" y="3664"/>
                  </a:lnTo>
                  <a:lnTo>
                    <a:pt x="5284" y="3458"/>
                  </a:lnTo>
                  <a:lnTo>
                    <a:pt x="5193" y="3047"/>
                  </a:lnTo>
                  <a:lnTo>
                    <a:pt x="4782" y="2979"/>
                  </a:lnTo>
                  <a:lnTo>
                    <a:pt x="5033" y="2454"/>
                  </a:lnTo>
                  <a:lnTo>
                    <a:pt x="5170" y="1803"/>
                  </a:lnTo>
                  <a:lnTo>
                    <a:pt x="5421" y="1461"/>
                  </a:lnTo>
                  <a:lnTo>
                    <a:pt x="5741" y="1210"/>
                  </a:lnTo>
                  <a:lnTo>
                    <a:pt x="5969" y="75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7;p34">
              <a:extLst>
                <a:ext uri="{FF2B5EF4-FFF2-40B4-BE49-F238E27FC236}">
                  <a16:creationId xmlns:a16="http://schemas.microsoft.com/office/drawing/2014/main" id="{3C97EA68-E275-EF9B-8BCC-E475AEC40BBE}"/>
                </a:ext>
              </a:extLst>
            </p:cNvPr>
            <p:cNvSpPr/>
            <p:nvPr/>
          </p:nvSpPr>
          <p:spPr>
            <a:xfrm>
              <a:off x="2008150" y="2857625"/>
              <a:ext cx="65650" cy="67625"/>
            </a:xfrm>
            <a:custGeom>
              <a:avLst/>
              <a:gdLst/>
              <a:ahLst/>
              <a:cxnLst/>
              <a:rect l="l" t="t" r="r" b="b"/>
              <a:pathLst>
                <a:path w="2626" h="2705" extrusionOk="0">
                  <a:moveTo>
                    <a:pt x="1826" y="263"/>
                  </a:moveTo>
                  <a:lnTo>
                    <a:pt x="1621" y="445"/>
                  </a:lnTo>
                  <a:lnTo>
                    <a:pt x="1381" y="388"/>
                  </a:lnTo>
                  <a:lnTo>
                    <a:pt x="1267" y="206"/>
                  </a:lnTo>
                  <a:lnTo>
                    <a:pt x="1027" y="126"/>
                  </a:lnTo>
                  <a:lnTo>
                    <a:pt x="822" y="240"/>
                  </a:lnTo>
                  <a:lnTo>
                    <a:pt x="331" y="0"/>
                  </a:lnTo>
                  <a:lnTo>
                    <a:pt x="194" y="114"/>
                  </a:lnTo>
                  <a:lnTo>
                    <a:pt x="0" y="286"/>
                  </a:lnTo>
                  <a:lnTo>
                    <a:pt x="217" y="411"/>
                  </a:lnTo>
                  <a:lnTo>
                    <a:pt x="80" y="696"/>
                  </a:lnTo>
                  <a:lnTo>
                    <a:pt x="69" y="982"/>
                  </a:lnTo>
                  <a:lnTo>
                    <a:pt x="171" y="1176"/>
                  </a:lnTo>
                  <a:lnTo>
                    <a:pt x="411" y="1256"/>
                  </a:lnTo>
                  <a:lnTo>
                    <a:pt x="582" y="1518"/>
                  </a:lnTo>
                  <a:lnTo>
                    <a:pt x="753" y="1290"/>
                  </a:lnTo>
                  <a:lnTo>
                    <a:pt x="708" y="1027"/>
                  </a:lnTo>
                  <a:lnTo>
                    <a:pt x="913" y="1187"/>
                  </a:lnTo>
                  <a:lnTo>
                    <a:pt x="959" y="1461"/>
                  </a:lnTo>
                  <a:lnTo>
                    <a:pt x="1221" y="1575"/>
                  </a:lnTo>
                  <a:lnTo>
                    <a:pt x="1530" y="1758"/>
                  </a:lnTo>
                  <a:lnTo>
                    <a:pt x="1735" y="1975"/>
                  </a:lnTo>
                  <a:lnTo>
                    <a:pt x="1758" y="2169"/>
                  </a:lnTo>
                  <a:lnTo>
                    <a:pt x="1655" y="2328"/>
                  </a:lnTo>
                  <a:lnTo>
                    <a:pt x="1815" y="2511"/>
                  </a:lnTo>
                  <a:lnTo>
                    <a:pt x="2226" y="2705"/>
                  </a:lnTo>
                  <a:lnTo>
                    <a:pt x="2283" y="2534"/>
                  </a:lnTo>
                  <a:lnTo>
                    <a:pt x="2351" y="2351"/>
                  </a:lnTo>
                  <a:lnTo>
                    <a:pt x="2340" y="2180"/>
                  </a:lnTo>
                  <a:lnTo>
                    <a:pt x="2454" y="2077"/>
                  </a:lnTo>
                  <a:lnTo>
                    <a:pt x="2294" y="1940"/>
                  </a:lnTo>
                  <a:lnTo>
                    <a:pt x="2306" y="1587"/>
                  </a:lnTo>
                  <a:lnTo>
                    <a:pt x="2625" y="1495"/>
                  </a:lnTo>
                  <a:lnTo>
                    <a:pt x="2283" y="1107"/>
                  </a:lnTo>
                  <a:lnTo>
                    <a:pt x="1997" y="7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68;p34">
              <a:extLst>
                <a:ext uri="{FF2B5EF4-FFF2-40B4-BE49-F238E27FC236}">
                  <a16:creationId xmlns:a16="http://schemas.microsoft.com/office/drawing/2014/main" id="{6B56C4D9-534F-CB0F-FA16-1E87C881A41A}"/>
                </a:ext>
              </a:extLst>
            </p:cNvPr>
            <p:cNvSpPr/>
            <p:nvPr/>
          </p:nvSpPr>
          <p:spPr>
            <a:xfrm>
              <a:off x="2054075" y="2586000"/>
              <a:ext cx="207450" cy="75650"/>
            </a:xfrm>
            <a:custGeom>
              <a:avLst/>
              <a:gdLst/>
              <a:ahLst/>
              <a:cxnLst/>
              <a:rect l="l" t="t" r="r" b="b"/>
              <a:pathLst>
                <a:path w="8298" h="3026" extrusionOk="0">
                  <a:moveTo>
                    <a:pt x="4257" y="377"/>
                  </a:moveTo>
                  <a:lnTo>
                    <a:pt x="3550" y="81"/>
                  </a:lnTo>
                  <a:lnTo>
                    <a:pt x="2945" y="69"/>
                  </a:lnTo>
                  <a:lnTo>
                    <a:pt x="2272" y="1"/>
                  </a:lnTo>
                  <a:lnTo>
                    <a:pt x="2066" y="92"/>
                  </a:lnTo>
                  <a:lnTo>
                    <a:pt x="1473" y="183"/>
                  </a:lnTo>
                  <a:lnTo>
                    <a:pt x="1039" y="366"/>
                  </a:lnTo>
                  <a:lnTo>
                    <a:pt x="651" y="571"/>
                  </a:lnTo>
                  <a:lnTo>
                    <a:pt x="446" y="891"/>
                  </a:lnTo>
                  <a:lnTo>
                    <a:pt x="1" y="1176"/>
                  </a:lnTo>
                  <a:lnTo>
                    <a:pt x="309" y="1268"/>
                  </a:lnTo>
                  <a:lnTo>
                    <a:pt x="731" y="1165"/>
                  </a:lnTo>
                  <a:lnTo>
                    <a:pt x="857" y="937"/>
                  </a:lnTo>
                  <a:lnTo>
                    <a:pt x="1188" y="925"/>
                  </a:lnTo>
                  <a:lnTo>
                    <a:pt x="1815" y="446"/>
                  </a:lnTo>
                  <a:lnTo>
                    <a:pt x="2580" y="492"/>
                  </a:lnTo>
                  <a:lnTo>
                    <a:pt x="2249" y="720"/>
                  </a:lnTo>
                  <a:lnTo>
                    <a:pt x="2511" y="914"/>
                  </a:lnTo>
                  <a:lnTo>
                    <a:pt x="3504" y="1051"/>
                  </a:lnTo>
                  <a:lnTo>
                    <a:pt x="3721" y="1233"/>
                  </a:lnTo>
                  <a:lnTo>
                    <a:pt x="4417" y="1484"/>
                  </a:lnTo>
                  <a:lnTo>
                    <a:pt x="4874" y="1450"/>
                  </a:lnTo>
                  <a:lnTo>
                    <a:pt x="4988" y="1964"/>
                  </a:lnTo>
                  <a:lnTo>
                    <a:pt x="5239" y="2226"/>
                  </a:lnTo>
                  <a:lnTo>
                    <a:pt x="5730" y="2283"/>
                  </a:lnTo>
                  <a:lnTo>
                    <a:pt x="6038" y="2523"/>
                  </a:lnTo>
                  <a:lnTo>
                    <a:pt x="5444" y="3025"/>
                  </a:lnTo>
                  <a:lnTo>
                    <a:pt x="6574" y="2934"/>
                  </a:lnTo>
                  <a:lnTo>
                    <a:pt x="7122" y="3002"/>
                  </a:lnTo>
                  <a:lnTo>
                    <a:pt x="7647" y="2968"/>
                  </a:lnTo>
                  <a:lnTo>
                    <a:pt x="8183" y="2854"/>
                  </a:lnTo>
                  <a:lnTo>
                    <a:pt x="8297" y="2637"/>
                  </a:lnTo>
                  <a:lnTo>
                    <a:pt x="7750" y="2260"/>
                  </a:lnTo>
                  <a:lnTo>
                    <a:pt x="7179" y="2215"/>
                  </a:lnTo>
                  <a:lnTo>
                    <a:pt x="7259" y="1975"/>
                  </a:lnTo>
                  <a:lnTo>
                    <a:pt x="6814" y="1793"/>
                  </a:lnTo>
                  <a:lnTo>
                    <a:pt x="6551" y="1793"/>
                  </a:lnTo>
                  <a:lnTo>
                    <a:pt x="6118" y="1393"/>
                  </a:lnTo>
                  <a:lnTo>
                    <a:pt x="5524" y="822"/>
                  </a:lnTo>
                  <a:lnTo>
                    <a:pt x="5262" y="606"/>
                  </a:lnTo>
                  <a:lnTo>
                    <a:pt x="4520" y="7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69;p34">
              <a:extLst>
                <a:ext uri="{FF2B5EF4-FFF2-40B4-BE49-F238E27FC236}">
                  <a16:creationId xmlns:a16="http://schemas.microsoft.com/office/drawing/2014/main" id="{A02BB78C-ACCC-BE60-C61A-FB058D726870}"/>
                </a:ext>
              </a:extLst>
            </p:cNvPr>
            <p:cNvSpPr/>
            <p:nvPr/>
          </p:nvSpPr>
          <p:spPr>
            <a:xfrm>
              <a:off x="3933950" y="1957475"/>
              <a:ext cx="116425" cy="56525"/>
            </a:xfrm>
            <a:custGeom>
              <a:avLst/>
              <a:gdLst/>
              <a:ahLst/>
              <a:cxnLst/>
              <a:rect l="l" t="t" r="r" b="b"/>
              <a:pathLst>
                <a:path w="4657" h="2261" extrusionOk="0">
                  <a:moveTo>
                    <a:pt x="1872" y="12"/>
                  </a:moveTo>
                  <a:lnTo>
                    <a:pt x="1564" y="104"/>
                  </a:lnTo>
                  <a:lnTo>
                    <a:pt x="1370" y="1"/>
                  </a:lnTo>
                  <a:lnTo>
                    <a:pt x="1210" y="172"/>
                  </a:lnTo>
                  <a:lnTo>
                    <a:pt x="731" y="343"/>
                  </a:lnTo>
                  <a:lnTo>
                    <a:pt x="480" y="560"/>
                  </a:lnTo>
                  <a:lnTo>
                    <a:pt x="1" y="743"/>
                  </a:lnTo>
                  <a:lnTo>
                    <a:pt x="138" y="1016"/>
                  </a:lnTo>
                  <a:lnTo>
                    <a:pt x="240" y="1382"/>
                  </a:lnTo>
                  <a:lnTo>
                    <a:pt x="605" y="1599"/>
                  </a:lnTo>
                  <a:lnTo>
                    <a:pt x="1028" y="1975"/>
                  </a:lnTo>
                  <a:lnTo>
                    <a:pt x="1564" y="2260"/>
                  </a:lnTo>
                  <a:lnTo>
                    <a:pt x="1941" y="1895"/>
                  </a:lnTo>
                  <a:lnTo>
                    <a:pt x="2180" y="1827"/>
                  </a:lnTo>
                  <a:lnTo>
                    <a:pt x="2751" y="2101"/>
                  </a:lnTo>
                  <a:lnTo>
                    <a:pt x="3082" y="2055"/>
                  </a:lnTo>
                  <a:lnTo>
                    <a:pt x="3401" y="2226"/>
                  </a:lnTo>
                  <a:lnTo>
                    <a:pt x="3493" y="2032"/>
                  </a:lnTo>
                  <a:lnTo>
                    <a:pt x="3801" y="2044"/>
                  </a:lnTo>
                  <a:lnTo>
                    <a:pt x="4029" y="1952"/>
                  </a:lnTo>
                  <a:lnTo>
                    <a:pt x="4052" y="1872"/>
                  </a:lnTo>
                  <a:lnTo>
                    <a:pt x="4177" y="1827"/>
                  </a:lnTo>
                  <a:lnTo>
                    <a:pt x="4200" y="1633"/>
                  </a:lnTo>
                  <a:lnTo>
                    <a:pt x="4360" y="1587"/>
                  </a:lnTo>
                  <a:lnTo>
                    <a:pt x="4451" y="1427"/>
                  </a:lnTo>
                  <a:lnTo>
                    <a:pt x="4657" y="1427"/>
                  </a:lnTo>
                  <a:lnTo>
                    <a:pt x="4292" y="982"/>
                  </a:lnTo>
                  <a:lnTo>
                    <a:pt x="3778" y="937"/>
                  </a:lnTo>
                  <a:lnTo>
                    <a:pt x="3675" y="651"/>
                  </a:lnTo>
                  <a:lnTo>
                    <a:pt x="3196" y="571"/>
                  </a:lnTo>
                  <a:lnTo>
                    <a:pt x="3105" y="788"/>
                  </a:lnTo>
                  <a:lnTo>
                    <a:pt x="2717" y="617"/>
                  </a:lnTo>
                  <a:lnTo>
                    <a:pt x="2740" y="377"/>
                  </a:lnTo>
                  <a:lnTo>
                    <a:pt x="2203" y="28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70;p34">
              <a:extLst>
                <a:ext uri="{FF2B5EF4-FFF2-40B4-BE49-F238E27FC236}">
                  <a16:creationId xmlns:a16="http://schemas.microsoft.com/office/drawing/2014/main" id="{8B6A84EC-C9A1-1E89-BE86-323A1F86BCB5}"/>
                </a:ext>
              </a:extLst>
            </p:cNvPr>
            <p:cNvSpPr/>
            <p:nvPr/>
          </p:nvSpPr>
          <p:spPr>
            <a:xfrm>
              <a:off x="3824100" y="1873900"/>
              <a:ext cx="156675" cy="167775"/>
            </a:xfrm>
            <a:custGeom>
              <a:avLst/>
              <a:gdLst/>
              <a:ahLst/>
              <a:cxnLst/>
              <a:rect l="l" t="t" r="r" b="b"/>
              <a:pathLst>
                <a:path w="6267" h="6711" extrusionOk="0">
                  <a:moveTo>
                    <a:pt x="5433" y="1050"/>
                  </a:moveTo>
                  <a:lnTo>
                    <a:pt x="5091" y="776"/>
                  </a:lnTo>
                  <a:lnTo>
                    <a:pt x="4303" y="434"/>
                  </a:lnTo>
                  <a:lnTo>
                    <a:pt x="3950" y="673"/>
                  </a:lnTo>
                  <a:lnTo>
                    <a:pt x="3276" y="833"/>
                  </a:lnTo>
                  <a:lnTo>
                    <a:pt x="3265" y="536"/>
                  </a:lnTo>
                  <a:lnTo>
                    <a:pt x="2569" y="331"/>
                  </a:lnTo>
                  <a:lnTo>
                    <a:pt x="2534" y="0"/>
                  </a:lnTo>
                  <a:lnTo>
                    <a:pt x="2112" y="137"/>
                  </a:lnTo>
                  <a:lnTo>
                    <a:pt x="1599" y="23"/>
                  </a:lnTo>
                  <a:lnTo>
                    <a:pt x="1656" y="502"/>
                  </a:lnTo>
                  <a:lnTo>
                    <a:pt x="1827" y="822"/>
                  </a:lnTo>
                  <a:lnTo>
                    <a:pt x="1393" y="1244"/>
                  </a:lnTo>
                  <a:lnTo>
                    <a:pt x="1256" y="1061"/>
                  </a:lnTo>
                  <a:lnTo>
                    <a:pt x="697" y="1107"/>
                  </a:lnTo>
                  <a:lnTo>
                    <a:pt x="572" y="1290"/>
                  </a:lnTo>
                  <a:lnTo>
                    <a:pt x="708" y="1575"/>
                  </a:lnTo>
                  <a:lnTo>
                    <a:pt x="572" y="2374"/>
                  </a:lnTo>
                  <a:lnTo>
                    <a:pt x="412" y="2705"/>
                  </a:lnTo>
                  <a:lnTo>
                    <a:pt x="1" y="2705"/>
                  </a:lnTo>
                  <a:lnTo>
                    <a:pt x="149" y="3618"/>
                  </a:lnTo>
                  <a:lnTo>
                    <a:pt x="104" y="4211"/>
                  </a:lnTo>
                  <a:lnTo>
                    <a:pt x="241" y="4417"/>
                  </a:lnTo>
                  <a:lnTo>
                    <a:pt x="206" y="4793"/>
                  </a:lnTo>
                  <a:lnTo>
                    <a:pt x="549" y="5033"/>
                  </a:lnTo>
                  <a:lnTo>
                    <a:pt x="1564" y="5193"/>
                  </a:lnTo>
                  <a:lnTo>
                    <a:pt x="1245" y="5797"/>
                  </a:lnTo>
                  <a:lnTo>
                    <a:pt x="1165" y="6437"/>
                  </a:lnTo>
                  <a:lnTo>
                    <a:pt x="1770" y="6437"/>
                  </a:lnTo>
                  <a:lnTo>
                    <a:pt x="1907" y="6242"/>
                  </a:lnTo>
                  <a:lnTo>
                    <a:pt x="2683" y="6505"/>
                  </a:lnTo>
                  <a:lnTo>
                    <a:pt x="2900" y="6471"/>
                  </a:lnTo>
                  <a:lnTo>
                    <a:pt x="3265" y="6710"/>
                  </a:lnTo>
                  <a:lnTo>
                    <a:pt x="3345" y="6482"/>
                  </a:lnTo>
                  <a:lnTo>
                    <a:pt x="3972" y="6528"/>
                  </a:lnTo>
                  <a:lnTo>
                    <a:pt x="4463" y="6357"/>
                  </a:lnTo>
                  <a:lnTo>
                    <a:pt x="4805" y="6379"/>
                  </a:lnTo>
                  <a:lnTo>
                    <a:pt x="5045" y="6562"/>
                  </a:lnTo>
                  <a:lnTo>
                    <a:pt x="5102" y="6414"/>
                  </a:lnTo>
                  <a:lnTo>
                    <a:pt x="4965" y="5843"/>
                  </a:lnTo>
                  <a:lnTo>
                    <a:pt x="5205" y="5729"/>
                  </a:lnTo>
                  <a:lnTo>
                    <a:pt x="5422" y="5307"/>
                  </a:lnTo>
                  <a:lnTo>
                    <a:pt x="5011" y="4942"/>
                  </a:lnTo>
                  <a:lnTo>
                    <a:pt x="4634" y="4725"/>
                  </a:lnTo>
                  <a:lnTo>
                    <a:pt x="4532" y="4359"/>
                  </a:lnTo>
                  <a:lnTo>
                    <a:pt x="4395" y="4086"/>
                  </a:lnTo>
                  <a:lnTo>
                    <a:pt x="4874" y="3903"/>
                  </a:lnTo>
                  <a:lnTo>
                    <a:pt x="5125" y="3686"/>
                  </a:lnTo>
                  <a:lnTo>
                    <a:pt x="5604" y="3515"/>
                  </a:lnTo>
                  <a:lnTo>
                    <a:pt x="5764" y="3344"/>
                  </a:lnTo>
                  <a:lnTo>
                    <a:pt x="5958" y="3447"/>
                  </a:lnTo>
                  <a:lnTo>
                    <a:pt x="6266" y="3355"/>
                  </a:lnTo>
                  <a:lnTo>
                    <a:pt x="5935" y="2796"/>
                  </a:lnTo>
                  <a:lnTo>
                    <a:pt x="5947" y="2499"/>
                  </a:lnTo>
                  <a:lnTo>
                    <a:pt x="5753" y="2031"/>
                  </a:lnTo>
                  <a:lnTo>
                    <a:pt x="5467" y="1712"/>
                  </a:lnTo>
                  <a:lnTo>
                    <a:pt x="5639" y="14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71;p34">
              <a:extLst>
                <a:ext uri="{FF2B5EF4-FFF2-40B4-BE49-F238E27FC236}">
                  <a16:creationId xmlns:a16="http://schemas.microsoft.com/office/drawing/2014/main" id="{300C61C1-41C5-5A8E-0E4E-7D8C5CC732D2}"/>
                </a:ext>
              </a:extLst>
            </p:cNvPr>
            <p:cNvSpPr/>
            <p:nvPr/>
          </p:nvSpPr>
          <p:spPr>
            <a:xfrm>
              <a:off x="4551075" y="2824225"/>
              <a:ext cx="32550" cy="39975"/>
            </a:xfrm>
            <a:custGeom>
              <a:avLst/>
              <a:gdLst/>
              <a:ahLst/>
              <a:cxnLst/>
              <a:rect l="l" t="t" r="r" b="b"/>
              <a:pathLst>
                <a:path w="1302" h="1599" extrusionOk="0">
                  <a:moveTo>
                    <a:pt x="1210" y="1108"/>
                  </a:moveTo>
                  <a:lnTo>
                    <a:pt x="845" y="868"/>
                  </a:lnTo>
                  <a:lnTo>
                    <a:pt x="1290" y="651"/>
                  </a:lnTo>
                  <a:lnTo>
                    <a:pt x="1301" y="263"/>
                  </a:lnTo>
                  <a:lnTo>
                    <a:pt x="1107" y="1"/>
                  </a:lnTo>
                  <a:lnTo>
                    <a:pt x="879" y="206"/>
                  </a:lnTo>
                  <a:lnTo>
                    <a:pt x="537" y="138"/>
                  </a:lnTo>
                  <a:lnTo>
                    <a:pt x="263" y="537"/>
                  </a:lnTo>
                  <a:lnTo>
                    <a:pt x="0" y="971"/>
                  </a:lnTo>
                  <a:lnTo>
                    <a:pt x="80" y="1211"/>
                  </a:lnTo>
                  <a:lnTo>
                    <a:pt x="103" y="1496"/>
                  </a:lnTo>
                  <a:lnTo>
                    <a:pt x="548" y="1507"/>
                  </a:lnTo>
                  <a:lnTo>
                    <a:pt x="731" y="1439"/>
                  </a:lnTo>
                  <a:lnTo>
                    <a:pt x="913" y="159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72;p34">
              <a:extLst>
                <a:ext uri="{FF2B5EF4-FFF2-40B4-BE49-F238E27FC236}">
                  <a16:creationId xmlns:a16="http://schemas.microsoft.com/office/drawing/2014/main" id="{D6458EE5-3684-C617-9ED4-EDB1A19E3009}"/>
                </a:ext>
              </a:extLst>
            </p:cNvPr>
            <p:cNvSpPr/>
            <p:nvPr/>
          </p:nvSpPr>
          <p:spPr>
            <a:xfrm>
              <a:off x="3855200" y="1815675"/>
              <a:ext cx="77350" cy="62225"/>
            </a:xfrm>
            <a:custGeom>
              <a:avLst/>
              <a:gdLst/>
              <a:ahLst/>
              <a:cxnLst/>
              <a:rect l="l" t="t" r="r" b="b"/>
              <a:pathLst>
                <a:path w="3094" h="2489" extrusionOk="0">
                  <a:moveTo>
                    <a:pt x="3094" y="1793"/>
                  </a:moveTo>
                  <a:lnTo>
                    <a:pt x="2854" y="1370"/>
                  </a:lnTo>
                  <a:lnTo>
                    <a:pt x="1895" y="1656"/>
                  </a:lnTo>
                  <a:lnTo>
                    <a:pt x="2021" y="2009"/>
                  </a:lnTo>
                  <a:lnTo>
                    <a:pt x="2751" y="2489"/>
                  </a:lnTo>
                  <a:close/>
                  <a:moveTo>
                    <a:pt x="1861" y="1062"/>
                  </a:moveTo>
                  <a:lnTo>
                    <a:pt x="1496" y="937"/>
                  </a:lnTo>
                  <a:lnTo>
                    <a:pt x="1393" y="709"/>
                  </a:lnTo>
                  <a:lnTo>
                    <a:pt x="1576" y="423"/>
                  </a:lnTo>
                  <a:lnTo>
                    <a:pt x="1564" y="1"/>
                  </a:lnTo>
                  <a:lnTo>
                    <a:pt x="1051" y="229"/>
                  </a:lnTo>
                  <a:lnTo>
                    <a:pt x="834" y="469"/>
                  </a:lnTo>
                  <a:lnTo>
                    <a:pt x="263" y="526"/>
                  </a:lnTo>
                  <a:lnTo>
                    <a:pt x="92" y="766"/>
                  </a:lnTo>
                  <a:lnTo>
                    <a:pt x="1" y="994"/>
                  </a:lnTo>
                  <a:lnTo>
                    <a:pt x="58" y="1861"/>
                  </a:lnTo>
                  <a:lnTo>
                    <a:pt x="355" y="2352"/>
                  </a:lnTo>
                  <a:lnTo>
                    <a:pt x="868" y="2466"/>
                  </a:lnTo>
                  <a:lnTo>
                    <a:pt x="1290" y="2329"/>
                  </a:lnTo>
                  <a:lnTo>
                    <a:pt x="1085" y="1907"/>
                  </a:lnTo>
                  <a:lnTo>
                    <a:pt x="1519" y="1291"/>
                  </a:lnTo>
                  <a:lnTo>
                    <a:pt x="1724" y="139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73;p34">
              <a:extLst>
                <a:ext uri="{FF2B5EF4-FFF2-40B4-BE49-F238E27FC236}">
                  <a16:creationId xmlns:a16="http://schemas.microsoft.com/office/drawing/2014/main" id="{0C54989B-D8BB-032B-521F-8E103881C4E5}"/>
                </a:ext>
              </a:extLst>
            </p:cNvPr>
            <p:cNvSpPr/>
            <p:nvPr/>
          </p:nvSpPr>
          <p:spPr>
            <a:xfrm>
              <a:off x="2301725" y="2660750"/>
              <a:ext cx="71625" cy="52250"/>
            </a:xfrm>
            <a:custGeom>
              <a:avLst/>
              <a:gdLst/>
              <a:ahLst/>
              <a:cxnLst/>
              <a:rect l="l" t="t" r="r" b="b"/>
              <a:pathLst>
                <a:path w="2865" h="2090" extrusionOk="0">
                  <a:moveTo>
                    <a:pt x="137" y="1690"/>
                  </a:moveTo>
                  <a:lnTo>
                    <a:pt x="137" y="1941"/>
                  </a:lnTo>
                  <a:lnTo>
                    <a:pt x="343" y="2089"/>
                  </a:lnTo>
                  <a:lnTo>
                    <a:pt x="708" y="1462"/>
                  </a:lnTo>
                  <a:lnTo>
                    <a:pt x="993" y="1325"/>
                  </a:lnTo>
                  <a:lnTo>
                    <a:pt x="1085" y="1553"/>
                  </a:lnTo>
                  <a:lnTo>
                    <a:pt x="1393" y="1496"/>
                  </a:lnTo>
                  <a:lnTo>
                    <a:pt x="1552" y="1325"/>
                  </a:lnTo>
                  <a:lnTo>
                    <a:pt x="1804" y="1370"/>
                  </a:lnTo>
                  <a:lnTo>
                    <a:pt x="2180" y="1347"/>
                  </a:lnTo>
                  <a:lnTo>
                    <a:pt x="2534" y="1530"/>
                  </a:lnTo>
                  <a:lnTo>
                    <a:pt x="2865" y="1153"/>
                  </a:lnTo>
                  <a:lnTo>
                    <a:pt x="2511" y="834"/>
                  </a:lnTo>
                  <a:lnTo>
                    <a:pt x="2169" y="800"/>
                  </a:lnTo>
                  <a:lnTo>
                    <a:pt x="2203" y="526"/>
                  </a:lnTo>
                  <a:lnTo>
                    <a:pt x="1781" y="549"/>
                  </a:lnTo>
                  <a:lnTo>
                    <a:pt x="1667" y="229"/>
                  </a:lnTo>
                  <a:lnTo>
                    <a:pt x="1461" y="240"/>
                  </a:lnTo>
                  <a:lnTo>
                    <a:pt x="1028" y="12"/>
                  </a:lnTo>
                  <a:lnTo>
                    <a:pt x="400" y="1"/>
                  </a:lnTo>
                  <a:lnTo>
                    <a:pt x="286" y="161"/>
                  </a:lnTo>
                  <a:lnTo>
                    <a:pt x="309" y="663"/>
                  </a:lnTo>
                  <a:lnTo>
                    <a:pt x="206" y="1005"/>
                  </a:lnTo>
                  <a:lnTo>
                    <a:pt x="0" y="1153"/>
                  </a:lnTo>
                  <a:lnTo>
                    <a:pt x="172" y="14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74;p34">
              <a:extLst>
                <a:ext uri="{FF2B5EF4-FFF2-40B4-BE49-F238E27FC236}">
                  <a16:creationId xmlns:a16="http://schemas.microsoft.com/office/drawing/2014/main" id="{E98FBE8E-DB23-0963-F535-DF0354EC9E88}"/>
                </a:ext>
              </a:extLst>
            </p:cNvPr>
            <p:cNvSpPr/>
            <p:nvPr/>
          </p:nvSpPr>
          <p:spPr>
            <a:xfrm>
              <a:off x="3553075" y="2269025"/>
              <a:ext cx="402875" cy="410600"/>
            </a:xfrm>
            <a:custGeom>
              <a:avLst/>
              <a:gdLst/>
              <a:ahLst/>
              <a:cxnLst/>
              <a:rect l="l" t="t" r="r" b="b"/>
              <a:pathLst>
                <a:path w="16115" h="16424" extrusionOk="0">
                  <a:moveTo>
                    <a:pt x="13056" y="161"/>
                  </a:moveTo>
                  <a:lnTo>
                    <a:pt x="12542" y="218"/>
                  </a:lnTo>
                  <a:lnTo>
                    <a:pt x="12223" y="1"/>
                  </a:lnTo>
                  <a:lnTo>
                    <a:pt x="11424" y="1"/>
                  </a:lnTo>
                  <a:lnTo>
                    <a:pt x="10728" y="377"/>
                  </a:lnTo>
                  <a:lnTo>
                    <a:pt x="10340" y="241"/>
                  </a:lnTo>
                  <a:lnTo>
                    <a:pt x="9096" y="309"/>
                  </a:lnTo>
                  <a:lnTo>
                    <a:pt x="7829" y="480"/>
                  </a:lnTo>
                  <a:lnTo>
                    <a:pt x="7110" y="766"/>
                  </a:lnTo>
                  <a:lnTo>
                    <a:pt x="6631" y="1131"/>
                  </a:lnTo>
                  <a:lnTo>
                    <a:pt x="5821" y="1302"/>
                  </a:lnTo>
                  <a:lnTo>
                    <a:pt x="5090" y="1804"/>
                  </a:lnTo>
                  <a:lnTo>
                    <a:pt x="5375" y="2386"/>
                  </a:lnTo>
                  <a:lnTo>
                    <a:pt x="5421" y="2945"/>
                  </a:lnTo>
                  <a:lnTo>
                    <a:pt x="5672" y="3904"/>
                  </a:lnTo>
                  <a:lnTo>
                    <a:pt x="5878" y="4098"/>
                  </a:lnTo>
                  <a:lnTo>
                    <a:pt x="5729" y="4452"/>
                  </a:lnTo>
                  <a:lnTo>
                    <a:pt x="4736" y="4600"/>
                  </a:lnTo>
                  <a:lnTo>
                    <a:pt x="4371" y="4942"/>
                  </a:lnTo>
                  <a:lnTo>
                    <a:pt x="3938" y="5011"/>
                  </a:lnTo>
                  <a:lnTo>
                    <a:pt x="3892" y="5684"/>
                  </a:lnTo>
                  <a:lnTo>
                    <a:pt x="2990" y="6038"/>
                  </a:lnTo>
                  <a:lnTo>
                    <a:pt x="2694" y="6494"/>
                  </a:lnTo>
                  <a:lnTo>
                    <a:pt x="2066" y="6734"/>
                  </a:lnTo>
                  <a:lnTo>
                    <a:pt x="1290" y="6882"/>
                  </a:lnTo>
                  <a:lnTo>
                    <a:pt x="23" y="7556"/>
                  </a:lnTo>
                  <a:lnTo>
                    <a:pt x="12" y="8617"/>
                  </a:lnTo>
                  <a:lnTo>
                    <a:pt x="12" y="8674"/>
                  </a:lnTo>
                  <a:lnTo>
                    <a:pt x="0" y="8845"/>
                  </a:lnTo>
                  <a:lnTo>
                    <a:pt x="2888" y="11059"/>
                  </a:lnTo>
                  <a:lnTo>
                    <a:pt x="5512" y="13045"/>
                  </a:lnTo>
                  <a:lnTo>
                    <a:pt x="8171" y="15008"/>
                  </a:lnTo>
                  <a:lnTo>
                    <a:pt x="8354" y="15442"/>
                  </a:lnTo>
                  <a:lnTo>
                    <a:pt x="8845" y="15693"/>
                  </a:lnTo>
                  <a:lnTo>
                    <a:pt x="9210" y="15852"/>
                  </a:lnTo>
                  <a:lnTo>
                    <a:pt x="9221" y="16423"/>
                  </a:lnTo>
                  <a:lnTo>
                    <a:pt x="10100" y="16343"/>
                  </a:lnTo>
                  <a:lnTo>
                    <a:pt x="11207" y="15944"/>
                  </a:lnTo>
                  <a:lnTo>
                    <a:pt x="13467" y="14152"/>
                  </a:lnTo>
                  <a:lnTo>
                    <a:pt x="16114" y="12417"/>
                  </a:lnTo>
                  <a:lnTo>
                    <a:pt x="15761" y="11847"/>
                  </a:lnTo>
                  <a:lnTo>
                    <a:pt x="15144" y="11436"/>
                  </a:lnTo>
                  <a:lnTo>
                    <a:pt x="14779" y="11607"/>
                  </a:lnTo>
                  <a:lnTo>
                    <a:pt x="14494" y="11094"/>
                  </a:lnTo>
                  <a:lnTo>
                    <a:pt x="14460" y="10706"/>
                  </a:lnTo>
                  <a:lnTo>
                    <a:pt x="13980" y="10032"/>
                  </a:lnTo>
                  <a:lnTo>
                    <a:pt x="14277" y="9667"/>
                  </a:lnTo>
                  <a:lnTo>
                    <a:pt x="14209" y="9096"/>
                  </a:lnTo>
                  <a:lnTo>
                    <a:pt x="14288" y="8594"/>
                  </a:lnTo>
                  <a:lnTo>
                    <a:pt x="14220" y="8183"/>
                  </a:lnTo>
                  <a:lnTo>
                    <a:pt x="14345" y="7442"/>
                  </a:lnTo>
                  <a:lnTo>
                    <a:pt x="14288" y="7008"/>
                  </a:lnTo>
                  <a:lnTo>
                    <a:pt x="14015" y="6209"/>
                  </a:lnTo>
                  <a:lnTo>
                    <a:pt x="13649" y="4600"/>
                  </a:lnTo>
                  <a:lnTo>
                    <a:pt x="13159" y="4223"/>
                  </a:lnTo>
                  <a:lnTo>
                    <a:pt x="13159" y="4018"/>
                  </a:lnTo>
                  <a:lnTo>
                    <a:pt x="12520" y="3470"/>
                  </a:lnTo>
                  <a:lnTo>
                    <a:pt x="12440" y="2785"/>
                  </a:lnTo>
                  <a:lnTo>
                    <a:pt x="12896" y="2272"/>
                  </a:lnTo>
                  <a:lnTo>
                    <a:pt x="13044" y="1519"/>
                  </a:lnTo>
                  <a:lnTo>
                    <a:pt x="12908" y="62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375;p34">
              <a:extLst>
                <a:ext uri="{FF2B5EF4-FFF2-40B4-BE49-F238E27FC236}">
                  <a16:creationId xmlns:a16="http://schemas.microsoft.com/office/drawing/2014/main" id="{042D90D7-4B4D-B73D-4C2B-3CDA8E7849A6}"/>
                </a:ext>
              </a:extLst>
            </p:cNvPr>
            <p:cNvSpPr/>
            <p:nvPr/>
          </p:nvSpPr>
          <p:spPr>
            <a:xfrm>
              <a:off x="2098875" y="3081000"/>
              <a:ext cx="114725" cy="143550"/>
            </a:xfrm>
            <a:custGeom>
              <a:avLst/>
              <a:gdLst/>
              <a:ahLst/>
              <a:cxnLst/>
              <a:rect l="l" t="t" r="r" b="b"/>
              <a:pathLst>
                <a:path w="4589" h="5742" extrusionOk="0">
                  <a:moveTo>
                    <a:pt x="4474" y="1382"/>
                  </a:moveTo>
                  <a:lnTo>
                    <a:pt x="4132" y="1165"/>
                  </a:lnTo>
                  <a:lnTo>
                    <a:pt x="3732" y="868"/>
                  </a:lnTo>
                  <a:lnTo>
                    <a:pt x="3504" y="1005"/>
                  </a:lnTo>
                  <a:lnTo>
                    <a:pt x="2831" y="880"/>
                  </a:lnTo>
                  <a:lnTo>
                    <a:pt x="2637" y="492"/>
                  </a:lnTo>
                  <a:lnTo>
                    <a:pt x="2488" y="514"/>
                  </a:lnTo>
                  <a:lnTo>
                    <a:pt x="1689" y="1"/>
                  </a:lnTo>
                  <a:lnTo>
                    <a:pt x="1130" y="355"/>
                  </a:lnTo>
                  <a:lnTo>
                    <a:pt x="696" y="549"/>
                  </a:lnTo>
                  <a:lnTo>
                    <a:pt x="754" y="925"/>
                  </a:lnTo>
                  <a:lnTo>
                    <a:pt x="434" y="1507"/>
                  </a:lnTo>
                  <a:lnTo>
                    <a:pt x="286" y="2067"/>
                  </a:lnTo>
                  <a:lnTo>
                    <a:pt x="23" y="2203"/>
                  </a:lnTo>
                  <a:lnTo>
                    <a:pt x="160" y="3037"/>
                  </a:lnTo>
                  <a:lnTo>
                    <a:pt x="0" y="3288"/>
                  </a:lnTo>
                  <a:lnTo>
                    <a:pt x="491" y="3676"/>
                  </a:lnTo>
                  <a:lnTo>
                    <a:pt x="788" y="3265"/>
                  </a:lnTo>
                  <a:lnTo>
                    <a:pt x="970" y="3664"/>
                  </a:lnTo>
                  <a:lnTo>
                    <a:pt x="560" y="4326"/>
                  </a:lnTo>
                  <a:lnTo>
                    <a:pt x="662" y="4714"/>
                  </a:lnTo>
                  <a:lnTo>
                    <a:pt x="445" y="4931"/>
                  </a:lnTo>
                  <a:lnTo>
                    <a:pt x="480" y="5262"/>
                  </a:lnTo>
                  <a:lnTo>
                    <a:pt x="811" y="5182"/>
                  </a:lnTo>
                  <a:lnTo>
                    <a:pt x="1130" y="5285"/>
                  </a:lnTo>
                  <a:lnTo>
                    <a:pt x="1484" y="5741"/>
                  </a:lnTo>
                  <a:lnTo>
                    <a:pt x="1929" y="5376"/>
                  </a:lnTo>
                  <a:lnTo>
                    <a:pt x="2055" y="4760"/>
                  </a:lnTo>
                  <a:lnTo>
                    <a:pt x="2534" y="3972"/>
                  </a:lnTo>
                  <a:lnTo>
                    <a:pt x="3481" y="3619"/>
                  </a:lnTo>
                  <a:lnTo>
                    <a:pt x="4337" y="2660"/>
                  </a:lnTo>
                  <a:lnTo>
                    <a:pt x="4588" y="207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376;p34">
              <a:extLst>
                <a:ext uri="{FF2B5EF4-FFF2-40B4-BE49-F238E27FC236}">
                  <a16:creationId xmlns:a16="http://schemas.microsoft.com/office/drawing/2014/main" id="{396DC18F-B1B0-FA4D-C46F-FF477C9B8BFA}"/>
                </a:ext>
              </a:extLst>
            </p:cNvPr>
            <p:cNvSpPr/>
            <p:nvPr/>
          </p:nvSpPr>
          <p:spPr>
            <a:xfrm>
              <a:off x="4196425" y="2395425"/>
              <a:ext cx="248250" cy="217700"/>
            </a:xfrm>
            <a:custGeom>
              <a:avLst/>
              <a:gdLst/>
              <a:ahLst/>
              <a:cxnLst/>
              <a:rect l="l" t="t" r="r" b="b"/>
              <a:pathLst>
                <a:path w="9930" h="8708" extrusionOk="0">
                  <a:moveTo>
                    <a:pt x="2820" y="514"/>
                  </a:moveTo>
                  <a:lnTo>
                    <a:pt x="2044" y="240"/>
                  </a:lnTo>
                  <a:lnTo>
                    <a:pt x="1279" y="0"/>
                  </a:lnTo>
                  <a:lnTo>
                    <a:pt x="275" y="35"/>
                  </a:lnTo>
                  <a:lnTo>
                    <a:pt x="12" y="457"/>
                  </a:lnTo>
                  <a:lnTo>
                    <a:pt x="172" y="845"/>
                  </a:lnTo>
                  <a:lnTo>
                    <a:pt x="1" y="1404"/>
                  </a:lnTo>
                  <a:lnTo>
                    <a:pt x="286" y="2123"/>
                  </a:lnTo>
                  <a:lnTo>
                    <a:pt x="469" y="5364"/>
                  </a:lnTo>
                  <a:lnTo>
                    <a:pt x="617" y="8708"/>
                  </a:lnTo>
                  <a:lnTo>
                    <a:pt x="3767" y="8708"/>
                  </a:lnTo>
                  <a:lnTo>
                    <a:pt x="6814" y="8708"/>
                  </a:lnTo>
                  <a:lnTo>
                    <a:pt x="9929" y="8708"/>
                  </a:lnTo>
                  <a:lnTo>
                    <a:pt x="9781" y="8514"/>
                  </a:lnTo>
                  <a:lnTo>
                    <a:pt x="8811" y="7704"/>
                  </a:lnTo>
                  <a:lnTo>
                    <a:pt x="8754" y="7110"/>
                  </a:lnTo>
                  <a:lnTo>
                    <a:pt x="8902" y="6951"/>
                  </a:lnTo>
                  <a:lnTo>
                    <a:pt x="8149" y="5946"/>
                  </a:lnTo>
                  <a:lnTo>
                    <a:pt x="7864" y="5433"/>
                  </a:lnTo>
                  <a:lnTo>
                    <a:pt x="7533" y="4931"/>
                  </a:lnTo>
                  <a:lnTo>
                    <a:pt x="6848" y="3527"/>
                  </a:lnTo>
                  <a:lnTo>
                    <a:pt x="6289" y="2614"/>
                  </a:lnTo>
                  <a:lnTo>
                    <a:pt x="5890" y="1655"/>
                  </a:lnTo>
                  <a:lnTo>
                    <a:pt x="5958" y="1575"/>
                  </a:lnTo>
                  <a:lnTo>
                    <a:pt x="6620" y="2865"/>
                  </a:lnTo>
                  <a:lnTo>
                    <a:pt x="7008" y="3287"/>
                  </a:lnTo>
                  <a:lnTo>
                    <a:pt x="7293" y="3572"/>
                  </a:lnTo>
                  <a:lnTo>
                    <a:pt x="7464" y="3413"/>
                  </a:lnTo>
                  <a:lnTo>
                    <a:pt x="7636" y="2933"/>
                  </a:lnTo>
                  <a:lnTo>
                    <a:pt x="7727" y="2249"/>
                  </a:lnTo>
                  <a:lnTo>
                    <a:pt x="7921" y="1895"/>
                  </a:lnTo>
                  <a:lnTo>
                    <a:pt x="7818" y="1655"/>
                  </a:lnTo>
                  <a:lnTo>
                    <a:pt x="7259" y="343"/>
                  </a:lnTo>
                  <a:lnTo>
                    <a:pt x="7259" y="343"/>
                  </a:lnTo>
                  <a:lnTo>
                    <a:pt x="6905" y="571"/>
                  </a:lnTo>
                  <a:lnTo>
                    <a:pt x="6300" y="514"/>
                  </a:lnTo>
                  <a:lnTo>
                    <a:pt x="5673" y="297"/>
                  </a:lnTo>
                  <a:lnTo>
                    <a:pt x="5513" y="605"/>
                  </a:lnTo>
                  <a:lnTo>
                    <a:pt x="5273" y="149"/>
                  </a:lnTo>
                  <a:lnTo>
                    <a:pt x="4714" y="35"/>
                  </a:lnTo>
                  <a:lnTo>
                    <a:pt x="4052" y="115"/>
                  </a:lnTo>
                  <a:lnTo>
                    <a:pt x="3744" y="377"/>
                  </a:lnTo>
                  <a:lnTo>
                    <a:pt x="3196" y="66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377;p34">
              <a:extLst>
                <a:ext uri="{FF2B5EF4-FFF2-40B4-BE49-F238E27FC236}">
                  <a16:creationId xmlns:a16="http://schemas.microsoft.com/office/drawing/2014/main" id="{E5DD8642-F81D-09AE-8784-4AF438D773DB}"/>
                </a:ext>
              </a:extLst>
            </p:cNvPr>
            <p:cNvSpPr/>
            <p:nvPr/>
          </p:nvSpPr>
          <p:spPr>
            <a:xfrm>
              <a:off x="4442375" y="2703850"/>
              <a:ext cx="136400" cy="125550"/>
            </a:xfrm>
            <a:custGeom>
              <a:avLst/>
              <a:gdLst/>
              <a:ahLst/>
              <a:cxnLst/>
              <a:rect l="l" t="t" r="r" b="b"/>
              <a:pathLst>
                <a:path w="5456" h="5022" extrusionOk="0">
                  <a:moveTo>
                    <a:pt x="2739" y="2328"/>
                  </a:moveTo>
                  <a:lnTo>
                    <a:pt x="2283" y="1883"/>
                  </a:lnTo>
                  <a:lnTo>
                    <a:pt x="2032" y="1050"/>
                  </a:lnTo>
                  <a:lnTo>
                    <a:pt x="1495" y="0"/>
                  </a:lnTo>
                  <a:lnTo>
                    <a:pt x="1130" y="514"/>
                  </a:lnTo>
                  <a:lnTo>
                    <a:pt x="559" y="662"/>
                  </a:lnTo>
                  <a:lnTo>
                    <a:pt x="331" y="947"/>
                  </a:lnTo>
                  <a:lnTo>
                    <a:pt x="274" y="1541"/>
                  </a:lnTo>
                  <a:lnTo>
                    <a:pt x="0" y="2887"/>
                  </a:lnTo>
                  <a:lnTo>
                    <a:pt x="103" y="3241"/>
                  </a:lnTo>
                  <a:lnTo>
                    <a:pt x="1027" y="3424"/>
                  </a:lnTo>
                  <a:lnTo>
                    <a:pt x="1244" y="2762"/>
                  </a:lnTo>
                  <a:lnTo>
                    <a:pt x="1746" y="3173"/>
                  </a:lnTo>
                  <a:lnTo>
                    <a:pt x="2203" y="2956"/>
                  </a:lnTo>
                  <a:lnTo>
                    <a:pt x="2397" y="3138"/>
                  </a:lnTo>
                  <a:lnTo>
                    <a:pt x="2956" y="3161"/>
                  </a:lnTo>
                  <a:lnTo>
                    <a:pt x="3652" y="3515"/>
                  </a:lnTo>
                  <a:lnTo>
                    <a:pt x="3880" y="3823"/>
                  </a:lnTo>
                  <a:lnTo>
                    <a:pt x="4245" y="4131"/>
                  </a:lnTo>
                  <a:lnTo>
                    <a:pt x="4599" y="4656"/>
                  </a:lnTo>
                  <a:lnTo>
                    <a:pt x="4885" y="4953"/>
                  </a:lnTo>
                  <a:lnTo>
                    <a:pt x="5227" y="5021"/>
                  </a:lnTo>
                  <a:lnTo>
                    <a:pt x="5455" y="4816"/>
                  </a:lnTo>
                  <a:lnTo>
                    <a:pt x="5056" y="4542"/>
                  </a:lnTo>
                  <a:lnTo>
                    <a:pt x="4782" y="4223"/>
                  </a:lnTo>
                  <a:lnTo>
                    <a:pt x="4325" y="3698"/>
                  </a:lnTo>
                  <a:lnTo>
                    <a:pt x="3869" y="31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378;p34">
              <a:extLst>
                <a:ext uri="{FF2B5EF4-FFF2-40B4-BE49-F238E27FC236}">
                  <a16:creationId xmlns:a16="http://schemas.microsoft.com/office/drawing/2014/main" id="{15C37690-E739-F3A4-51D5-48928506BCA8}"/>
                </a:ext>
              </a:extLst>
            </p:cNvPr>
            <p:cNvSpPr/>
            <p:nvPr/>
          </p:nvSpPr>
          <p:spPr>
            <a:xfrm>
              <a:off x="4098000" y="1776025"/>
              <a:ext cx="76500" cy="44825"/>
            </a:xfrm>
            <a:custGeom>
              <a:avLst/>
              <a:gdLst/>
              <a:ahLst/>
              <a:cxnLst/>
              <a:rect l="l" t="t" r="r" b="b"/>
              <a:pathLst>
                <a:path w="3060" h="1793" extrusionOk="0">
                  <a:moveTo>
                    <a:pt x="1553" y="1"/>
                  </a:moveTo>
                  <a:lnTo>
                    <a:pt x="765" y="126"/>
                  </a:lnTo>
                  <a:lnTo>
                    <a:pt x="1" y="354"/>
                  </a:lnTo>
                  <a:lnTo>
                    <a:pt x="126" y="845"/>
                  </a:lnTo>
                  <a:lnTo>
                    <a:pt x="594" y="1142"/>
                  </a:lnTo>
                  <a:lnTo>
                    <a:pt x="811" y="1028"/>
                  </a:lnTo>
                  <a:lnTo>
                    <a:pt x="822" y="1530"/>
                  </a:lnTo>
                  <a:lnTo>
                    <a:pt x="1359" y="1382"/>
                  </a:lnTo>
                  <a:lnTo>
                    <a:pt x="1655" y="1484"/>
                  </a:lnTo>
                  <a:lnTo>
                    <a:pt x="2283" y="1792"/>
                  </a:lnTo>
                  <a:lnTo>
                    <a:pt x="2819" y="1792"/>
                  </a:lnTo>
                  <a:lnTo>
                    <a:pt x="3048" y="1518"/>
                  </a:lnTo>
                  <a:lnTo>
                    <a:pt x="2694" y="742"/>
                  </a:lnTo>
                  <a:lnTo>
                    <a:pt x="3059" y="252"/>
                  </a:lnTo>
                  <a:lnTo>
                    <a:pt x="2934" y="115"/>
                  </a:lnTo>
                  <a:lnTo>
                    <a:pt x="2934" y="115"/>
                  </a:lnTo>
                  <a:lnTo>
                    <a:pt x="2283" y="1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379;p34">
              <a:extLst>
                <a:ext uri="{FF2B5EF4-FFF2-40B4-BE49-F238E27FC236}">
                  <a16:creationId xmlns:a16="http://schemas.microsoft.com/office/drawing/2014/main" id="{3472DCAB-0AF2-DEDF-2536-ED4B7DDE99F4}"/>
                </a:ext>
              </a:extLst>
            </p:cNvPr>
            <p:cNvSpPr/>
            <p:nvPr/>
          </p:nvSpPr>
          <p:spPr>
            <a:xfrm>
              <a:off x="4380175" y="2772875"/>
              <a:ext cx="296175" cy="261650"/>
            </a:xfrm>
            <a:custGeom>
              <a:avLst/>
              <a:gdLst/>
              <a:ahLst/>
              <a:cxnLst/>
              <a:rect l="l" t="t" r="r" b="b"/>
              <a:pathLst>
                <a:path w="11847" h="10466" extrusionOk="0">
                  <a:moveTo>
                    <a:pt x="3732" y="1"/>
                  </a:moveTo>
                  <a:lnTo>
                    <a:pt x="3515" y="663"/>
                  </a:lnTo>
                  <a:lnTo>
                    <a:pt x="2591" y="480"/>
                  </a:lnTo>
                  <a:lnTo>
                    <a:pt x="2488" y="1268"/>
                  </a:lnTo>
                  <a:lnTo>
                    <a:pt x="2191" y="2146"/>
                  </a:lnTo>
                  <a:lnTo>
                    <a:pt x="1735" y="2603"/>
                  </a:lnTo>
                  <a:lnTo>
                    <a:pt x="1404" y="3288"/>
                  </a:lnTo>
                  <a:lnTo>
                    <a:pt x="1336" y="3664"/>
                  </a:lnTo>
                  <a:lnTo>
                    <a:pt x="970" y="3915"/>
                  </a:lnTo>
                  <a:lnTo>
                    <a:pt x="765" y="4874"/>
                  </a:lnTo>
                  <a:lnTo>
                    <a:pt x="765" y="4977"/>
                  </a:lnTo>
                  <a:lnTo>
                    <a:pt x="799" y="5684"/>
                  </a:lnTo>
                  <a:lnTo>
                    <a:pt x="685" y="5969"/>
                  </a:lnTo>
                  <a:lnTo>
                    <a:pt x="251" y="5992"/>
                  </a:lnTo>
                  <a:lnTo>
                    <a:pt x="0" y="6506"/>
                  </a:lnTo>
                  <a:lnTo>
                    <a:pt x="480" y="6574"/>
                  </a:lnTo>
                  <a:lnTo>
                    <a:pt x="890" y="7019"/>
                  </a:lnTo>
                  <a:lnTo>
                    <a:pt x="1039" y="7373"/>
                  </a:lnTo>
                  <a:lnTo>
                    <a:pt x="1404" y="7590"/>
                  </a:lnTo>
                  <a:lnTo>
                    <a:pt x="1906" y="8571"/>
                  </a:lnTo>
                  <a:lnTo>
                    <a:pt x="2317" y="8731"/>
                  </a:lnTo>
                  <a:lnTo>
                    <a:pt x="2317" y="9245"/>
                  </a:lnTo>
                  <a:lnTo>
                    <a:pt x="2602" y="9541"/>
                  </a:lnTo>
                  <a:lnTo>
                    <a:pt x="3161" y="9541"/>
                  </a:lnTo>
                  <a:lnTo>
                    <a:pt x="4189" y="10306"/>
                  </a:lnTo>
                  <a:lnTo>
                    <a:pt x="4451" y="10306"/>
                  </a:lnTo>
                  <a:lnTo>
                    <a:pt x="4634" y="10295"/>
                  </a:lnTo>
                  <a:lnTo>
                    <a:pt x="4805" y="10397"/>
                  </a:lnTo>
                  <a:lnTo>
                    <a:pt x="5341" y="10466"/>
                  </a:lnTo>
                  <a:lnTo>
                    <a:pt x="5569" y="10078"/>
                  </a:lnTo>
                  <a:lnTo>
                    <a:pt x="6300" y="9713"/>
                  </a:lnTo>
                  <a:lnTo>
                    <a:pt x="6631" y="10009"/>
                  </a:lnTo>
                  <a:lnTo>
                    <a:pt x="7167" y="10009"/>
                  </a:lnTo>
                  <a:lnTo>
                    <a:pt x="7384" y="9724"/>
                  </a:lnTo>
                  <a:lnTo>
                    <a:pt x="7898" y="9713"/>
                  </a:lnTo>
                  <a:lnTo>
                    <a:pt x="8594" y="9073"/>
                  </a:lnTo>
                  <a:lnTo>
                    <a:pt x="9655" y="9028"/>
                  </a:lnTo>
                  <a:lnTo>
                    <a:pt x="11846" y="6300"/>
                  </a:lnTo>
                  <a:lnTo>
                    <a:pt x="11161" y="6312"/>
                  </a:lnTo>
                  <a:lnTo>
                    <a:pt x="8525" y="5228"/>
                  </a:lnTo>
                  <a:lnTo>
                    <a:pt x="8217" y="4919"/>
                  </a:lnTo>
                  <a:lnTo>
                    <a:pt x="7909" y="4474"/>
                  </a:lnTo>
                  <a:lnTo>
                    <a:pt x="7601" y="3972"/>
                  </a:lnTo>
                  <a:lnTo>
                    <a:pt x="7761" y="3653"/>
                  </a:lnTo>
                  <a:lnTo>
                    <a:pt x="7567" y="3493"/>
                  </a:lnTo>
                  <a:lnTo>
                    <a:pt x="7384" y="3561"/>
                  </a:lnTo>
                  <a:lnTo>
                    <a:pt x="6939" y="3550"/>
                  </a:lnTo>
                  <a:lnTo>
                    <a:pt x="6916" y="3265"/>
                  </a:lnTo>
                  <a:lnTo>
                    <a:pt x="6848" y="3025"/>
                  </a:lnTo>
                  <a:lnTo>
                    <a:pt x="7099" y="2591"/>
                  </a:lnTo>
                  <a:lnTo>
                    <a:pt x="7373" y="2192"/>
                  </a:lnTo>
                  <a:lnTo>
                    <a:pt x="7087" y="1895"/>
                  </a:lnTo>
                  <a:lnTo>
                    <a:pt x="6733" y="1370"/>
                  </a:lnTo>
                  <a:lnTo>
                    <a:pt x="6368" y="1062"/>
                  </a:lnTo>
                  <a:lnTo>
                    <a:pt x="6140" y="754"/>
                  </a:lnTo>
                  <a:lnTo>
                    <a:pt x="5444" y="389"/>
                  </a:lnTo>
                  <a:lnTo>
                    <a:pt x="4885" y="377"/>
                  </a:lnTo>
                  <a:lnTo>
                    <a:pt x="4691" y="195"/>
                  </a:lnTo>
                  <a:lnTo>
                    <a:pt x="4234" y="4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380;p34">
              <a:extLst>
                <a:ext uri="{FF2B5EF4-FFF2-40B4-BE49-F238E27FC236}">
                  <a16:creationId xmlns:a16="http://schemas.microsoft.com/office/drawing/2014/main" id="{DD48E913-CB9B-3E23-2E97-4BBFA9B34A9E}"/>
                </a:ext>
              </a:extLst>
            </p:cNvPr>
            <p:cNvSpPr/>
            <p:nvPr/>
          </p:nvSpPr>
          <p:spPr>
            <a:xfrm>
              <a:off x="4022100" y="1565475"/>
              <a:ext cx="189775" cy="205450"/>
            </a:xfrm>
            <a:custGeom>
              <a:avLst/>
              <a:gdLst/>
              <a:ahLst/>
              <a:cxnLst/>
              <a:rect l="l" t="t" r="r" b="b"/>
              <a:pathLst>
                <a:path w="7591" h="8218" extrusionOk="0">
                  <a:moveTo>
                    <a:pt x="4623" y="845"/>
                  </a:moveTo>
                  <a:lnTo>
                    <a:pt x="4737" y="309"/>
                  </a:lnTo>
                  <a:lnTo>
                    <a:pt x="3915" y="0"/>
                  </a:lnTo>
                  <a:lnTo>
                    <a:pt x="3094" y="263"/>
                  </a:lnTo>
                  <a:lnTo>
                    <a:pt x="2934" y="822"/>
                  </a:lnTo>
                  <a:lnTo>
                    <a:pt x="2455" y="1165"/>
                  </a:lnTo>
                  <a:lnTo>
                    <a:pt x="1781" y="971"/>
                  </a:lnTo>
                  <a:lnTo>
                    <a:pt x="1028" y="1016"/>
                  </a:lnTo>
                  <a:lnTo>
                    <a:pt x="298" y="605"/>
                  </a:lnTo>
                  <a:lnTo>
                    <a:pt x="1" y="799"/>
                  </a:lnTo>
                  <a:lnTo>
                    <a:pt x="834" y="1187"/>
                  </a:lnTo>
                  <a:lnTo>
                    <a:pt x="1861" y="1712"/>
                  </a:lnTo>
                  <a:lnTo>
                    <a:pt x="2112" y="2911"/>
                  </a:lnTo>
                  <a:lnTo>
                    <a:pt x="2375" y="3230"/>
                  </a:lnTo>
                  <a:lnTo>
                    <a:pt x="3288" y="3595"/>
                  </a:lnTo>
                  <a:lnTo>
                    <a:pt x="3425" y="3926"/>
                  </a:lnTo>
                  <a:lnTo>
                    <a:pt x="3048" y="4097"/>
                  </a:lnTo>
                  <a:lnTo>
                    <a:pt x="1804" y="4965"/>
                  </a:lnTo>
                  <a:lnTo>
                    <a:pt x="1336" y="5478"/>
                  </a:lnTo>
                  <a:lnTo>
                    <a:pt x="1119" y="5958"/>
                  </a:lnTo>
                  <a:lnTo>
                    <a:pt x="1542" y="6688"/>
                  </a:lnTo>
                  <a:lnTo>
                    <a:pt x="1519" y="7510"/>
                  </a:lnTo>
                  <a:lnTo>
                    <a:pt x="2192" y="7772"/>
                  </a:lnTo>
                  <a:lnTo>
                    <a:pt x="2637" y="8217"/>
                  </a:lnTo>
                  <a:lnTo>
                    <a:pt x="3653" y="8046"/>
                  </a:lnTo>
                  <a:lnTo>
                    <a:pt x="4714" y="7749"/>
                  </a:lnTo>
                  <a:lnTo>
                    <a:pt x="5855" y="7681"/>
                  </a:lnTo>
                  <a:lnTo>
                    <a:pt x="5855" y="7681"/>
                  </a:lnTo>
                  <a:lnTo>
                    <a:pt x="6985" y="6620"/>
                  </a:lnTo>
                  <a:lnTo>
                    <a:pt x="7453" y="6152"/>
                  </a:lnTo>
                  <a:lnTo>
                    <a:pt x="7590" y="5741"/>
                  </a:lnTo>
                  <a:lnTo>
                    <a:pt x="6540" y="5182"/>
                  </a:lnTo>
                  <a:lnTo>
                    <a:pt x="6677" y="4657"/>
                  </a:lnTo>
                  <a:lnTo>
                    <a:pt x="5970" y="4063"/>
                  </a:lnTo>
                  <a:lnTo>
                    <a:pt x="6221" y="3378"/>
                  </a:lnTo>
                  <a:lnTo>
                    <a:pt x="5308" y="2488"/>
                  </a:lnTo>
                  <a:lnTo>
                    <a:pt x="5707" y="1895"/>
                  </a:lnTo>
                  <a:lnTo>
                    <a:pt x="4680" y="13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381;p34">
              <a:extLst>
                <a:ext uri="{FF2B5EF4-FFF2-40B4-BE49-F238E27FC236}">
                  <a16:creationId xmlns:a16="http://schemas.microsoft.com/office/drawing/2014/main" id="{84DB1712-2713-CB77-26BC-2CB093DB1C8B}"/>
                </a:ext>
              </a:extLst>
            </p:cNvPr>
            <p:cNvSpPr/>
            <p:nvPr/>
          </p:nvSpPr>
          <p:spPr>
            <a:xfrm>
              <a:off x="7224100" y="3476725"/>
              <a:ext cx="63625" cy="50250"/>
            </a:xfrm>
            <a:custGeom>
              <a:avLst/>
              <a:gdLst/>
              <a:ahLst/>
              <a:cxnLst/>
              <a:rect l="l" t="t" r="r" b="b"/>
              <a:pathLst>
                <a:path w="2545" h="2010" extrusionOk="0">
                  <a:moveTo>
                    <a:pt x="2545" y="1"/>
                  </a:moveTo>
                  <a:lnTo>
                    <a:pt x="2020" y="286"/>
                  </a:lnTo>
                  <a:lnTo>
                    <a:pt x="1746" y="332"/>
                  </a:lnTo>
                  <a:lnTo>
                    <a:pt x="1301" y="514"/>
                  </a:lnTo>
                  <a:lnTo>
                    <a:pt x="1335" y="857"/>
                  </a:lnTo>
                  <a:lnTo>
                    <a:pt x="1883" y="674"/>
                  </a:lnTo>
                  <a:lnTo>
                    <a:pt x="2442" y="446"/>
                  </a:lnTo>
                  <a:close/>
                  <a:moveTo>
                    <a:pt x="970" y="1153"/>
                  </a:moveTo>
                  <a:lnTo>
                    <a:pt x="742" y="1302"/>
                  </a:lnTo>
                  <a:lnTo>
                    <a:pt x="422" y="1187"/>
                  </a:lnTo>
                  <a:lnTo>
                    <a:pt x="34" y="1496"/>
                  </a:lnTo>
                  <a:lnTo>
                    <a:pt x="0" y="1895"/>
                  </a:lnTo>
                  <a:lnTo>
                    <a:pt x="422" y="2009"/>
                  </a:lnTo>
                  <a:lnTo>
                    <a:pt x="936" y="1884"/>
                  </a:lnTo>
                  <a:lnTo>
                    <a:pt x="1187" y="14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382;p34">
              <a:extLst>
                <a:ext uri="{FF2B5EF4-FFF2-40B4-BE49-F238E27FC236}">
                  <a16:creationId xmlns:a16="http://schemas.microsoft.com/office/drawing/2014/main" id="{158F7647-862E-FEEE-D32A-2BBCBAD4FA02}"/>
                </a:ext>
              </a:extLst>
            </p:cNvPr>
            <p:cNvSpPr/>
            <p:nvPr/>
          </p:nvSpPr>
          <p:spPr>
            <a:xfrm>
              <a:off x="3897425" y="3059625"/>
              <a:ext cx="113300" cy="142950"/>
            </a:xfrm>
            <a:custGeom>
              <a:avLst/>
              <a:gdLst/>
              <a:ahLst/>
              <a:cxnLst/>
              <a:rect l="l" t="t" r="r" b="b"/>
              <a:pathLst>
                <a:path w="4532" h="5718" extrusionOk="0">
                  <a:moveTo>
                    <a:pt x="3447" y="34"/>
                  </a:moveTo>
                  <a:lnTo>
                    <a:pt x="3345" y="0"/>
                  </a:lnTo>
                  <a:lnTo>
                    <a:pt x="2854" y="114"/>
                  </a:lnTo>
                  <a:lnTo>
                    <a:pt x="2375" y="0"/>
                  </a:lnTo>
                  <a:lnTo>
                    <a:pt x="1998" y="57"/>
                  </a:lnTo>
                  <a:lnTo>
                    <a:pt x="1998" y="1141"/>
                  </a:lnTo>
                  <a:lnTo>
                    <a:pt x="834" y="1141"/>
                  </a:lnTo>
                  <a:lnTo>
                    <a:pt x="560" y="1175"/>
                  </a:lnTo>
                  <a:lnTo>
                    <a:pt x="400" y="1860"/>
                  </a:lnTo>
                  <a:lnTo>
                    <a:pt x="218" y="2522"/>
                  </a:lnTo>
                  <a:lnTo>
                    <a:pt x="35" y="2807"/>
                  </a:lnTo>
                  <a:lnTo>
                    <a:pt x="1" y="3104"/>
                  </a:lnTo>
                  <a:lnTo>
                    <a:pt x="492" y="4051"/>
                  </a:lnTo>
                  <a:lnTo>
                    <a:pt x="1017" y="4805"/>
                  </a:lnTo>
                  <a:lnTo>
                    <a:pt x="1850" y="5718"/>
                  </a:lnTo>
                  <a:lnTo>
                    <a:pt x="2454" y="5215"/>
                  </a:lnTo>
                  <a:lnTo>
                    <a:pt x="2158" y="4611"/>
                  </a:lnTo>
                  <a:lnTo>
                    <a:pt x="2432" y="4382"/>
                  </a:lnTo>
                  <a:lnTo>
                    <a:pt x="2968" y="4280"/>
                  </a:lnTo>
                  <a:lnTo>
                    <a:pt x="3048" y="3880"/>
                  </a:lnTo>
                  <a:lnTo>
                    <a:pt x="3470" y="4302"/>
                  </a:lnTo>
                  <a:lnTo>
                    <a:pt x="4166" y="4348"/>
                  </a:lnTo>
                  <a:lnTo>
                    <a:pt x="4417" y="3914"/>
                  </a:lnTo>
                  <a:lnTo>
                    <a:pt x="4531" y="3310"/>
                  </a:lnTo>
                  <a:lnTo>
                    <a:pt x="4440" y="2602"/>
                  </a:lnTo>
                  <a:lnTo>
                    <a:pt x="4052" y="2066"/>
                  </a:lnTo>
                  <a:lnTo>
                    <a:pt x="4395" y="1004"/>
                  </a:lnTo>
                  <a:lnTo>
                    <a:pt x="4201" y="833"/>
                  </a:lnTo>
                  <a:lnTo>
                    <a:pt x="3596" y="913"/>
                  </a:lnTo>
                  <a:lnTo>
                    <a:pt x="3390" y="43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383;p34">
              <a:extLst>
                <a:ext uri="{FF2B5EF4-FFF2-40B4-BE49-F238E27FC236}">
                  <a16:creationId xmlns:a16="http://schemas.microsoft.com/office/drawing/2014/main" id="{1DA42CB0-10B1-EA4E-6267-875D93648834}"/>
                </a:ext>
              </a:extLst>
            </p:cNvPr>
            <p:cNvSpPr/>
            <p:nvPr/>
          </p:nvSpPr>
          <p:spPr>
            <a:xfrm>
              <a:off x="3593575" y="1796275"/>
              <a:ext cx="156375" cy="186625"/>
            </a:xfrm>
            <a:custGeom>
              <a:avLst/>
              <a:gdLst/>
              <a:ahLst/>
              <a:cxnLst/>
              <a:rect l="l" t="t" r="r" b="b"/>
              <a:pathLst>
                <a:path w="6255" h="7465" extrusionOk="0">
                  <a:moveTo>
                    <a:pt x="1302" y="3470"/>
                  </a:moveTo>
                  <a:lnTo>
                    <a:pt x="606" y="2945"/>
                  </a:lnTo>
                  <a:lnTo>
                    <a:pt x="47" y="2980"/>
                  </a:lnTo>
                  <a:lnTo>
                    <a:pt x="161" y="3436"/>
                  </a:lnTo>
                  <a:lnTo>
                    <a:pt x="1" y="3892"/>
                  </a:lnTo>
                  <a:lnTo>
                    <a:pt x="423" y="3881"/>
                  </a:lnTo>
                  <a:lnTo>
                    <a:pt x="914" y="4064"/>
                  </a:lnTo>
                  <a:close/>
                  <a:moveTo>
                    <a:pt x="3162" y="1"/>
                  </a:moveTo>
                  <a:lnTo>
                    <a:pt x="2375" y="69"/>
                  </a:lnTo>
                  <a:lnTo>
                    <a:pt x="1861" y="12"/>
                  </a:lnTo>
                  <a:lnTo>
                    <a:pt x="1336" y="697"/>
                  </a:lnTo>
                  <a:lnTo>
                    <a:pt x="1062" y="1576"/>
                  </a:lnTo>
                  <a:lnTo>
                    <a:pt x="1370" y="1998"/>
                  </a:lnTo>
                  <a:lnTo>
                    <a:pt x="1393" y="2831"/>
                  </a:lnTo>
                  <a:lnTo>
                    <a:pt x="1758" y="2432"/>
                  </a:lnTo>
                  <a:lnTo>
                    <a:pt x="1964" y="2660"/>
                  </a:lnTo>
                  <a:lnTo>
                    <a:pt x="1713" y="3037"/>
                  </a:lnTo>
                  <a:lnTo>
                    <a:pt x="1861" y="3265"/>
                  </a:lnTo>
                  <a:lnTo>
                    <a:pt x="2671" y="3425"/>
                  </a:lnTo>
                  <a:lnTo>
                    <a:pt x="2683" y="3425"/>
                  </a:lnTo>
                  <a:lnTo>
                    <a:pt x="3128" y="3961"/>
                  </a:lnTo>
                  <a:lnTo>
                    <a:pt x="3014" y="4463"/>
                  </a:lnTo>
                  <a:lnTo>
                    <a:pt x="3014" y="4463"/>
                  </a:lnTo>
                  <a:lnTo>
                    <a:pt x="1998" y="4383"/>
                  </a:lnTo>
                  <a:lnTo>
                    <a:pt x="1861" y="4954"/>
                  </a:lnTo>
                  <a:lnTo>
                    <a:pt x="2226" y="5422"/>
                  </a:lnTo>
                  <a:lnTo>
                    <a:pt x="1507" y="5696"/>
                  </a:lnTo>
                  <a:lnTo>
                    <a:pt x="1690" y="6038"/>
                  </a:lnTo>
                  <a:lnTo>
                    <a:pt x="2763" y="6175"/>
                  </a:lnTo>
                  <a:lnTo>
                    <a:pt x="2763" y="6175"/>
                  </a:lnTo>
                  <a:lnTo>
                    <a:pt x="2146" y="6369"/>
                  </a:lnTo>
                  <a:lnTo>
                    <a:pt x="1108" y="7293"/>
                  </a:lnTo>
                  <a:lnTo>
                    <a:pt x="1462" y="7464"/>
                  </a:lnTo>
                  <a:lnTo>
                    <a:pt x="1964" y="7134"/>
                  </a:lnTo>
                  <a:lnTo>
                    <a:pt x="2603" y="7236"/>
                  </a:lnTo>
                  <a:lnTo>
                    <a:pt x="3071" y="6814"/>
                  </a:lnTo>
                  <a:lnTo>
                    <a:pt x="3390" y="6985"/>
                  </a:lnTo>
                  <a:lnTo>
                    <a:pt x="4566" y="6746"/>
                  </a:lnTo>
                  <a:lnTo>
                    <a:pt x="5502" y="6757"/>
                  </a:lnTo>
                  <a:lnTo>
                    <a:pt x="6106" y="6289"/>
                  </a:lnTo>
                  <a:lnTo>
                    <a:pt x="5844" y="5844"/>
                  </a:lnTo>
                  <a:lnTo>
                    <a:pt x="6186" y="5593"/>
                  </a:lnTo>
                  <a:lnTo>
                    <a:pt x="6255" y="5034"/>
                  </a:lnTo>
                  <a:lnTo>
                    <a:pt x="5422" y="4863"/>
                  </a:lnTo>
                  <a:lnTo>
                    <a:pt x="5239" y="4532"/>
                  </a:lnTo>
                  <a:lnTo>
                    <a:pt x="4828" y="3550"/>
                  </a:lnTo>
                  <a:lnTo>
                    <a:pt x="4372" y="3413"/>
                  </a:lnTo>
                  <a:lnTo>
                    <a:pt x="3790" y="2397"/>
                  </a:lnTo>
                  <a:lnTo>
                    <a:pt x="3733" y="2306"/>
                  </a:lnTo>
                  <a:lnTo>
                    <a:pt x="3048" y="2249"/>
                  </a:lnTo>
                  <a:lnTo>
                    <a:pt x="3641" y="1496"/>
                  </a:lnTo>
                  <a:lnTo>
                    <a:pt x="3824" y="800"/>
                  </a:lnTo>
                  <a:lnTo>
                    <a:pt x="3116" y="800"/>
                  </a:lnTo>
                  <a:lnTo>
                    <a:pt x="2443" y="9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384;p34">
              <a:extLst>
                <a:ext uri="{FF2B5EF4-FFF2-40B4-BE49-F238E27FC236}">
                  <a16:creationId xmlns:a16="http://schemas.microsoft.com/office/drawing/2014/main" id="{07AC75C2-878A-A1B8-D37C-1F18865D3C0D}"/>
                </a:ext>
              </a:extLst>
            </p:cNvPr>
            <p:cNvSpPr/>
            <p:nvPr/>
          </p:nvSpPr>
          <p:spPr>
            <a:xfrm>
              <a:off x="4445800" y="2124375"/>
              <a:ext cx="131825" cy="54825"/>
            </a:xfrm>
            <a:custGeom>
              <a:avLst/>
              <a:gdLst/>
              <a:ahLst/>
              <a:cxnLst/>
              <a:rect l="l" t="t" r="r" b="b"/>
              <a:pathLst>
                <a:path w="5273" h="2193" extrusionOk="0">
                  <a:moveTo>
                    <a:pt x="2876" y="720"/>
                  </a:moveTo>
                  <a:lnTo>
                    <a:pt x="1803" y="298"/>
                  </a:lnTo>
                  <a:lnTo>
                    <a:pt x="708" y="161"/>
                  </a:lnTo>
                  <a:lnTo>
                    <a:pt x="69" y="1"/>
                  </a:lnTo>
                  <a:lnTo>
                    <a:pt x="0" y="104"/>
                  </a:lnTo>
                  <a:lnTo>
                    <a:pt x="308" y="366"/>
                  </a:lnTo>
                  <a:lnTo>
                    <a:pt x="742" y="469"/>
                  </a:lnTo>
                  <a:lnTo>
                    <a:pt x="1221" y="800"/>
                  </a:lnTo>
                  <a:lnTo>
                    <a:pt x="1518" y="1393"/>
                  </a:lnTo>
                  <a:lnTo>
                    <a:pt x="1484" y="1781"/>
                  </a:lnTo>
                  <a:lnTo>
                    <a:pt x="2248" y="1736"/>
                  </a:lnTo>
                  <a:lnTo>
                    <a:pt x="3047" y="2169"/>
                  </a:lnTo>
                  <a:lnTo>
                    <a:pt x="4029" y="2021"/>
                  </a:lnTo>
                  <a:lnTo>
                    <a:pt x="4188" y="1884"/>
                  </a:lnTo>
                  <a:lnTo>
                    <a:pt x="4793" y="2135"/>
                  </a:lnTo>
                  <a:lnTo>
                    <a:pt x="5193" y="2192"/>
                  </a:lnTo>
                  <a:lnTo>
                    <a:pt x="5273" y="2101"/>
                  </a:lnTo>
                  <a:lnTo>
                    <a:pt x="4816" y="1610"/>
                  </a:lnTo>
                  <a:lnTo>
                    <a:pt x="4976" y="1485"/>
                  </a:lnTo>
                  <a:lnTo>
                    <a:pt x="4474" y="1290"/>
                  </a:lnTo>
                  <a:lnTo>
                    <a:pt x="4177" y="925"/>
                  </a:lnTo>
                  <a:lnTo>
                    <a:pt x="3447" y="743"/>
                  </a:lnTo>
                  <a:lnTo>
                    <a:pt x="3036" y="8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385;p34">
              <a:extLst>
                <a:ext uri="{FF2B5EF4-FFF2-40B4-BE49-F238E27FC236}">
                  <a16:creationId xmlns:a16="http://schemas.microsoft.com/office/drawing/2014/main" id="{A115F177-A3FC-7E97-3745-D3862794DCF2}"/>
                </a:ext>
              </a:extLst>
            </p:cNvPr>
            <p:cNvSpPr/>
            <p:nvPr/>
          </p:nvSpPr>
          <p:spPr>
            <a:xfrm>
              <a:off x="3656350" y="2860475"/>
              <a:ext cx="85900" cy="144950"/>
            </a:xfrm>
            <a:custGeom>
              <a:avLst/>
              <a:gdLst/>
              <a:ahLst/>
              <a:cxnLst/>
              <a:rect l="l" t="t" r="r" b="b"/>
              <a:pathLst>
                <a:path w="3436" h="5798" extrusionOk="0">
                  <a:moveTo>
                    <a:pt x="2614" y="69"/>
                  </a:moveTo>
                  <a:lnTo>
                    <a:pt x="2249" y="0"/>
                  </a:lnTo>
                  <a:lnTo>
                    <a:pt x="1986" y="149"/>
                  </a:lnTo>
                  <a:lnTo>
                    <a:pt x="1644" y="69"/>
                  </a:lnTo>
                  <a:lnTo>
                    <a:pt x="263" y="114"/>
                  </a:lnTo>
                  <a:lnTo>
                    <a:pt x="229" y="628"/>
                  </a:lnTo>
                  <a:lnTo>
                    <a:pt x="343" y="1313"/>
                  </a:lnTo>
                  <a:lnTo>
                    <a:pt x="548" y="2614"/>
                  </a:lnTo>
                  <a:lnTo>
                    <a:pt x="217" y="3367"/>
                  </a:lnTo>
                  <a:lnTo>
                    <a:pt x="1" y="4394"/>
                  </a:lnTo>
                  <a:lnTo>
                    <a:pt x="343" y="5181"/>
                  </a:lnTo>
                  <a:lnTo>
                    <a:pt x="320" y="5535"/>
                  </a:lnTo>
                  <a:lnTo>
                    <a:pt x="1028" y="5798"/>
                  </a:lnTo>
                  <a:lnTo>
                    <a:pt x="1747" y="5524"/>
                  </a:lnTo>
                  <a:lnTo>
                    <a:pt x="2203" y="5227"/>
                  </a:lnTo>
                  <a:lnTo>
                    <a:pt x="3436" y="4679"/>
                  </a:lnTo>
                  <a:lnTo>
                    <a:pt x="3264" y="4371"/>
                  </a:lnTo>
                  <a:lnTo>
                    <a:pt x="3059" y="3801"/>
                  </a:lnTo>
                  <a:lnTo>
                    <a:pt x="3002" y="3344"/>
                  </a:lnTo>
                  <a:lnTo>
                    <a:pt x="3173" y="2522"/>
                  </a:lnTo>
                  <a:lnTo>
                    <a:pt x="2968" y="2203"/>
                  </a:lnTo>
                  <a:lnTo>
                    <a:pt x="2888" y="1473"/>
                  </a:lnTo>
                  <a:lnTo>
                    <a:pt x="2899" y="811"/>
                  </a:lnTo>
                  <a:lnTo>
                    <a:pt x="2557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386;p34">
              <a:extLst>
                <a:ext uri="{FF2B5EF4-FFF2-40B4-BE49-F238E27FC236}">
                  <a16:creationId xmlns:a16="http://schemas.microsoft.com/office/drawing/2014/main" id="{84C5E0EA-74BB-D576-8539-01C1B4CC5A5D}"/>
                </a:ext>
              </a:extLst>
            </p:cNvPr>
            <p:cNvSpPr/>
            <p:nvPr/>
          </p:nvSpPr>
          <p:spPr>
            <a:xfrm>
              <a:off x="3419550" y="2826525"/>
              <a:ext cx="145250" cy="119850"/>
            </a:xfrm>
            <a:custGeom>
              <a:avLst/>
              <a:gdLst/>
              <a:ahLst/>
              <a:cxnLst/>
              <a:rect l="l" t="t" r="r" b="b"/>
              <a:pathLst>
                <a:path w="5810" h="4794" extrusionOk="0">
                  <a:moveTo>
                    <a:pt x="2899" y="137"/>
                  </a:moveTo>
                  <a:lnTo>
                    <a:pt x="2785" y="194"/>
                  </a:lnTo>
                  <a:lnTo>
                    <a:pt x="2363" y="114"/>
                  </a:lnTo>
                  <a:lnTo>
                    <a:pt x="2306" y="217"/>
                  </a:lnTo>
                  <a:lnTo>
                    <a:pt x="2112" y="229"/>
                  </a:lnTo>
                  <a:lnTo>
                    <a:pt x="1541" y="23"/>
                  </a:lnTo>
                  <a:lnTo>
                    <a:pt x="1164" y="0"/>
                  </a:lnTo>
                  <a:lnTo>
                    <a:pt x="1142" y="308"/>
                  </a:lnTo>
                  <a:lnTo>
                    <a:pt x="1062" y="400"/>
                  </a:lnTo>
                  <a:lnTo>
                    <a:pt x="1119" y="708"/>
                  </a:lnTo>
                  <a:lnTo>
                    <a:pt x="1005" y="833"/>
                  </a:lnTo>
                  <a:lnTo>
                    <a:pt x="822" y="833"/>
                  </a:lnTo>
                  <a:lnTo>
                    <a:pt x="617" y="970"/>
                  </a:lnTo>
                  <a:lnTo>
                    <a:pt x="377" y="959"/>
                  </a:lnTo>
                  <a:lnTo>
                    <a:pt x="0" y="1404"/>
                  </a:lnTo>
                  <a:lnTo>
                    <a:pt x="229" y="1564"/>
                  </a:lnTo>
                  <a:lnTo>
                    <a:pt x="343" y="1758"/>
                  </a:lnTo>
                  <a:lnTo>
                    <a:pt x="445" y="2157"/>
                  </a:lnTo>
                  <a:lnTo>
                    <a:pt x="628" y="2328"/>
                  </a:lnTo>
                  <a:lnTo>
                    <a:pt x="845" y="2454"/>
                  </a:lnTo>
                  <a:lnTo>
                    <a:pt x="1142" y="2808"/>
                  </a:lnTo>
                  <a:lnTo>
                    <a:pt x="1484" y="3344"/>
                  </a:lnTo>
                  <a:lnTo>
                    <a:pt x="1918" y="2945"/>
                  </a:lnTo>
                  <a:lnTo>
                    <a:pt x="2020" y="2705"/>
                  </a:lnTo>
                  <a:lnTo>
                    <a:pt x="2157" y="2500"/>
                  </a:lnTo>
                  <a:lnTo>
                    <a:pt x="2374" y="2477"/>
                  </a:lnTo>
                  <a:lnTo>
                    <a:pt x="2557" y="2306"/>
                  </a:lnTo>
                  <a:lnTo>
                    <a:pt x="3196" y="2306"/>
                  </a:lnTo>
                  <a:lnTo>
                    <a:pt x="3413" y="2625"/>
                  </a:lnTo>
                  <a:lnTo>
                    <a:pt x="3584" y="3013"/>
                  </a:lnTo>
                  <a:lnTo>
                    <a:pt x="3561" y="3276"/>
                  </a:lnTo>
                  <a:lnTo>
                    <a:pt x="3687" y="3515"/>
                  </a:lnTo>
                  <a:lnTo>
                    <a:pt x="3687" y="3846"/>
                  </a:lnTo>
                  <a:lnTo>
                    <a:pt x="3903" y="3801"/>
                  </a:lnTo>
                  <a:lnTo>
                    <a:pt x="4075" y="3766"/>
                  </a:lnTo>
                  <a:lnTo>
                    <a:pt x="4280" y="3675"/>
                  </a:lnTo>
                  <a:lnTo>
                    <a:pt x="4611" y="4223"/>
                  </a:lnTo>
                  <a:lnTo>
                    <a:pt x="4554" y="4599"/>
                  </a:lnTo>
                  <a:lnTo>
                    <a:pt x="4714" y="4782"/>
                  </a:lnTo>
                  <a:lnTo>
                    <a:pt x="4942" y="4793"/>
                  </a:lnTo>
                  <a:lnTo>
                    <a:pt x="5102" y="4428"/>
                  </a:lnTo>
                  <a:lnTo>
                    <a:pt x="5330" y="4451"/>
                  </a:lnTo>
                  <a:lnTo>
                    <a:pt x="5455" y="4451"/>
                  </a:lnTo>
                  <a:lnTo>
                    <a:pt x="5501" y="4052"/>
                  </a:lnTo>
                  <a:lnTo>
                    <a:pt x="5444" y="3880"/>
                  </a:lnTo>
                  <a:lnTo>
                    <a:pt x="5524" y="3755"/>
                  </a:lnTo>
                  <a:lnTo>
                    <a:pt x="5809" y="3641"/>
                  </a:lnTo>
                  <a:lnTo>
                    <a:pt x="5627" y="2910"/>
                  </a:lnTo>
                  <a:lnTo>
                    <a:pt x="5444" y="2545"/>
                  </a:lnTo>
                  <a:lnTo>
                    <a:pt x="5513" y="2226"/>
                  </a:lnTo>
                  <a:lnTo>
                    <a:pt x="5672" y="2157"/>
                  </a:lnTo>
                  <a:lnTo>
                    <a:pt x="5421" y="1906"/>
                  </a:lnTo>
                  <a:lnTo>
                    <a:pt x="5467" y="1632"/>
                  </a:lnTo>
                  <a:lnTo>
                    <a:pt x="5364" y="1530"/>
                  </a:lnTo>
                  <a:lnTo>
                    <a:pt x="5193" y="1621"/>
                  </a:lnTo>
                  <a:lnTo>
                    <a:pt x="5227" y="1313"/>
                  </a:lnTo>
                  <a:lnTo>
                    <a:pt x="5398" y="1084"/>
                  </a:lnTo>
                  <a:lnTo>
                    <a:pt x="5067" y="708"/>
                  </a:lnTo>
                  <a:lnTo>
                    <a:pt x="4988" y="457"/>
                  </a:lnTo>
                  <a:lnTo>
                    <a:pt x="4794" y="263"/>
                  </a:lnTo>
                  <a:lnTo>
                    <a:pt x="4645" y="229"/>
                  </a:lnTo>
                  <a:lnTo>
                    <a:pt x="4451" y="365"/>
                  </a:lnTo>
                  <a:lnTo>
                    <a:pt x="4200" y="480"/>
                  </a:lnTo>
                  <a:lnTo>
                    <a:pt x="3972" y="674"/>
                  </a:lnTo>
                  <a:lnTo>
                    <a:pt x="3629" y="605"/>
                  </a:lnTo>
                  <a:lnTo>
                    <a:pt x="3413" y="377"/>
                  </a:lnTo>
                  <a:lnTo>
                    <a:pt x="3287" y="343"/>
                  </a:lnTo>
                  <a:lnTo>
                    <a:pt x="3070" y="457"/>
                  </a:lnTo>
                  <a:lnTo>
                    <a:pt x="2945" y="4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387;p34">
              <a:extLst>
                <a:ext uri="{FF2B5EF4-FFF2-40B4-BE49-F238E27FC236}">
                  <a16:creationId xmlns:a16="http://schemas.microsoft.com/office/drawing/2014/main" id="{C5B93300-C4A5-B3B1-1DE5-DE0DF77E481E}"/>
                </a:ext>
              </a:extLst>
            </p:cNvPr>
            <p:cNvSpPr/>
            <p:nvPr/>
          </p:nvSpPr>
          <p:spPr>
            <a:xfrm>
              <a:off x="3386450" y="2797425"/>
              <a:ext cx="59650" cy="16850"/>
            </a:xfrm>
            <a:custGeom>
              <a:avLst/>
              <a:gdLst/>
              <a:ahLst/>
              <a:cxnLst/>
              <a:rect l="l" t="t" r="r" b="b"/>
              <a:pathLst>
                <a:path w="2386" h="674" extrusionOk="0">
                  <a:moveTo>
                    <a:pt x="1" y="651"/>
                  </a:moveTo>
                  <a:lnTo>
                    <a:pt x="720" y="674"/>
                  </a:lnTo>
                  <a:lnTo>
                    <a:pt x="914" y="537"/>
                  </a:lnTo>
                  <a:lnTo>
                    <a:pt x="1062" y="537"/>
                  </a:lnTo>
                  <a:lnTo>
                    <a:pt x="1359" y="331"/>
                  </a:lnTo>
                  <a:lnTo>
                    <a:pt x="1701" y="525"/>
                  </a:lnTo>
                  <a:lnTo>
                    <a:pt x="2043" y="537"/>
                  </a:lnTo>
                  <a:lnTo>
                    <a:pt x="2386" y="331"/>
                  </a:lnTo>
                  <a:lnTo>
                    <a:pt x="2226" y="69"/>
                  </a:lnTo>
                  <a:lnTo>
                    <a:pt x="1963" y="228"/>
                  </a:lnTo>
                  <a:lnTo>
                    <a:pt x="1712" y="217"/>
                  </a:lnTo>
                  <a:lnTo>
                    <a:pt x="1416" y="0"/>
                  </a:lnTo>
                  <a:lnTo>
                    <a:pt x="1153" y="12"/>
                  </a:lnTo>
                  <a:lnTo>
                    <a:pt x="971" y="228"/>
                  </a:lnTo>
                  <a:lnTo>
                    <a:pt x="103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388;p34">
              <a:extLst>
                <a:ext uri="{FF2B5EF4-FFF2-40B4-BE49-F238E27FC236}">
                  <a16:creationId xmlns:a16="http://schemas.microsoft.com/office/drawing/2014/main" id="{5C34D8DC-ECA3-0076-B52E-CE8795AB283F}"/>
                </a:ext>
              </a:extLst>
            </p:cNvPr>
            <p:cNvSpPr/>
            <p:nvPr/>
          </p:nvSpPr>
          <p:spPr>
            <a:xfrm>
              <a:off x="3389300" y="2825675"/>
              <a:ext cx="59375" cy="35950"/>
            </a:xfrm>
            <a:custGeom>
              <a:avLst/>
              <a:gdLst/>
              <a:ahLst/>
              <a:cxnLst/>
              <a:rect l="l" t="t" r="r" b="b"/>
              <a:pathLst>
                <a:path w="2375" h="1438" extrusionOk="0">
                  <a:moveTo>
                    <a:pt x="2374" y="34"/>
                  </a:moveTo>
                  <a:lnTo>
                    <a:pt x="902" y="0"/>
                  </a:lnTo>
                  <a:lnTo>
                    <a:pt x="685" y="91"/>
                  </a:lnTo>
                  <a:lnTo>
                    <a:pt x="434" y="69"/>
                  </a:lnTo>
                  <a:lnTo>
                    <a:pt x="1" y="228"/>
                  </a:lnTo>
                  <a:lnTo>
                    <a:pt x="46" y="411"/>
                  </a:lnTo>
                  <a:lnTo>
                    <a:pt x="286" y="605"/>
                  </a:lnTo>
                  <a:lnTo>
                    <a:pt x="286" y="742"/>
                  </a:lnTo>
                  <a:lnTo>
                    <a:pt x="457" y="993"/>
                  </a:lnTo>
                  <a:lnTo>
                    <a:pt x="800" y="1061"/>
                  </a:lnTo>
                  <a:lnTo>
                    <a:pt x="1210" y="1438"/>
                  </a:lnTo>
                  <a:lnTo>
                    <a:pt x="1587" y="993"/>
                  </a:lnTo>
                  <a:lnTo>
                    <a:pt x="1827" y="1004"/>
                  </a:lnTo>
                  <a:lnTo>
                    <a:pt x="2032" y="867"/>
                  </a:lnTo>
                  <a:lnTo>
                    <a:pt x="2215" y="867"/>
                  </a:lnTo>
                  <a:lnTo>
                    <a:pt x="2329" y="742"/>
                  </a:lnTo>
                  <a:lnTo>
                    <a:pt x="2272" y="434"/>
                  </a:lnTo>
                  <a:lnTo>
                    <a:pt x="2352" y="3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389;p34">
              <a:extLst>
                <a:ext uri="{FF2B5EF4-FFF2-40B4-BE49-F238E27FC236}">
                  <a16:creationId xmlns:a16="http://schemas.microsoft.com/office/drawing/2014/main" id="{2F1DDADB-6D0D-6AFE-717F-91989B6F7626}"/>
                </a:ext>
              </a:extLst>
            </p:cNvPr>
            <p:cNvSpPr/>
            <p:nvPr/>
          </p:nvSpPr>
          <p:spPr>
            <a:xfrm>
              <a:off x="3907700" y="3060175"/>
              <a:ext cx="39675" cy="28850"/>
            </a:xfrm>
            <a:custGeom>
              <a:avLst/>
              <a:gdLst/>
              <a:ahLst/>
              <a:cxnLst/>
              <a:rect l="l" t="t" r="r" b="b"/>
              <a:pathLst>
                <a:path w="1587" h="1154" extrusionOk="0">
                  <a:moveTo>
                    <a:pt x="1587" y="24"/>
                  </a:moveTo>
                  <a:lnTo>
                    <a:pt x="275" y="1"/>
                  </a:lnTo>
                  <a:lnTo>
                    <a:pt x="1" y="1028"/>
                  </a:lnTo>
                  <a:lnTo>
                    <a:pt x="149" y="1153"/>
                  </a:lnTo>
                  <a:lnTo>
                    <a:pt x="423" y="1119"/>
                  </a:lnTo>
                  <a:lnTo>
                    <a:pt x="1587" y="11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390;p34">
              <a:extLst>
                <a:ext uri="{FF2B5EF4-FFF2-40B4-BE49-F238E27FC236}">
                  <a16:creationId xmlns:a16="http://schemas.microsoft.com/office/drawing/2014/main" id="{7FAD3A13-6808-2226-CB3F-0C5F3E7561E4}"/>
                </a:ext>
              </a:extLst>
            </p:cNvPr>
            <p:cNvSpPr/>
            <p:nvPr/>
          </p:nvSpPr>
          <p:spPr>
            <a:xfrm>
              <a:off x="4094300" y="2162625"/>
              <a:ext cx="123275" cy="157225"/>
            </a:xfrm>
            <a:custGeom>
              <a:avLst/>
              <a:gdLst/>
              <a:ahLst/>
              <a:cxnLst/>
              <a:rect l="l" t="t" r="r" b="b"/>
              <a:pathLst>
                <a:path w="4931" h="6289" extrusionOk="0">
                  <a:moveTo>
                    <a:pt x="2945" y="5558"/>
                  </a:moveTo>
                  <a:lnTo>
                    <a:pt x="2830" y="5957"/>
                  </a:lnTo>
                  <a:lnTo>
                    <a:pt x="3766" y="6128"/>
                  </a:lnTo>
                  <a:lnTo>
                    <a:pt x="3766" y="6288"/>
                  </a:lnTo>
                  <a:lnTo>
                    <a:pt x="4850" y="6208"/>
                  </a:lnTo>
                  <a:lnTo>
                    <a:pt x="4930" y="5934"/>
                  </a:lnTo>
                  <a:lnTo>
                    <a:pt x="4531" y="6049"/>
                  </a:lnTo>
                  <a:lnTo>
                    <a:pt x="4531" y="5889"/>
                  </a:lnTo>
                  <a:lnTo>
                    <a:pt x="3972" y="5820"/>
                  </a:lnTo>
                  <a:lnTo>
                    <a:pt x="3390" y="5877"/>
                  </a:lnTo>
                  <a:close/>
                  <a:moveTo>
                    <a:pt x="4588" y="228"/>
                  </a:moveTo>
                  <a:lnTo>
                    <a:pt x="4200" y="0"/>
                  </a:lnTo>
                  <a:lnTo>
                    <a:pt x="4246" y="422"/>
                  </a:lnTo>
                  <a:lnTo>
                    <a:pt x="3584" y="514"/>
                  </a:lnTo>
                  <a:lnTo>
                    <a:pt x="3024" y="206"/>
                  </a:lnTo>
                  <a:lnTo>
                    <a:pt x="2465" y="457"/>
                  </a:lnTo>
                  <a:lnTo>
                    <a:pt x="1929" y="422"/>
                  </a:lnTo>
                  <a:lnTo>
                    <a:pt x="1792" y="457"/>
                  </a:lnTo>
                  <a:lnTo>
                    <a:pt x="1689" y="616"/>
                  </a:lnTo>
                  <a:lnTo>
                    <a:pt x="1290" y="594"/>
                  </a:lnTo>
                  <a:lnTo>
                    <a:pt x="1016" y="776"/>
                  </a:lnTo>
                  <a:lnTo>
                    <a:pt x="548" y="867"/>
                  </a:lnTo>
                  <a:lnTo>
                    <a:pt x="548" y="1096"/>
                  </a:lnTo>
                  <a:lnTo>
                    <a:pt x="320" y="1221"/>
                  </a:lnTo>
                  <a:lnTo>
                    <a:pt x="308" y="1529"/>
                  </a:lnTo>
                  <a:lnTo>
                    <a:pt x="0" y="1952"/>
                  </a:lnTo>
                  <a:lnTo>
                    <a:pt x="80" y="2226"/>
                  </a:lnTo>
                  <a:lnTo>
                    <a:pt x="491" y="2739"/>
                  </a:lnTo>
                  <a:lnTo>
                    <a:pt x="822" y="3161"/>
                  </a:lnTo>
                  <a:lnTo>
                    <a:pt x="1005" y="3778"/>
                  </a:lnTo>
                  <a:lnTo>
                    <a:pt x="1335" y="4508"/>
                  </a:lnTo>
                  <a:lnTo>
                    <a:pt x="1986" y="4919"/>
                  </a:lnTo>
                  <a:lnTo>
                    <a:pt x="2477" y="4907"/>
                  </a:lnTo>
                  <a:lnTo>
                    <a:pt x="2134" y="4097"/>
                  </a:lnTo>
                  <a:lnTo>
                    <a:pt x="2602" y="3994"/>
                  </a:lnTo>
                  <a:lnTo>
                    <a:pt x="2328" y="3527"/>
                  </a:lnTo>
                  <a:lnTo>
                    <a:pt x="3036" y="3766"/>
                  </a:lnTo>
                  <a:lnTo>
                    <a:pt x="2979" y="3241"/>
                  </a:lnTo>
                  <a:lnTo>
                    <a:pt x="2602" y="2979"/>
                  </a:lnTo>
                  <a:lnTo>
                    <a:pt x="2146" y="2556"/>
                  </a:lnTo>
                  <a:lnTo>
                    <a:pt x="2397" y="2351"/>
                  </a:lnTo>
                  <a:lnTo>
                    <a:pt x="1997" y="1929"/>
                  </a:lnTo>
                  <a:lnTo>
                    <a:pt x="1769" y="1381"/>
                  </a:lnTo>
                  <a:lnTo>
                    <a:pt x="1895" y="1198"/>
                  </a:lnTo>
                  <a:lnTo>
                    <a:pt x="2328" y="1655"/>
                  </a:lnTo>
                  <a:lnTo>
                    <a:pt x="2739" y="1655"/>
                  </a:lnTo>
                  <a:lnTo>
                    <a:pt x="3104" y="1507"/>
                  </a:lnTo>
                  <a:lnTo>
                    <a:pt x="2545" y="993"/>
                  </a:lnTo>
                  <a:lnTo>
                    <a:pt x="3413" y="765"/>
                  </a:lnTo>
                  <a:lnTo>
                    <a:pt x="3801" y="856"/>
                  </a:lnTo>
                  <a:lnTo>
                    <a:pt x="4257" y="879"/>
                  </a:lnTo>
                  <a:lnTo>
                    <a:pt x="4405" y="7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391;p34">
              <a:extLst>
                <a:ext uri="{FF2B5EF4-FFF2-40B4-BE49-F238E27FC236}">
                  <a16:creationId xmlns:a16="http://schemas.microsoft.com/office/drawing/2014/main" id="{64DE19DE-F10A-F376-17C0-17674F2A7E00}"/>
                </a:ext>
              </a:extLst>
            </p:cNvPr>
            <p:cNvSpPr/>
            <p:nvPr/>
          </p:nvSpPr>
          <p:spPr>
            <a:xfrm>
              <a:off x="2778475" y="1342375"/>
              <a:ext cx="794300" cy="424550"/>
            </a:xfrm>
            <a:custGeom>
              <a:avLst/>
              <a:gdLst/>
              <a:ahLst/>
              <a:cxnLst/>
              <a:rect l="l" t="t" r="r" b="b"/>
              <a:pathLst>
                <a:path w="31772" h="16982" extrusionOk="0">
                  <a:moveTo>
                    <a:pt x="24982" y="57"/>
                  </a:moveTo>
                  <a:lnTo>
                    <a:pt x="21273" y="0"/>
                  </a:lnTo>
                  <a:lnTo>
                    <a:pt x="19584" y="34"/>
                  </a:lnTo>
                  <a:lnTo>
                    <a:pt x="18876" y="228"/>
                  </a:lnTo>
                  <a:lnTo>
                    <a:pt x="17233" y="206"/>
                  </a:lnTo>
                  <a:lnTo>
                    <a:pt x="15418" y="514"/>
                  </a:lnTo>
                  <a:lnTo>
                    <a:pt x="15190" y="753"/>
                  </a:lnTo>
                  <a:lnTo>
                    <a:pt x="16148" y="1050"/>
                  </a:lnTo>
                  <a:lnTo>
                    <a:pt x="15258" y="867"/>
                  </a:lnTo>
                  <a:lnTo>
                    <a:pt x="14619" y="822"/>
                  </a:lnTo>
                  <a:lnTo>
                    <a:pt x="13626" y="628"/>
                  </a:lnTo>
                  <a:lnTo>
                    <a:pt x="12109" y="925"/>
                  </a:lnTo>
                  <a:lnTo>
                    <a:pt x="11721" y="753"/>
                  </a:lnTo>
                  <a:lnTo>
                    <a:pt x="10237" y="753"/>
                  </a:lnTo>
                  <a:lnTo>
                    <a:pt x="8685" y="833"/>
                  </a:lnTo>
                  <a:lnTo>
                    <a:pt x="7418" y="982"/>
                  </a:lnTo>
                  <a:lnTo>
                    <a:pt x="7384" y="1233"/>
                  </a:lnTo>
                  <a:lnTo>
                    <a:pt x="6631" y="1313"/>
                  </a:lnTo>
                  <a:lnTo>
                    <a:pt x="4554" y="1723"/>
                  </a:lnTo>
                  <a:lnTo>
                    <a:pt x="3892" y="1963"/>
                  </a:lnTo>
                  <a:lnTo>
                    <a:pt x="5044" y="2180"/>
                  </a:lnTo>
                  <a:lnTo>
                    <a:pt x="4645" y="2408"/>
                  </a:lnTo>
                  <a:lnTo>
                    <a:pt x="2522" y="2716"/>
                  </a:lnTo>
                  <a:lnTo>
                    <a:pt x="308" y="3036"/>
                  </a:lnTo>
                  <a:lnTo>
                    <a:pt x="0" y="3275"/>
                  </a:lnTo>
                  <a:lnTo>
                    <a:pt x="913" y="3561"/>
                  </a:lnTo>
                  <a:lnTo>
                    <a:pt x="2979" y="3732"/>
                  </a:lnTo>
                  <a:lnTo>
                    <a:pt x="1906" y="3766"/>
                  </a:lnTo>
                  <a:lnTo>
                    <a:pt x="354" y="3972"/>
                  </a:lnTo>
                  <a:lnTo>
                    <a:pt x="890" y="4417"/>
                  </a:lnTo>
                  <a:lnTo>
                    <a:pt x="1324" y="4633"/>
                  </a:lnTo>
                  <a:lnTo>
                    <a:pt x="2659" y="4588"/>
                  </a:lnTo>
                  <a:lnTo>
                    <a:pt x="4109" y="4565"/>
                  </a:lnTo>
                  <a:lnTo>
                    <a:pt x="5193" y="4599"/>
                  </a:lnTo>
                  <a:lnTo>
                    <a:pt x="6334" y="5022"/>
                  </a:lnTo>
                  <a:lnTo>
                    <a:pt x="6129" y="5318"/>
                  </a:lnTo>
                  <a:lnTo>
                    <a:pt x="6642" y="5592"/>
                  </a:lnTo>
                  <a:lnTo>
                    <a:pt x="6848" y="6345"/>
                  </a:lnTo>
                  <a:lnTo>
                    <a:pt x="6984" y="6859"/>
                  </a:lnTo>
                  <a:lnTo>
                    <a:pt x="7190" y="7133"/>
                  </a:lnTo>
                  <a:lnTo>
                    <a:pt x="6186" y="7817"/>
                  </a:lnTo>
                  <a:lnTo>
                    <a:pt x="6562" y="8000"/>
                  </a:lnTo>
                  <a:lnTo>
                    <a:pt x="7190" y="7886"/>
                  </a:lnTo>
                  <a:lnTo>
                    <a:pt x="7555" y="8148"/>
                  </a:lnTo>
                  <a:lnTo>
                    <a:pt x="8308" y="8628"/>
                  </a:lnTo>
                  <a:lnTo>
                    <a:pt x="7247" y="8434"/>
                  </a:lnTo>
                  <a:lnTo>
                    <a:pt x="6699" y="8434"/>
                  </a:lnTo>
                  <a:lnTo>
                    <a:pt x="6277" y="8833"/>
                  </a:lnTo>
                  <a:lnTo>
                    <a:pt x="6060" y="9347"/>
                  </a:lnTo>
                  <a:lnTo>
                    <a:pt x="6665" y="9598"/>
                  </a:lnTo>
                  <a:lnTo>
                    <a:pt x="7236" y="9484"/>
                  </a:lnTo>
                  <a:lnTo>
                    <a:pt x="7601" y="9370"/>
                  </a:lnTo>
                  <a:lnTo>
                    <a:pt x="8388" y="9096"/>
                  </a:lnTo>
                  <a:lnTo>
                    <a:pt x="7989" y="9701"/>
                  </a:lnTo>
                  <a:lnTo>
                    <a:pt x="7612" y="10020"/>
                  </a:lnTo>
                  <a:lnTo>
                    <a:pt x="6608" y="10305"/>
                  </a:lnTo>
                  <a:lnTo>
                    <a:pt x="5604" y="11207"/>
                  </a:lnTo>
                  <a:lnTo>
                    <a:pt x="5889" y="11492"/>
                  </a:lnTo>
                  <a:lnTo>
                    <a:pt x="5410" y="12063"/>
                  </a:lnTo>
                  <a:lnTo>
                    <a:pt x="5935" y="12805"/>
                  </a:lnTo>
                  <a:lnTo>
                    <a:pt x="5718" y="13524"/>
                  </a:lnTo>
                  <a:lnTo>
                    <a:pt x="5820" y="14049"/>
                  </a:lnTo>
                  <a:lnTo>
                    <a:pt x="6505" y="15064"/>
                  </a:lnTo>
                  <a:lnTo>
                    <a:pt x="6619" y="15863"/>
                  </a:lnTo>
                  <a:lnTo>
                    <a:pt x="7064" y="16320"/>
                  </a:lnTo>
                  <a:lnTo>
                    <a:pt x="8331" y="16320"/>
                  </a:lnTo>
                  <a:lnTo>
                    <a:pt x="9039" y="16981"/>
                  </a:lnTo>
                  <a:lnTo>
                    <a:pt x="9974" y="16947"/>
                  </a:lnTo>
                  <a:lnTo>
                    <a:pt x="10556" y="16126"/>
                  </a:lnTo>
                  <a:lnTo>
                    <a:pt x="11059" y="15441"/>
                  </a:lnTo>
                  <a:lnTo>
                    <a:pt x="11013" y="14813"/>
                  </a:lnTo>
                  <a:lnTo>
                    <a:pt x="12234" y="14163"/>
                  </a:lnTo>
                  <a:lnTo>
                    <a:pt x="12713" y="13638"/>
                  </a:lnTo>
                  <a:lnTo>
                    <a:pt x="12907" y="13079"/>
                  </a:lnTo>
                  <a:lnTo>
                    <a:pt x="13581" y="12576"/>
                  </a:lnTo>
                  <a:lnTo>
                    <a:pt x="14505" y="12394"/>
                  </a:lnTo>
                  <a:lnTo>
                    <a:pt x="15372" y="12188"/>
                  </a:lnTo>
                  <a:lnTo>
                    <a:pt x="15806" y="12166"/>
                  </a:lnTo>
                  <a:lnTo>
                    <a:pt x="17255" y="11606"/>
                  </a:lnTo>
                  <a:lnTo>
                    <a:pt x="18317" y="10796"/>
                  </a:lnTo>
                  <a:lnTo>
                    <a:pt x="19002" y="10499"/>
                  </a:lnTo>
                  <a:lnTo>
                    <a:pt x="19652" y="10477"/>
                  </a:lnTo>
                  <a:lnTo>
                    <a:pt x="21444" y="10225"/>
                  </a:lnTo>
                  <a:lnTo>
                    <a:pt x="23167" y="9609"/>
                  </a:lnTo>
                  <a:lnTo>
                    <a:pt x="24867" y="8959"/>
                  </a:lnTo>
                  <a:lnTo>
                    <a:pt x="24080" y="8913"/>
                  </a:lnTo>
                  <a:lnTo>
                    <a:pt x="22562" y="8879"/>
                  </a:lnTo>
                  <a:lnTo>
                    <a:pt x="23327" y="8479"/>
                  </a:lnTo>
                  <a:lnTo>
                    <a:pt x="23247" y="7966"/>
                  </a:lnTo>
                  <a:lnTo>
                    <a:pt x="23852" y="8400"/>
                  </a:lnTo>
                  <a:lnTo>
                    <a:pt x="24240" y="8696"/>
                  </a:lnTo>
                  <a:lnTo>
                    <a:pt x="25278" y="8559"/>
                  </a:lnTo>
                  <a:lnTo>
                    <a:pt x="25187" y="7943"/>
                  </a:lnTo>
                  <a:lnTo>
                    <a:pt x="24548" y="7498"/>
                  </a:lnTo>
                  <a:lnTo>
                    <a:pt x="23840" y="7315"/>
                  </a:lnTo>
                  <a:lnTo>
                    <a:pt x="24183" y="7110"/>
                  </a:lnTo>
                  <a:lnTo>
                    <a:pt x="25210" y="7418"/>
                  </a:lnTo>
                  <a:lnTo>
                    <a:pt x="25278" y="7087"/>
                  </a:lnTo>
                  <a:lnTo>
                    <a:pt x="24696" y="6596"/>
                  </a:lnTo>
                  <a:lnTo>
                    <a:pt x="25461" y="6596"/>
                  </a:lnTo>
                  <a:lnTo>
                    <a:pt x="26260" y="6482"/>
                  </a:lnTo>
                  <a:lnTo>
                    <a:pt x="26499" y="6231"/>
                  </a:lnTo>
                  <a:lnTo>
                    <a:pt x="25929" y="5934"/>
                  </a:lnTo>
                  <a:lnTo>
                    <a:pt x="27161" y="5889"/>
                  </a:lnTo>
                  <a:lnTo>
                    <a:pt x="26591" y="5273"/>
                  </a:lnTo>
                  <a:lnTo>
                    <a:pt x="27173" y="5204"/>
                  </a:lnTo>
                  <a:lnTo>
                    <a:pt x="27184" y="4599"/>
                  </a:lnTo>
                  <a:lnTo>
                    <a:pt x="26305" y="4245"/>
                  </a:lnTo>
                  <a:lnTo>
                    <a:pt x="27218" y="4017"/>
                  </a:lnTo>
                  <a:lnTo>
                    <a:pt x="28040" y="4006"/>
                  </a:lnTo>
                  <a:lnTo>
                    <a:pt x="27526" y="3549"/>
                  </a:lnTo>
                  <a:lnTo>
                    <a:pt x="27686" y="2819"/>
                  </a:lnTo>
                  <a:lnTo>
                    <a:pt x="28200" y="2408"/>
                  </a:lnTo>
                  <a:lnTo>
                    <a:pt x="28896" y="1952"/>
                  </a:lnTo>
                  <a:lnTo>
                    <a:pt x="27755" y="1917"/>
                  </a:lnTo>
                  <a:lnTo>
                    <a:pt x="29375" y="1826"/>
                  </a:lnTo>
                  <a:lnTo>
                    <a:pt x="29683" y="1678"/>
                  </a:lnTo>
                  <a:lnTo>
                    <a:pt x="31772" y="1267"/>
                  </a:lnTo>
                  <a:lnTo>
                    <a:pt x="31544" y="1027"/>
                  </a:lnTo>
                  <a:lnTo>
                    <a:pt x="30117" y="913"/>
                  </a:lnTo>
                  <a:lnTo>
                    <a:pt x="27698" y="1119"/>
                  </a:lnTo>
                  <a:lnTo>
                    <a:pt x="26385" y="1335"/>
                  </a:lnTo>
                  <a:lnTo>
                    <a:pt x="27036" y="1004"/>
                  </a:lnTo>
                  <a:lnTo>
                    <a:pt x="26705" y="810"/>
                  </a:lnTo>
                  <a:lnTo>
                    <a:pt x="25700" y="982"/>
                  </a:lnTo>
                  <a:lnTo>
                    <a:pt x="24320" y="776"/>
                  </a:lnTo>
                  <a:lnTo>
                    <a:pt x="22596" y="856"/>
                  </a:lnTo>
                  <a:lnTo>
                    <a:pt x="22391" y="753"/>
                  </a:lnTo>
                  <a:lnTo>
                    <a:pt x="25004" y="696"/>
                  </a:lnTo>
                  <a:lnTo>
                    <a:pt x="26842" y="662"/>
                  </a:lnTo>
                  <a:lnTo>
                    <a:pt x="27789" y="4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392;p34">
              <a:extLst>
                <a:ext uri="{FF2B5EF4-FFF2-40B4-BE49-F238E27FC236}">
                  <a16:creationId xmlns:a16="http://schemas.microsoft.com/office/drawing/2014/main" id="{06452B85-8E1F-305A-52C8-A67A1CDA9C16}"/>
                </a:ext>
              </a:extLst>
            </p:cNvPr>
            <p:cNvSpPr/>
            <p:nvPr/>
          </p:nvSpPr>
          <p:spPr>
            <a:xfrm>
              <a:off x="1890025" y="2707825"/>
              <a:ext cx="82475" cy="92750"/>
            </a:xfrm>
            <a:custGeom>
              <a:avLst/>
              <a:gdLst/>
              <a:ahLst/>
              <a:cxnLst/>
              <a:rect l="l" t="t" r="r" b="b"/>
              <a:pathLst>
                <a:path w="3299" h="3710" extrusionOk="0">
                  <a:moveTo>
                    <a:pt x="2797" y="12"/>
                  </a:moveTo>
                  <a:lnTo>
                    <a:pt x="2066" y="1"/>
                  </a:lnTo>
                  <a:lnTo>
                    <a:pt x="1324" y="1"/>
                  </a:lnTo>
                  <a:lnTo>
                    <a:pt x="1267" y="514"/>
                  </a:lnTo>
                  <a:lnTo>
                    <a:pt x="902" y="514"/>
                  </a:lnTo>
                  <a:lnTo>
                    <a:pt x="1153" y="811"/>
                  </a:lnTo>
                  <a:lnTo>
                    <a:pt x="1427" y="1028"/>
                  </a:lnTo>
                  <a:lnTo>
                    <a:pt x="1496" y="1233"/>
                  </a:lnTo>
                  <a:lnTo>
                    <a:pt x="1610" y="1279"/>
                  </a:lnTo>
                  <a:lnTo>
                    <a:pt x="1553" y="1587"/>
                  </a:lnTo>
                  <a:lnTo>
                    <a:pt x="548" y="1587"/>
                  </a:lnTo>
                  <a:lnTo>
                    <a:pt x="69" y="2329"/>
                  </a:lnTo>
                  <a:lnTo>
                    <a:pt x="172" y="2500"/>
                  </a:lnTo>
                  <a:lnTo>
                    <a:pt x="58" y="2706"/>
                  </a:lnTo>
                  <a:lnTo>
                    <a:pt x="1" y="2979"/>
                  </a:lnTo>
                  <a:lnTo>
                    <a:pt x="389" y="3356"/>
                  </a:lnTo>
                  <a:lnTo>
                    <a:pt x="742" y="3539"/>
                  </a:lnTo>
                  <a:lnTo>
                    <a:pt x="1222" y="3550"/>
                  </a:lnTo>
                  <a:lnTo>
                    <a:pt x="1633" y="3710"/>
                  </a:lnTo>
                  <a:lnTo>
                    <a:pt x="1655" y="3573"/>
                  </a:lnTo>
                  <a:lnTo>
                    <a:pt x="1952" y="3345"/>
                  </a:lnTo>
                  <a:lnTo>
                    <a:pt x="2112" y="3242"/>
                  </a:lnTo>
                  <a:lnTo>
                    <a:pt x="2089" y="3139"/>
                  </a:lnTo>
                  <a:lnTo>
                    <a:pt x="2283" y="3082"/>
                  </a:lnTo>
                  <a:lnTo>
                    <a:pt x="2466" y="2854"/>
                  </a:lnTo>
                  <a:lnTo>
                    <a:pt x="2431" y="2671"/>
                  </a:lnTo>
                  <a:lnTo>
                    <a:pt x="2500" y="2500"/>
                  </a:lnTo>
                  <a:lnTo>
                    <a:pt x="2899" y="2238"/>
                  </a:lnTo>
                  <a:lnTo>
                    <a:pt x="3299" y="1895"/>
                  </a:lnTo>
                  <a:lnTo>
                    <a:pt x="3082" y="1781"/>
                  </a:lnTo>
                  <a:lnTo>
                    <a:pt x="3002" y="1918"/>
                  </a:lnTo>
                  <a:lnTo>
                    <a:pt x="2751" y="1758"/>
                  </a:lnTo>
                  <a:lnTo>
                    <a:pt x="2523" y="1758"/>
                  </a:lnTo>
                  <a:lnTo>
                    <a:pt x="2694" y="73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393;p34">
              <a:extLst>
                <a:ext uri="{FF2B5EF4-FFF2-40B4-BE49-F238E27FC236}">
                  <a16:creationId xmlns:a16="http://schemas.microsoft.com/office/drawing/2014/main" id="{404AD14D-5DC1-8E62-5130-FFAAB184DE26}"/>
                </a:ext>
              </a:extLst>
            </p:cNvPr>
            <p:cNvSpPr/>
            <p:nvPr/>
          </p:nvSpPr>
          <p:spPr>
            <a:xfrm>
              <a:off x="2492600" y="2922100"/>
              <a:ext cx="95875" cy="161225"/>
            </a:xfrm>
            <a:custGeom>
              <a:avLst/>
              <a:gdLst/>
              <a:ahLst/>
              <a:cxnLst/>
              <a:rect l="l" t="t" r="r" b="b"/>
              <a:pathLst>
                <a:path w="3835" h="6449" extrusionOk="0">
                  <a:moveTo>
                    <a:pt x="3412" y="2191"/>
                  </a:moveTo>
                  <a:lnTo>
                    <a:pt x="3116" y="1861"/>
                  </a:lnTo>
                  <a:lnTo>
                    <a:pt x="2705" y="1415"/>
                  </a:lnTo>
                  <a:lnTo>
                    <a:pt x="2408" y="1404"/>
                  </a:lnTo>
                  <a:lnTo>
                    <a:pt x="2385" y="936"/>
                  </a:lnTo>
                  <a:lnTo>
                    <a:pt x="1917" y="343"/>
                  </a:lnTo>
                  <a:lnTo>
                    <a:pt x="1404" y="0"/>
                  </a:lnTo>
                  <a:lnTo>
                    <a:pt x="753" y="548"/>
                  </a:lnTo>
                  <a:lnTo>
                    <a:pt x="662" y="879"/>
                  </a:lnTo>
                  <a:lnTo>
                    <a:pt x="936" y="1199"/>
                  </a:lnTo>
                  <a:lnTo>
                    <a:pt x="719" y="1370"/>
                  </a:lnTo>
                  <a:lnTo>
                    <a:pt x="228" y="1530"/>
                  </a:lnTo>
                  <a:lnTo>
                    <a:pt x="228" y="1940"/>
                  </a:lnTo>
                  <a:lnTo>
                    <a:pt x="0" y="2203"/>
                  </a:lnTo>
                  <a:lnTo>
                    <a:pt x="537" y="2888"/>
                  </a:lnTo>
                  <a:lnTo>
                    <a:pt x="947" y="2842"/>
                  </a:lnTo>
                  <a:lnTo>
                    <a:pt x="1130" y="3059"/>
                  </a:lnTo>
                  <a:lnTo>
                    <a:pt x="1016" y="3458"/>
                  </a:lnTo>
                  <a:lnTo>
                    <a:pt x="1290" y="3584"/>
                  </a:lnTo>
                  <a:lnTo>
                    <a:pt x="1461" y="4006"/>
                  </a:lnTo>
                  <a:lnTo>
                    <a:pt x="1233" y="4326"/>
                  </a:lnTo>
                  <a:lnTo>
                    <a:pt x="1084" y="5090"/>
                  </a:lnTo>
                  <a:lnTo>
                    <a:pt x="1290" y="5570"/>
                  </a:lnTo>
                  <a:lnTo>
                    <a:pt x="1335" y="5980"/>
                  </a:lnTo>
                  <a:lnTo>
                    <a:pt x="1826" y="6403"/>
                  </a:lnTo>
                  <a:lnTo>
                    <a:pt x="2214" y="6448"/>
                  </a:lnTo>
                  <a:lnTo>
                    <a:pt x="2317" y="6266"/>
                  </a:lnTo>
                  <a:lnTo>
                    <a:pt x="2557" y="6231"/>
                  </a:lnTo>
                  <a:lnTo>
                    <a:pt x="2933" y="6083"/>
                  </a:lnTo>
                  <a:lnTo>
                    <a:pt x="3184" y="5832"/>
                  </a:lnTo>
                  <a:lnTo>
                    <a:pt x="3629" y="5912"/>
                  </a:lnTo>
                  <a:lnTo>
                    <a:pt x="3835" y="5878"/>
                  </a:lnTo>
                  <a:lnTo>
                    <a:pt x="3355" y="5079"/>
                  </a:lnTo>
                  <a:lnTo>
                    <a:pt x="3264" y="4577"/>
                  </a:lnTo>
                  <a:lnTo>
                    <a:pt x="3002" y="4565"/>
                  </a:lnTo>
                  <a:lnTo>
                    <a:pt x="2659" y="3915"/>
                  </a:lnTo>
                  <a:lnTo>
                    <a:pt x="2819" y="3435"/>
                  </a:lnTo>
                  <a:lnTo>
                    <a:pt x="2773" y="3230"/>
                  </a:lnTo>
                  <a:lnTo>
                    <a:pt x="3275" y="30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394;p34">
              <a:extLst>
                <a:ext uri="{FF2B5EF4-FFF2-40B4-BE49-F238E27FC236}">
                  <a16:creationId xmlns:a16="http://schemas.microsoft.com/office/drawing/2014/main" id="{4C94DA21-5C88-5560-2E0D-249144AE2836}"/>
                </a:ext>
              </a:extLst>
            </p:cNvPr>
            <p:cNvSpPr/>
            <p:nvPr/>
          </p:nvSpPr>
          <p:spPr>
            <a:xfrm>
              <a:off x="1947100" y="2748925"/>
              <a:ext cx="124400" cy="68775"/>
            </a:xfrm>
            <a:custGeom>
              <a:avLst/>
              <a:gdLst/>
              <a:ahLst/>
              <a:cxnLst/>
              <a:rect l="l" t="t" r="r" b="b"/>
              <a:pathLst>
                <a:path w="4976" h="2751" extrusionOk="0">
                  <a:moveTo>
                    <a:pt x="4976" y="925"/>
                  </a:moveTo>
                  <a:lnTo>
                    <a:pt x="4793" y="673"/>
                  </a:lnTo>
                  <a:lnTo>
                    <a:pt x="4519" y="525"/>
                  </a:lnTo>
                  <a:lnTo>
                    <a:pt x="4314" y="331"/>
                  </a:lnTo>
                  <a:lnTo>
                    <a:pt x="4086" y="160"/>
                  </a:lnTo>
                  <a:lnTo>
                    <a:pt x="3972" y="137"/>
                  </a:lnTo>
                  <a:lnTo>
                    <a:pt x="3606" y="12"/>
                  </a:lnTo>
                  <a:lnTo>
                    <a:pt x="3458" y="80"/>
                  </a:lnTo>
                  <a:lnTo>
                    <a:pt x="3241" y="114"/>
                  </a:lnTo>
                  <a:lnTo>
                    <a:pt x="3059" y="57"/>
                  </a:lnTo>
                  <a:lnTo>
                    <a:pt x="2807" y="0"/>
                  </a:lnTo>
                  <a:lnTo>
                    <a:pt x="2693" y="103"/>
                  </a:lnTo>
                  <a:lnTo>
                    <a:pt x="2442" y="194"/>
                  </a:lnTo>
                  <a:lnTo>
                    <a:pt x="2066" y="228"/>
                  </a:lnTo>
                  <a:lnTo>
                    <a:pt x="1712" y="137"/>
                  </a:lnTo>
                  <a:lnTo>
                    <a:pt x="1586" y="194"/>
                  </a:lnTo>
                  <a:lnTo>
                    <a:pt x="1518" y="114"/>
                  </a:lnTo>
                  <a:lnTo>
                    <a:pt x="1290" y="126"/>
                  </a:lnTo>
                  <a:lnTo>
                    <a:pt x="1096" y="285"/>
                  </a:lnTo>
                  <a:lnTo>
                    <a:pt x="1016" y="251"/>
                  </a:lnTo>
                  <a:lnTo>
                    <a:pt x="616" y="594"/>
                  </a:lnTo>
                  <a:lnTo>
                    <a:pt x="217" y="856"/>
                  </a:lnTo>
                  <a:lnTo>
                    <a:pt x="137" y="1027"/>
                  </a:lnTo>
                  <a:lnTo>
                    <a:pt x="183" y="1210"/>
                  </a:lnTo>
                  <a:lnTo>
                    <a:pt x="0" y="1438"/>
                  </a:lnTo>
                  <a:lnTo>
                    <a:pt x="217" y="1507"/>
                  </a:lnTo>
                  <a:lnTo>
                    <a:pt x="365" y="1701"/>
                  </a:lnTo>
                  <a:lnTo>
                    <a:pt x="605" y="1838"/>
                  </a:lnTo>
                  <a:lnTo>
                    <a:pt x="616" y="1963"/>
                  </a:lnTo>
                  <a:lnTo>
                    <a:pt x="970" y="1849"/>
                  </a:lnTo>
                  <a:lnTo>
                    <a:pt x="1130" y="1929"/>
                  </a:lnTo>
                  <a:lnTo>
                    <a:pt x="1233" y="2020"/>
                  </a:lnTo>
                  <a:lnTo>
                    <a:pt x="1141" y="2385"/>
                  </a:lnTo>
                  <a:lnTo>
                    <a:pt x="1381" y="2465"/>
                  </a:lnTo>
                  <a:lnTo>
                    <a:pt x="1484" y="2751"/>
                  </a:lnTo>
                  <a:lnTo>
                    <a:pt x="1746" y="2705"/>
                  </a:lnTo>
                  <a:lnTo>
                    <a:pt x="1860" y="2499"/>
                  </a:lnTo>
                  <a:lnTo>
                    <a:pt x="1974" y="2499"/>
                  </a:lnTo>
                  <a:lnTo>
                    <a:pt x="1997" y="2054"/>
                  </a:lnTo>
                  <a:lnTo>
                    <a:pt x="2180" y="2020"/>
                  </a:lnTo>
                  <a:lnTo>
                    <a:pt x="2351" y="2020"/>
                  </a:lnTo>
                  <a:lnTo>
                    <a:pt x="2556" y="1780"/>
                  </a:lnTo>
                  <a:lnTo>
                    <a:pt x="2773" y="1963"/>
                  </a:lnTo>
                  <a:lnTo>
                    <a:pt x="2853" y="1849"/>
                  </a:lnTo>
                  <a:lnTo>
                    <a:pt x="3013" y="1758"/>
                  </a:lnTo>
                  <a:lnTo>
                    <a:pt x="3310" y="1495"/>
                  </a:lnTo>
                  <a:lnTo>
                    <a:pt x="3355" y="1313"/>
                  </a:lnTo>
                  <a:lnTo>
                    <a:pt x="3424" y="1324"/>
                  </a:lnTo>
                  <a:lnTo>
                    <a:pt x="3538" y="1107"/>
                  </a:lnTo>
                  <a:lnTo>
                    <a:pt x="3629" y="1084"/>
                  </a:lnTo>
                  <a:lnTo>
                    <a:pt x="3755" y="1210"/>
                  </a:lnTo>
                  <a:lnTo>
                    <a:pt x="3914" y="1256"/>
                  </a:lnTo>
                  <a:lnTo>
                    <a:pt x="4097" y="1141"/>
                  </a:lnTo>
                  <a:lnTo>
                    <a:pt x="4291" y="1141"/>
                  </a:lnTo>
                  <a:lnTo>
                    <a:pt x="4576" y="1027"/>
                  </a:lnTo>
                  <a:lnTo>
                    <a:pt x="4713" y="9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395;p34">
              <a:extLst>
                <a:ext uri="{FF2B5EF4-FFF2-40B4-BE49-F238E27FC236}">
                  <a16:creationId xmlns:a16="http://schemas.microsoft.com/office/drawing/2014/main" id="{79D72FEB-36F5-E19B-4F84-1193C2D22550}"/>
                </a:ext>
              </a:extLst>
            </p:cNvPr>
            <p:cNvSpPr/>
            <p:nvPr/>
          </p:nvSpPr>
          <p:spPr>
            <a:xfrm>
              <a:off x="3966475" y="2059325"/>
              <a:ext cx="102725" cy="88475"/>
            </a:xfrm>
            <a:custGeom>
              <a:avLst/>
              <a:gdLst/>
              <a:ahLst/>
              <a:cxnLst/>
              <a:rect l="l" t="t" r="r" b="b"/>
              <a:pathLst>
                <a:path w="4109" h="3539" extrusionOk="0">
                  <a:moveTo>
                    <a:pt x="2797" y="492"/>
                  </a:moveTo>
                  <a:lnTo>
                    <a:pt x="2226" y="115"/>
                  </a:lnTo>
                  <a:lnTo>
                    <a:pt x="1998" y="1"/>
                  </a:lnTo>
                  <a:lnTo>
                    <a:pt x="1439" y="252"/>
                  </a:lnTo>
                  <a:lnTo>
                    <a:pt x="1393" y="606"/>
                  </a:lnTo>
                  <a:lnTo>
                    <a:pt x="1153" y="686"/>
                  </a:lnTo>
                  <a:lnTo>
                    <a:pt x="1176" y="937"/>
                  </a:lnTo>
                  <a:lnTo>
                    <a:pt x="891" y="914"/>
                  </a:lnTo>
                  <a:lnTo>
                    <a:pt x="640" y="777"/>
                  </a:lnTo>
                  <a:lnTo>
                    <a:pt x="526" y="914"/>
                  </a:lnTo>
                  <a:lnTo>
                    <a:pt x="23" y="891"/>
                  </a:lnTo>
                  <a:lnTo>
                    <a:pt x="1" y="903"/>
                  </a:lnTo>
                  <a:lnTo>
                    <a:pt x="1" y="1222"/>
                  </a:lnTo>
                  <a:lnTo>
                    <a:pt x="240" y="1507"/>
                  </a:lnTo>
                  <a:lnTo>
                    <a:pt x="423" y="1131"/>
                  </a:lnTo>
                  <a:lnTo>
                    <a:pt x="891" y="1279"/>
                  </a:lnTo>
                  <a:lnTo>
                    <a:pt x="936" y="1564"/>
                  </a:lnTo>
                  <a:lnTo>
                    <a:pt x="1290" y="1930"/>
                  </a:lnTo>
                  <a:lnTo>
                    <a:pt x="1153" y="1998"/>
                  </a:lnTo>
                  <a:lnTo>
                    <a:pt x="1804" y="2649"/>
                  </a:lnTo>
                  <a:lnTo>
                    <a:pt x="2488" y="2900"/>
                  </a:lnTo>
                  <a:lnTo>
                    <a:pt x="2934" y="3219"/>
                  </a:lnTo>
                  <a:lnTo>
                    <a:pt x="3641" y="3539"/>
                  </a:lnTo>
                  <a:lnTo>
                    <a:pt x="3641" y="3539"/>
                  </a:lnTo>
                  <a:lnTo>
                    <a:pt x="3721" y="3402"/>
                  </a:lnTo>
                  <a:lnTo>
                    <a:pt x="3048" y="3059"/>
                  </a:lnTo>
                  <a:lnTo>
                    <a:pt x="2728" y="2706"/>
                  </a:lnTo>
                  <a:lnTo>
                    <a:pt x="2443" y="2500"/>
                  </a:lnTo>
                  <a:lnTo>
                    <a:pt x="2089" y="2181"/>
                  </a:lnTo>
                  <a:lnTo>
                    <a:pt x="1906" y="1907"/>
                  </a:lnTo>
                  <a:lnTo>
                    <a:pt x="1518" y="1496"/>
                  </a:lnTo>
                  <a:lnTo>
                    <a:pt x="1644" y="1131"/>
                  </a:lnTo>
                  <a:lnTo>
                    <a:pt x="1918" y="1336"/>
                  </a:lnTo>
                  <a:lnTo>
                    <a:pt x="2066" y="1154"/>
                  </a:lnTo>
                  <a:lnTo>
                    <a:pt x="2386" y="1131"/>
                  </a:lnTo>
                  <a:lnTo>
                    <a:pt x="3013" y="1279"/>
                  </a:lnTo>
                  <a:lnTo>
                    <a:pt x="3516" y="1256"/>
                  </a:lnTo>
                  <a:lnTo>
                    <a:pt x="3858" y="1462"/>
                  </a:lnTo>
                  <a:lnTo>
                    <a:pt x="3858" y="1462"/>
                  </a:lnTo>
                  <a:lnTo>
                    <a:pt x="4109" y="1131"/>
                  </a:lnTo>
                  <a:lnTo>
                    <a:pt x="3858" y="880"/>
                  </a:lnTo>
                  <a:lnTo>
                    <a:pt x="3653" y="537"/>
                  </a:lnTo>
                  <a:lnTo>
                    <a:pt x="3653" y="537"/>
                  </a:lnTo>
                  <a:lnTo>
                    <a:pt x="3390" y="66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396;p34">
              <a:extLst>
                <a:ext uri="{FF2B5EF4-FFF2-40B4-BE49-F238E27FC236}">
                  <a16:creationId xmlns:a16="http://schemas.microsoft.com/office/drawing/2014/main" id="{DBD9811F-FBC5-E0B1-A842-A6B3498AA6E3}"/>
                </a:ext>
              </a:extLst>
            </p:cNvPr>
            <p:cNvSpPr/>
            <p:nvPr/>
          </p:nvSpPr>
          <p:spPr>
            <a:xfrm>
              <a:off x="2251225" y="2660475"/>
              <a:ext cx="58225" cy="42525"/>
            </a:xfrm>
            <a:custGeom>
              <a:avLst/>
              <a:gdLst/>
              <a:ahLst/>
              <a:cxnLst/>
              <a:rect l="l" t="t" r="r" b="b"/>
              <a:pathLst>
                <a:path w="2329" h="1701" extrusionOk="0">
                  <a:moveTo>
                    <a:pt x="2306" y="172"/>
                  </a:moveTo>
                  <a:lnTo>
                    <a:pt x="1644" y="23"/>
                  </a:lnTo>
                  <a:lnTo>
                    <a:pt x="1165" y="0"/>
                  </a:lnTo>
                  <a:lnTo>
                    <a:pt x="959" y="240"/>
                  </a:lnTo>
                  <a:lnTo>
                    <a:pt x="1450" y="388"/>
                  </a:lnTo>
                  <a:lnTo>
                    <a:pt x="1404" y="731"/>
                  </a:lnTo>
                  <a:lnTo>
                    <a:pt x="1712" y="1130"/>
                  </a:lnTo>
                  <a:lnTo>
                    <a:pt x="1416" y="1324"/>
                  </a:lnTo>
                  <a:lnTo>
                    <a:pt x="822" y="1256"/>
                  </a:lnTo>
                  <a:lnTo>
                    <a:pt x="103" y="1130"/>
                  </a:lnTo>
                  <a:lnTo>
                    <a:pt x="0" y="1427"/>
                  </a:lnTo>
                  <a:lnTo>
                    <a:pt x="400" y="1701"/>
                  </a:lnTo>
                  <a:lnTo>
                    <a:pt x="788" y="1541"/>
                  </a:lnTo>
                  <a:lnTo>
                    <a:pt x="1256" y="1598"/>
                  </a:lnTo>
                  <a:lnTo>
                    <a:pt x="1644" y="1541"/>
                  </a:lnTo>
                  <a:lnTo>
                    <a:pt x="2157" y="1701"/>
                  </a:lnTo>
                  <a:lnTo>
                    <a:pt x="2192" y="1438"/>
                  </a:lnTo>
                  <a:lnTo>
                    <a:pt x="2020" y="1164"/>
                  </a:lnTo>
                  <a:lnTo>
                    <a:pt x="2226" y="1016"/>
                  </a:lnTo>
                  <a:lnTo>
                    <a:pt x="2329" y="6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397;p34">
              <a:extLst>
                <a:ext uri="{FF2B5EF4-FFF2-40B4-BE49-F238E27FC236}">
                  <a16:creationId xmlns:a16="http://schemas.microsoft.com/office/drawing/2014/main" id="{D0F271C4-64C1-1501-1472-99879FD1CDC7}"/>
                </a:ext>
              </a:extLst>
            </p:cNvPr>
            <p:cNvSpPr/>
            <p:nvPr/>
          </p:nvSpPr>
          <p:spPr>
            <a:xfrm>
              <a:off x="4009275" y="2012550"/>
              <a:ext cx="113000" cy="63350"/>
            </a:xfrm>
            <a:custGeom>
              <a:avLst/>
              <a:gdLst/>
              <a:ahLst/>
              <a:cxnLst/>
              <a:rect l="l" t="t" r="r" b="b"/>
              <a:pathLst>
                <a:path w="4520" h="2534" extrusionOk="0">
                  <a:moveTo>
                    <a:pt x="3093" y="0"/>
                  </a:moveTo>
                  <a:lnTo>
                    <a:pt x="2865" y="57"/>
                  </a:lnTo>
                  <a:lnTo>
                    <a:pt x="2717" y="263"/>
                  </a:lnTo>
                  <a:lnTo>
                    <a:pt x="2408" y="366"/>
                  </a:lnTo>
                  <a:lnTo>
                    <a:pt x="2317" y="308"/>
                  </a:lnTo>
                  <a:lnTo>
                    <a:pt x="1998" y="457"/>
                  </a:lnTo>
                  <a:lnTo>
                    <a:pt x="1724" y="480"/>
                  </a:lnTo>
                  <a:lnTo>
                    <a:pt x="1678" y="651"/>
                  </a:lnTo>
                  <a:lnTo>
                    <a:pt x="1096" y="765"/>
                  </a:lnTo>
                  <a:lnTo>
                    <a:pt x="822" y="662"/>
                  </a:lnTo>
                  <a:lnTo>
                    <a:pt x="457" y="434"/>
                  </a:lnTo>
                  <a:lnTo>
                    <a:pt x="423" y="811"/>
                  </a:lnTo>
                  <a:lnTo>
                    <a:pt x="23" y="811"/>
                  </a:lnTo>
                  <a:lnTo>
                    <a:pt x="183" y="993"/>
                  </a:lnTo>
                  <a:lnTo>
                    <a:pt x="0" y="1564"/>
                  </a:lnTo>
                  <a:lnTo>
                    <a:pt x="115" y="1575"/>
                  </a:lnTo>
                  <a:lnTo>
                    <a:pt x="286" y="1883"/>
                  </a:lnTo>
                  <a:lnTo>
                    <a:pt x="514" y="1997"/>
                  </a:lnTo>
                  <a:lnTo>
                    <a:pt x="1085" y="2363"/>
                  </a:lnTo>
                  <a:lnTo>
                    <a:pt x="1678" y="2534"/>
                  </a:lnTo>
                  <a:lnTo>
                    <a:pt x="1941" y="2408"/>
                  </a:lnTo>
                  <a:lnTo>
                    <a:pt x="1941" y="2408"/>
                  </a:lnTo>
                  <a:lnTo>
                    <a:pt x="2465" y="2180"/>
                  </a:lnTo>
                  <a:lnTo>
                    <a:pt x="2922" y="2203"/>
                  </a:lnTo>
                  <a:lnTo>
                    <a:pt x="3458" y="2055"/>
                  </a:lnTo>
                  <a:lnTo>
                    <a:pt x="3835" y="1438"/>
                  </a:lnTo>
                  <a:lnTo>
                    <a:pt x="4109" y="833"/>
                  </a:lnTo>
                  <a:lnTo>
                    <a:pt x="4520" y="651"/>
                  </a:lnTo>
                  <a:lnTo>
                    <a:pt x="4428" y="423"/>
                  </a:lnTo>
                  <a:lnTo>
                    <a:pt x="4018" y="183"/>
                  </a:lnTo>
                  <a:lnTo>
                    <a:pt x="3881" y="26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398;p34">
              <a:extLst>
                <a:ext uri="{FF2B5EF4-FFF2-40B4-BE49-F238E27FC236}">
                  <a16:creationId xmlns:a16="http://schemas.microsoft.com/office/drawing/2014/main" id="{55C03EA5-2593-0545-DA5F-F390A43F544E}"/>
                </a:ext>
              </a:extLst>
            </p:cNvPr>
            <p:cNvSpPr/>
            <p:nvPr/>
          </p:nvSpPr>
          <p:spPr>
            <a:xfrm>
              <a:off x="5628375" y="2987725"/>
              <a:ext cx="917850" cy="359500"/>
            </a:xfrm>
            <a:custGeom>
              <a:avLst/>
              <a:gdLst/>
              <a:ahLst/>
              <a:cxnLst/>
              <a:rect l="l" t="t" r="r" b="b"/>
              <a:pathLst>
                <a:path w="36714" h="14380" extrusionOk="0">
                  <a:moveTo>
                    <a:pt x="20040" y="14265"/>
                  </a:moveTo>
                  <a:lnTo>
                    <a:pt x="20109" y="14026"/>
                  </a:lnTo>
                  <a:lnTo>
                    <a:pt x="19858" y="13752"/>
                  </a:lnTo>
                  <a:lnTo>
                    <a:pt x="19458" y="13467"/>
                  </a:lnTo>
                  <a:lnTo>
                    <a:pt x="18694" y="13649"/>
                  </a:lnTo>
                  <a:lnTo>
                    <a:pt x="19698" y="14277"/>
                  </a:lnTo>
                  <a:close/>
                  <a:moveTo>
                    <a:pt x="23019" y="14185"/>
                  </a:moveTo>
                  <a:lnTo>
                    <a:pt x="23590" y="13501"/>
                  </a:lnTo>
                  <a:lnTo>
                    <a:pt x="23601" y="13227"/>
                  </a:lnTo>
                  <a:lnTo>
                    <a:pt x="23533" y="13044"/>
                  </a:lnTo>
                  <a:lnTo>
                    <a:pt x="22722" y="13409"/>
                  </a:lnTo>
                  <a:lnTo>
                    <a:pt x="22323" y="13969"/>
                  </a:lnTo>
                  <a:lnTo>
                    <a:pt x="22220" y="14265"/>
                  </a:lnTo>
                  <a:lnTo>
                    <a:pt x="22311" y="14380"/>
                  </a:lnTo>
                  <a:close/>
                  <a:moveTo>
                    <a:pt x="17941" y="12325"/>
                  </a:moveTo>
                  <a:lnTo>
                    <a:pt x="17712" y="12645"/>
                  </a:lnTo>
                  <a:lnTo>
                    <a:pt x="17267" y="12656"/>
                  </a:lnTo>
                  <a:lnTo>
                    <a:pt x="16959" y="13170"/>
                  </a:lnTo>
                  <a:lnTo>
                    <a:pt x="17381" y="13181"/>
                  </a:lnTo>
                  <a:lnTo>
                    <a:pt x="17941" y="13056"/>
                  </a:lnTo>
                  <a:lnTo>
                    <a:pt x="18888" y="12885"/>
                  </a:lnTo>
                  <a:lnTo>
                    <a:pt x="18717" y="12485"/>
                  </a:lnTo>
                  <a:lnTo>
                    <a:pt x="18215" y="12576"/>
                  </a:lnTo>
                  <a:close/>
                  <a:moveTo>
                    <a:pt x="21946" y="12325"/>
                  </a:moveTo>
                  <a:lnTo>
                    <a:pt x="21205" y="12656"/>
                  </a:lnTo>
                  <a:lnTo>
                    <a:pt x="20668" y="12725"/>
                  </a:lnTo>
                  <a:lnTo>
                    <a:pt x="20177" y="12451"/>
                  </a:lnTo>
                  <a:lnTo>
                    <a:pt x="19538" y="12645"/>
                  </a:lnTo>
                  <a:lnTo>
                    <a:pt x="19516" y="12964"/>
                  </a:lnTo>
                  <a:lnTo>
                    <a:pt x="20565" y="13079"/>
                  </a:lnTo>
                  <a:lnTo>
                    <a:pt x="21798" y="12827"/>
                  </a:lnTo>
                  <a:close/>
                  <a:moveTo>
                    <a:pt x="10614" y="11127"/>
                  </a:moveTo>
                  <a:lnTo>
                    <a:pt x="10511" y="10807"/>
                  </a:lnTo>
                  <a:lnTo>
                    <a:pt x="10180" y="10728"/>
                  </a:lnTo>
                  <a:lnTo>
                    <a:pt x="9553" y="10385"/>
                  </a:lnTo>
                  <a:lnTo>
                    <a:pt x="8583" y="10328"/>
                  </a:lnTo>
                  <a:lnTo>
                    <a:pt x="8001" y="11207"/>
                  </a:lnTo>
                  <a:lnTo>
                    <a:pt x="8731" y="11264"/>
                  </a:lnTo>
                  <a:lnTo>
                    <a:pt x="8845" y="11663"/>
                  </a:lnTo>
                  <a:lnTo>
                    <a:pt x="10272" y="12029"/>
                  </a:lnTo>
                  <a:lnTo>
                    <a:pt x="10614" y="11914"/>
                  </a:lnTo>
                  <a:lnTo>
                    <a:pt x="11196" y="12006"/>
                  </a:lnTo>
                  <a:lnTo>
                    <a:pt x="12098" y="12348"/>
                  </a:lnTo>
                  <a:lnTo>
                    <a:pt x="12839" y="12519"/>
                  </a:lnTo>
                  <a:lnTo>
                    <a:pt x="13661" y="12588"/>
                  </a:lnTo>
                  <a:lnTo>
                    <a:pt x="14391" y="12554"/>
                  </a:lnTo>
                  <a:lnTo>
                    <a:pt x="15236" y="12919"/>
                  </a:lnTo>
                  <a:lnTo>
                    <a:pt x="16172" y="12576"/>
                  </a:lnTo>
                  <a:lnTo>
                    <a:pt x="15236" y="12029"/>
                  </a:lnTo>
                  <a:lnTo>
                    <a:pt x="14049" y="11869"/>
                  </a:lnTo>
                  <a:lnTo>
                    <a:pt x="13787" y="11287"/>
                  </a:lnTo>
                  <a:lnTo>
                    <a:pt x="12326" y="10842"/>
                  </a:lnTo>
                  <a:lnTo>
                    <a:pt x="12132" y="11218"/>
                  </a:lnTo>
                  <a:close/>
                  <a:moveTo>
                    <a:pt x="31521" y="10613"/>
                  </a:moveTo>
                  <a:lnTo>
                    <a:pt x="31555" y="10191"/>
                  </a:lnTo>
                  <a:lnTo>
                    <a:pt x="31384" y="9917"/>
                  </a:lnTo>
                  <a:lnTo>
                    <a:pt x="31190" y="10237"/>
                  </a:lnTo>
                  <a:lnTo>
                    <a:pt x="31019" y="10545"/>
                  </a:lnTo>
                  <a:lnTo>
                    <a:pt x="31065" y="11230"/>
                  </a:lnTo>
                  <a:close/>
                  <a:moveTo>
                    <a:pt x="25678" y="8114"/>
                  </a:moveTo>
                  <a:lnTo>
                    <a:pt x="25473" y="7817"/>
                  </a:lnTo>
                  <a:lnTo>
                    <a:pt x="24662" y="7863"/>
                  </a:lnTo>
                  <a:lnTo>
                    <a:pt x="24799" y="8251"/>
                  </a:lnTo>
                  <a:lnTo>
                    <a:pt x="25359" y="8422"/>
                  </a:lnTo>
                  <a:close/>
                  <a:moveTo>
                    <a:pt x="28257" y="7772"/>
                  </a:moveTo>
                  <a:lnTo>
                    <a:pt x="27390" y="7521"/>
                  </a:lnTo>
                  <a:lnTo>
                    <a:pt x="26397" y="7566"/>
                  </a:lnTo>
                  <a:lnTo>
                    <a:pt x="26192" y="8057"/>
                  </a:lnTo>
                  <a:lnTo>
                    <a:pt x="26739" y="8091"/>
                  </a:lnTo>
                  <a:lnTo>
                    <a:pt x="27196" y="8034"/>
                  </a:lnTo>
                  <a:lnTo>
                    <a:pt x="27858" y="8103"/>
                  </a:lnTo>
                  <a:lnTo>
                    <a:pt x="28531" y="8479"/>
                  </a:lnTo>
                  <a:close/>
                  <a:moveTo>
                    <a:pt x="31247" y="6026"/>
                  </a:moveTo>
                  <a:lnTo>
                    <a:pt x="31133" y="5683"/>
                  </a:lnTo>
                  <a:lnTo>
                    <a:pt x="29855" y="5307"/>
                  </a:lnTo>
                  <a:lnTo>
                    <a:pt x="29444" y="5615"/>
                  </a:lnTo>
                  <a:lnTo>
                    <a:pt x="28360" y="5820"/>
                  </a:lnTo>
                  <a:lnTo>
                    <a:pt x="28679" y="6277"/>
                  </a:lnTo>
                  <a:lnTo>
                    <a:pt x="29398" y="6448"/>
                  </a:lnTo>
                  <a:lnTo>
                    <a:pt x="29695" y="6984"/>
                  </a:lnTo>
                  <a:lnTo>
                    <a:pt x="30882" y="6996"/>
                  </a:lnTo>
                  <a:lnTo>
                    <a:pt x="30939" y="7224"/>
                  </a:lnTo>
                  <a:lnTo>
                    <a:pt x="30369" y="7213"/>
                  </a:lnTo>
                  <a:lnTo>
                    <a:pt x="29478" y="7532"/>
                  </a:lnTo>
                  <a:lnTo>
                    <a:pt x="30083" y="7977"/>
                  </a:lnTo>
                  <a:lnTo>
                    <a:pt x="30072" y="8377"/>
                  </a:lnTo>
                  <a:lnTo>
                    <a:pt x="30243" y="8708"/>
                  </a:lnTo>
                  <a:lnTo>
                    <a:pt x="30540" y="8639"/>
                  </a:lnTo>
                  <a:lnTo>
                    <a:pt x="30791" y="8194"/>
                  </a:lnTo>
                  <a:lnTo>
                    <a:pt x="31966" y="9039"/>
                  </a:lnTo>
                  <a:lnTo>
                    <a:pt x="32617" y="9107"/>
                  </a:lnTo>
                  <a:lnTo>
                    <a:pt x="34135" y="9872"/>
                  </a:lnTo>
                  <a:lnTo>
                    <a:pt x="34454" y="10625"/>
                  </a:lnTo>
                  <a:lnTo>
                    <a:pt x="34602" y="11618"/>
                  </a:lnTo>
                  <a:lnTo>
                    <a:pt x="34077" y="11869"/>
                  </a:lnTo>
                  <a:lnTo>
                    <a:pt x="33678" y="12611"/>
                  </a:lnTo>
                  <a:lnTo>
                    <a:pt x="34682" y="12588"/>
                  </a:lnTo>
                  <a:lnTo>
                    <a:pt x="34911" y="12325"/>
                  </a:lnTo>
                  <a:lnTo>
                    <a:pt x="35698" y="12508"/>
                  </a:lnTo>
                  <a:lnTo>
                    <a:pt x="36360" y="13250"/>
                  </a:lnTo>
                  <a:lnTo>
                    <a:pt x="36565" y="10294"/>
                  </a:lnTo>
                  <a:lnTo>
                    <a:pt x="36714" y="7338"/>
                  </a:lnTo>
                  <a:lnTo>
                    <a:pt x="35858" y="7167"/>
                  </a:lnTo>
                  <a:lnTo>
                    <a:pt x="35276" y="6836"/>
                  </a:lnTo>
                  <a:lnTo>
                    <a:pt x="34602" y="6517"/>
                  </a:lnTo>
                  <a:lnTo>
                    <a:pt x="33883" y="6517"/>
                  </a:lnTo>
                  <a:lnTo>
                    <a:pt x="32948" y="7064"/>
                  </a:lnTo>
                  <a:lnTo>
                    <a:pt x="32252" y="8034"/>
                  </a:lnTo>
                  <a:lnTo>
                    <a:pt x="31430" y="7487"/>
                  </a:lnTo>
                  <a:close/>
                  <a:moveTo>
                    <a:pt x="24115" y="3686"/>
                  </a:moveTo>
                  <a:lnTo>
                    <a:pt x="23978" y="3481"/>
                  </a:lnTo>
                  <a:lnTo>
                    <a:pt x="23190" y="4143"/>
                  </a:lnTo>
                  <a:lnTo>
                    <a:pt x="22266" y="4188"/>
                  </a:lnTo>
                  <a:lnTo>
                    <a:pt x="21250" y="4051"/>
                  </a:lnTo>
                  <a:lnTo>
                    <a:pt x="20622" y="3789"/>
                  </a:lnTo>
                  <a:lnTo>
                    <a:pt x="19949" y="4474"/>
                  </a:lnTo>
                  <a:lnTo>
                    <a:pt x="19778" y="4839"/>
                  </a:lnTo>
                  <a:lnTo>
                    <a:pt x="19367" y="6208"/>
                  </a:lnTo>
                  <a:lnTo>
                    <a:pt x="19242" y="6927"/>
                  </a:lnTo>
                  <a:lnTo>
                    <a:pt x="18899" y="7521"/>
                  </a:lnTo>
                  <a:lnTo>
                    <a:pt x="19127" y="8137"/>
                  </a:lnTo>
                  <a:lnTo>
                    <a:pt x="19447" y="8148"/>
                  </a:lnTo>
                  <a:lnTo>
                    <a:pt x="19538" y="9016"/>
                  </a:lnTo>
                  <a:lnTo>
                    <a:pt x="19264" y="9860"/>
                  </a:lnTo>
                  <a:lnTo>
                    <a:pt x="19595" y="10134"/>
                  </a:lnTo>
                  <a:lnTo>
                    <a:pt x="20109" y="9986"/>
                  </a:lnTo>
                  <a:lnTo>
                    <a:pt x="20155" y="8696"/>
                  </a:lnTo>
                  <a:lnTo>
                    <a:pt x="20120" y="7635"/>
                  </a:lnTo>
                  <a:lnTo>
                    <a:pt x="20668" y="7361"/>
                  </a:lnTo>
                  <a:lnTo>
                    <a:pt x="20565" y="8251"/>
                  </a:lnTo>
                  <a:lnTo>
                    <a:pt x="21125" y="8776"/>
                  </a:lnTo>
                  <a:lnTo>
                    <a:pt x="21010" y="9130"/>
                  </a:lnTo>
                  <a:lnTo>
                    <a:pt x="21193" y="9381"/>
                  </a:lnTo>
                  <a:lnTo>
                    <a:pt x="21992" y="9039"/>
                  </a:lnTo>
                  <a:lnTo>
                    <a:pt x="21558" y="9780"/>
                  </a:lnTo>
                  <a:lnTo>
                    <a:pt x="21866" y="10089"/>
                  </a:lnTo>
                  <a:lnTo>
                    <a:pt x="22300" y="9815"/>
                  </a:lnTo>
                  <a:lnTo>
                    <a:pt x="22346" y="9233"/>
                  </a:lnTo>
                  <a:lnTo>
                    <a:pt x="21672" y="8183"/>
                  </a:lnTo>
                  <a:lnTo>
                    <a:pt x="21832" y="7863"/>
                  </a:lnTo>
                  <a:lnTo>
                    <a:pt x="21102" y="6711"/>
                  </a:lnTo>
                  <a:lnTo>
                    <a:pt x="21821" y="6357"/>
                  </a:lnTo>
                  <a:lnTo>
                    <a:pt x="22186" y="5820"/>
                  </a:lnTo>
                  <a:lnTo>
                    <a:pt x="22528" y="5957"/>
                  </a:lnTo>
                  <a:lnTo>
                    <a:pt x="22608" y="5535"/>
                  </a:lnTo>
                  <a:lnTo>
                    <a:pt x="21102" y="5843"/>
                  </a:lnTo>
                  <a:lnTo>
                    <a:pt x="20668" y="6254"/>
                  </a:lnTo>
                  <a:lnTo>
                    <a:pt x="19949" y="5455"/>
                  </a:lnTo>
                  <a:lnTo>
                    <a:pt x="20075" y="4770"/>
                  </a:lnTo>
                  <a:lnTo>
                    <a:pt x="20782" y="4622"/>
                  </a:lnTo>
                  <a:lnTo>
                    <a:pt x="22106" y="4588"/>
                  </a:lnTo>
                  <a:lnTo>
                    <a:pt x="22871" y="4770"/>
                  </a:lnTo>
                  <a:lnTo>
                    <a:pt x="23487" y="4588"/>
                  </a:lnTo>
                  <a:close/>
                  <a:moveTo>
                    <a:pt x="26888" y="3960"/>
                  </a:moveTo>
                  <a:lnTo>
                    <a:pt x="26796" y="3584"/>
                  </a:lnTo>
                  <a:lnTo>
                    <a:pt x="26329" y="3492"/>
                  </a:lnTo>
                  <a:lnTo>
                    <a:pt x="26260" y="3002"/>
                  </a:lnTo>
                  <a:lnTo>
                    <a:pt x="25998" y="3321"/>
                  </a:lnTo>
                  <a:lnTo>
                    <a:pt x="25861" y="4051"/>
                  </a:lnTo>
                  <a:lnTo>
                    <a:pt x="26100" y="5227"/>
                  </a:lnTo>
                  <a:lnTo>
                    <a:pt x="26420" y="5798"/>
                  </a:lnTo>
                  <a:lnTo>
                    <a:pt x="26648" y="5683"/>
                  </a:lnTo>
                  <a:lnTo>
                    <a:pt x="26317" y="5216"/>
                  </a:lnTo>
                  <a:lnTo>
                    <a:pt x="26443" y="4656"/>
                  </a:lnTo>
                  <a:lnTo>
                    <a:pt x="26854" y="4736"/>
                  </a:lnTo>
                  <a:close/>
                  <a:moveTo>
                    <a:pt x="18203" y="3310"/>
                  </a:moveTo>
                  <a:lnTo>
                    <a:pt x="18329" y="2899"/>
                  </a:lnTo>
                  <a:lnTo>
                    <a:pt x="17712" y="2043"/>
                  </a:lnTo>
                  <a:lnTo>
                    <a:pt x="18146" y="1221"/>
                  </a:lnTo>
                  <a:lnTo>
                    <a:pt x="17427" y="1073"/>
                  </a:lnTo>
                  <a:lnTo>
                    <a:pt x="16514" y="1073"/>
                  </a:lnTo>
                  <a:lnTo>
                    <a:pt x="16274" y="2100"/>
                  </a:lnTo>
                  <a:lnTo>
                    <a:pt x="15989" y="2420"/>
                  </a:lnTo>
                  <a:lnTo>
                    <a:pt x="15601" y="3686"/>
                  </a:lnTo>
                  <a:lnTo>
                    <a:pt x="14962" y="3869"/>
                  </a:lnTo>
                  <a:lnTo>
                    <a:pt x="14186" y="3618"/>
                  </a:lnTo>
                  <a:lnTo>
                    <a:pt x="13798" y="3698"/>
                  </a:lnTo>
                  <a:lnTo>
                    <a:pt x="13342" y="4154"/>
                  </a:lnTo>
                  <a:lnTo>
                    <a:pt x="12839" y="4097"/>
                  </a:lnTo>
                  <a:lnTo>
                    <a:pt x="12326" y="4268"/>
                  </a:lnTo>
                  <a:lnTo>
                    <a:pt x="11767" y="3766"/>
                  </a:lnTo>
                  <a:lnTo>
                    <a:pt x="11618" y="3161"/>
                  </a:lnTo>
                  <a:lnTo>
                    <a:pt x="11150" y="3755"/>
                  </a:lnTo>
                  <a:lnTo>
                    <a:pt x="11070" y="4599"/>
                  </a:lnTo>
                  <a:lnTo>
                    <a:pt x="11185" y="5398"/>
                  </a:lnTo>
                  <a:lnTo>
                    <a:pt x="11550" y="6163"/>
                  </a:lnTo>
                  <a:lnTo>
                    <a:pt x="11949" y="6425"/>
                  </a:lnTo>
                  <a:lnTo>
                    <a:pt x="12052" y="7635"/>
                  </a:lnTo>
                  <a:lnTo>
                    <a:pt x="12702" y="7749"/>
                  </a:lnTo>
                  <a:lnTo>
                    <a:pt x="13216" y="7692"/>
                  </a:lnTo>
                  <a:lnTo>
                    <a:pt x="13501" y="8137"/>
                  </a:lnTo>
                  <a:lnTo>
                    <a:pt x="14460" y="7806"/>
                  </a:lnTo>
                  <a:lnTo>
                    <a:pt x="14859" y="8091"/>
                  </a:lnTo>
                  <a:lnTo>
                    <a:pt x="15430" y="8148"/>
                  </a:lnTo>
                  <a:lnTo>
                    <a:pt x="15715" y="8708"/>
                  </a:lnTo>
                  <a:lnTo>
                    <a:pt x="16640" y="8297"/>
                  </a:lnTo>
                  <a:lnTo>
                    <a:pt x="16754" y="8616"/>
                  </a:lnTo>
                  <a:lnTo>
                    <a:pt x="17108" y="7235"/>
                  </a:lnTo>
                  <a:lnTo>
                    <a:pt x="17153" y="6323"/>
                  </a:lnTo>
                  <a:lnTo>
                    <a:pt x="17941" y="5706"/>
                  </a:lnTo>
                  <a:lnTo>
                    <a:pt x="17906" y="4885"/>
                  </a:lnTo>
                  <a:lnTo>
                    <a:pt x="18169" y="4268"/>
                  </a:lnTo>
                  <a:lnTo>
                    <a:pt x="19127" y="4154"/>
                  </a:lnTo>
                  <a:close/>
                  <a:moveTo>
                    <a:pt x="8400" y="10294"/>
                  </a:moveTo>
                  <a:lnTo>
                    <a:pt x="8503" y="8890"/>
                  </a:lnTo>
                  <a:lnTo>
                    <a:pt x="8742" y="7749"/>
                  </a:lnTo>
                  <a:lnTo>
                    <a:pt x="8366" y="7178"/>
                  </a:lnTo>
                  <a:lnTo>
                    <a:pt x="7784" y="7110"/>
                  </a:lnTo>
                  <a:lnTo>
                    <a:pt x="7510" y="6596"/>
                  </a:lnTo>
                  <a:lnTo>
                    <a:pt x="7384" y="5969"/>
                  </a:lnTo>
                  <a:lnTo>
                    <a:pt x="7099" y="5934"/>
                  </a:lnTo>
                  <a:lnTo>
                    <a:pt x="6643" y="5626"/>
                  </a:lnTo>
                  <a:lnTo>
                    <a:pt x="6973" y="4885"/>
                  </a:lnTo>
                  <a:lnTo>
                    <a:pt x="6357" y="4462"/>
                  </a:lnTo>
                  <a:lnTo>
                    <a:pt x="5889" y="3709"/>
                  </a:lnTo>
                  <a:lnTo>
                    <a:pt x="5205" y="3081"/>
                  </a:lnTo>
                  <a:lnTo>
                    <a:pt x="4394" y="3070"/>
                  </a:lnTo>
                  <a:lnTo>
                    <a:pt x="3607" y="2100"/>
                  </a:lnTo>
                  <a:lnTo>
                    <a:pt x="3150" y="1712"/>
                  </a:lnTo>
                  <a:lnTo>
                    <a:pt x="2511" y="1107"/>
                  </a:lnTo>
                  <a:lnTo>
                    <a:pt x="1770" y="217"/>
                  </a:lnTo>
                  <a:lnTo>
                    <a:pt x="514" y="46"/>
                  </a:lnTo>
                  <a:lnTo>
                    <a:pt x="1" y="0"/>
                  </a:lnTo>
                  <a:lnTo>
                    <a:pt x="81" y="457"/>
                  </a:lnTo>
                  <a:lnTo>
                    <a:pt x="948" y="1461"/>
                  </a:lnTo>
                  <a:lnTo>
                    <a:pt x="1576" y="1974"/>
                  </a:lnTo>
                  <a:lnTo>
                    <a:pt x="2021" y="2762"/>
                  </a:lnTo>
                  <a:lnTo>
                    <a:pt x="2751" y="3333"/>
                  </a:lnTo>
                  <a:lnTo>
                    <a:pt x="3059" y="4029"/>
                  </a:lnTo>
                  <a:lnTo>
                    <a:pt x="3310" y="4816"/>
                  </a:lnTo>
                  <a:lnTo>
                    <a:pt x="4006" y="5569"/>
                  </a:lnTo>
                  <a:lnTo>
                    <a:pt x="4588" y="6836"/>
                  </a:lnTo>
                  <a:lnTo>
                    <a:pt x="4976" y="7521"/>
                  </a:lnTo>
                  <a:lnTo>
                    <a:pt x="5558" y="8263"/>
                  </a:lnTo>
                  <a:lnTo>
                    <a:pt x="5878" y="8799"/>
                  </a:lnTo>
                  <a:lnTo>
                    <a:pt x="6871" y="9541"/>
                  </a:lnTo>
                  <a:lnTo>
                    <a:pt x="7510" y="103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399;p34">
              <a:extLst>
                <a:ext uri="{FF2B5EF4-FFF2-40B4-BE49-F238E27FC236}">
                  <a16:creationId xmlns:a16="http://schemas.microsoft.com/office/drawing/2014/main" id="{67B9C39D-02E4-D0F2-E043-08E3B76E0027}"/>
                </a:ext>
              </a:extLst>
            </p:cNvPr>
            <p:cNvSpPr/>
            <p:nvPr/>
          </p:nvSpPr>
          <p:spPr>
            <a:xfrm>
              <a:off x="5054350" y="2306700"/>
              <a:ext cx="552950" cy="624825"/>
            </a:xfrm>
            <a:custGeom>
              <a:avLst/>
              <a:gdLst/>
              <a:ahLst/>
              <a:cxnLst/>
              <a:rect l="l" t="t" r="r" b="b"/>
              <a:pathLst>
                <a:path w="22118" h="24993" extrusionOk="0">
                  <a:moveTo>
                    <a:pt x="9073" y="4816"/>
                  </a:moveTo>
                  <a:lnTo>
                    <a:pt x="7863" y="4189"/>
                  </a:lnTo>
                  <a:lnTo>
                    <a:pt x="6985" y="3618"/>
                  </a:lnTo>
                  <a:lnTo>
                    <a:pt x="6517" y="2625"/>
                  </a:lnTo>
                  <a:lnTo>
                    <a:pt x="7110" y="2751"/>
                  </a:lnTo>
                  <a:lnTo>
                    <a:pt x="7019" y="2283"/>
                  </a:lnTo>
                  <a:lnTo>
                    <a:pt x="6597" y="1815"/>
                  </a:lnTo>
                  <a:lnTo>
                    <a:pt x="6482" y="1073"/>
                  </a:lnTo>
                  <a:lnTo>
                    <a:pt x="5398" y="0"/>
                  </a:lnTo>
                  <a:lnTo>
                    <a:pt x="4873" y="765"/>
                  </a:lnTo>
                  <a:lnTo>
                    <a:pt x="4052" y="913"/>
                  </a:lnTo>
                  <a:lnTo>
                    <a:pt x="2842" y="685"/>
                  </a:lnTo>
                  <a:lnTo>
                    <a:pt x="2568" y="1084"/>
                  </a:lnTo>
                  <a:lnTo>
                    <a:pt x="3025" y="1883"/>
                  </a:lnTo>
                  <a:lnTo>
                    <a:pt x="3447" y="2500"/>
                  </a:lnTo>
                  <a:lnTo>
                    <a:pt x="4154" y="2933"/>
                  </a:lnTo>
                  <a:lnTo>
                    <a:pt x="3629" y="3470"/>
                  </a:lnTo>
                  <a:lnTo>
                    <a:pt x="3766" y="4109"/>
                  </a:lnTo>
                  <a:lnTo>
                    <a:pt x="3207" y="5010"/>
                  </a:lnTo>
                  <a:lnTo>
                    <a:pt x="2910" y="5935"/>
                  </a:lnTo>
                  <a:lnTo>
                    <a:pt x="2271" y="6893"/>
                  </a:lnTo>
                  <a:lnTo>
                    <a:pt x="1358" y="6813"/>
                  </a:lnTo>
                  <a:lnTo>
                    <a:pt x="662" y="7761"/>
                  </a:lnTo>
                  <a:lnTo>
                    <a:pt x="1233" y="8171"/>
                  </a:lnTo>
                  <a:lnTo>
                    <a:pt x="1415" y="8868"/>
                  </a:lnTo>
                  <a:lnTo>
                    <a:pt x="1918" y="9324"/>
                  </a:lnTo>
                  <a:lnTo>
                    <a:pt x="2169" y="10111"/>
                  </a:lnTo>
                  <a:lnTo>
                    <a:pt x="457" y="10111"/>
                  </a:lnTo>
                  <a:lnTo>
                    <a:pt x="0" y="10716"/>
                  </a:lnTo>
                  <a:lnTo>
                    <a:pt x="1016" y="11481"/>
                  </a:lnTo>
                  <a:lnTo>
                    <a:pt x="1290" y="11835"/>
                  </a:lnTo>
                  <a:lnTo>
                    <a:pt x="948" y="12166"/>
                  </a:lnTo>
                  <a:lnTo>
                    <a:pt x="2089" y="13261"/>
                  </a:lnTo>
                  <a:lnTo>
                    <a:pt x="2659" y="13375"/>
                  </a:lnTo>
                  <a:lnTo>
                    <a:pt x="3744" y="12839"/>
                  </a:lnTo>
                  <a:lnTo>
                    <a:pt x="3983" y="13672"/>
                  </a:lnTo>
                  <a:lnTo>
                    <a:pt x="4097" y="14790"/>
                  </a:lnTo>
                  <a:lnTo>
                    <a:pt x="4451" y="15943"/>
                  </a:lnTo>
                  <a:lnTo>
                    <a:pt x="4965" y="17701"/>
                  </a:lnTo>
                  <a:lnTo>
                    <a:pt x="5798" y="18956"/>
                  </a:lnTo>
                  <a:lnTo>
                    <a:pt x="5980" y="19515"/>
                  </a:lnTo>
                  <a:lnTo>
                    <a:pt x="6266" y="20656"/>
                  </a:lnTo>
                  <a:lnTo>
                    <a:pt x="6745" y="21524"/>
                  </a:lnTo>
                  <a:lnTo>
                    <a:pt x="7064" y="21957"/>
                  </a:lnTo>
                  <a:lnTo>
                    <a:pt x="7418" y="22870"/>
                  </a:lnTo>
                  <a:lnTo>
                    <a:pt x="7863" y="24137"/>
                  </a:lnTo>
                  <a:lnTo>
                    <a:pt x="8651" y="24993"/>
                  </a:lnTo>
                  <a:lnTo>
                    <a:pt x="8959" y="24730"/>
                  </a:lnTo>
                  <a:lnTo>
                    <a:pt x="9199" y="24103"/>
                  </a:lnTo>
                  <a:lnTo>
                    <a:pt x="9918" y="23852"/>
                  </a:lnTo>
                  <a:lnTo>
                    <a:pt x="9655" y="23555"/>
                  </a:lnTo>
                  <a:lnTo>
                    <a:pt x="9975" y="22870"/>
                  </a:lnTo>
                  <a:lnTo>
                    <a:pt x="10385" y="22825"/>
                  </a:lnTo>
                  <a:lnTo>
                    <a:pt x="10283" y="21284"/>
                  </a:lnTo>
                  <a:lnTo>
                    <a:pt x="10557" y="20417"/>
                  </a:lnTo>
                  <a:lnTo>
                    <a:pt x="10454" y="19652"/>
                  </a:lnTo>
                  <a:lnTo>
                    <a:pt x="10191" y="18488"/>
                  </a:lnTo>
                  <a:lnTo>
                    <a:pt x="10363" y="17792"/>
                  </a:lnTo>
                  <a:lnTo>
                    <a:pt x="10716" y="17746"/>
                  </a:lnTo>
                  <a:lnTo>
                    <a:pt x="11401" y="17415"/>
                  </a:lnTo>
                  <a:lnTo>
                    <a:pt x="11766" y="17187"/>
                  </a:lnTo>
                  <a:lnTo>
                    <a:pt x="11732" y="16776"/>
                  </a:lnTo>
                  <a:lnTo>
                    <a:pt x="12440" y="16171"/>
                  </a:lnTo>
                  <a:lnTo>
                    <a:pt x="12965" y="15601"/>
                  </a:lnTo>
                  <a:lnTo>
                    <a:pt x="13729" y="14539"/>
                  </a:lnTo>
                  <a:lnTo>
                    <a:pt x="14779" y="13935"/>
                  </a:lnTo>
                  <a:lnTo>
                    <a:pt x="15121" y="13398"/>
                  </a:lnTo>
                  <a:lnTo>
                    <a:pt x="14996" y="12713"/>
                  </a:lnTo>
                  <a:lnTo>
                    <a:pt x="15932" y="12519"/>
                  </a:lnTo>
                  <a:lnTo>
                    <a:pt x="16468" y="12542"/>
                  </a:lnTo>
                  <a:lnTo>
                    <a:pt x="16537" y="12200"/>
                  </a:lnTo>
                  <a:lnTo>
                    <a:pt x="16308" y="11458"/>
                  </a:lnTo>
                  <a:lnTo>
                    <a:pt x="15932" y="10773"/>
                  </a:lnTo>
                  <a:lnTo>
                    <a:pt x="15989" y="10226"/>
                  </a:lnTo>
                  <a:lnTo>
                    <a:pt x="15464" y="9986"/>
                  </a:lnTo>
                  <a:lnTo>
                    <a:pt x="15578" y="9655"/>
                  </a:lnTo>
                  <a:lnTo>
                    <a:pt x="16023" y="9313"/>
                  </a:lnTo>
                  <a:lnTo>
                    <a:pt x="15361" y="8833"/>
                  </a:lnTo>
                  <a:lnTo>
                    <a:pt x="15532" y="8217"/>
                  </a:lnTo>
                  <a:lnTo>
                    <a:pt x="16217" y="8605"/>
                  </a:lnTo>
                  <a:lnTo>
                    <a:pt x="16605" y="8662"/>
                  </a:lnTo>
                  <a:lnTo>
                    <a:pt x="16776" y="9290"/>
                  </a:lnTo>
                  <a:lnTo>
                    <a:pt x="17552" y="9415"/>
                  </a:lnTo>
                  <a:lnTo>
                    <a:pt x="18260" y="9404"/>
                  </a:lnTo>
                  <a:lnTo>
                    <a:pt x="18751" y="9552"/>
                  </a:lnTo>
                  <a:lnTo>
                    <a:pt x="18522" y="10317"/>
                  </a:lnTo>
                  <a:lnTo>
                    <a:pt x="18180" y="10374"/>
                  </a:lnTo>
                  <a:lnTo>
                    <a:pt x="18020" y="10888"/>
                  </a:lnTo>
                  <a:lnTo>
                    <a:pt x="18522" y="11355"/>
                  </a:lnTo>
                  <a:lnTo>
                    <a:pt x="18545" y="10785"/>
                  </a:lnTo>
                  <a:lnTo>
                    <a:pt x="18762" y="10773"/>
                  </a:lnTo>
                  <a:lnTo>
                    <a:pt x="19401" y="12211"/>
                  </a:lnTo>
                  <a:lnTo>
                    <a:pt x="19743" y="11994"/>
                  </a:lnTo>
                  <a:lnTo>
                    <a:pt x="19618" y="11606"/>
                  </a:lnTo>
                  <a:lnTo>
                    <a:pt x="19743" y="11310"/>
                  </a:lnTo>
                  <a:lnTo>
                    <a:pt x="19618" y="10374"/>
                  </a:lnTo>
                  <a:lnTo>
                    <a:pt x="20280" y="10568"/>
                  </a:lnTo>
                  <a:lnTo>
                    <a:pt x="20485" y="9826"/>
                  </a:lnTo>
                  <a:lnTo>
                    <a:pt x="20451" y="9381"/>
                  </a:lnTo>
                  <a:lnTo>
                    <a:pt x="20748" y="8616"/>
                  </a:lnTo>
                  <a:lnTo>
                    <a:pt x="20611" y="8103"/>
                  </a:lnTo>
                  <a:lnTo>
                    <a:pt x="21489" y="7475"/>
                  </a:lnTo>
                  <a:lnTo>
                    <a:pt x="22071" y="7635"/>
                  </a:lnTo>
                  <a:lnTo>
                    <a:pt x="21889" y="7076"/>
                  </a:lnTo>
                  <a:lnTo>
                    <a:pt x="22117" y="6905"/>
                  </a:lnTo>
                  <a:lnTo>
                    <a:pt x="21980" y="6562"/>
                  </a:lnTo>
                  <a:lnTo>
                    <a:pt x="21113" y="6437"/>
                  </a:lnTo>
                  <a:lnTo>
                    <a:pt x="21284" y="6049"/>
                  </a:lnTo>
                  <a:lnTo>
                    <a:pt x="20782" y="5490"/>
                  </a:lnTo>
                  <a:lnTo>
                    <a:pt x="20325" y="5866"/>
                  </a:lnTo>
                  <a:lnTo>
                    <a:pt x="19629" y="5649"/>
                  </a:lnTo>
                  <a:lnTo>
                    <a:pt x="18876" y="6220"/>
                  </a:lnTo>
                  <a:lnTo>
                    <a:pt x="18317" y="6905"/>
                  </a:lnTo>
                  <a:lnTo>
                    <a:pt x="17723" y="7019"/>
                  </a:lnTo>
                  <a:lnTo>
                    <a:pt x="18100" y="7304"/>
                  </a:lnTo>
                  <a:lnTo>
                    <a:pt x="18157" y="7863"/>
                  </a:lnTo>
                  <a:lnTo>
                    <a:pt x="17529" y="7886"/>
                  </a:lnTo>
                  <a:lnTo>
                    <a:pt x="16868" y="7829"/>
                  </a:lnTo>
                  <a:lnTo>
                    <a:pt x="16411" y="7977"/>
                  </a:lnTo>
                  <a:lnTo>
                    <a:pt x="15624" y="7612"/>
                  </a:lnTo>
                  <a:lnTo>
                    <a:pt x="15578" y="7441"/>
                  </a:lnTo>
                  <a:lnTo>
                    <a:pt x="15361" y="6722"/>
                  </a:lnTo>
                  <a:lnTo>
                    <a:pt x="14939" y="6916"/>
                  </a:lnTo>
                  <a:lnTo>
                    <a:pt x="14950" y="7304"/>
                  </a:lnTo>
                  <a:lnTo>
                    <a:pt x="15167" y="7886"/>
                  </a:lnTo>
                  <a:lnTo>
                    <a:pt x="15156" y="8240"/>
                  </a:lnTo>
                  <a:lnTo>
                    <a:pt x="14494" y="8263"/>
                  </a:lnTo>
                  <a:lnTo>
                    <a:pt x="13524" y="8046"/>
                  </a:lnTo>
                  <a:lnTo>
                    <a:pt x="12907" y="7955"/>
                  </a:lnTo>
                  <a:lnTo>
                    <a:pt x="12371" y="7498"/>
                  </a:lnTo>
                  <a:lnTo>
                    <a:pt x="11287" y="7373"/>
                  </a:lnTo>
                  <a:lnTo>
                    <a:pt x="10191" y="6870"/>
                  </a:lnTo>
                  <a:lnTo>
                    <a:pt x="9358" y="6437"/>
                  </a:lnTo>
                  <a:lnTo>
                    <a:pt x="8548" y="6072"/>
                  </a:lnTo>
                  <a:lnTo>
                    <a:pt x="8674" y="52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400;p34">
              <a:extLst>
                <a:ext uri="{FF2B5EF4-FFF2-40B4-BE49-F238E27FC236}">
                  <a16:creationId xmlns:a16="http://schemas.microsoft.com/office/drawing/2014/main" id="{7C44D160-51EC-DFED-603C-66045A90138E}"/>
                </a:ext>
              </a:extLst>
            </p:cNvPr>
            <p:cNvSpPr/>
            <p:nvPr/>
          </p:nvSpPr>
          <p:spPr>
            <a:xfrm>
              <a:off x="3550225" y="1870750"/>
              <a:ext cx="68775" cy="74775"/>
            </a:xfrm>
            <a:custGeom>
              <a:avLst/>
              <a:gdLst/>
              <a:ahLst/>
              <a:cxnLst/>
              <a:rect l="l" t="t" r="r" b="b"/>
              <a:pathLst>
                <a:path w="2751" h="2991" extrusionOk="0">
                  <a:moveTo>
                    <a:pt x="2648" y="1085"/>
                  </a:moveTo>
                  <a:lnTo>
                    <a:pt x="2157" y="902"/>
                  </a:lnTo>
                  <a:lnTo>
                    <a:pt x="1735" y="913"/>
                  </a:lnTo>
                  <a:lnTo>
                    <a:pt x="1895" y="457"/>
                  </a:lnTo>
                  <a:lnTo>
                    <a:pt x="1781" y="1"/>
                  </a:lnTo>
                  <a:lnTo>
                    <a:pt x="1256" y="400"/>
                  </a:lnTo>
                  <a:lnTo>
                    <a:pt x="297" y="1073"/>
                  </a:lnTo>
                  <a:lnTo>
                    <a:pt x="594" y="1941"/>
                  </a:lnTo>
                  <a:lnTo>
                    <a:pt x="0" y="2854"/>
                  </a:lnTo>
                  <a:lnTo>
                    <a:pt x="959" y="2990"/>
                  </a:lnTo>
                  <a:lnTo>
                    <a:pt x="2191" y="2477"/>
                  </a:lnTo>
                  <a:lnTo>
                    <a:pt x="2751" y="170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401;p34">
              <a:extLst>
                <a:ext uri="{FF2B5EF4-FFF2-40B4-BE49-F238E27FC236}">
                  <a16:creationId xmlns:a16="http://schemas.microsoft.com/office/drawing/2014/main" id="{9890D8D1-154F-FFB9-FE78-D2F8582D08BF}"/>
                </a:ext>
              </a:extLst>
            </p:cNvPr>
            <p:cNvSpPr/>
            <p:nvPr/>
          </p:nvSpPr>
          <p:spPr>
            <a:xfrm>
              <a:off x="4538525" y="2209700"/>
              <a:ext cx="412575" cy="333525"/>
            </a:xfrm>
            <a:custGeom>
              <a:avLst/>
              <a:gdLst/>
              <a:ahLst/>
              <a:cxnLst/>
              <a:rect l="l" t="t" r="r" b="b"/>
              <a:pathLst>
                <a:path w="16503" h="13341" extrusionOk="0">
                  <a:moveTo>
                    <a:pt x="1096" y="753"/>
                  </a:moveTo>
                  <a:lnTo>
                    <a:pt x="639" y="343"/>
                  </a:lnTo>
                  <a:lnTo>
                    <a:pt x="468" y="0"/>
                  </a:lnTo>
                  <a:lnTo>
                    <a:pt x="0" y="251"/>
                  </a:lnTo>
                  <a:lnTo>
                    <a:pt x="411" y="1301"/>
                  </a:lnTo>
                  <a:lnTo>
                    <a:pt x="308" y="1586"/>
                  </a:lnTo>
                  <a:lnTo>
                    <a:pt x="833" y="2328"/>
                  </a:lnTo>
                  <a:lnTo>
                    <a:pt x="833" y="2328"/>
                  </a:lnTo>
                  <a:lnTo>
                    <a:pt x="1506" y="3435"/>
                  </a:lnTo>
                  <a:lnTo>
                    <a:pt x="2031" y="3709"/>
                  </a:lnTo>
                  <a:lnTo>
                    <a:pt x="2180" y="4245"/>
                  </a:lnTo>
                  <a:lnTo>
                    <a:pt x="1849" y="4565"/>
                  </a:lnTo>
                  <a:lnTo>
                    <a:pt x="1780" y="5273"/>
                  </a:lnTo>
                  <a:lnTo>
                    <a:pt x="2431" y="6151"/>
                  </a:lnTo>
                  <a:lnTo>
                    <a:pt x="3435" y="6631"/>
                  </a:lnTo>
                  <a:lnTo>
                    <a:pt x="3937" y="7327"/>
                  </a:lnTo>
                  <a:lnTo>
                    <a:pt x="3903" y="7989"/>
                  </a:lnTo>
                  <a:lnTo>
                    <a:pt x="4143" y="7989"/>
                  </a:lnTo>
                  <a:lnTo>
                    <a:pt x="4223" y="8457"/>
                  </a:lnTo>
                  <a:lnTo>
                    <a:pt x="4702" y="8947"/>
                  </a:lnTo>
                  <a:lnTo>
                    <a:pt x="4942" y="8582"/>
                  </a:lnTo>
                  <a:lnTo>
                    <a:pt x="5478" y="8890"/>
                  </a:lnTo>
                  <a:lnTo>
                    <a:pt x="5877" y="8742"/>
                  </a:lnTo>
                  <a:lnTo>
                    <a:pt x="6596" y="9940"/>
                  </a:lnTo>
                  <a:lnTo>
                    <a:pt x="7213" y="10807"/>
                  </a:lnTo>
                  <a:lnTo>
                    <a:pt x="8000" y="11070"/>
                  </a:lnTo>
                  <a:lnTo>
                    <a:pt x="8867" y="11766"/>
                  </a:lnTo>
                  <a:lnTo>
                    <a:pt x="9849" y="12063"/>
                  </a:lnTo>
                  <a:lnTo>
                    <a:pt x="10579" y="11629"/>
                  </a:lnTo>
                  <a:lnTo>
                    <a:pt x="11150" y="11469"/>
                  </a:lnTo>
                  <a:lnTo>
                    <a:pt x="11549" y="11629"/>
                  </a:lnTo>
                  <a:lnTo>
                    <a:pt x="12006" y="12736"/>
                  </a:lnTo>
                  <a:lnTo>
                    <a:pt x="12907" y="12850"/>
                  </a:lnTo>
                  <a:lnTo>
                    <a:pt x="13775" y="13067"/>
                  </a:lnTo>
                  <a:lnTo>
                    <a:pt x="15270" y="13341"/>
                  </a:lnTo>
                  <a:lnTo>
                    <a:pt x="15441" y="12280"/>
                  </a:lnTo>
                  <a:lnTo>
                    <a:pt x="16502" y="11812"/>
                  </a:lnTo>
                  <a:lnTo>
                    <a:pt x="16377" y="11401"/>
                  </a:lnTo>
                  <a:lnTo>
                    <a:pt x="15989" y="11253"/>
                  </a:lnTo>
                  <a:lnTo>
                    <a:pt x="15840" y="10442"/>
                  </a:lnTo>
                  <a:lnTo>
                    <a:pt x="15041" y="10054"/>
                  </a:lnTo>
                  <a:lnTo>
                    <a:pt x="14642" y="9495"/>
                  </a:lnTo>
                  <a:lnTo>
                    <a:pt x="14185" y="9027"/>
                  </a:lnTo>
                  <a:lnTo>
                    <a:pt x="14745" y="8206"/>
                  </a:lnTo>
                  <a:lnTo>
                    <a:pt x="14585" y="7635"/>
                  </a:lnTo>
                  <a:lnTo>
                    <a:pt x="13980" y="7475"/>
                  </a:lnTo>
                  <a:lnTo>
                    <a:pt x="13820" y="6905"/>
                  </a:lnTo>
                  <a:lnTo>
                    <a:pt x="13432" y="6174"/>
                  </a:lnTo>
                  <a:lnTo>
                    <a:pt x="13660" y="5672"/>
                  </a:lnTo>
                  <a:lnTo>
                    <a:pt x="13307" y="5546"/>
                  </a:lnTo>
                  <a:lnTo>
                    <a:pt x="13375" y="4873"/>
                  </a:lnTo>
                  <a:lnTo>
                    <a:pt x="13444" y="3732"/>
                  </a:lnTo>
                  <a:lnTo>
                    <a:pt x="13215" y="2956"/>
                  </a:lnTo>
                  <a:lnTo>
                    <a:pt x="12668" y="2922"/>
                  </a:lnTo>
                  <a:lnTo>
                    <a:pt x="11618" y="2111"/>
                  </a:lnTo>
                  <a:lnTo>
                    <a:pt x="11013" y="2009"/>
                  </a:lnTo>
                  <a:lnTo>
                    <a:pt x="10077" y="1541"/>
                  </a:lnTo>
                  <a:lnTo>
                    <a:pt x="9541" y="1450"/>
                  </a:lnTo>
                  <a:lnTo>
                    <a:pt x="9244" y="1621"/>
                  </a:lnTo>
                  <a:lnTo>
                    <a:pt x="8742" y="1598"/>
                  </a:lnTo>
                  <a:lnTo>
                    <a:pt x="8308" y="2123"/>
                  </a:lnTo>
                  <a:lnTo>
                    <a:pt x="7680" y="2294"/>
                  </a:lnTo>
                  <a:lnTo>
                    <a:pt x="7658" y="2522"/>
                  </a:lnTo>
                  <a:lnTo>
                    <a:pt x="6528" y="2762"/>
                  </a:lnTo>
                  <a:lnTo>
                    <a:pt x="5444" y="2614"/>
                  </a:lnTo>
                  <a:lnTo>
                    <a:pt x="4827" y="2134"/>
                  </a:lnTo>
                  <a:lnTo>
                    <a:pt x="4086" y="1952"/>
                  </a:lnTo>
                  <a:lnTo>
                    <a:pt x="3732" y="1267"/>
                  </a:lnTo>
                  <a:lnTo>
                    <a:pt x="3549" y="1313"/>
                  </a:lnTo>
                  <a:lnTo>
                    <a:pt x="3001" y="822"/>
                  </a:lnTo>
                  <a:lnTo>
                    <a:pt x="3173" y="388"/>
                  </a:lnTo>
                  <a:lnTo>
                    <a:pt x="2910" y="114"/>
                  </a:lnTo>
                  <a:lnTo>
                    <a:pt x="2636" y="183"/>
                  </a:lnTo>
                  <a:lnTo>
                    <a:pt x="1883" y="856"/>
                  </a:lnTo>
                  <a:lnTo>
                    <a:pt x="1621" y="87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402;p34">
              <a:extLst>
                <a:ext uri="{FF2B5EF4-FFF2-40B4-BE49-F238E27FC236}">
                  <a16:creationId xmlns:a16="http://schemas.microsoft.com/office/drawing/2014/main" id="{A1F4D1CC-1D5B-0852-33A1-829DFE7CC921}"/>
                </a:ext>
              </a:extLst>
            </p:cNvPr>
            <p:cNvSpPr/>
            <p:nvPr/>
          </p:nvSpPr>
          <p:spPr>
            <a:xfrm>
              <a:off x="4458925" y="2262750"/>
              <a:ext cx="197150" cy="189200"/>
            </a:xfrm>
            <a:custGeom>
              <a:avLst/>
              <a:gdLst/>
              <a:ahLst/>
              <a:cxnLst/>
              <a:rect l="l" t="t" r="r" b="b"/>
              <a:pathLst>
                <a:path w="7886" h="7568" extrusionOk="0">
                  <a:moveTo>
                    <a:pt x="3389" y="126"/>
                  </a:moveTo>
                  <a:lnTo>
                    <a:pt x="2511" y="1"/>
                  </a:lnTo>
                  <a:lnTo>
                    <a:pt x="2214" y="149"/>
                  </a:lnTo>
                  <a:lnTo>
                    <a:pt x="1906" y="731"/>
                  </a:lnTo>
                  <a:lnTo>
                    <a:pt x="1529" y="959"/>
                  </a:lnTo>
                  <a:lnTo>
                    <a:pt x="1700" y="1633"/>
                  </a:lnTo>
                  <a:lnTo>
                    <a:pt x="1564" y="2740"/>
                  </a:lnTo>
                  <a:lnTo>
                    <a:pt x="0" y="3698"/>
                  </a:lnTo>
                  <a:lnTo>
                    <a:pt x="434" y="4794"/>
                  </a:lnTo>
                  <a:lnTo>
                    <a:pt x="1392" y="5034"/>
                  </a:lnTo>
                  <a:lnTo>
                    <a:pt x="2613" y="5684"/>
                  </a:lnTo>
                  <a:lnTo>
                    <a:pt x="4987" y="7487"/>
                  </a:lnTo>
                  <a:lnTo>
                    <a:pt x="6448" y="7567"/>
                  </a:lnTo>
                  <a:lnTo>
                    <a:pt x="6904" y="6688"/>
                  </a:lnTo>
                  <a:lnTo>
                    <a:pt x="7429" y="6768"/>
                  </a:lnTo>
                  <a:lnTo>
                    <a:pt x="7886" y="6814"/>
                  </a:lnTo>
                  <a:lnTo>
                    <a:pt x="7407" y="6335"/>
                  </a:lnTo>
                  <a:lnTo>
                    <a:pt x="7327" y="5867"/>
                  </a:lnTo>
                  <a:lnTo>
                    <a:pt x="7087" y="5867"/>
                  </a:lnTo>
                  <a:lnTo>
                    <a:pt x="7121" y="5205"/>
                  </a:lnTo>
                  <a:lnTo>
                    <a:pt x="6619" y="4509"/>
                  </a:lnTo>
                  <a:lnTo>
                    <a:pt x="5615" y="4029"/>
                  </a:lnTo>
                  <a:lnTo>
                    <a:pt x="4964" y="3151"/>
                  </a:lnTo>
                  <a:lnTo>
                    <a:pt x="5033" y="2443"/>
                  </a:lnTo>
                  <a:lnTo>
                    <a:pt x="5364" y="2123"/>
                  </a:lnTo>
                  <a:lnTo>
                    <a:pt x="5215" y="1587"/>
                  </a:lnTo>
                  <a:lnTo>
                    <a:pt x="4690" y="1313"/>
                  </a:lnTo>
                  <a:lnTo>
                    <a:pt x="4017" y="206"/>
                  </a:lnTo>
                  <a:lnTo>
                    <a:pt x="4017" y="206"/>
                  </a:lnTo>
                  <a:lnTo>
                    <a:pt x="3698" y="3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403;p34">
              <a:extLst>
                <a:ext uri="{FF2B5EF4-FFF2-40B4-BE49-F238E27FC236}">
                  <a16:creationId xmlns:a16="http://schemas.microsoft.com/office/drawing/2014/main" id="{298B36EE-07CF-E51D-C2F2-4F9187840F5D}"/>
                </a:ext>
              </a:extLst>
            </p:cNvPr>
            <p:cNvSpPr/>
            <p:nvPr/>
          </p:nvSpPr>
          <p:spPr>
            <a:xfrm>
              <a:off x="3353350" y="1635650"/>
              <a:ext cx="161225" cy="60525"/>
            </a:xfrm>
            <a:custGeom>
              <a:avLst/>
              <a:gdLst/>
              <a:ahLst/>
              <a:cxnLst/>
              <a:rect l="l" t="t" r="r" b="b"/>
              <a:pathLst>
                <a:path w="6449" h="2421" extrusionOk="0">
                  <a:moveTo>
                    <a:pt x="6015" y="69"/>
                  </a:moveTo>
                  <a:lnTo>
                    <a:pt x="5034" y="1"/>
                  </a:lnTo>
                  <a:lnTo>
                    <a:pt x="3995" y="423"/>
                  </a:lnTo>
                  <a:lnTo>
                    <a:pt x="3265" y="206"/>
                  </a:lnTo>
                  <a:lnTo>
                    <a:pt x="2283" y="640"/>
                  </a:lnTo>
                  <a:lnTo>
                    <a:pt x="1439" y="92"/>
                  </a:lnTo>
                  <a:lnTo>
                    <a:pt x="514" y="206"/>
                  </a:lnTo>
                  <a:lnTo>
                    <a:pt x="1" y="731"/>
                  </a:lnTo>
                  <a:lnTo>
                    <a:pt x="1245" y="925"/>
                  </a:lnTo>
                  <a:lnTo>
                    <a:pt x="1222" y="1154"/>
                  </a:lnTo>
                  <a:lnTo>
                    <a:pt x="115" y="1302"/>
                  </a:lnTo>
                  <a:lnTo>
                    <a:pt x="1370" y="1690"/>
                  </a:lnTo>
                  <a:lnTo>
                    <a:pt x="708" y="2044"/>
                  </a:lnTo>
                  <a:lnTo>
                    <a:pt x="2386" y="2306"/>
                  </a:lnTo>
                  <a:lnTo>
                    <a:pt x="3185" y="2420"/>
                  </a:lnTo>
                  <a:lnTo>
                    <a:pt x="3733" y="2272"/>
                  </a:lnTo>
                  <a:lnTo>
                    <a:pt x="5581" y="1724"/>
                  </a:lnTo>
                  <a:lnTo>
                    <a:pt x="6449" y="1119"/>
                  </a:lnTo>
                  <a:lnTo>
                    <a:pt x="5821" y="5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404;p34">
              <a:extLst>
                <a:ext uri="{FF2B5EF4-FFF2-40B4-BE49-F238E27FC236}">
                  <a16:creationId xmlns:a16="http://schemas.microsoft.com/office/drawing/2014/main" id="{6C43BF76-5E47-6135-81A3-9F16455BAF8E}"/>
                </a:ext>
              </a:extLst>
            </p:cNvPr>
            <p:cNvSpPr/>
            <p:nvPr/>
          </p:nvSpPr>
          <p:spPr>
            <a:xfrm>
              <a:off x="4377875" y="2357200"/>
              <a:ext cx="26000" cy="85600"/>
            </a:xfrm>
            <a:custGeom>
              <a:avLst/>
              <a:gdLst/>
              <a:ahLst/>
              <a:cxnLst/>
              <a:rect l="l" t="t" r="r" b="b"/>
              <a:pathLst>
                <a:path w="1040" h="3424" extrusionOk="0">
                  <a:moveTo>
                    <a:pt x="1005" y="0"/>
                  </a:moveTo>
                  <a:lnTo>
                    <a:pt x="800" y="23"/>
                  </a:lnTo>
                  <a:lnTo>
                    <a:pt x="743" y="171"/>
                  </a:lnTo>
                  <a:lnTo>
                    <a:pt x="480" y="171"/>
                  </a:lnTo>
                  <a:lnTo>
                    <a:pt x="469" y="194"/>
                  </a:lnTo>
                  <a:lnTo>
                    <a:pt x="389" y="423"/>
                  </a:lnTo>
                  <a:lnTo>
                    <a:pt x="298" y="1107"/>
                  </a:lnTo>
                  <a:lnTo>
                    <a:pt x="149" y="1518"/>
                  </a:lnTo>
                  <a:lnTo>
                    <a:pt x="206" y="1575"/>
                  </a:lnTo>
                  <a:lnTo>
                    <a:pt x="1" y="1872"/>
                  </a:lnTo>
                  <a:lnTo>
                    <a:pt x="1" y="1872"/>
                  </a:lnTo>
                  <a:lnTo>
                    <a:pt x="560" y="3184"/>
                  </a:lnTo>
                  <a:lnTo>
                    <a:pt x="663" y="3424"/>
                  </a:lnTo>
                  <a:lnTo>
                    <a:pt x="903" y="1975"/>
                  </a:lnTo>
                  <a:lnTo>
                    <a:pt x="845" y="1632"/>
                  </a:lnTo>
                  <a:lnTo>
                    <a:pt x="503" y="1746"/>
                  </a:lnTo>
                  <a:lnTo>
                    <a:pt x="515" y="1507"/>
                  </a:lnTo>
                  <a:lnTo>
                    <a:pt x="686" y="1393"/>
                  </a:lnTo>
                  <a:lnTo>
                    <a:pt x="492" y="1290"/>
                  </a:lnTo>
                  <a:lnTo>
                    <a:pt x="583" y="674"/>
                  </a:lnTo>
                  <a:lnTo>
                    <a:pt x="868" y="799"/>
                  </a:lnTo>
                  <a:lnTo>
                    <a:pt x="971" y="514"/>
                  </a:lnTo>
                  <a:lnTo>
                    <a:pt x="960" y="514"/>
                  </a:lnTo>
                  <a:lnTo>
                    <a:pt x="1039" y="37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405;p34">
              <a:extLst>
                <a:ext uri="{FF2B5EF4-FFF2-40B4-BE49-F238E27FC236}">
                  <a16:creationId xmlns:a16="http://schemas.microsoft.com/office/drawing/2014/main" id="{30AD3D08-1F12-1CBA-8B45-5753148476D9}"/>
                </a:ext>
              </a:extLst>
            </p:cNvPr>
            <p:cNvSpPr/>
            <p:nvPr/>
          </p:nvSpPr>
          <p:spPr>
            <a:xfrm>
              <a:off x="3842650" y="2045925"/>
              <a:ext cx="219725" cy="234550"/>
            </a:xfrm>
            <a:custGeom>
              <a:avLst/>
              <a:gdLst/>
              <a:ahLst/>
              <a:cxnLst/>
              <a:rect l="l" t="t" r="r" b="b"/>
              <a:pathLst>
                <a:path w="8789" h="9382" extrusionOk="0">
                  <a:moveTo>
                    <a:pt x="6722" y="7909"/>
                  </a:moveTo>
                  <a:lnTo>
                    <a:pt x="6152" y="7978"/>
                  </a:lnTo>
                  <a:lnTo>
                    <a:pt x="5399" y="8080"/>
                  </a:lnTo>
                  <a:lnTo>
                    <a:pt x="4520" y="7989"/>
                  </a:lnTo>
                  <a:lnTo>
                    <a:pt x="4440" y="8480"/>
                  </a:lnTo>
                  <a:lnTo>
                    <a:pt x="5501" y="8948"/>
                  </a:lnTo>
                  <a:lnTo>
                    <a:pt x="5889" y="9050"/>
                  </a:lnTo>
                  <a:lnTo>
                    <a:pt x="6494" y="9381"/>
                  </a:lnTo>
                  <a:lnTo>
                    <a:pt x="6620" y="8913"/>
                  </a:lnTo>
                  <a:lnTo>
                    <a:pt x="6494" y="8628"/>
                  </a:lnTo>
                  <a:close/>
                  <a:moveTo>
                    <a:pt x="1907" y="5205"/>
                  </a:moveTo>
                  <a:lnTo>
                    <a:pt x="1553" y="5478"/>
                  </a:lnTo>
                  <a:lnTo>
                    <a:pt x="1153" y="5433"/>
                  </a:lnTo>
                  <a:lnTo>
                    <a:pt x="1336" y="5946"/>
                  </a:lnTo>
                  <a:lnTo>
                    <a:pt x="1393" y="7030"/>
                  </a:lnTo>
                  <a:lnTo>
                    <a:pt x="1690" y="7282"/>
                  </a:lnTo>
                  <a:lnTo>
                    <a:pt x="1975" y="6973"/>
                  </a:lnTo>
                  <a:lnTo>
                    <a:pt x="2329" y="7030"/>
                  </a:lnTo>
                  <a:lnTo>
                    <a:pt x="2386" y="5832"/>
                  </a:lnTo>
                  <a:close/>
                  <a:moveTo>
                    <a:pt x="3949" y="320"/>
                  </a:moveTo>
                  <a:lnTo>
                    <a:pt x="3767" y="1"/>
                  </a:lnTo>
                  <a:lnTo>
                    <a:pt x="3082" y="160"/>
                  </a:lnTo>
                  <a:lnTo>
                    <a:pt x="3014" y="332"/>
                  </a:lnTo>
                  <a:lnTo>
                    <a:pt x="2568" y="206"/>
                  </a:lnTo>
                  <a:lnTo>
                    <a:pt x="2523" y="560"/>
                  </a:lnTo>
                  <a:lnTo>
                    <a:pt x="2226" y="720"/>
                  </a:lnTo>
                  <a:lnTo>
                    <a:pt x="1678" y="605"/>
                  </a:lnTo>
                  <a:lnTo>
                    <a:pt x="1553" y="959"/>
                  </a:lnTo>
                  <a:lnTo>
                    <a:pt x="1210" y="982"/>
                  </a:lnTo>
                  <a:lnTo>
                    <a:pt x="1085" y="845"/>
                  </a:lnTo>
                  <a:lnTo>
                    <a:pt x="697" y="1142"/>
                  </a:lnTo>
                  <a:lnTo>
                    <a:pt x="354" y="1187"/>
                  </a:lnTo>
                  <a:lnTo>
                    <a:pt x="46" y="1005"/>
                  </a:lnTo>
                  <a:lnTo>
                    <a:pt x="12" y="1245"/>
                  </a:lnTo>
                  <a:lnTo>
                    <a:pt x="240" y="1587"/>
                  </a:lnTo>
                  <a:lnTo>
                    <a:pt x="1" y="1838"/>
                  </a:lnTo>
                  <a:lnTo>
                    <a:pt x="218" y="2523"/>
                  </a:lnTo>
                  <a:lnTo>
                    <a:pt x="594" y="2637"/>
                  </a:lnTo>
                  <a:lnTo>
                    <a:pt x="526" y="3025"/>
                  </a:lnTo>
                  <a:lnTo>
                    <a:pt x="822" y="2956"/>
                  </a:lnTo>
                  <a:lnTo>
                    <a:pt x="1222" y="2557"/>
                  </a:lnTo>
                  <a:lnTo>
                    <a:pt x="1553" y="2431"/>
                  </a:lnTo>
                  <a:lnTo>
                    <a:pt x="2158" y="2728"/>
                  </a:lnTo>
                  <a:lnTo>
                    <a:pt x="2523" y="2831"/>
                  </a:lnTo>
                  <a:lnTo>
                    <a:pt x="2797" y="3687"/>
                  </a:lnTo>
                  <a:lnTo>
                    <a:pt x="3310" y="4200"/>
                  </a:lnTo>
                  <a:lnTo>
                    <a:pt x="4006" y="4771"/>
                  </a:lnTo>
                  <a:lnTo>
                    <a:pt x="4611" y="5170"/>
                  </a:lnTo>
                  <a:lnTo>
                    <a:pt x="5159" y="5227"/>
                  </a:lnTo>
                  <a:lnTo>
                    <a:pt x="5490" y="5581"/>
                  </a:lnTo>
                  <a:lnTo>
                    <a:pt x="5981" y="5752"/>
                  </a:lnTo>
                  <a:lnTo>
                    <a:pt x="6220" y="6140"/>
                  </a:lnTo>
                  <a:lnTo>
                    <a:pt x="6528" y="6254"/>
                  </a:lnTo>
                  <a:lnTo>
                    <a:pt x="6791" y="6711"/>
                  </a:lnTo>
                  <a:lnTo>
                    <a:pt x="7122" y="7236"/>
                  </a:lnTo>
                  <a:lnTo>
                    <a:pt x="6962" y="7418"/>
                  </a:lnTo>
                  <a:lnTo>
                    <a:pt x="6848" y="7921"/>
                  </a:lnTo>
                  <a:lnTo>
                    <a:pt x="6859" y="8206"/>
                  </a:lnTo>
                  <a:lnTo>
                    <a:pt x="7156" y="8137"/>
                  </a:lnTo>
                  <a:lnTo>
                    <a:pt x="7521" y="7339"/>
                  </a:lnTo>
                  <a:lnTo>
                    <a:pt x="7818" y="7282"/>
                  </a:lnTo>
                  <a:lnTo>
                    <a:pt x="7875" y="6802"/>
                  </a:lnTo>
                  <a:lnTo>
                    <a:pt x="7316" y="6483"/>
                  </a:lnTo>
                  <a:lnTo>
                    <a:pt x="7590" y="5889"/>
                  </a:lnTo>
                  <a:lnTo>
                    <a:pt x="8229" y="6038"/>
                  </a:lnTo>
                  <a:lnTo>
                    <a:pt x="8674" y="6460"/>
                  </a:lnTo>
                  <a:lnTo>
                    <a:pt x="8788" y="6140"/>
                  </a:lnTo>
                  <a:lnTo>
                    <a:pt x="8697" y="5969"/>
                  </a:lnTo>
                  <a:lnTo>
                    <a:pt x="8035" y="5513"/>
                  </a:lnTo>
                  <a:lnTo>
                    <a:pt x="7476" y="5239"/>
                  </a:lnTo>
                  <a:lnTo>
                    <a:pt x="6791" y="4908"/>
                  </a:lnTo>
                  <a:lnTo>
                    <a:pt x="6985" y="4737"/>
                  </a:lnTo>
                  <a:lnTo>
                    <a:pt x="6791" y="4543"/>
                  </a:lnTo>
                  <a:lnTo>
                    <a:pt x="6220" y="4554"/>
                  </a:lnTo>
                  <a:lnTo>
                    <a:pt x="5364" y="3835"/>
                  </a:lnTo>
                  <a:lnTo>
                    <a:pt x="4954" y="3116"/>
                  </a:lnTo>
                  <a:lnTo>
                    <a:pt x="4246" y="2671"/>
                  </a:lnTo>
                  <a:lnTo>
                    <a:pt x="3972" y="2226"/>
                  </a:lnTo>
                  <a:lnTo>
                    <a:pt x="4052" y="1975"/>
                  </a:lnTo>
                  <a:lnTo>
                    <a:pt x="3995" y="1541"/>
                  </a:lnTo>
                  <a:lnTo>
                    <a:pt x="4543" y="1233"/>
                  </a:lnTo>
                  <a:lnTo>
                    <a:pt x="5136" y="1359"/>
                  </a:lnTo>
                  <a:lnTo>
                    <a:pt x="4931" y="971"/>
                  </a:lnTo>
                  <a:lnTo>
                    <a:pt x="4976" y="5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406;p34">
              <a:extLst>
                <a:ext uri="{FF2B5EF4-FFF2-40B4-BE49-F238E27FC236}">
                  <a16:creationId xmlns:a16="http://schemas.microsoft.com/office/drawing/2014/main" id="{E365D105-7A79-6FFF-F81B-D9FAA12C5764}"/>
                </a:ext>
              </a:extLst>
            </p:cNvPr>
            <p:cNvSpPr/>
            <p:nvPr/>
          </p:nvSpPr>
          <p:spPr>
            <a:xfrm>
              <a:off x="2174750" y="2691850"/>
              <a:ext cx="41400" cy="18575"/>
            </a:xfrm>
            <a:custGeom>
              <a:avLst/>
              <a:gdLst/>
              <a:ahLst/>
              <a:cxnLst/>
              <a:rect l="l" t="t" r="r" b="b"/>
              <a:pathLst>
                <a:path w="1656" h="743" extrusionOk="0">
                  <a:moveTo>
                    <a:pt x="1097" y="594"/>
                  </a:moveTo>
                  <a:lnTo>
                    <a:pt x="1656" y="583"/>
                  </a:lnTo>
                  <a:lnTo>
                    <a:pt x="1542" y="332"/>
                  </a:lnTo>
                  <a:lnTo>
                    <a:pt x="1154" y="115"/>
                  </a:lnTo>
                  <a:lnTo>
                    <a:pt x="629" y="24"/>
                  </a:lnTo>
                  <a:lnTo>
                    <a:pt x="446" y="1"/>
                  </a:lnTo>
                  <a:lnTo>
                    <a:pt x="104" y="58"/>
                  </a:lnTo>
                  <a:lnTo>
                    <a:pt x="1" y="263"/>
                  </a:lnTo>
                  <a:lnTo>
                    <a:pt x="412" y="594"/>
                  </a:lnTo>
                  <a:lnTo>
                    <a:pt x="834" y="7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407;p34">
              <a:extLst>
                <a:ext uri="{FF2B5EF4-FFF2-40B4-BE49-F238E27FC236}">
                  <a16:creationId xmlns:a16="http://schemas.microsoft.com/office/drawing/2014/main" id="{2161DFBC-7D09-3637-655D-ACE8D5231E69}"/>
                </a:ext>
              </a:extLst>
            </p:cNvPr>
            <p:cNvSpPr/>
            <p:nvPr/>
          </p:nvSpPr>
          <p:spPr>
            <a:xfrm>
              <a:off x="4394425" y="2355200"/>
              <a:ext cx="75350" cy="94450"/>
            </a:xfrm>
            <a:custGeom>
              <a:avLst/>
              <a:gdLst/>
              <a:ahLst/>
              <a:cxnLst/>
              <a:rect l="l" t="t" r="r" b="b"/>
              <a:pathLst>
                <a:path w="3014" h="3778" extrusionOk="0">
                  <a:moveTo>
                    <a:pt x="3014" y="1096"/>
                  </a:moveTo>
                  <a:lnTo>
                    <a:pt x="2580" y="0"/>
                  </a:lnTo>
                  <a:lnTo>
                    <a:pt x="1211" y="959"/>
                  </a:lnTo>
                  <a:lnTo>
                    <a:pt x="309" y="594"/>
                  </a:lnTo>
                  <a:lnTo>
                    <a:pt x="206" y="879"/>
                  </a:lnTo>
                  <a:lnTo>
                    <a:pt x="263" y="1438"/>
                  </a:lnTo>
                  <a:lnTo>
                    <a:pt x="183" y="1712"/>
                  </a:lnTo>
                  <a:lnTo>
                    <a:pt x="241" y="2055"/>
                  </a:lnTo>
                  <a:lnTo>
                    <a:pt x="1" y="3504"/>
                  </a:lnTo>
                  <a:lnTo>
                    <a:pt x="35" y="3629"/>
                  </a:lnTo>
                  <a:lnTo>
                    <a:pt x="914" y="3778"/>
                  </a:lnTo>
                  <a:lnTo>
                    <a:pt x="1211" y="3492"/>
                  </a:lnTo>
                  <a:lnTo>
                    <a:pt x="1370" y="3162"/>
                  </a:lnTo>
                  <a:lnTo>
                    <a:pt x="1941" y="3047"/>
                  </a:lnTo>
                  <a:lnTo>
                    <a:pt x="2032" y="2739"/>
                  </a:lnTo>
                  <a:lnTo>
                    <a:pt x="2283" y="2591"/>
                  </a:lnTo>
                  <a:lnTo>
                    <a:pt x="1405" y="1678"/>
                  </a:lnTo>
                  <a:lnTo>
                    <a:pt x="2888" y="12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408;p34">
              <a:extLst>
                <a:ext uri="{FF2B5EF4-FFF2-40B4-BE49-F238E27FC236}">
                  <a16:creationId xmlns:a16="http://schemas.microsoft.com/office/drawing/2014/main" id="{BFB72786-B36F-5683-2A9B-97AE083172B6}"/>
                </a:ext>
              </a:extLst>
            </p:cNvPr>
            <p:cNvSpPr/>
            <p:nvPr/>
          </p:nvSpPr>
          <p:spPr>
            <a:xfrm>
              <a:off x="6182725" y="2080450"/>
              <a:ext cx="189475" cy="327850"/>
            </a:xfrm>
            <a:custGeom>
              <a:avLst/>
              <a:gdLst/>
              <a:ahLst/>
              <a:cxnLst/>
              <a:rect l="l" t="t" r="r" b="b"/>
              <a:pathLst>
                <a:path w="7579" h="13114" extrusionOk="0">
                  <a:moveTo>
                    <a:pt x="3652" y="10271"/>
                  </a:moveTo>
                  <a:lnTo>
                    <a:pt x="3013" y="10089"/>
                  </a:lnTo>
                  <a:lnTo>
                    <a:pt x="2854" y="10477"/>
                  </a:lnTo>
                  <a:lnTo>
                    <a:pt x="2386" y="10363"/>
                  </a:lnTo>
                  <a:lnTo>
                    <a:pt x="2203" y="10899"/>
                  </a:lnTo>
                  <a:lnTo>
                    <a:pt x="2374" y="11333"/>
                  </a:lnTo>
                  <a:lnTo>
                    <a:pt x="2968" y="11584"/>
                  </a:lnTo>
                  <a:lnTo>
                    <a:pt x="2956" y="11059"/>
                  </a:lnTo>
                  <a:lnTo>
                    <a:pt x="3253" y="10842"/>
                  </a:lnTo>
                  <a:lnTo>
                    <a:pt x="3698" y="11150"/>
                  </a:lnTo>
                  <a:lnTo>
                    <a:pt x="3881" y="10591"/>
                  </a:lnTo>
                  <a:close/>
                  <a:moveTo>
                    <a:pt x="7133" y="7521"/>
                  </a:moveTo>
                  <a:lnTo>
                    <a:pt x="6620" y="6562"/>
                  </a:lnTo>
                  <a:lnTo>
                    <a:pt x="6814" y="5649"/>
                  </a:lnTo>
                  <a:lnTo>
                    <a:pt x="6414" y="4908"/>
                  </a:lnTo>
                  <a:lnTo>
                    <a:pt x="5250" y="3675"/>
                  </a:lnTo>
                  <a:lnTo>
                    <a:pt x="4565" y="3846"/>
                  </a:lnTo>
                  <a:lnTo>
                    <a:pt x="4600" y="4394"/>
                  </a:lnTo>
                  <a:lnTo>
                    <a:pt x="5330" y="5410"/>
                  </a:lnTo>
                  <a:lnTo>
                    <a:pt x="5467" y="6540"/>
                  </a:lnTo>
                  <a:lnTo>
                    <a:pt x="5227" y="6893"/>
                  </a:lnTo>
                  <a:lnTo>
                    <a:pt x="4588" y="7818"/>
                  </a:lnTo>
                  <a:lnTo>
                    <a:pt x="3869" y="7384"/>
                  </a:lnTo>
                  <a:lnTo>
                    <a:pt x="3869" y="9016"/>
                  </a:lnTo>
                  <a:lnTo>
                    <a:pt x="2968" y="8833"/>
                  </a:lnTo>
                  <a:lnTo>
                    <a:pt x="1598" y="9107"/>
                  </a:lnTo>
                  <a:lnTo>
                    <a:pt x="1336" y="9735"/>
                  </a:lnTo>
                  <a:lnTo>
                    <a:pt x="777" y="10203"/>
                  </a:lnTo>
                  <a:lnTo>
                    <a:pt x="617" y="10774"/>
                  </a:lnTo>
                  <a:lnTo>
                    <a:pt x="1" y="11059"/>
                  </a:lnTo>
                  <a:lnTo>
                    <a:pt x="571" y="11675"/>
                  </a:lnTo>
                  <a:lnTo>
                    <a:pt x="1165" y="11938"/>
                  </a:lnTo>
                  <a:lnTo>
                    <a:pt x="1290" y="12759"/>
                  </a:lnTo>
                  <a:lnTo>
                    <a:pt x="1792" y="13113"/>
                  </a:lnTo>
                  <a:lnTo>
                    <a:pt x="2146" y="12725"/>
                  </a:lnTo>
                  <a:lnTo>
                    <a:pt x="2032" y="11184"/>
                  </a:lnTo>
                  <a:lnTo>
                    <a:pt x="993" y="10511"/>
                  </a:lnTo>
                  <a:lnTo>
                    <a:pt x="1861" y="10500"/>
                  </a:lnTo>
                  <a:lnTo>
                    <a:pt x="2568" y="10077"/>
                  </a:lnTo>
                  <a:lnTo>
                    <a:pt x="3801" y="9872"/>
                  </a:lnTo>
                  <a:lnTo>
                    <a:pt x="4143" y="10557"/>
                  </a:lnTo>
                  <a:lnTo>
                    <a:pt x="4794" y="10899"/>
                  </a:lnTo>
                  <a:lnTo>
                    <a:pt x="5421" y="9861"/>
                  </a:lnTo>
                  <a:lnTo>
                    <a:pt x="6722" y="9804"/>
                  </a:lnTo>
                  <a:lnTo>
                    <a:pt x="7498" y="9370"/>
                  </a:lnTo>
                  <a:lnTo>
                    <a:pt x="7578" y="8719"/>
                  </a:lnTo>
                  <a:lnTo>
                    <a:pt x="7224" y="8263"/>
                  </a:lnTo>
                  <a:close/>
                  <a:moveTo>
                    <a:pt x="5456" y="1210"/>
                  </a:moveTo>
                  <a:lnTo>
                    <a:pt x="4702" y="913"/>
                  </a:lnTo>
                  <a:lnTo>
                    <a:pt x="3219" y="0"/>
                  </a:lnTo>
                  <a:lnTo>
                    <a:pt x="3481" y="685"/>
                  </a:lnTo>
                  <a:lnTo>
                    <a:pt x="4098" y="1906"/>
                  </a:lnTo>
                  <a:lnTo>
                    <a:pt x="3356" y="1952"/>
                  </a:lnTo>
                  <a:lnTo>
                    <a:pt x="3447" y="2625"/>
                  </a:lnTo>
                  <a:lnTo>
                    <a:pt x="4098" y="3493"/>
                  </a:lnTo>
                  <a:lnTo>
                    <a:pt x="4908" y="3493"/>
                  </a:lnTo>
                  <a:lnTo>
                    <a:pt x="4680" y="2523"/>
                  </a:lnTo>
                  <a:lnTo>
                    <a:pt x="6220" y="3127"/>
                  </a:lnTo>
                  <a:lnTo>
                    <a:pt x="6277" y="2260"/>
                  </a:lnTo>
                  <a:lnTo>
                    <a:pt x="7190" y="2009"/>
                  </a:lnTo>
                  <a:lnTo>
                    <a:pt x="6334" y="1028"/>
                  </a:lnTo>
                  <a:lnTo>
                    <a:pt x="6095" y="14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409;p34">
              <a:extLst>
                <a:ext uri="{FF2B5EF4-FFF2-40B4-BE49-F238E27FC236}">
                  <a16:creationId xmlns:a16="http://schemas.microsoft.com/office/drawing/2014/main" id="{3731F2D1-1AC4-711C-BE98-BBF348E24EDC}"/>
                </a:ext>
              </a:extLst>
            </p:cNvPr>
            <p:cNvSpPr/>
            <p:nvPr/>
          </p:nvSpPr>
          <p:spPr>
            <a:xfrm>
              <a:off x="4538525" y="1865050"/>
              <a:ext cx="710700" cy="323275"/>
            </a:xfrm>
            <a:custGeom>
              <a:avLst/>
              <a:gdLst/>
              <a:ahLst/>
              <a:cxnLst/>
              <a:rect l="l" t="t" r="r" b="b"/>
              <a:pathLst>
                <a:path w="28428" h="12931" extrusionOk="0">
                  <a:moveTo>
                    <a:pt x="14688" y="194"/>
                  </a:moveTo>
                  <a:lnTo>
                    <a:pt x="13409" y="0"/>
                  </a:lnTo>
                  <a:lnTo>
                    <a:pt x="12964" y="365"/>
                  </a:lnTo>
                  <a:lnTo>
                    <a:pt x="11424" y="674"/>
                  </a:lnTo>
                  <a:lnTo>
                    <a:pt x="11184" y="890"/>
                  </a:lnTo>
                  <a:lnTo>
                    <a:pt x="8787" y="1187"/>
                  </a:lnTo>
                  <a:lnTo>
                    <a:pt x="8582" y="1484"/>
                  </a:lnTo>
                  <a:lnTo>
                    <a:pt x="9301" y="2066"/>
                  </a:lnTo>
                  <a:lnTo>
                    <a:pt x="8742" y="2294"/>
                  </a:lnTo>
                  <a:lnTo>
                    <a:pt x="8947" y="2545"/>
                  </a:lnTo>
                  <a:lnTo>
                    <a:pt x="8445" y="2956"/>
                  </a:lnTo>
                  <a:lnTo>
                    <a:pt x="9780" y="3549"/>
                  </a:lnTo>
                  <a:lnTo>
                    <a:pt x="9757" y="3983"/>
                  </a:lnTo>
                  <a:lnTo>
                    <a:pt x="8765" y="3937"/>
                  </a:lnTo>
                  <a:lnTo>
                    <a:pt x="8650" y="4200"/>
                  </a:lnTo>
                  <a:lnTo>
                    <a:pt x="7612" y="3743"/>
                  </a:lnTo>
                  <a:lnTo>
                    <a:pt x="6528" y="3766"/>
                  </a:lnTo>
                  <a:lnTo>
                    <a:pt x="5912" y="4120"/>
                  </a:lnTo>
                  <a:lnTo>
                    <a:pt x="4976" y="3778"/>
                  </a:lnTo>
                  <a:lnTo>
                    <a:pt x="3275" y="3173"/>
                  </a:lnTo>
                  <a:lnTo>
                    <a:pt x="2203" y="3196"/>
                  </a:lnTo>
                  <a:lnTo>
                    <a:pt x="1050" y="4143"/>
                  </a:lnTo>
                  <a:lnTo>
                    <a:pt x="1153" y="4793"/>
                  </a:lnTo>
                  <a:lnTo>
                    <a:pt x="297" y="4280"/>
                  </a:lnTo>
                  <a:lnTo>
                    <a:pt x="0" y="5250"/>
                  </a:lnTo>
                  <a:lnTo>
                    <a:pt x="240" y="5421"/>
                  </a:lnTo>
                  <a:lnTo>
                    <a:pt x="0" y="6094"/>
                  </a:lnTo>
                  <a:lnTo>
                    <a:pt x="753" y="6711"/>
                  </a:lnTo>
                  <a:lnTo>
                    <a:pt x="1267" y="6676"/>
                  </a:lnTo>
                  <a:lnTo>
                    <a:pt x="1860" y="7258"/>
                  </a:lnTo>
                  <a:lnTo>
                    <a:pt x="1894" y="7715"/>
                  </a:lnTo>
                  <a:lnTo>
                    <a:pt x="2294" y="7863"/>
                  </a:lnTo>
                  <a:lnTo>
                    <a:pt x="2922" y="7681"/>
                  </a:lnTo>
                  <a:lnTo>
                    <a:pt x="3629" y="7293"/>
                  </a:lnTo>
                  <a:lnTo>
                    <a:pt x="4302" y="7509"/>
                  </a:lnTo>
                  <a:lnTo>
                    <a:pt x="4999" y="7464"/>
                  </a:lnTo>
                  <a:lnTo>
                    <a:pt x="5272" y="8023"/>
                  </a:lnTo>
                  <a:lnTo>
                    <a:pt x="5364" y="8879"/>
                  </a:lnTo>
                  <a:lnTo>
                    <a:pt x="4702" y="8742"/>
                  </a:lnTo>
                  <a:lnTo>
                    <a:pt x="4131" y="8890"/>
                  </a:lnTo>
                  <a:lnTo>
                    <a:pt x="4257" y="9529"/>
                  </a:lnTo>
                  <a:lnTo>
                    <a:pt x="3549" y="9450"/>
                  </a:lnTo>
                  <a:lnTo>
                    <a:pt x="3629" y="9735"/>
                  </a:lnTo>
                  <a:lnTo>
                    <a:pt x="4086" y="9963"/>
                  </a:lnTo>
                  <a:lnTo>
                    <a:pt x="4622" y="10739"/>
                  </a:lnTo>
                  <a:lnTo>
                    <a:pt x="5535" y="11047"/>
                  </a:lnTo>
                  <a:lnTo>
                    <a:pt x="5740" y="11344"/>
                  </a:lnTo>
                  <a:lnTo>
                    <a:pt x="5649" y="11709"/>
                  </a:lnTo>
                  <a:lnTo>
                    <a:pt x="5740" y="11926"/>
                  </a:lnTo>
                  <a:lnTo>
                    <a:pt x="6003" y="11641"/>
                  </a:lnTo>
                  <a:lnTo>
                    <a:pt x="6790" y="11458"/>
                  </a:lnTo>
                  <a:lnTo>
                    <a:pt x="7327" y="11698"/>
                  </a:lnTo>
                  <a:lnTo>
                    <a:pt x="8023" y="12394"/>
                  </a:lnTo>
                  <a:lnTo>
                    <a:pt x="8388" y="12360"/>
                  </a:lnTo>
                  <a:lnTo>
                    <a:pt x="7498" y="9107"/>
                  </a:lnTo>
                  <a:lnTo>
                    <a:pt x="9198" y="8594"/>
                  </a:lnTo>
                  <a:lnTo>
                    <a:pt x="9358" y="8662"/>
                  </a:lnTo>
                  <a:lnTo>
                    <a:pt x="10648" y="9301"/>
                  </a:lnTo>
                  <a:lnTo>
                    <a:pt x="11332" y="9632"/>
                  </a:lnTo>
                  <a:lnTo>
                    <a:pt x="12268" y="10420"/>
                  </a:lnTo>
                  <a:lnTo>
                    <a:pt x="13078" y="10283"/>
                  </a:lnTo>
                  <a:lnTo>
                    <a:pt x="14300" y="10214"/>
                  </a:lnTo>
                  <a:lnTo>
                    <a:pt x="15372" y="10853"/>
                  </a:lnTo>
                  <a:lnTo>
                    <a:pt x="15589" y="11743"/>
                  </a:lnTo>
                  <a:lnTo>
                    <a:pt x="15943" y="11755"/>
                  </a:lnTo>
                  <a:lnTo>
                    <a:pt x="16319" y="12474"/>
                  </a:lnTo>
                  <a:lnTo>
                    <a:pt x="17255" y="12497"/>
                  </a:lnTo>
                  <a:lnTo>
                    <a:pt x="17586" y="12930"/>
                  </a:lnTo>
                  <a:lnTo>
                    <a:pt x="17860" y="12930"/>
                  </a:lnTo>
                  <a:lnTo>
                    <a:pt x="17986" y="12280"/>
                  </a:lnTo>
                  <a:lnTo>
                    <a:pt x="18750" y="11675"/>
                  </a:lnTo>
                  <a:lnTo>
                    <a:pt x="19115" y="11504"/>
                  </a:lnTo>
                  <a:lnTo>
                    <a:pt x="19150" y="11116"/>
                  </a:lnTo>
                  <a:lnTo>
                    <a:pt x="19595" y="11002"/>
                  </a:lnTo>
                  <a:lnTo>
                    <a:pt x="20896" y="11298"/>
                  </a:lnTo>
                  <a:lnTo>
                    <a:pt x="20827" y="10785"/>
                  </a:lnTo>
                  <a:lnTo>
                    <a:pt x="21181" y="10602"/>
                  </a:lnTo>
                  <a:lnTo>
                    <a:pt x="22334" y="10967"/>
                  </a:lnTo>
                  <a:lnTo>
                    <a:pt x="22562" y="10876"/>
                  </a:lnTo>
                  <a:lnTo>
                    <a:pt x="23794" y="10899"/>
                  </a:lnTo>
                  <a:lnTo>
                    <a:pt x="24901" y="10990"/>
                  </a:lnTo>
                  <a:lnTo>
                    <a:pt x="25369" y="11298"/>
                  </a:lnTo>
                  <a:lnTo>
                    <a:pt x="25872" y="11424"/>
                  </a:lnTo>
                  <a:lnTo>
                    <a:pt x="25632" y="10933"/>
                  </a:lnTo>
                  <a:lnTo>
                    <a:pt x="26043" y="10705"/>
                  </a:lnTo>
                  <a:lnTo>
                    <a:pt x="24799" y="9176"/>
                  </a:lnTo>
                  <a:lnTo>
                    <a:pt x="26088" y="8833"/>
                  </a:lnTo>
                  <a:lnTo>
                    <a:pt x="26374" y="8628"/>
                  </a:lnTo>
                  <a:lnTo>
                    <a:pt x="26225" y="7053"/>
                  </a:lnTo>
                  <a:lnTo>
                    <a:pt x="27755" y="7338"/>
                  </a:lnTo>
                  <a:lnTo>
                    <a:pt x="27983" y="6939"/>
                  </a:lnTo>
                  <a:lnTo>
                    <a:pt x="27629" y="6049"/>
                  </a:lnTo>
                  <a:lnTo>
                    <a:pt x="28165" y="5969"/>
                  </a:lnTo>
                  <a:lnTo>
                    <a:pt x="28428" y="5364"/>
                  </a:lnTo>
                  <a:lnTo>
                    <a:pt x="27812" y="4828"/>
                  </a:lnTo>
                  <a:lnTo>
                    <a:pt x="26956" y="4953"/>
                  </a:lnTo>
                  <a:lnTo>
                    <a:pt x="26488" y="4577"/>
                  </a:lnTo>
                  <a:lnTo>
                    <a:pt x="25929" y="4405"/>
                  </a:lnTo>
                  <a:lnTo>
                    <a:pt x="25347" y="3892"/>
                  </a:lnTo>
                  <a:lnTo>
                    <a:pt x="24890" y="3743"/>
                  </a:lnTo>
                  <a:lnTo>
                    <a:pt x="24000" y="3972"/>
                  </a:lnTo>
                  <a:lnTo>
                    <a:pt x="22824" y="3458"/>
                  </a:lnTo>
                  <a:lnTo>
                    <a:pt x="22665" y="3926"/>
                  </a:lnTo>
                  <a:lnTo>
                    <a:pt x="20086" y="1712"/>
                  </a:lnTo>
                  <a:lnTo>
                    <a:pt x="18899" y="1039"/>
                  </a:lnTo>
                  <a:lnTo>
                    <a:pt x="19013" y="776"/>
                  </a:lnTo>
                  <a:lnTo>
                    <a:pt x="17712" y="1587"/>
                  </a:lnTo>
                  <a:lnTo>
                    <a:pt x="17084" y="1644"/>
                  </a:lnTo>
                  <a:lnTo>
                    <a:pt x="16913" y="1176"/>
                  </a:lnTo>
                  <a:lnTo>
                    <a:pt x="15920" y="868"/>
                  </a:lnTo>
                  <a:lnTo>
                    <a:pt x="15304" y="10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410;p34">
              <a:extLst>
                <a:ext uri="{FF2B5EF4-FFF2-40B4-BE49-F238E27FC236}">
                  <a16:creationId xmlns:a16="http://schemas.microsoft.com/office/drawing/2014/main" id="{F0AC33C7-6893-20DE-D5F9-8A3A7ED4037E}"/>
                </a:ext>
              </a:extLst>
            </p:cNvPr>
            <p:cNvSpPr/>
            <p:nvPr/>
          </p:nvSpPr>
          <p:spPr>
            <a:xfrm>
              <a:off x="4400700" y="2987150"/>
              <a:ext cx="158675" cy="231125"/>
            </a:xfrm>
            <a:custGeom>
              <a:avLst/>
              <a:gdLst/>
              <a:ahLst/>
              <a:cxnLst/>
              <a:rect l="l" t="t" r="r" b="b"/>
              <a:pathLst>
                <a:path w="6347" h="9245" extrusionOk="0">
                  <a:moveTo>
                    <a:pt x="6346" y="1438"/>
                  </a:moveTo>
                  <a:lnTo>
                    <a:pt x="5810" y="1438"/>
                  </a:lnTo>
                  <a:lnTo>
                    <a:pt x="5479" y="1142"/>
                  </a:lnTo>
                  <a:lnTo>
                    <a:pt x="4748" y="1507"/>
                  </a:lnTo>
                  <a:lnTo>
                    <a:pt x="4520" y="1895"/>
                  </a:lnTo>
                  <a:lnTo>
                    <a:pt x="3984" y="1826"/>
                  </a:lnTo>
                  <a:lnTo>
                    <a:pt x="3813" y="1724"/>
                  </a:lnTo>
                  <a:lnTo>
                    <a:pt x="3630" y="1735"/>
                  </a:lnTo>
                  <a:lnTo>
                    <a:pt x="3368" y="1735"/>
                  </a:lnTo>
                  <a:lnTo>
                    <a:pt x="2340" y="970"/>
                  </a:lnTo>
                  <a:lnTo>
                    <a:pt x="1781" y="970"/>
                  </a:lnTo>
                  <a:lnTo>
                    <a:pt x="1496" y="674"/>
                  </a:lnTo>
                  <a:lnTo>
                    <a:pt x="1496" y="160"/>
                  </a:lnTo>
                  <a:lnTo>
                    <a:pt x="1085" y="0"/>
                  </a:lnTo>
                  <a:lnTo>
                    <a:pt x="549" y="594"/>
                  </a:lnTo>
                  <a:lnTo>
                    <a:pt x="58" y="1142"/>
                  </a:lnTo>
                  <a:lnTo>
                    <a:pt x="446" y="1769"/>
                  </a:lnTo>
                  <a:lnTo>
                    <a:pt x="549" y="2226"/>
                  </a:lnTo>
                  <a:lnTo>
                    <a:pt x="914" y="3264"/>
                  </a:lnTo>
                  <a:lnTo>
                    <a:pt x="617" y="3938"/>
                  </a:lnTo>
                  <a:lnTo>
                    <a:pt x="229" y="4531"/>
                  </a:lnTo>
                  <a:lnTo>
                    <a:pt x="1" y="4908"/>
                  </a:lnTo>
                  <a:lnTo>
                    <a:pt x="1" y="4953"/>
                  </a:lnTo>
                  <a:lnTo>
                    <a:pt x="206" y="5296"/>
                  </a:lnTo>
                  <a:lnTo>
                    <a:pt x="149" y="5957"/>
                  </a:lnTo>
                  <a:lnTo>
                    <a:pt x="3025" y="7818"/>
                  </a:lnTo>
                  <a:lnTo>
                    <a:pt x="3082" y="8343"/>
                  </a:lnTo>
                  <a:lnTo>
                    <a:pt x="4223" y="9244"/>
                  </a:lnTo>
                  <a:lnTo>
                    <a:pt x="4543" y="8947"/>
                  </a:lnTo>
                  <a:lnTo>
                    <a:pt x="4714" y="8343"/>
                  </a:lnTo>
                  <a:lnTo>
                    <a:pt x="4965" y="7977"/>
                  </a:lnTo>
                  <a:lnTo>
                    <a:pt x="5091" y="7327"/>
                  </a:lnTo>
                  <a:lnTo>
                    <a:pt x="5399" y="7270"/>
                  </a:lnTo>
                  <a:lnTo>
                    <a:pt x="5593" y="6893"/>
                  </a:lnTo>
                  <a:lnTo>
                    <a:pt x="6164" y="6528"/>
                  </a:lnTo>
                  <a:lnTo>
                    <a:pt x="5696" y="5775"/>
                  </a:lnTo>
                  <a:lnTo>
                    <a:pt x="5661" y="24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411;p34">
              <a:extLst>
                <a:ext uri="{FF2B5EF4-FFF2-40B4-BE49-F238E27FC236}">
                  <a16:creationId xmlns:a16="http://schemas.microsoft.com/office/drawing/2014/main" id="{616F113E-0B82-5F9E-F74A-01F06AD4318C}"/>
                </a:ext>
              </a:extLst>
            </p:cNvPr>
            <p:cNvSpPr/>
            <p:nvPr/>
          </p:nvSpPr>
          <p:spPr>
            <a:xfrm>
              <a:off x="5005550" y="2130100"/>
              <a:ext cx="179775" cy="89325"/>
            </a:xfrm>
            <a:custGeom>
              <a:avLst/>
              <a:gdLst/>
              <a:ahLst/>
              <a:cxnLst/>
              <a:rect l="l" t="t" r="r" b="b"/>
              <a:pathLst>
                <a:path w="7191" h="3573" extrusionOk="0">
                  <a:moveTo>
                    <a:pt x="7191" y="833"/>
                  </a:moveTo>
                  <a:lnTo>
                    <a:pt x="6688" y="696"/>
                  </a:lnTo>
                  <a:lnTo>
                    <a:pt x="6220" y="388"/>
                  </a:lnTo>
                  <a:lnTo>
                    <a:pt x="5113" y="297"/>
                  </a:lnTo>
                  <a:lnTo>
                    <a:pt x="3881" y="274"/>
                  </a:lnTo>
                  <a:lnTo>
                    <a:pt x="3653" y="377"/>
                  </a:lnTo>
                  <a:lnTo>
                    <a:pt x="2500" y="0"/>
                  </a:lnTo>
                  <a:lnTo>
                    <a:pt x="2146" y="183"/>
                  </a:lnTo>
                  <a:lnTo>
                    <a:pt x="2215" y="696"/>
                  </a:lnTo>
                  <a:lnTo>
                    <a:pt x="914" y="400"/>
                  </a:lnTo>
                  <a:lnTo>
                    <a:pt x="469" y="514"/>
                  </a:lnTo>
                  <a:lnTo>
                    <a:pt x="434" y="902"/>
                  </a:lnTo>
                  <a:lnTo>
                    <a:pt x="686" y="982"/>
                  </a:lnTo>
                  <a:lnTo>
                    <a:pt x="240" y="1575"/>
                  </a:lnTo>
                  <a:lnTo>
                    <a:pt x="902" y="1895"/>
                  </a:lnTo>
                  <a:lnTo>
                    <a:pt x="1359" y="1666"/>
                  </a:lnTo>
                  <a:lnTo>
                    <a:pt x="2375" y="2146"/>
                  </a:lnTo>
                  <a:lnTo>
                    <a:pt x="1633" y="2785"/>
                  </a:lnTo>
                  <a:lnTo>
                    <a:pt x="1039" y="2693"/>
                  </a:lnTo>
                  <a:lnTo>
                    <a:pt x="845" y="2979"/>
                  </a:lnTo>
                  <a:lnTo>
                    <a:pt x="1" y="2830"/>
                  </a:lnTo>
                  <a:lnTo>
                    <a:pt x="92" y="3355"/>
                  </a:lnTo>
                  <a:lnTo>
                    <a:pt x="857" y="3287"/>
                  </a:lnTo>
                  <a:lnTo>
                    <a:pt x="1872" y="3572"/>
                  </a:lnTo>
                  <a:lnTo>
                    <a:pt x="3230" y="3435"/>
                  </a:lnTo>
                  <a:lnTo>
                    <a:pt x="3367" y="3230"/>
                  </a:lnTo>
                  <a:lnTo>
                    <a:pt x="3208" y="3013"/>
                  </a:lnTo>
                  <a:lnTo>
                    <a:pt x="3778" y="2579"/>
                  </a:lnTo>
                  <a:lnTo>
                    <a:pt x="4235" y="2408"/>
                  </a:lnTo>
                  <a:lnTo>
                    <a:pt x="5056" y="2545"/>
                  </a:lnTo>
                  <a:lnTo>
                    <a:pt x="5136" y="1974"/>
                  </a:lnTo>
                  <a:lnTo>
                    <a:pt x="6049" y="1860"/>
                  </a:lnTo>
                  <a:lnTo>
                    <a:pt x="6198" y="1518"/>
                  </a:lnTo>
                  <a:lnTo>
                    <a:pt x="7168" y="10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412;p34">
              <a:extLst>
                <a:ext uri="{FF2B5EF4-FFF2-40B4-BE49-F238E27FC236}">
                  <a16:creationId xmlns:a16="http://schemas.microsoft.com/office/drawing/2014/main" id="{D77F3D87-6187-25E1-4646-602FA17E1F35}"/>
                </a:ext>
              </a:extLst>
            </p:cNvPr>
            <p:cNvSpPr/>
            <p:nvPr/>
          </p:nvSpPr>
          <p:spPr>
            <a:xfrm>
              <a:off x="5756200" y="2781725"/>
              <a:ext cx="105000" cy="92475"/>
            </a:xfrm>
            <a:custGeom>
              <a:avLst/>
              <a:gdLst/>
              <a:ahLst/>
              <a:cxnLst/>
              <a:rect l="l" t="t" r="r" b="b"/>
              <a:pathLst>
                <a:path w="4200" h="3699" extrusionOk="0">
                  <a:moveTo>
                    <a:pt x="3926" y="332"/>
                  </a:moveTo>
                  <a:lnTo>
                    <a:pt x="3184" y="1"/>
                  </a:lnTo>
                  <a:lnTo>
                    <a:pt x="2899" y="617"/>
                  </a:lnTo>
                  <a:lnTo>
                    <a:pt x="2203" y="274"/>
                  </a:lnTo>
                  <a:lnTo>
                    <a:pt x="1450" y="126"/>
                  </a:lnTo>
                  <a:lnTo>
                    <a:pt x="434" y="309"/>
                  </a:lnTo>
                  <a:lnTo>
                    <a:pt x="0" y="1050"/>
                  </a:lnTo>
                  <a:lnTo>
                    <a:pt x="308" y="2157"/>
                  </a:lnTo>
                  <a:lnTo>
                    <a:pt x="788" y="3093"/>
                  </a:lnTo>
                  <a:lnTo>
                    <a:pt x="1164" y="3561"/>
                  </a:lnTo>
                  <a:lnTo>
                    <a:pt x="1826" y="3698"/>
                  </a:lnTo>
                  <a:lnTo>
                    <a:pt x="2500" y="3333"/>
                  </a:lnTo>
                  <a:lnTo>
                    <a:pt x="3333" y="3264"/>
                  </a:lnTo>
                  <a:lnTo>
                    <a:pt x="2933" y="2728"/>
                  </a:lnTo>
                  <a:lnTo>
                    <a:pt x="4200" y="2021"/>
                  </a:lnTo>
                  <a:lnTo>
                    <a:pt x="4189" y="9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413;p34">
              <a:extLst>
                <a:ext uri="{FF2B5EF4-FFF2-40B4-BE49-F238E27FC236}">
                  <a16:creationId xmlns:a16="http://schemas.microsoft.com/office/drawing/2014/main" id="{7996CE87-00B1-37DF-8A6C-2A8669ECA289}"/>
                </a:ext>
              </a:extLst>
            </p:cNvPr>
            <p:cNvSpPr/>
            <p:nvPr/>
          </p:nvSpPr>
          <p:spPr>
            <a:xfrm>
              <a:off x="6077175" y="2234525"/>
              <a:ext cx="84175" cy="97575"/>
            </a:xfrm>
            <a:custGeom>
              <a:avLst/>
              <a:gdLst/>
              <a:ahLst/>
              <a:cxnLst/>
              <a:rect l="l" t="t" r="r" b="b"/>
              <a:pathLst>
                <a:path w="3367" h="3903" extrusionOk="0">
                  <a:moveTo>
                    <a:pt x="0" y="799"/>
                  </a:moveTo>
                  <a:lnTo>
                    <a:pt x="890" y="1586"/>
                  </a:lnTo>
                  <a:lnTo>
                    <a:pt x="399" y="1746"/>
                  </a:lnTo>
                  <a:lnTo>
                    <a:pt x="1141" y="2716"/>
                  </a:lnTo>
                  <a:lnTo>
                    <a:pt x="1301" y="3401"/>
                  </a:lnTo>
                  <a:lnTo>
                    <a:pt x="1598" y="3903"/>
                  </a:lnTo>
                  <a:lnTo>
                    <a:pt x="2237" y="3823"/>
                  </a:lnTo>
                  <a:lnTo>
                    <a:pt x="2693" y="3446"/>
                  </a:lnTo>
                  <a:lnTo>
                    <a:pt x="3298" y="3275"/>
                  </a:lnTo>
                  <a:lnTo>
                    <a:pt x="3367" y="2762"/>
                  </a:lnTo>
                  <a:lnTo>
                    <a:pt x="2887" y="1689"/>
                  </a:lnTo>
                  <a:lnTo>
                    <a:pt x="2408" y="1084"/>
                  </a:lnTo>
                  <a:lnTo>
                    <a:pt x="1244" y="0"/>
                  </a:lnTo>
                  <a:lnTo>
                    <a:pt x="1255" y="228"/>
                  </a:lnTo>
                  <a:lnTo>
                    <a:pt x="959" y="285"/>
                  </a:lnTo>
                  <a:lnTo>
                    <a:pt x="457" y="331"/>
                  </a:lnTo>
                  <a:lnTo>
                    <a:pt x="354" y="742"/>
                  </a:lnTo>
                  <a:lnTo>
                    <a:pt x="11" y="7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414;p34">
              <a:extLst>
                <a:ext uri="{FF2B5EF4-FFF2-40B4-BE49-F238E27FC236}">
                  <a16:creationId xmlns:a16="http://schemas.microsoft.com/office/drawing/2014/main" id="{BAB1F254-C267-9C71-21B8-0A95C2A5E81E}"/>
                </a:ext>
              </a:extLst>
            </p:cNvPr>
            <p:cNvSpPr/>
            <p:nvPr/>
          </p:nvSpPr>
          <p:spPr>
            <a:xfrm>
              <a:off x="4620100" y="2429950"/>
              <a:ext cx="37125" cy="35125"/>
            </a:xfrm>
            <a:custGeom>
              <a:avLst/>
              <a:gdLst/>
              <a:ahLst/>
              <a:cxnLst/>
              <a:rect l="l" t="t" r="r" b="b"/>
              <a:pathLst>
                <a:path w="1485" h="1405" extrusionOk="0">
                  <a:moveTo>
                    <a:pt x="982" y="80"/>
                  </a:moveTo>
                  <a:lnTo>
                    <a:pt x="457" y="0"/>
                  </a:lnTo>
                  <a:lnTo>
                    <a:pt x="1" y="879"/>
                  </a:lnTo>
                  <a:lnTo>
                    <a:pt x="697" y="959"/>
                  </a:lnTo>
                  <a:lnTo>
                    <a:pt x="937" y="1404"/>
                  </a:lnTo>
                  <a:lnTo>
                    <a:pt x="1485" y="1370"/>
                  </a:lnTo>
                  <a:lnTo>
                    <a:pt x="1142" y="685"/>
                  </a:lnTo>
                  <a:lnTo>
                    <a:pt x="1176" y="4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415;p34">
              <a:extLst>
                <a:ext uri="{FF2B5EF4-FFF2-40B4-BE49-F238E27FC236}">
                  <a16:creationId xmlns:a16="http://schemas.microsoft.com/office/drawing/2014/main" id="{1401C0FA-C360-FDC9-9B5E-90659A55272D}"/>
                </a:ext>
              </a:extLst>
            </p:cNvPr>
            <p:cNvSpPr/>
            <p:nvPr/>
          </p:nvSpPr>
          <p:spPr>
            <a:xfrm>
              <a:off x="5691150" y="2602275"/>
              <a:ext cx="164075" cy="194600"/>
            </a:xfrm>
            <a:custGeom>
              <a:avLst/>
              <a:gdLst/>
              <a:ahLst/>
              <a:cxnLst/>
              <a:rect l="l" t="t" r="r" b="b"/>
              <a:pathLst>
                <a:path w="6563" h="7784" extrusionOk="0">
                  <a:moveTo>
                    <a:pt x="6528" y="7510"/>
                  </a:moveTo>
                  <a:lnTo>
                    <a:pt x="6562" y="6597"/>
                  </a:lnTo>
                  <a:lnTo>
                    <a:pt x="6277" y="5946"/>
                  </a:lnTo>
                  <a:lnTo>
                    <a:pt x="5592" y="5318"/>
                  </a:lnTo>
                  <a:lnTo>
                    <a:pt x="4976" y="4520"/>
                  </a:lnTo>
                  <a:lnTo>
                    <a:pt x="4166" y="3458"/>
                  </a:lnTo>
                  <a:lnTo>
                    <a:pt x="3116" y="2910"/>
                  </a:lnTo>
                  <a:lnTo>
                    <a:pt x="3310" y="2579"/>
                  </a:lnTo>
                  <a:lnTo>
                    <a:pt x="3778" y="2340"/>
                  </a:lnTo>
                  <a:lnTo>
                    <a:pt x="3344" y="1552"/>
                  </a:lnTo>
                  <a:lnTo>
                    <a:pt x="2374" y="1541"/>
                  </a:lnTo>
                  <a:lnTo>
                    <a:pt x="1895" y="731"/>
                  </a:lnTo>
                  <a:lnTo>
                    <a:pt x="1324" y="0"/>
                  </a:lnTo>
                  <a:lnTo>
                    <a:pt x="936" y="149"/>
                  </a:lnTo>
                  <a:lnTo>
                    <a:pt x="1210" y="1176"/>
                  </a:lnTo>
                  <a:lnTo>
                    <a:pt x="799" y="1153"/>
                  </a:lnTo>
                  <a:lnTo>
                    <a:pt x="696" y="936"/>
                  </a:lnTo>
                  <a:lnTo>
                    <a:pt x="114" y="1530"/>
                  </a:lnTo>
                  <a:lnTo>
                    <a:pt x="0" y="1872"/>
                  </a:lnTo>
                  <a:lnTo>
                    <a:pt x="366" y="2134"/>
                  </a:lnTo>
                  <a:lnTo>
                    <a:pt x="491" y="2682"/>
                  </a:lnTo>
                  <a:lnTo>
                    <a:pt x="1039" y="2728"/>
                  </a:lnTo>
                  <a:lnTo>
                    <a:pt x="982" y="3675"/>
                  </a:lnTo>
                  <a:lnTo>
                    <a:pt x="1119" y="4497"/>
                  </a:lnTo>
                  <a:lnTo>
                    <a:pt x="1872" y="3949"/>
                  </a:lnTo>
                  <a:lnTo>
                    <a:pt x="2134" y="4120"/>
                  </a:lnTo>
                  <a:lnTo>
                    <a:pt x="2591" y="4097"/>
                  </a:lnTo>
                  <a:lnTo>
                    <a:pt x="2705" y="3778"/>
                  </a:lnTo>
                  <a:lnTo>
                    <a:pt x="3321" y="3835"/>
                  </a:lnTo>
                  <a:lnTo>
                    <a:pt x="4017" y="4577"/>
                  </a:lnTo>
                  <a:lnTo>
                    <a:pt x="4200" y="5478"/>
                  </a:lnTo>
                  <a:lnTo>
                    <a:pt x="4942" y="6266"/>
                  </a:lnTo>
                  <a:lnTo>
                    <a:pt x="5010" y="7030"/>
                  </a:lnTo>
                  <a:lnTo>
                    <a:pt x="4805" y="7441"/>
                  </a:lnTo>
                  <a:lnTo>
                    <a:pt x="5501" y="7783"/>
                  </a:lnTo>
                  <a:lnTo>
                    <a:pt x="5786" y="717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416;p34">
              <a:extLst>
                <a:ext uri="{FF2B5EF4-FFF2-40B4-BE49-F238E27FC236}">
                  <a16:creationId xmlns:a16="http://schemas.microsoft.com/office/drawing/2014/main" id="{B553A371-1549-3B3F-AB13-EC7F58AED635}"/>
                </a:ext>
              </a:extLst>
            </p:cNvPr>
            <p:cNvSpPr/>
            <p:nvPr/>
          </p:nvSpPr>
          <p:spPr>
            <a:xfrm>
              <a:off x="4390150" y="2326375"/>
              <a:ext cx="25125" cy="35125"/>
            </a:xfrm>
            <a:custGeom>
              <a:avLst/>
              <a:gdLst/>
              <a:ahLst/>
              <a:cxnLst/>
              <a:rect l="l" t="t" r="r" b="b"/>
              <a:pathLst>
                <a:path w="1005" h="1405" extrusionOk="0">
                  <a:moveTo>
                    <a:pt x="514" y="1233"/>
                  </a:moveTo>
                  <a:lnTo>
                    <a:pt x="640" y="743"/>
                  </a:lnTo>
                  <a:lnTo>
                    <a:pt x="1005" y="400"/>
                  </a:lnTo>
                  <a:lnTo>
                    <a:pt x="834" y="35"/>
                  </a:lnTo>
                  <a:lnTo>
                    <a:pt x="491" y="1"/>
                  </a:lnTo>
                  <a:lnTo>
                    <a:pt x="480" y="24"/>
                  </a:lnTo>
                  <a:lnTo>
                    <a:pt x="183" y="663"/>
                  </a:lnTo>
                  <a:lnTo>
                    <a:pt x="1" y="1404"/>
                  </a:lnTo>
                  <a:lnTo>
                    <a:pt x="252" y="1404"/>
                  </a:lnTo>
                  <a:lnTo>
                    <a:pt x="309" y="125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417;p34">
              <a:extLst>
                <a:ext uri="{FF2B5EF4-FFF2-40B4-BE49-F238E27FC236}">
                  <a16:creationId xmlns:a16="http://schemas.microsoft.com/office/drawing/2014/main" id="{802A72DF-3F6E-EE14-CE72-1A9D1EC4B615}"/>
                </a:ext>
              </a:extLst>
            </p:cNvPr>
            <p:cNvSpPr/>
            <p:nvPr/>
          </p:nvSpPr>
          <p:spPr>
            <a:xfrm>
              <a:off x="3492575" y="2918100"/>
              <a:ext cx="77925" cy="95325"/>
            </a:xfrm>
            <a:custGeom>
              <a:avLst/>
              <a:gdLst/>
              <a:ahLst/>
              <a:cxnLst/>
              <a:rect l="l" t="t" r="r" b="b"/>
              <a:pathLst>
                <a:path w="3117" h="3813" extrusionOk="0">
                  <a:moveTo>
                    <a:pt x="2409" y="788"/>
                  </a:moveTo>
                  <a:lnTo>
                    <a:pt x="2181" y="765"/>
                  </a:lnTo>
                  <a:lnTo>
                    <a:pt x="2021" y="1130"/>
                  </a:lnTo>
                  <a:lnTo>
                    <a:pt x="1793" y="1119"/>
                  </a:lnTo>
                  <a:lnTo>
                    <a:pt x="1633" y="936"/>
                  </a:lnTo>
                  <a:lnTo>
                    <a:pt x="1690" y="560"/>
                  </a:lnTo>
                  <a:lnTo>
                    <a:pt x="1359" y="1"/>
                  </a:lnTo>
                  <a:lnTo>
                    <a:pt x="1142" y="103"/>
                  </a:lnTo>
                  <a:lnTo>
                    <a:pt x="971" y="138"/>
                  </a:lnTo>
                  <a:lnTo>
                    <a:pt x="606" y="560"/>
                  </a:lnTo>
                  <a:lnTo>
                    <a:pt x="229" y="1051"/>
                  </a:lnTo>
                  <a:lnTo>
                    <a:pt x="195" y="1324"/>
                  </a:lnTo>
                  <a:lnTo>
                    <a:pt x="1" y="1610"/>
                  </a:lnTo>
                  <a:lnTo>
                    <a:pt x="537" y="2192"/>
                  </a:lnTo>
                  <a:lnTo>
                    <a:pt x="1222" y="2694"/>
                  </a:lnTo>
                  <a:lnTo>
                    <a:pt x="1952" y="3379"/>
                  </a:lnTo>
                  <a:lnTo>
                    <a:pt x="2763" y="3812"/>
                  </a:lnTo>
                  <a:lnTo>
                    <a:pt x="2980" y="3801"/>
                  </a:lnTo>
                  <a:lnTo>
                    <a:pt x="3048" y="3059"/>
                  </a:lnTo>
                  <a:lnTo>
                    <a:pt x="3116" y="2945"/>
                  </a:lnTo>
                  <a:lnTo>
                    <a:pt x="3094" y="2591"/>
                  </a:lnTo>
                  <a:lnTo>
                    <a:pt x="2763" y="2203"/>
                  </a:lnTo>
                  <a:lnTo>
                    <a:pt x="2500" y="2146"/>
                  </a:lnTo>
                  <a:lnTo>
                    <a:pt x="2272" y="1895"/>
                  </a:lnTo>
                  <a:lnTo>
                    <a:pt x="2443" y="1496"/>
                  </a:lnTo>
                  <a:lnTo>
                    <a:pt x="2363" y="10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418;p34">
              <a:extLst>
                <a:ext uri="{FF2B5EF4-FFF2-40B4-BE49-F238E27FC236}">
                  <a16:creationId xmlns:a16="http://schemas.microsoft.com/office/drawing/2014/main" id="{999F7950-48CF-3DFE-6BCD-66E259F00C83}"/>
                </a:ext>
              </a:extLst>
            </p:cNvPr>
            <p:cNvSpPr/>
            <p:nvPr/>
          </p:nvSpPr>
          <p:spPr>
            <a:xfrm>
              <a:off x="3902575" y="2360625"/>
              <a:ext cx="311000" cy="307300"/>
            </a:xfrm>
            <a:custGeom>
              <a:avLst/>
              <a:gdLst/>
              <a:ahLst/>
              <a:cxnLst/>
              <a:rect l="l" t="t" r="r" b="b"/>
              <a:pathLst>
                <a:path w="12440" h="12292" extrusionOk="0">
                  <a:moveTo>
                    <a:pt x="12029" y="1427"/>
                  </a:moveTo>
                  <a:lnTo>
                    <a:pt x="11812" y="1119"/>
                  </a:lnTo>
                  <a:lnTo>
                    <a:pt x="11036" y="1004"/>
                  </a:lnTo>
                  <a:lnTo>
                    <a:pt x="10785" y="845"/>
                  </a:lnTo>
                  <a:lnTo>
                    <a:pt x="10499" y="845"/>
                  </a:lnTo>
                  <a:lnTo>
                    <a:pt x="10214" y="445"/>
                  </a:lnTo>
                  <a:lnTo>
                    <a:pt x="9176" y="263"/>
                  </a:lnTo>
                  <a:lnTo>
                    <a:pt x="8662" y="377"/>
                  </a:lnTo>
                  <a:lnTo>
                    <a:pt x="8126" y="810"/>
                  </a:lnTo>
                  <a:lnTo>
                    <a:pt x="7920" y="1244"/>
                  </a:lnTo>
                  <a:lnTo>
                    <a:pt x="8126" y="1929"/>
                  </a:lnTo>
                  <a:lnTo>
                    <a:pt x="7783" y="2363"/>
                  </a:lnTo>
                  <a:lnTo>
                    <a:pt x="7430" y="2591"/>
                  </a:lnTo>
                  <a:lnTo>
                    <a:pt x="6585" y="2146"/>
                  </a:lnTo>
                  <a:lnTo>
                    <a:pt x="5490" y="1758"/>
                  </a:lnTo>
                  <a:lnTo>
                    <a:pt x="4793" y="1598"/>
                  </a:lnTo>
                  <a:lnTo>
                    <a:pt x="4394" y="776"/>
                  </a:lnTo>
                  <a:lnTo>
                    <a:pt x="3367" y="377"/>
                  </a:lnTo>
                  <a:lnTo>
                    <a:pt x="2716" y="217"/>
                  </a:lnTo>
                  <a:lnTo>
                    <a:pt x="2408" y="308"/>
                  </a:lnTo>
                  <a:lnTo>
                    <a:pt x="1495" y="0"/>
                  </a:lnTo>
                  <a:lnTo>
                    <a:pt x="1484" y="696"/>
                  </a:lnTo>
                  <a:lnTo>
                    <a:pt x="1107" y="947"/>
                  </a:lnTo>
                  <a:lnTo>
                    <a:pt x="890" y="1233"/>
                  </a:lnTo>
                  <a:lnTo>
                    <a:pt x="365" y="1598"/>
                  </a:lnTo>
                  <a:lnTo>
                    <a:pt x="468" y="1963"/>
                  </a:lnTo>
                  <a:lnTo>
                    <a:pt x="411" y="2351"/>
                  </a:lnTo>
                  <a:lnTo>
                    <a:pt x="35" y="2545"/>
                  </a:lnTo>
                  <a:lnTo>
                    <a:pt x="308" y="3344"/>
                  </a:lnTo>
                  <a:lnTo>
                    <a:pt x="365" y="3778"/>
                  </a:lnTo>
                  <a:lnTo>
                    <a:pt x="240" y="4519"/>
                  </a:lnTo>
                  <a:lnTo>
                    <a:pt x="308" y="4930"/>
                  </a:lnTo>
                  <a:lnTo>
                    <a:pt x="229" y="5432"/>
                  </a:lnTo>
                  <a:lnTo>
                    <a:pt x="297" y="6003"/>
                  </a:lnTo>
                  <a:lnTo>
                    <a:pt x="0" y="6368"/>
                  </a:lnTo>
                  <a:lnTo>
                    <a:pt x="480" y="7042"/>
                  </a:lnTo>
                  <a:lnTo>
                    <a:pt x="514" y="7430"/>
                  </a:lnTo>
                  <a:lnTo>
                    <a:pt x="799" y="7943"/>
                  </a:lnTo>
                  <a:lnTo>
                    <a:pt x="1164" y="7772"/>
                  </a:lnTo>
                  <a:lnTo>
                    <a:pt x="1781" y="8183"/>
                  </a:lnTo>
                  <a:lnTo>
                    <a:pt x="2134" y="8753"/>
                  </a:lnTo>
                  <a:lnTo>
                    <a:pt x="3390" y="9153"/>
                  </a:lnTo>
                  <a:lnTo>
                    <a:pt x="3835" y="9655"/>
                  </a:lnTo>
                  <a:lnTo>
                    <a:pt x="4394" y="9313"/>
                  </a:lnTo>
                  <a:lnTo>
                    <a:pt x="5159" y="8810"/>
                  </a:lnTo>
                  <a:lnTo>
                    <a:pt x="8343" y="10556"/>
                  </a:lnTo>
                  <a:lnTo>
                    <a:pt x="11538" y="12291"/>
                  </a:lnTo>
                  <a:lnTo>
                    <a:pt x="11538" y="11903"/>
                  </a:lnTo>
                  <a:lnTo>
                    <a:pt x="12440" y="11903"/>
                  </a:lnTo>
                  <a:lnTo>
                    <a:pt x="12371" y="10100"/>
                  </a:lnTo>
                  <a:lnTo>
                    <a:pt x="12223" y="6756"/>
                  </a:lnTo>
                  <a:lnTo>
                    <a:pt x="12040" y="3515"/>
                  </a:lnTo>
                  <a:lnTo>
                    <a:pt x="11755" y="2796"/>
                  </a:lnTo>
                  <a:lnTo>
                    <a:pt x="11926" y="2237"/>
                  </a:lnTo>
                  <a:lnTo>
                    <a:pt x="11766" y="18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419;p34">
              <a:extLst>
                <a:ext uri="{FF2B5EF4-FFF2-40B4-BE49-F238E27FC236}">
                  <a16:creationId xmlns:a16="http://schemas.microsoft.com/office/drawing/2014/main" id="{401A1E6D-B6D3-F413-EB38-B3F90D0CDEBA}"/>
                </a:ext>
              </a:extLst>
            </p:cNvPr>
            <p:cNvSpPr/>
            <p:nvPr/>
          </p:nvSpPr>
          <p:spPr>
            <a:xfrm>
              <a:off x="5313675" y="2889275"/>
              <a:ext cx="42550" cy="87625"/>
            </a:xfrm>
            <a:custGeom>
              <a:avLst/>
              <a:gdLst/>
              <a:ahLst/>
              <a:cxnLst/>
              <a:rect l="l" t="t" r="r" b="b"/>
              <a:pathLst>
                <a:path w="1702" h="3505" extrusionOk="0">
                  <a:moveTo>
                    <a:pt x="1291" y="3288"/>
                  </a:moveTo>
                  <a:lnTo>
                    <a:pt x="1610" y="3025"/>
                  </a:lnTo>
                  <a:lnTo>
                    <a:pt x="1701" y="2089"/>
                  </a:lnTo>
                  <a:lnTo>
                    <a:pt x="1268" y="1142"/>
                  </a:lnTo>
                  <a:lnTo>
                    <a:pt x="857" y="503"/>
                  </a:lnTo>
                  <a:lnTo>
                    <a:pt x="275" y="1"/>
                  </a:lnTo>
                  <a:lnTo>
                    <a:pt x="1" y="1473"/>
                  </a:lnTo>
                  <a:lnTo>
                    <a:pt x="206" y="2774"/>
                  </a:lnTo>
                  <a:lnTo>
                    <a:pt x="606" y="35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420;p34">
              <a:extLst>
                <a:ext uri="{FF2B5EF4-FFF2-40B4-BE49-F238E27FC236}">
                  <a16:creationId xmlns:a16="http://schemas.microsoft.com/office/drawing/2014/main" id="{0897EB69-8B06-2076-0CC5-5EA0D73A3CF8}"/>
                </a:ext>
              </a:extLst>
            </p:cNvPr>
            <p:cNvSpPr/>
            <p:nvPr/>
          </p:nvSpPr>
          <p:spPr>
            <a:xfrm>
              <a:off x="4240950" y="3762025"/>
              <a:ext cx="45950" cy="45400"/>
            </a:xfrm>
            <a:custGeom>
              <a:avLst/>
              <a:gdLst/>
              <a:ahLst/>
              <a:cxnLst/>
              <a:rect l="l" t="t" r="r" b="b"/>
              <a:pathLst>
                <a:path w="1838" h="1816" extrusionOk="0">
                  <a:moveTo>
                    <a:pt x="810" y="1724"/>
                  </a:moveTo>
                  <a:lnTo>
                    <a:pt x="970" y="1439"/>
                  </a:lnTo>
                  <a:lnTo>
                    <a:pt x="1415" y="1302"/>
                  </a:lnTo>
                  <a:lnTo>
                    <a:pt x="1564" y="1005"/>
                  </a:lnTo>
                  <a:lnTo>
                    <a:pt x="1837" y="560"/>
                  </a:lnTo>
                  <a:lnTo>
                    <a:pt x="1598" y="286"/>
                  </a:lnTo>
                  <a:lnTo>
                    <a:pt x="1267" y="1"/>
                  </a:lnTo>
                  <a:lnTo>
                    <a:pt x="902" y="183"/>
                  </a:lnTo>
                  <a:lnTo>
                    <a:pt x="457" y="549"/>
                  </a:lnTo>
                  <a:lnTo>
                    <a:pt x="0" y="1119"/>
                  </a:lnTo>
                  <a:lnTo>
                    <a:pt x="525" y="18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421;p34">
              <a:extLst>
                <a:ext uri="{FF2B5EF4-FFF2-40B4-BE49-F238E27FC236}">
                  <a16:creationId xmlns:a16="http://schemas.microsoft.com/office/drawing/2014/main" id="{74453D1D-CD07-F330-D8B6-845CDBBE1542}"/>
                </a:ext>
              </a:extLst>
            </p:cNvPr>
            <p:cNvSpPr/>
            <p:nvPr/>
          </p:nvSpPr>
          <p:spPr>
            <a:xfrm>
              <a:off x="4070900" y="1843925"/>
              <a:ext cx="94750" cy="52825"/>
            </a:xfrm>
            <a:custGeom>
              <a:avLst/>
              <a:gdLst/>
              <a:ahLst/>
              <a:cxnLst/>
              <a:rect l="l" t="t" r="r" b="b"/>
              <a:pathLst>
                <a:path w="3790" h="2113" extrusionOk="0">
                  <a:moveTo>
                    <a:pt x="3664" y="663"/>
                  </a:moveTo>
                  <a:lnTo>
                    <a:pt x="2956" y="252"/>
                  </a:lnTo>
                  <a:lnTo>
                    <a:pt x="2591" y="195"/>
                  </a:lnTo>
                  <a:lnTo>
                    <a:pt x="2465" y="1"/>
                  </a:lnTo>
                  <a:lnTo>
                    <a:pt x="1838" y="92"/>
                  </a:lnTo>
                  <a:lnTo>
                    <a:pt x="708" y="35"/>
                  </a:lnTo>
                  <a:lnTo>
                    <a:pt x="0" y="309"/>
                  </a:lnTo>
                  <a:lnTo>
                    <a:pt x="240" y="1016"/>
                  </a:lnTo>
                  <a:lnTo>
                    <a:pt x="948" y="1176"/>
                  </a:lnTo>
                  <a:lnTo>
                    <a:pt x="1267" y="1302"/>
                  </a:lnTo>
                  <a:lnTo>
                    <a:pt x="1233" y="1541"/>
                  </a:lnTo>
                  <a:lnTo>
                    <a:pt x="1324" y="1758"/>
                  </a:lnTo>
                  <a:lnTo>
                    <a:pt x="1678" y="1850"/>
                  </a:lnTo>
                  <a:lnTo>
                    <a:pt x="1883" y="2112"/>
                  </a:lnTo>
                  <a:lnTo>
                    <a:pt x="2534" y="2112"/>
                  </a:lnTo>
                  <a:lnTo>
                    <a:pt x="3219" y="1804"/>
                  </a:lnTo>
                  <a:lnTo>
                    <a:pt x="3287" y="1313"/>
                  </a:lnTo>
                  <a:lnTo>
                    <a:pt x="3789" y="10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422;p34">
              <a:extLst>
                <a:ext uri="{FF2B5EF4-FFF2-40B4-BE49-F238E27FC236}">
                  <a16:creationId xmlns:a16="http://schemas.microsoft.com/office/drawing/2014/main" id="{36B30EF2-D321-CE9A-24F7-1283255E9999}"/>
                </a:ext>
              </a:extLst>
            </p:cNvPr>
            <p:cNvSpPr/>
            <p:nvPr/>
          </p:nvSpPr>
          <p:spPr>
            <a:xfrm>
              <a:off x="3820400" y="1979175"/>
              <a:ext cx="9725" cy="15125"/>
            </a:xfrm>
            <a:custGeom>
              <a:avLst/>
              <a:gdLst/>
              <a:ahLst/>
              <a:cxnLst/>
              <a:rect l="l" t="t" r="r" b="b"/>
              <a:pathLst>
                <a:path w="389" h="605" extrusionOk="0">
                  <a:moveTo>
                    <a:pt x="366" y="594"/>
                  </a:moveTo>
                  <a:lnTo>
                    <a:pt x="389" y="206"/>
                  </a:lnTo>
                  <a:lnTo>
                    <a:pt x="252" y="0"/>
                  </a:lnTo>
                  <a:lnTo>
                    <a:pt x="58" y="34"/>
                  </a:lnTo>
                  <a:lnTo>
                    <a:pt x="1" y="536"/>
                  </a:lnTo>
                  <a:lnTo>
                    <a:pt x="160" y="6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423;p34">
              <a:extLst>
                <a:ext uri="{FF2B5EF4-FFF2-40B4-BE49-F238E27FC236}">
                  <a16:creationId xmlns:a16="http://schemas.microsoft.com/office/drawing/2014/main" id="{BFD1EE6B-CF5D-C027-C888-5DCB7B86F537}"/>
                </a:ext>
              </a:extLst>
            </p:cNvPr>
            <p:cNvSpPr/>
            <p:nvPr/>
          </p:nvSpPr>
          <p:spPr>
            <a:xfrm>
              <a:off x="4068900" y="1810550"/>
              <a:ext cx="119275" cy="49950"/>
            </a:xfrm>
            <a:custGeom>
              <a:avLst/>
              <a:gdLst/>
              <a:ahLst/>
              <a:cxnLst/>
              <a:rect l="l" t="t" r="r" b="b"/>
              <a:pathLst>
                <a:path w="4771" h="1998" extrusionOk="0">
                  <a:moveTo>
                    <a:pt x="3983" y="411"/>
                  </a:moveTo>
                  <a:lnTo>
                    <a:pt x="3447" y="411"/>
                  </a:lnTo>
                  <a:lnTo>
                    <a:pt x="2819" y="103"/>
                  </a:lnTo>
                  <a:lnTo>
                    <a:pt x="2523" y="1"/>
                  </a:lnTo>
                  <a:lnTo>
                    <a:pt x="1986" y="149"/>
                  </a:lnTo>
                  <a:lnTo>
                    <a:pt x="1963" y="799"/>
                  </a:lnTo>
                  <a:lnTo>
                    <a:pt x="1450" y="811"/>
                  </a:lnTo>
                  <a:lnTo>
                    <a:pt x="822" y="172"/>
                  </a:lnTo>
                  <a:lnTo>
                    <a:pt x="252" y="468"/>
                  </a:lnTo>
                  <a:lnTo>
                    <a:pt x="1" y="1005"/>
                  </a:lnTo>
                  <a:lnTo>
                    <a:pt x="80" y="1644"/>
                  </a:lnTo>
                  <a:lnTo>
                    <a:pt x="788" y="1370"/>
                  </a:lnTo>
                  <a:lnTo>
                    <a:pt x="1918" y="1427"/>
                  </a:lnTo>
                  <a:lnTo>
                    <a:pt x="2545" y="1347"/>
                  </a:lnTo>
                  <a:lnTo>
                    <a:pt x="2671" y="1530"/>
                  </a:lnTo>
                  <a:lnTo>
                    <a:pt x="3036" y="1587"/>
                  </a:lnTo>
                  <a:lnTo>
                    <a:pt x="3744" y="1998"/>
                  </a:lnTo>
                  <a:lnTo>
                    <a:pt x="4120" y="1861"/>
                  </a:lnTo>
                  <a:lnTo>
                    <a:pt x="4771" y="1530"/>
                  </a:lnTo>
                  <a:lnTo>
                    <a:pt x="4474" y="1016"/>
                  </a:lnTo>
                  <a:lnTo>
                    <a:pt x="4326" y="6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424;p34">
              <a:extLst>
                <a:ext uri="{FF2B5EF4-FFF2-40B4-BE49-F238E27FC236}">
                  <a16:creationId xmlns:a16="http://schemas.microsoft.com/office/drawing/2014/main" id="{1FED1D7B-D14C-A8E9-EBC3-3CBA9890E3E2}"/>
                </a:ext>
              </a:extLst>
            </p:cNvPr>
            <p:cNvSpPr/>
            <p:nvPr/>
          </p:nvSpPr>
          <p:spPr>
            <a:xfrm>
              <a:off x="3387025" y="2300700"/>
              <a:ext cx="313000" cy="325550"/>
            </a:xfrm>
            <a:custGeom>
              <a:avLst/>
              <a:gdLst/>
              <a:ahLst/>
              <a:cxnLst/>
              <a:rect l="l" t="t" r="r" b="b"/>
              <a:pathLst>
                <a:path w="12520" h="13022" extrusionOk="0">
                  <a:moveTo>
                    <a:pt x="11732" y="537"/>
                  </a:moveTo>
                  <a:lnTo>
                    <a:pt x="11401" y="526"/>
                  </a:lnTo>
                  <a:lnTo>
                    <a:pt x="10625" y="320"/>
                  </a:lnTo>
                  <a:lnTo>
                    <a:pt x="9906" y="377"/>
                  </a:lnTo>
                  <a:lnTo>
                    <a:pt x="9461" y="1"/>
                  </a:lnTo>
                  <a:lnTo>
                    <a:pt x="8913" y="1"/>
                  </a:lnTo>
                  <a:lnTo>
                    <a:pt x="8651" y="548"/>
                  </a:lnTo>
                  <a:lnTo>
                    <a:pt x="8126" y="1507"/>
                  </a:lnTo>
                  <a:lnTo>
                    <a:pt x="7555" y="1872"/>
                  </a:lnTo>
                  <a:lnTo>
                    <a:pt x="6779" y="2294"/>
                  </a:lnTo>
                  <a:lnTo>
                    <a:pt x="6289" y="2899"/>
                  </a:lnTo>
                  <a:lnTo>
                    <a:pt x="6152" y="3390"/>
                  </a:lnTo>
                  <a:lnTo>
                    <a:pt x="5855" y="4155"/>
                  </a:lnTo>
                  <a:lnTo>
                    <a:pt x="6015" y="5284"/>
                  </a:lnTo>
                  <a:lnTo>
                    <a:pt x="5341" y="6038"/>
                  </a:lnTo>
                  <a:lnTo>
                    <a:pt x="4953" y="6289"/>
                  </a:lnTo>
                  <a:lnTo>
                    <a:pt x="4326" y="6916"/>
                  </a:lnTo>
                  <a:lnTo>
                    <a:pt x="3607" y="7008"/>
                  </a:lnTo>
                  <a:lnTo>
                    <a:pt x="3207" y="7350"/>
                  </a:lnTo>
                  <a:lnTo>
                    <a:pt x="3184" y="7373"/>
                  </a:lnTo>
                  <a:lnTo>
                    <a:pt x="2671" y="8297"/>
                  </a:lnTo>
                  <a:lnTo>
                    <a:pt x="2146" y="8628"/>
                  </a:lnTo>
                  <a:lnTo>
                    <a:pt x="1849" y="9199"/>
                  </a:lnTo>
                  <a:lnTo>
                    <a:pt x="1815" y="9667"/>
                  </a:lnTo>
                  <a:lnTo>
                    <a:pt x="1587" y="10203"/>
                  </a:lnTo>
                  <a:lnTo>
                    <a:pt x="1324" y="10351"/>
                  </a:lnTo>
                  <a:lnTo>
                    <a:pt x="879" y="10922"/>
                  </a:lnTo>
                  <a:lnTo>
                    <a:pt x="594" y="11561"/>
                  </a:lnTo>
                  <a:lnTo>
                    <a:pt x="628" y="11881"/>
                  </a:lnTo>
                  <a:lnTo>
                    <a:pt x="366" y="12349"/>
                  </a:lnTo>
                  <a:lnTo>
                    <a:pt x="46" y="12588"/>
                  </a:lnTo>
                  <a:lnTo>
                    <a:pt x="0" y="13022"/>
                  </a:lnTo>
                  <a:lnTo>
                    <a:pt x="23" y="13022"/>
                  </a:lnTo>
                  <a:lnTo>
                    <a:pt x="1792" y="12942"/>
                  </a:lnTo>
                  <a:lnTo>
                    <a:pt x="1895" y="12623"/>
                  </a:lnTo>
                  <a:lnTo>
                    <a:pt x="2214" y="12200"/>
                  </a:lnTo>
                  <a:lnTo>
                    <a:pt x="2500" y="10945"/>
                  </a:lnTo>
                  <a:lnTo>
                    <a:pt x="3618" y="9975"/>
                  </a:lnTo>
                  <a:lnTo>
                    <a:pt x="4018" y="8822"/>
                  </a:lnTo>
                  <a:lnTo>
                    <a:pt x="4257" y="8765"/>
                  </a:lnTo>
                  <a:lnTo>
                    <a:pt x="4531" y="8058"/>
                  </a:lnTo>
                  <a:lnTo>
                    <a:pt x="5182" y="7955"/>
                  </a:lnTo>
                  <a:lnTo>
                    <a:pt x="5455" y="8080"/>
                  </a:lnTo>
                  <a:lnTo>
                    <a:pt x="5809" y="8080"/>
                  </a:lnTo>
                  <a:lnTo>
                    <a:pt x="6072" y="7864"/>
                  </a:lnTo>
                  <a:lnTo>
                    <a:pt x="6551" y="7841"/>
                  </a:lnTo>
                  <a:lnTo>
                    <a:pt x="6540" y="7350"/>
                  </a:lnTo>
                  <a:lnTo>
                    <a:pt x="6540" y="7350"/>
                  </a:lnTo>
                  <a:lnTo>
                    <a:pt x="6654" y="7350"/>
                  </a:lnTo>
                  <a:lnTo>
                    <a:pt x="6665" y="6289"/>
                  </a:lnTo>
                  <a:lnTo>
                    <a:pt x="7932" y="5615"/>
                  </a:lnTo>
                  <a:lnTo>
                    <a:pt x="8708" y="5467"/>
                  </a:lnTo>
                  <a:lnTo>
                    <a:pt x="9336" y="5227"/>
                  </a:lnTo>
                  <a:lnTo>
                    <a:pt x="9632" y="4771"/>
                  </a:lnTo>
                  <a:lnTo>
                    <a:pt x="10534" y="4417"/>
                  </a:lnTo>
                  <a:lnTo>
                    <a:pt x="10580" y="3744"/>
                  </a:lnTo>
                  <a:lnTo>
                    <a:pt x="11013" y="3675"/>
                  </a:lnTo>
                  <a:lnTo>
                    <a:pt x="11378" y="3333"/>
                  </a:lnTo>
                  <a:lnTo>
                    <a:pt x="12371" y="3185"/>
                  </a:lnTo>
                  <a:lnTo>
                    <a:pt x="12520" y="2831"/>
                  </a:lnTo>
                  <a:lnTo>
                    <a:pt x="12314" y="2637"/>
                  </a:lnTo>
                  <a:lnTo>
                    <a:pt x="12063" y="1678"/>
                  </a:lnTo>
                  <a:lnTo>
                    <a:pt x="12017" y="11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425;p34">
              <a:extLst>
                <a:ext uri="{FF2B5EF4-FFF2-40B4-BE49-F238E27FC236}">
                  <a16:creationId xmlns:a16="http://schemas.microsoft.com/office/drawing/2014/main" id="{1F32F63A-4301-A13B-E5E8-1B435BDBBA54}"/>
                </a:ext>
              </a:extLst>
            </p:cNvPr>
            <p:cNvSpPr/>
            <p:nvPr/>
          </p:nvSpPr>
          <p:spPr>
            <a:xfrm>
              <a:off x="4189875" y="2015975"/>
              <a:ext cx="65925" cy="65925"/>
            </a:xfrm>
            <a:custGeom>
              <a:avLst/>
              <a:gdLst/>
              <a:ahLst/>
              <a:cxnLst/>
              <a:rect l="l" t="t" r="r" b="b"/>
              <a:pathLst>
                <a:path w="2637" h="2637" extrusionOk="0">
                  <a:moveTo>
                    <a:pt x="1484" y="2637"/>
                  </a:moveTo>
                  <a:lnTo>
                    <a:pt x="1655" y="2545"/>
                  </a:lnTo>
                  <a:lnTo>
                    <a:pt x="1735" y="2237"/>
                  </a:lnTo>
                  <a:lnTo>
                    <a:pt x="1883" y="1952"/>
                  </a:lnTo>
                  <a:lnTo>
                    <a:pt x="1815" y="1792"/>
                  </a:lnTo>
                  <a:lnTo>
                    <a:pt x="1963" y="1724"/>
                  </a:lnTo>
                  <a:lnTo>
                    <a:pt x="2043" y="1849"/>
                  </a:lnTo>
                  <a:lnTo>
                    <a:pt x="2465" y="1883"/>
                  </a:lnTo>
                  <a:lnTo>
                    <a:pt x="2637" y="1815"/>
                  </a:lnTo>
                  <a:lnTo>
                    <a:pt x="2500" y="1724"/>
                  </a:lnTo>
                  <a:lnTo>
                    <a:pt x="2534" y="1587"/>
                  </a:lnTo>
                  <a:lnTo>
                    <a:pt x="2249" y="1370"/>
                  </a:lnTo>
                  <a:lnTo>
                    <a:pt x="2089" y="993"/>
                  </a:lnTo>
                  <a:lnTo>
                    <a:pt x="1815" y="845"/>
                  </a:lnTo>
                  <a:lnTo>
                    <a:pt x="1815" y="537"/>
                  </a:lnTo>
                  <a:lnTo>
                    <a:pt x="1461" y="308"/>
                  </a:lnTo>
                  <a:lnTo>
                    <a:pt x="1176" y="274"/>
                  </a:lnTo>
                  <a:lnTo>
                    <a:pt x="617" y="0"/>
                  </a:lnTo>
                  <a:lnTo>
                    <a:pt x="160" y="80"/>
                  </a:lnTo>
                  <a:lnTo>
                    <a:pt x="0" y="217"/>
                  </a:lnTo>
                  <a:lnTo>
                    <a:pt x="229" y="297"/>
                  </a:lnTo>
                  <a:lnTo>
                    <a:pt x="491" y="571"/>
                  </a:lnTo>
                  <a:lnTo>
                    <a:pt x="754" y="936"/>
                  </a:lnTo>
                  <a:lnTo>
                    <a:pt x="1244" y="1472"/>
                  </a:lnTo>
                  <a:lnTo>
                    <a:pt x="1324" y="1849"/>
                  </a:lnTo>
                  <a:lnTo>
                    <a:pt x="1301" y="22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426;p34">
              <a:extLst>
                <a:ext uri="{FF2B5EF4-FFF2-40B4-BE49-F238E27FC236}">
                  <a16:creationId xmlns:a16="http://schemas.microsoft.com/office/drawing/2014/main" id="{3AFF56B8-6980-3490-4738-3D0C672324C2}"/>
                </a:ext>
              </a:extLst>
            </p:cNvPr>
            <p:cNvSpPr/>
            <p:nvPr/>
          </p:nvSpPr>
          <p:spPr>
            <a:xfrm>
              <a:off x="4569600" y="3385425"/>
              <a:ext cx="153250" cy="307875"/>
            </a:xfrm>
            <a:custGeom>
              <a:avLst/>
              <a:gdLst/>
              <a:ahLst/>
              <a:cxnLst/>
              <a:rect l="l" t="t" r="r" b="b"/>
              <a:pathLst>
                <a:path w="6130" h="12315" extrusionOk="0">
                  <a:moveTo>
                    <a:pt x="5867" y="1370"/>
                  </a:moveTo>
                  <a:lnTo>
                    <a:pt x="5718" y="765"/>
                  </a:lnTo>
                  <a:lnTo>
                    <a:pt x="5513" y="389"/>
                  </a:lnTo>
                  <a:lnTo>
                    <a:pt x="5262" y="1"/>
                  </a:lnTo>
                  <a:lnTo>
                    <a:pt x="4977" y="400"/>
                  </a:lnTo>
                  <a:lnTo>
                    <a:pt x="4931" y="937"/>
                  </a:lnTo>
                  <a:lnTo>
                    <a:pt x="4463" y="1587"/>
                  </a:lnTo>
                  <a:lnTo>
                    <a:pt x="4132" y="1473"/>
                  </a:lnTo>
                  <a:lnTo>
                    <a:pt x="4212" y="1850"/>
                  </a:lnTo>
                  <a:lnTo>
                    <a:pt x="3961" y="2306"/>
                  </a:lnTo>
                  <a:lnTo>
                    <a:pt x="3276" y="2865"/>
                  </a:lnTo>
                  <a:lnTo>
                    <a:pt x="2786" y="3390"/>
                  </a:lnTo>
                  <a:lnTo>
                    <a:pt x="2443" y="3390"/>
                  </a:lnTo>
                  <a:lnTo>
                    <a:pt x="2135" y="3573"/>
                  </a:lnTo>
                  <a:lnTo>
                    <a:pt x="1690" y="3755"/>
                  </a:lnTo>
                  <a:lnTo>
                    <a:pt x="1291" y="3778"/>
                  </a:lnTo>
                  <a:lnTo>
                    <a:pt x="1154" y="4372"/>
                  </a:lnTo>
                  <a:lnTo>
                    <a:pt x="834" y="4862"/>
                  </a:lnTo>
                  <a:lnTo>
                    <a:pt x="845" y="5707"/>
                  </a:lnTo>
                  <a:lnTo>
                    <a:pt x="960" y="6277"/>
                  </a:lnTo>
                  <a:lnTo>
                    <a:pt x="1119" y="6711"/>
                  </a:lnTo>
                  <a:lnTo>
                    <a:pt x="1005" y="7293"/>
                  </a:lnTo>
                  <a:lnTo>
                    <a:pt x="594" y="7978"/>
                  </a:lnTo>
                  <a:lnTo>
                    <a:pt x="560" y="8275"/>
                  </a:lnTo>
                  <a:lnTo>
                    <a:pt x="195" y="8434"/>
                  </a:lnTo>
                  <a:lnTo>
                    <a:pt x="1" y="9085"/>
                  </a:lnTo>
                  <a:lnTo>
                    <a:pt x="35" y="9747"/>
                  </a:lnTo>
                  <a:lnTo>
                    <a:pt x="263" y="10454"/>
                  </a:lnTo>
                  <a:lnTo>
                    <a:pt x="252" y="11276"/>
                  </a:lnTo>
                  <a:lnTo>
                    <a:pt x="423" y="11744"/>
                  </a:lnTo>
                  <a:lnTo>
                    <a:pt x="1017" y="12075"/>
                  </a:lnTo>
                  <a:lnTo>
                    <a:pt x="1450" y="12314"/>
                  </a:lnTo>
                  <a:lnTo>
                    <a:pt x="2158" y="11926"/>
                  </a:lnTo>
                  <a:lnTo>
                    <a:pt x="2820" y="11710"/>
                  </a:lnTo>
                  <a:lnTo>
                    <a:pt x="3253" y="10660"/>
                  </a:lnTo>
                  <a:lnTo>
                    <a:pt x="3653" y="9393"/>
                  </a:lnTo>
                  <a:lnTo>
                    <a:pt x="4269" y="7681"/>
                  </a:lnTo>
                  <a:lnTo>
                    <a:pt x="4737" y="6426"/>
                  </a:lnTo>
                  <a:lnTo>
                    <a:pt x="5125" y="5364"/>
                  </a:lnTo>
                  <a:lnTo>
                    <a:pt x="5239" y="4600"/>
                  </a:lnTo>
                  <a:lnTo>
                    <a:pt x="5467" y="4383"/>
                  </a:lnTo>
                  <a:lnTo>
                    <a:pt x="5570" y="3995"/>
                  </a:lnTo>
                  <a:lnTo>
                    <a:pt x="5456" y="3322"/>
                  </a:lnTo>
                  <a:lnTo>
                    <a:pt x="5627" y="3059"/>
                  </a:lnTo>
                  <a:lnTo>
                    <a:pt x="5855" y="3596"/>
                  </a:lnTo>
                  <a:lnTo>
                    <a:pt x="6015" y="3322"/>
                  </a:lnTo>
                  <a:lnTo>
                    <a:pt x="6129" y="2888"/>
                  </a:lnTo>
                  <a:lnTo>
                    <a:pt x="5935" y="246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427;p34">
              <a:extLst>
                <a:ext uri="{FF2B5EF4-FFF2-40B4-BE49-F238E27FC236}">
                  <a16:creationId xmlns:a16="http://schemas.microsoft.com/office/drawing/2014/main" id="{B0892DA4-F832-391C-8EF8-00D827E4BE0E}"/>
                </a:ext>
              </a:extLst>
            </p:cNvPr>
            <p:cNvSpPr/>
            <p:nvPr/>
          </p:nvSpPr>
          <p:spPr>
            <a:xfrm>
              <a:off x="1486900" y="2369750"/>
              <a:ext cx="529250" cy="412575"/>
            </a:xfrm>
            <a:custGeom>
              <a:avLst/>
              <a:gdLst/>
              <a:ahLst/>
              <a:cxnLst/>
              <a:rect l="l" t="t" r="r" b="b"/>
              <a:pathLst>
                <a:path w="21170" h="16503" extrusionOk="0">
                  <a:moveTo>
                    <a:pt x="13444" y="6254"/>
                  </a:moveTo>
                  <a:lnTo>
                    <a:pt x="12930" y="6049"/>
                  </a:lnTo>
                  <a:lnTo>
                    <a:pt x="12371" y="5764"/>
                  </a:lnTo>
                  <a:lnTo>
                    <a:pt x="12257" y="5341"/>
                  </a:lnTo>
                  <a:lnTo>
                    <a:pt x="12234" y="4691"/>
                  </a:lnTo>
                  <a:lnTo>
                    <a:pt x="11892" y="4177"/>
                  </a:lnTo>
                  <a:lnTo>
                    <a:pt x="11743" y="3652"/>
                  </a:lnTo>
                  <a:lnTo>
                    <a:pt x="11515" y="3025"/>
                  </a:lnTo>
                  <a:lnTo>
                    <a:pt x="11070" y="2671"/>
                  </a:lnTo>
                  <a:lnTo>
                    <a:pt x="10454" y="2682"/>
                  </a:lnTo>
                  <a:lnTo>
                    <a:pt x="9769" y="3401"/>
                  </a:lnTo>
                  <a:lnTo>
                    <a:pt x="9198" y="3127"/>
                  </a:lnTo>
                  <a:lnTo>
                    <a:pt x="8879" y="2853"/>
                  </a:lnTo>
                  <a:lnTo>
                    <a:pt x="8822" y="2351"/>
                  </a:lnTo>
                  <a:lnTo>
                    <a:pt x="8708" y="1883"/>
                  </a:lnTo>
                  <a:lnTo>
                    <a:pt x="8365" y="1484"/>
                  </a:lnTo>
                  <a:lnTo>
                    <a:pt x="8069" y="1199"/>
                  </a:lnTo>
                  <a:lnTo>
                    <a:pt x="7886" y="891"/>
                  </a:lnTo>
                  <a:lnTo>
                    <a:pt x="6551" y="891"/>
                  </a:lnTo>
                  <a:lnTo>
                    <a:pt x="6437" y="1256"/>
                  </a:lnTo>
                  <a:lnTo>
                    <a:pt x="5820" y="1256"/>
                  </a:lnTo>
                  <a:lnTo>
                    <a:pt x="4303" y="1256"/>
                  </a:lnTo>
                  <a:lnTo>
                    <a:pt x="2773" y="628"/>
                  </a:lnTo>
                  <a:lnTo>
                    <a:pt x="1758" y="183"/>
                  </a:lnTo>
                  <a:lnTo>
                    <a:pt x="1906" y="0"/>
                  </a:lnTo>
                  <a:lnTo>
                    <a:pt x="902" y="103"/>
                  </a:lnTo>
                  <a:lnTo>
                    <a:pt x="0" y="172"/>
                  </a:lnTo>
                  <a:lnTo>
                    <a:pt x="34" y="982"/>
                  </a:lnTo>
                  <a:lnTo>
                    <a:pt x="137" y="1712"/>
                  </a:lnTo>
                  <a:lnTo>
                    <a:pt x="228" y="2294"/>
                  </a:lnTo>
                  <a:lnTo>
                    <a:pt x="343" y="2865"/>
                  </a:lnTo>
                  <a:lnTo>
                    <a:pt x="719" y="3127"/>
                  </a:lnTo>
                  <a:lnTo>
                    <a:pt x="1130" y="3766"/>
                  </a:lnTo>
                  <a:lnTo>
                    <a:pt x="993" y="4177"/>
                  </a:lnTo>
                  <a:lnTo>
                    <a:pt x="605" y="4508"/>
                  </a:lnTo>
                  <a:lnTo>
                    <a:pt x="308" y="4463"/>
                  </a:lnTo>
                  <a:lnTo>
                    <a:pt x="217" y="4542"/>
                  </a:lnTo>
                  <a:lnTo>
                    <a:pt x="548" y="5067"/>
                  </a:lnTo>
                  <a:lnTo>
                    <a:pt x="959" y="5284"/>
                  </a:lnTo>
                  <a:lnTo>
                    <a:pt x="1107" y="5524"/>
                  </a:lnTo>
                  <a:lnTo>
                    <a:pt x="1233" y="5398"/>
                  </a:lnTo>
                  <a:lnTo>
                    <a:pt x="1678" y="5809"/>
                  </a:lnTo>
                  <a:lnTo>
                    <a:pt x="1974" y="6094"/>
                  </a:lnTo>
                  <a:lnTo>
                    <a:pt x="1986" y="6574"/>
                  </a:lnTo>
                  <a:lnTo>
                    <a:pt x="1815" y="7247"/>
                  </a:lnTo>
                  <a:lnTo>
                    <a:pt x="2169" y="7475"/>
                  </a:lnTo>
                  <a:lnTo>
                    <a:pt x="2648" y="7920"/>
                  </a:lnTo>
                  <a:lnTo>
                    <a:pt x="3059" y="8434"/>
                  </a:lnTo>
                  <a:lnTo>
                    <a:pt x="3161" y="8993"/>
                  </a:lnTo>
                  <a:lnTo>
                    <a:pt x="3298" y="8993"/>
                  </a:lnTo>
                  <a:lnTo>
                    <a:pt x="3686" y="8662"/>
                  </a:lnTo>
                  <a:lnTo>
                    <a:pt x="3743" y="8491"/>
                  </a:lnTo>
                  <a:lnTo>
                    <a:pt x="3527" y="8092"/>
                  </a:lnTo>
                  <a:lnTo>
                    <a:pt x="3298" y="7681"/>
                  </a:lnTo>
                  <a:lnTo>
                    <a:pt x="2933" y="7647"/>
                  </a:lnTo>
                  <a:lnTo>
                    <a:pt x="2990" y="7167"/>
                  </a:lnTo>
                  <a:lnTo>
                    <a:pt x="2853" y="6734"/>
                  </a:lnTo>
                  <a:lnTo>
                    <a:pt x="2716" y="6334"/>
                  </a:lnTo>
                  <a:lnTo>
                    <a:pt x="2648" y="5490"/>
                  </a:lnTo>
                  <a:lnTo>
                    <a:pt x="2271" y="5033"/>
                  </a:lnTo>
                  <a:lnTo>
                    <a:pt x="2191" y="4714"/>
                  </a:lnTo>
                  <a:lnTo>
                    <a:pt x="2020" y="4485"/>
                  </a:lnTo>
                  <a:lnTo>
                    <a:pt x="2020" y="3892"/>
                  </a:lnTo>
                  <a:lnTo>
                    <a:pt x="1872" y="3915"/>
                  </a:lnTo>
                  <a:lnTo>
                    <a:pt x="1860" y="3595"/>
                  </a:lnTo>
                  <a:lnTo>
                    <a:pt x="1758" y="3527"/>
                  </a:lnTo>
                  <a:lnTo>
                    <a:pt x="1701" y="3321"/>
                  </a:lnTo>
                  <a:lnTo>
                    <a:pt x="1313" y="2694"/>
                  </a:lnTo>
                  <a:lnTo>
                    <a:pt x="1164" y="2328"/>
                  </a:lnTo>
                  <a:lnTo>
                    <a:pt x="1301" y="1644"/>
                  </a:lnTo>
                  <a:lnTo>
                    <a:pt x="1313" y="1210"/>
                  </a:lnTo>
                  <a:lnTo>
                    <a:pt x="1575" y="845"/>
                  </a:lnTo>
                  <a:lnTo>
                    <a:pt x="1917" y="1085"/>
                  </a:lnTo>
                  <a:lnTo>
                    <a:pt x="2191" y="1062"/>
                  </a:lnTo>
                  <a:lnTo>
                    <a:pt x="2625" y="1416"/>
                  </a:lnTo>
                  <a:lnTo>
                    <a:pt x="2499" y="1758"/>
                  </a:lnTo>
                  <a:lnTo>
                    <a:pt x="2557" y="2454"/>
                  </a:lnTo>
                  <a:lnTo>
                    <a:pt x="2773" y="3127"/>
                  </a:lnTo>
                  <a:lnTo>
                    <a:pt x="2716" y="3413"/>
                  </a:lnTo>
                  <a:lnTo>
                    <a:pt x="2956" y="3858"/>
                  </a:lnTo>
                  <a:lnTo>
                    <a:pt x="3287" y="4337"/>
                  </a:lnTo>
                  <a:lnTo>
                    <a:pt x="3675" y="4405"/>
                  </a:lnTo>
                  <a:lnTo>
                    <a:pt x="3709" y="5033"/>
                  </a:lnTo>
                  <a:lnTo>
                    <a:pt x="4052" y="5478"/>
                  </a:lnTo>
                  <a:lnTo>
                    <a:pt x="4417" y="5695"/>
                  </a:lnTo>
                  <a:lnTo>
                    <a:pt x="4154" y="6266"/>
                  </a:lnTo>
                  <a:lnTo>
                    <a:pt x="4257" y="6483"/>
                  </a:lnTo>
                  <a:lnTo>
                    <a:pt x="4839" y="6848"/>
                  </a:lnTo>
                  <a:lnTo>
                    <a:pt x="5113" y="7418"/>
                  </a:lnTo>
                  <a:lnTo>
                    <a:pt x="5752" y="8114"/>
                  </a:lnTo>
                  <a:lnTo>
                    <a:pt x="6300" y="9027"/>
                  </a:lnTo>
                  <a:lnTo>
                    <a:pt x="6482" y="9484"/>
                  </a:lnTo>
                  <a:lnTo>
                    <a:pt x="6482" y="9849"/>
                  </a:lnTo>
                  <a:lnTo>
                    <a:pt x="6676" y="10260"/>
                  </a:lnTo>
                  <a:lnTo>
                    <a:pt x="6642" y="10568"/>
                  </a:lnTo>
                  <a:lnTo>
                    <a:pt x="6414" y="10796"/>
                  </a:lnTo>
                  <a:lnTo>
                    <a:pt x="6448" y="11059"/>
                  </a:lnTo>
                  <a:lnTo>
                    <a:pt x="6186" y="11161"/>
                  </a:lnTo>
                  <a:lnTo>
                    <a:pt x="6300" y="11595"/>
                  </a:lnTo>
                  <a:lnTo>
                    <a:pt x="6608" y="12166"/>
                  </a:lnTo>
                  <a:lnTo>
                    <a:pt x="7361" y="12679"/>
                  </a:lnTo>
                  <a:lnTo>
                    <a:pt x="7635" y="13102"/>
                  </a:lnTo>
                  <a:lnTo>
                    <a:pt x="8411" y="13387"/>
                  </a:lnTo>
                  <a:lnTo>
                    <a:pt x="8833" y="13444"/>
                  </a:lnTo>
                  <a:lnTo>
                    <a:pt x="9004" y="13684"/>
                  </a:lnTo>
                  <a:lnTo>
                    <a:pt x="9609" y="14106"/>
                  </a:lnTo>
                  <a:lnTo>
                    <a:pt x="10442" y="14540"/>
                  </a:lnTo>
                  <a:lnTo>
                    <a:pt x="11013" y="14665"/>
                  </a:lnTo>
                  <a:lnTo>
                    <a:pt x="11698" y="15076"/>
                  </a:lnTo>
                  <a:lnTo>
                    <a:pt x="12268" y="15247"/>
                  </a:lnTo>
                  <a:lnTo>
                    <a:pt x="12805" y="15498"/>
                  </a:lnTo>
                  <a:lnTo>
                    <a:pt x="13216" y="15395"/>
                  </a:lnTo>
                  <a:lnTo>
                    <a:pt x="13900" y="15053"/>
                  </a:lnTo>
                  <a:lnTo>
                    <a:pt x="14345" y="14996"/>
                  </a:lnTo>
                  <a:lnTo>
                    <a:pt x="14973" y="15224"/>
                  </a:lnTo>
                  <a:lnTo>
                    <a:pt x="15338" y="15521"/>
                  </a:lnTo>
                  <a:lnTo>
                    <a:pt x="16126" y="16502"/>
                  </a:lnTo>
                  <a:lnTo>
                    <a:pt x="16183" y="16240"/>
                  </a:lnTo>
                  <a:lnTo>
                    <a:pt x="16297" y="16023"/>
                  </a:lnTo>
                  <a:lnTo>
                    <a:pt x="16194" y="15852"/>
                  </a:lnTo>
                  <a:lnTo>
                    <a:pt x="16662" y="15110"/>
                  </a:lnTo>
                  <a:lnTo>
                    <a:pt x="17678" y="15110"/>
                  </a:lnTo>
                  <a:lnTo>
                    <a:pt x="17735" y="14813"/>
                  </a:lnTo>
                  <a:lnTo>
                    <a:pt x="17621" y="14756"/>
                  </a:lnTo>
                  <a:lnTo>
                    <a:pt x="17552" y="14551"/>
                  </a:lnTo>
                  <a:lnTo>
                    <a:pt x="17278" y="14334"/>
                  </a:lnTo>
                  <a:lnTo>
                    <a:pt x="17027" y="14037"/>
                  </a:lnTo>
                  <a:lnTo>
                    <a:pt x="17392" y="14037"/>
                  </a:lnTo>
                  <a:lnTo>
                    <a:pt x="17449" y="13524"/>
                  </a:lnTo>
                  <a:lnTo>
                    <a:pt x="18191" y="13524"/>
                  </a:lnTo>
                  <a:lnTo>
                    <a:pt x="18922" y="13535"/>
                  </a:lnTo>
                  <a:lnTo>
                    <a:pt x="18933" y="13398"/>
                  </a:lnTo>
                  <a:lnTo>
                    <a:pt x="19036" y="13353"/>
                  </a:lnTo>
                  <a:lnTo>
                    <a:pt x="19161" y="13467"/>
                  </a:lnTo>
                  <a:lnTo>
                    <a:pt x="19515" y="12908"/>
                  </a:lnTo>
                  <a:lnTo>
                    <a:pt x="19663" y="12908"/>
                  </a:lnTo>
                  <a:lnTo>
                    <a:pt x="19835" y="12896"/>
                  </a:lnTo>
                  <a:lnTo>
                    <a:pt x="20006" y="13124"/>
                  </a:lnTo>
                  <a:lnTo>
                    <a:pt x="20291" y="12417"/>
                  </a:lnTo>
                  <a:lnTo>
                    <a:pt x="20462" y="12029"/>
                  </a:lnTo>
                  <a:lnTo>
                    <a:pt x="20337" y="11869"/>
                  </a:lnTo>
                  <a:lnTo>
                    <a:pt x="20588" y="11310"/>
                  </a:lnTo>
                  <a:lnTo>
                    <a:pt x="21090" y="10773"/>
                  </a:lnTo>
                  <a:lnTo>
                    <a:pt x="21170" y="10328"/>
                  </a:lnTo>
                  <a:lnTo>
                    <a:pt x="20999" y="10146"/>
                  </a:lnTo>
                  <a:lnTo>
                    <a:pt x="20519" y="10214"/>
                  </a:lnTo>
                  <a:lnTo>
                    <a:pt x="19835" y="10191"/>
                  </a:lnTo>
                  <a:lnTo>
                    <a:pt x="18979" y="10397"/>
                  </a:lnTo>
                  <a:lnTo>
                    <a:pt x="18408" y="10648"/>
                  </a:lnTo>
                  <a:lnTo>
                    <a:pt x="18237" y="10899"/>
                  </a:lnTo>
                  <a:lnTo>
                    <a:pt x="18066" y="11675"/>
                  </a:lnTo>
                  <a:lnTo>
                    <a:pt x="17803" y="12200"/>
                  </a:lnTo>
                  <a:lnTo>
                    <a:pt x="17255" y="12565"/>
                  </a:lnTo>
                  <a:lnTo>
                    <a:pt x="16742" y="12725"/>
                  </a:lnTo>
                  <a:lnTo>
                    <a:pt x="16126" y="12885"/>
                  </a:lnTo>
                  <a:lnTo>
                    <a:pt x="15509" y="12965"/>
                  </a:lnTo>
                  <a:lnTo>
                    <a:pt x="14779" y="13227"/>
                  </a:lnTo>
                  <a:lnTo>
                    <a:pt x="14517" y="12851"/>
                  </a:lnTo>
                  <a:lnTo>
                    <a:pt x="13718" y="12611"/>
                  </a:lnTo>
                  <a:lnTo>
                    <a:pt x="13455" y="12154"/>
                  </a:lnTo>
                  <a:lnTo>
                    <a:pt x="13352" y="11641"/>
                  </a:lnTo>
                  <a:lnTo>
                    <a:pt x="12930" y="10967"/>
                  </a:lnTo>
                  <a:lnTo>
                    <a:pt x="12873" y="10260"/>
                  </a:lnTo>
                  <a:lnTo>
                    <a:pt x="12702" y="9815"/>
                  </a:lnTo>
                  <a:lnTo>
                    <a:pt x="12633" y="9336"/>
                  </a:lnTo>
                  <a:lnTo>
                    <a:pt x="12782" y="8890"/>
                  </a:lnTo>
                  <a:lnTo>
                    <a:pt x="13044" y="7658"/>
                  </a:lnTo>
                  <a:lnTo>
                    <a:pt x="13295" y="7019"/>
                  </a:lnTo>
                  <a:lnTo>
                    <a:pt x="13740" y="62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428;p34">
              <a:extLst>
                <a:ext uri="{FF2B5EF4-FFF2-40B4-BE49-F238E27FC236}">
                  <a16:creationId xmlns:a16="http://schemas.microsoft.com/office/drawing/2014/main" id="{D44AFEF7-7568-2B9D-9B54-5641D48922C0}"/>
                </a:ext>
              </a:extLst>
            </p:cNvPr>
            <p:cNvSpPr/>
            <p:nvPr/>
          </p:nvSpPr>
          <p:spPr>
            <a:xfrm>
              <a:off x="4096575" y="2151500"/>
              <a:ext cx="45950" cy="32825"/>
            </a:xfrm>
            <a:custGeom>
              <a:avLst/>
              <a:gdLst/>
              <a:ahLst/>
              <a:cxnLst/>
              <a:rect l="l" t="t" r="r" b="b"/>
              <a:pathLst>
                <a:path w="1838" h="1313" extrusionOk="0">
                  <a:moveTo>
                    <a:pt x="1724" y="285"/>
                  </a:moveTo>
                  <a:lnTo>
                    <a:pt x="1324" y="0"/>
                  </a:lnTo>
                  <a:lnTo>
                    <a:pt x="982" y="11"/>
                  </a:lnTo>
                  <a:lnTo>
                    <a:pt x="742" y="69"/>
                  </a:lnTo>
                  <a:lnTo>
                    <a:pt x="583" y="103"/>
                  </a:lnTo>
                  <a:lnTo>
                    <a:pt x="172" y="240"/>
                  </a:lnTo>
                  <a:lnTo>
                    <a:pt x="160" y="411"/>
                  </a:lnTo>
                  <a:lnTo>
                    <a:pt x="58" y="411"/>
                  </a:lnTo>
                  <a:lnTo>
                    <a:pt x="58" y="411"/>
                  </a:lnTo>
                  <a:lnTo>
                    <a:pt x="1" y="719"/>
                  </a:lnTo>
                  <a:lnTo>
                    <a:pt x="126" y="1084"/>
                  </a:lnTo>
                  <a:lnTo>
                    <a:pt x="457" y="1312"/>
                  </a:lnTo>
                  <a:lnTo>
                    <a:pt x="925" y="1233"/>
                  </a:lnTo>
                  <a:lnTo>
                    <a:pt x="1199" y="1039"/>
                  </a:lnTo>
                  <a:lnTo>
                    <a:pt x="1598" y="1061"/>
                  </a:lnTo>
                  <a:lnTo>
                    <a:pt x="1701" y="902"/>
                  </a:lnTo>
                  <a:lnTo>
                    <a:pt x="1838" y="86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429;p34">
              <a:extLst>
                <a:ext uri="{FF2B5EF4-FFF2-40B4-BE49-F238E27FC236}">
                  <a16:creationId xmlns:a16="http://schemas.microsoft.com/office/drawing/2014/main" id="{5E827045-E9B4-4545-45B3-A642425E987D}"/>
                </a:ext>
              </a:extLst>
            </p:cNvPr>
            <p:cNvSpPr/>
            <p:nvPr/>
          </p:nvSpPr>
          <p:spPr>
            <a:xfrm>
              <a:off x="3479450" y="2545500"/>
              <a:ext cx="326425" cy="337525"/>
            </a:xfrm>
            <a:custGeom>
              <a:avLst/>
              <a:gdLst/>
              <a:ahLst/>
              <a:cxnLst/>
              <a:rect l="l" t="t" r="r" b="b"/>
              <a:pathLst>
                <a:path w="13057" h="13501" extrusionOk="0">
                  <a:moveTo>
                    <a:pt x="13045" y="5284"/>
                  </a:moveTo>
                  <a:lnTo>
                    <a:pt x="12178" y="5364"/>
                  </a:lnTo>
                  <a:lnTo>
                    <a:pt x="12155" y="4793"/>
                  </a:lnTo>
                  <a:lnTo>
                    <a:pt x="11790" y="4645"/>
                  </a:lnTo>
                  <a:lnTo>
                    <a:pt x="11299" y="4383"/>
                  </a:lnTo>
                  <a:lnTo>
                    <a:pt x="11116" y="3960"/>
                  </a:lnTo>
                  <a:lnTo>
                    <a:pt x="8469" y="1986"/>
                  </a:lnTo>
                  <a:lnTo>
                    <a:pt x="5844" y="0"/>
                  </a:lnTo>
                  <a:lnTo>
                    <a:pt x="4646" y="23"/>
                  </a:lnTo>
                  <a:lnTo>
                    <a:pt x="4988" y="3926"/>
                  </a:lnTo>
                  <a:lnTo>
                    <a:pt x="5330" y="7852"/>
                  </a:lnTo>
                  <a:lnTo>
                    <a:pt x="5467" y="7966"/>
                  </a:lnTo>
                  <a:lnTo>
                    <a:pt x="5285" y="8594"/>
                  </a:lnTo>
                  <a:lnTo>
                    <a:pt x="2101" y="8605"/>
                  </a:lnTo>
                  <a:lnTo>
                    <a:pt x="1975" y="8810"/>
                  </a:lnTo>
                  <a:lnTo>
                    <a:pt x="1679" y="8753"/>
                  </a:lnTo>
                  <a:lnTo>
                    <a:pt x="1222" y="8936"/>
                  </a:lnTo>
                  <a:lnTo>
                    <a:pt x="674" y="8674"/>
                  </a:lnTo>
                  <a:lnTo>
                    <a:pt x="423" y="8708"/>
                  </a:lnTo>
                  <a:lnTo>
                    <a:pt x="275" y="9233"/>
                  </a:lnTo>
                  <a:lnTo>
                    <a:pt x="1" y="9404"/>
                  </a:lnTo>
                  <a:lnTo>
                    <a:pt x="35" y="9963"/>
                  </a:lnTo>
                  <a:lnTo>
                    <a:pt x="195" y="10488"/>
                  </a:lnTo>
                  <a:lnTo>
                    <a:pt x="492" y="10751"/>
                  </a:lnTo>
                  <a:lnTo>
                    <a:pt x="549" y="11082"/>
                  </a:lnTo>
                  <a:lnTo>
                    <a:pt x="503" y="11367"/>
                  </a:lnTo>
                  <a:lnTo>
                    <a:pt x="549" y="11698"/>
                  </a:lnTo>
                  <a:lnTo>
                    <a:pt x="674" y="11698"/>
                  </a:lnTo>
                  <a:lnTo>
                    <a:pt x="891" y="11584"/>
                  </a:lnTo>
                  <a:lnTo>
                    <a:pt x="1017" y="11618"/>
                  </a:lnTo>
                  <a:lnTo>
                    <a:pt x="1233" y="11846"/>
                  </a:lnTo>
                  <a:lnTo>
                    <a:pt x="1576" y="11915"/>
                  </a:lnTo>
                  <a:lnTo>
                    <a:pt x="1804" y="11721"/>
                  </a:lnTo>
                  <a:lnTo>
                    <a:pt x="2055" y="11606"/>
                  </a:lnTo>
                  <a:lnTo>
                    <a:pt x="2249" y="11470"/>
                  </a:lnTo>
                  <a:lnTo>
                    <a:pt x="2398" y="11504"/>
                  </a:lnTo>
                  <a:lnTo>
                    <a:pt x="2592" y="11698"/>
                  </a:lnTo>
                  <a:lnTo>
                    <a:pt x="2671" y="11937"/>
                  </a:lnTo>
                  <a:lnTo>
                    <a:pt x="3002" y="12325"/>
                  </a:lnTo>
                  <a:lnTo>
                    <a:pt x="2831" y="12554"/>
                  </a:lnTo>
                  <a:lnTo>
                    <a:pt x="2797" y="12862"/>
                  </a:lnTo>
                  <a:lnTo>
                    <a:pt x="2968" y="12771"/>
                  </a:lnTo>
                  <a:lnTo>
                    <a:pt x="3071" y="12873"/>
                  </a:lnTo>
                  <a:lnTo>
                    <a:pt x="3025" y="13136"/>
                  </a:lnTo>
                  <a:lnTo>
                    <a:pt x="3276" y="13398"/>
                  </a:lnTo>
                  <a:lnTo>
                    <a:pt x="3368" y="13307"/>
                  </a:lnTo>
                  <a:lnTo>
                    <a:pt x="3596" y="13455"/>
                  </a:lnTo>
                  <a:lnTo>
                    <a:pt x="4212" y="13467"/>
                  </a:lnTo>
                  <a:lnTo>
                    <a:pt x="4360" y="13193"/>
                  </a:lnTo>
                  <a:lnTo>
                    <a:pt x="4497" y="13216"/>
                  </a:lnTo>
                  <a:lnTo>
                    <a:pt x="4726" y="13113"/>
                  </a:lnTo>
                  <a:lnTo>
                    <a:pt x="4851" y="13501"/>
                  </a:lnTo>
                  <a:lnTo>
                    <a:pt x="5045" y="13387"/>
                  </a:lnTo>
                  <a:lnTo>
                    <a:pt x="5365" y="13261"/>
                  </a:lnTo>
                  <a:lnTo>
                    <a:pt x="5308" y="12725"/>
                  </a:lnTo>
                  <a:lnTo>
                    <a:pt x="5536" y="12348"/>
                  </a:lnTo>
                  <a:lnTo>
                    <a:pt x="5513" y="12029"/>
                  </a:lnTo>
                  <a:lnTo>
                    <a:pt x="6152" y="11287"/>
                  </a:lnTo>
                  <a:lnTo>
                    <a:pt x="6266" y="10659"/>
                  </a:lnTo>
                  <a:lnTo>
                    <a:pt x="6495" y="10431"/>
                  </a:lnTo>
                  <a:lnTo>
                    <a:pt x="6883" y="10557"/>
                  </a:lnTo>
                  <a:lnTo>
                    <a:pt x="7213" y="10374"/>
                  </a:lnTo>
                  <a:lnTo>
                    <a:pt x="7328" y="10146"/>
                  </a:lnTo>
                  <a:lnTo>
                    <a:pt x="7932" y="9735"/>
                  </a:lnTo>
                  <a:lnTo>
                    <a:pt x="8092" y="9450"/>
                  </a:lnTo>
                  <a:lnTo>
                    <a:pt x="8834" y="9073"/>
                  </a:lnTo>
                  <a:lnTo>
                    <a:pt x="9268" y="8947"/>
                  </a:lnTo>
                  <a:lnTo>
                    <a:pt x="9462" y="9119"/>
                  </a:lnTo>
                  <a:lnTo>
                    <a:pt x="9975" y="9119"/>
                  </a:lnTo>
                  <a:lnTo>
                    <a:pt x="10489" y="9073"/>
                  </a:lnTo>
                  <a:lnTo>
                    <a:pt x="10774" y="8765"/>
                  </a:lnTo>
                  <a:lnTo>
                    <a:pt x="11858" y="8674"/>
                  </a:lnTo>
                  <a:lnTo>
                    <a:pt x="12554" y="8537"/>
                  </a:lnTo>
                  <a:lnTo>
                    <a:pt x="12634" y="7977"/>
                  </a:lnTo>
                  <a:lnTo>
                    <a:pt x="13057" y="736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430;p34">
              <a:extLst>
                <a:ext uri="{FF2B5EF4-FFF2-40B4-BE49-F238E27FC236}">
                  <a16:creationId xmlns:a16="http://schemas.microsoft.com/office/drawing/2014/main" id="{B4081ADC-0A6F-C600-3C39-6F242717FDA2}"/>
                </a:ext>
              </a:extLst>
            </p:cNvPr>
            <p:cNvSpPr/>
            <p:nvPr/>
          </p:nvSpPr>
          <p:spPr>
            <a:xfrm>
              <a:off x="5533650" y="2469325"/>
              <a:ext cx="174925" cy="417425"/>
            </a:xfrm>
            <a:custGeom>
              <a:avLst/>
              <a:gdLst/>
              <a:ahLst/>
              <a:cxnLst/>
              <a:rect l="l" t="t" r="r" b="b"/>
              <a:pathLst>
                <a:path w="6997" h="16697" extrusionOk="0">
                  <a:moveTo>
                    <a:pt x="6996" y="6266"/>
                  </a:moveTo>
                  <a:lnTo>
                    <a:pt x="6905" y="5889"/>
                  </a:lnTo>
                  <a:lnTo>
                    <a:pt x="6369" y="6151"/>
                  </a:lnTo>
                  <a:lnTo>
                    <a:pt x="6015" y="5980"/>
                  </a:lnTo>
                  <a:lnTo>
                    <a:pt x="5365" y="5638"/>
                  </a:lnTo>
                  <a:lnTo>
                    <a:pt x="5479" y="4896"/>
                  </a:lnTo>
                  <a:lnTo>
                    <a:pt x="4954" y="4702"/>
                  </a:lnTo>
                  <a:lnTo>
                    <a:pt x="4623" y="3880"/>
                  </a:lnTo>
                  <a:lnTo>
                    <a:pt x="3824" y="4017"/>
                  </a:lnTo>
                  <a:lnTo>
                    <a:pt x="3733" y="2956"/>
                  </a:lnTo>
                  <a:lnTo>
                    <a:pt x="4315" y="2191"/>
                  </a:lnTo>
                  <a:lnTo>
                    <a:pt x="4200" y="1438"/>
                  </a:lnTo>
                  <a:lnTo>
                    <a:pt x="4018" y="742"/>
                  </a:lnTo>
                  <a:lnTo>
                    <a:pt x="3630" y="525"/>
                  </a:lnTo>
                  <a:lnTo>
                    <a:pt x="3242" y="0"/>
                  </a:lnTo>
                  <a:lnTo>
                    <a:pt x="2820" y="57"/>
                  </a:lnTo>
                  <a:lnTo>
                    <a:pt x="2945" y="400"/>
                  </a:lnTo>
                  <a:lnTo>
                    <a:pt x="2717" y="571"/>
                  </a:lnTo>
                  <a:lnTo>
                    <a:pt x="2899" y="1119"/>
                  </a:lnTo>
                  <a:lnTo>
                    <a:pt x="2317" y="970"/>
                  </a:lnTo>
                  <a:lnTo>
                    <a:pt x="1450" y="1598"/>
                  </a:lnTo>
                  <a:lnTo>
                    <a:pt x="1576" y="2111"/>
                  </a:lnTo>
                  <a:lnTo>
                    <a:pt x="1279" y="2876"/>
                  </a:lnTo>
                  <a:lnTo>
                    <a:pt x="1313" y="3321"/>
                  </a:lnTo>
                  <a:lnTo>
                    <a:pt x="1108" y="4063"/>
                  </a:lnTo>
                  <a:lnTo>
                    <a:pt x="446" y="3858"/>
                  </a:lnTo>
                  <a:lnTo>
                    <a:pt x="571" y="4805"/>
                  </a:lnTo>
                  <a:lnTo>
                    <a:pt x="446" y="5101"/>
                  </a:lnTo>
                  <a:lnTo>
                    <a:pt x="571" y="5489"/>
                  </a:lnTo>
                  <a:lnTo>
                    <a:pt x="229" y="5706"/>
                  </a:lnTo>
                  <a:lnTo>
                    <a:pt x="309" y="6357"/>
                  </a:lnTo>
                  <a:lnTo>
                    <a:pt x="1" y="6220"/>
                  </a:lnTo>
                  <a:lnTo>
                    <a:pt x="161" y="6950"/>
                  </a:lnTo>
                  <a:lnTo>
                    <a:pt x="822" y="7692"/>
                  </a:lnTo>
                  <a:lnTo>
                    <a:pt x="1302" y="7818"/>
                  </a:lnTo>
                  <a:lnTo>
                    <a:pt x="1245" y="8126"/>
                  </a:lnTo>
                  <a:lnTo>
                    <a:pt x="2021" y="9187"/>
                  </a:lnTo>
                  <a:lnTo>
                    <a:pt x="2283" y="10020"/>
                  </a:lnTo>
                  <a:lnTo>
                    <a:pt x="2158" y="11150"/>
                  </a:lnTo>
                  <a:lnTo>
                    <a:pt x="2671" y="11367"/>
                  </a:lnTo>
                  <a:lnTo>
                    <a:pt x="3128" y="11447"/>
                  </a:lnTo>
                  <a:lnTo>
                    <a:pt x="3961" y="10796"/>
                  </a:lnTo>
                  <a:lnTo>
                    <a:pt x="4417" y="10351"/>
                  </a:lnTo>
                  <a:lnTo>
                    <a:pt x="4851" y="11093"/>
                  </a:lnTo>
                  <a:lnTo>
                    <a:pt x="5136" y="12246"/>
                  </a:lnTo>
                  <a:lnTo>
                    <a:pt x="5513" y="13330"/>
                  </a:lnTo>
                  <a:lnTo>
                    <a:pt x="5878" y="13809"/>
                  </a:lnTo>
                  <a:lnTo>
                    <a:pt x="5912" y="14790"/>
                  </a:lnTo>
                  <a:lnTo>
                    <a:pt x="6220" y="15327"/>
                  </a:lnTo>
                  <a:lnTo>
                    <a:pt x="6038" y="16012"/>
                  </a:lnTo>
                  <a:lnTo>
                    <a:pt x="6163" y="16696"/>
                  </a:lnTo>
                  <a:lnTo>
                    <a:pt x="6483" y="15760"/>
                  </a:lnTo>
                  <a:lnTo>
                    <a:pt x="6848" y="14916"/>
                  </a:lnTo>
                  <a:lnTo>
                    <a:pt x="6449" y="14094"/>
                  </a:lnTo>
                  <a:lnTo>
                    <a:pt x="6426" y="13661"/>
                  </a:lnTo>
                  <a:lnTo>
                    <a:pt x="6278" y="13158"/>
                  </a:lnTo>
                  <a:lnTo>
                    <a:pt x="5684" y="12440"/>
                  </a:lnTo>
                  <a:lnTo>
                    <a:pt x="5444" y="11983"/>
                  </a:lnTo>
                  <a:lnTo>
                    <a:pt x="5684" y="11823"/>
                  </a:lnTo>
                  <a:lnTo>
                    <a:pt x="5878" y="11024"/>
                  </a:lnTo>
                  <a:lnTo>
                    <a:pt x="5467" y="10420"/>
                  </a:lnTo>
                  <a:lnTo>
                    <a:pt x="4885" y="9769"/>
                  </a:lnTo>
                  <a:lnTo>
                    <a:pt x="4383" y="8970"/>
                  </a:lnTo>
                  <a:lnTo>
                    <a:pt x="4703" y="8810"/>
                  </a:lnTo>
                  <a:lnTo>
                    <a:pt x="4908" y="7829"/>
                  </a:lnTo>
                  <a:lnTo>
                    <a:pt x="5467" y="7783"/>
                  </a:lnTo>
                  <a:lnTo>
                    <a:pt x="5867" y="7384"/>
                  </a:lnTo>
                  <a:lnTo>
                    <a:pt x="6300" y="7190"/>
                  </a:lnTo>
                  <a:lnTo>
                    <a:pt x="6414" y="68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431;p34">
              <a:extLst>
                <a:ext uri="{FF2B5EF4-FFF2-40B4-BE49-F238E27FC236}">
                  <a16:creationId xmlns:a16="http://schemas.microsoft.com/office/drawing/2014/main" id="{6A3B273D-C2DA-C13C-785C-541D8E4004EA}"/>
                </a:ext>
              </a:extLst>
            </p:cNvPr>
            <p:cNvSpPr/>
            <p:nvPr/>
          </p:nvSpPr>
          <p:spPr>
            <a:xfrm>
              <a:off x="4057775" y="2124950"/>
              <a:ext cx="33400" cy="36275"/>
            </a:xfrm>
            <a:custGeom>
              <a:avLst/>
              <a:gdLst/>
              <a:ahLst/>
              <a:cxnLst/>
              <a:rect l="l" t="t" r="r" b="b"/>
              <a:pathLst>
                <a:path w="1336" h="1451" extrusionOk="0">
                  <a:moveTo>
                    <a:pt x="1279" y="640"/>
                  </a:moveTo>
                  <a:lnTo>
                    <a:pt x="1336" y="549"/>
                  </a:lnTo>
                  <a:lnTo>
                    <a:pt x="1050" y="377"/>
                  </a:lnTo>
                  <a:lnTo>
                    <a:pt x="799" y="275"/>
                  </a:lnTo>
                  <a:lnTo>
                    <a:pt x="685" y="161"/>
                  </a:lnTo>
                  <a:lnTo>
                    <a:pt x="468" y="1"/>
                  </a:lnTo>
                  <a:lnTo>
                    <a:pt x="343" y="92"/>
                  </a:lnTo>
                  <a:lnTo>
                    <a:pt x="126" y="286"/>
                  </a:lnTo>
                  <a:lnTo>
                    <a:pt x="69" y="777"/>
                  </a:lnTo>
                  <a:lnTo>
                    <a:pt x="1" y="914"/>
                  </a:lnTo>
                  <a:lnTo>
                    <a:pt x="1" y="914"/>
                  </a:lnTo>
                  <a:lnTo>
                    <a:pt x="320" y="1085"/>
                  </a:lnTo>
                  <a:lnTo>
                    <a:pt x="548" y="1393"/>
                  </a:lnTo>
                  <a:lnTo>
                    <a:pt x="708" y="1450"/>
                  </a:lnTo>
                  <a:lnTo>
                    <a:pt x="708" y="1450"/>
                  </a:lnTo>
                  <a:lnTo>
                    <a:pt x="640" y="1176"/>
                  </a:lnTo>
                  <a:lnTo>
                    <a:pt x="925" y="731"/>
                  </a:lnTo>
                  <a:lnTo>
                    <a:pt x="982" y="902"/>
                  </a:lnTo>
                  <a:lnTo>
                    <a:pt x="1165" y="83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432;p34">
              <a:extLst>
                <a:ext uri="{FF2B5EF4-FFF2-40B4-BE49-F238E27FC236}">
                  <a16:creationId xmlns:a16="http://schemas.microsoft.com/office/drawing/2014/main" id="{18567D5A-56DE-411B-9046-C40EFAA0FB7F}"/>
                </a:ext>
              </a:extLst>
            </p:cNvPr>
            <p:cNvSpPr/>
            <p:nvPr/>
          </p:nvSpPr>
          <p:spPr>
            <a:xfrm>
              <a:off x="5255200" y="1937225"/>
              <a:ext cx="593450" cy="230275"/>
            </a:xfrm>
            <a:custGeom>
              <a:avLst/>
              <a:gdLst/>
              <a:ahLst/>
              <a:cxnLst/>
              <a:rect l="l" t="t" r="r" b="b"/>
              <a:pathLst>
                <a:path w="23738" h="9211" extrusionOk="0">
                  <a:moveTo>
                    <a:pt x="9541" y="1336"/>
                  </a:moveTo>
                  <a:lnTo>
                    <a:pt x="9016" y="685"/>
                  </a:lnTo>
                  <a:lnTo>
                    <a:pt x="8080" y="468"/>
                  </a:lnTo>
                  <a:lnTo>
                    <a:pt x="7396" y="354"/>
                  </a:lnTo>
                  <a:lnTo>
                    <a:pt x="6403" y="1"/>
                  </a:lnTo>
                  <a:lnTo>
                    <a:pt x="6220" y="914"/>
                  </a:lnTo>
                  <a:lnTo>
                    <a:pt x="6791" y="1427"/>
                  </a:lnTo>
                  <a:lnTo>
                    <a:pt x="6448" y="2043"/>
                  </a:lnTo>
                  <a:lnTo>
                    <a:pt x="5319" y="1815"/>
                  </a:lnTo>
                  <a:lnTo>
                    <a:pt x="4611" y="1781"/>
                  </a:lnTo>
                  <a:lnTo>
                    <a:pt x="3938" y="1370"/>
                  </a:lnTo>
                  <a:lnTo>
                    <a:pt x="3207" y="1359"/>
                  </a:lnTo>
                  <a:lnTo>
                    <a:pt x="2454" y="1085"/>
                  </a:lnTo>
                  <a:lnTo>
                    <a:pt x="1610" y="1496"/>
                  </a:lnTo>
                  <a:lnTo>
                    <a:pt x="674" y="2272"/>
                  </a:lnTo>
                  <a:lnTo>
                    <a:pt x="0" y="2409"/>
                  </a:lnTo>
                  <a:lnTo>
                    <a:pt x="468" y="3036"/>
                  </a:lnTo>
                  <a:lnTo>
                    <a:pt x="1290" y="3504"/>
                  </a:lnTo>
                  <a:lnTo>
                    <a:pt x="2443" y="3835"/>
                  </a:lnTo>
                  <a:lnTo>
                    <a:pt x="3264" y="4554"/>
                  </a:lnTo>
                  <a:lnTo>
                    <a:pt x="3447" y="5593"/>
                  </a:lnTo>
                  <a:lnTo>
                    <a:pt x="3881" y="5981"/>
                  </a:lnTo>
                  <a:lnTo>
                    <a:pt x="4794" y="6117"/>
                  </a:lnTo>
                  <a:lnTo>
                    <a:pt x="5821" y="6243"/>
                  </a:lnTo>
                  <a:lnTo>
                    <a:pt x="6951" y="6791"/>
                  </a:lnTo>
                  <a:lnTo>
                    <a:pt x="7430" y="6893"/>
                  </a:lnTo>
                  <a:lnTo>
                    <a:pt x="8137" y="7704"/>
                  </a:lnTo>
                  <a:lnTo>
                    <a:pt x="8799" y="8217"/>
                  </a:lnTo>
                  <a:lnTo>
                    <a:pt x="9587" y="8206"/>
                  </a:lnTo>
                  <a:lnTo>
                    <a:pt x="11184" y="8388"/>
                  </a:lnTo>
                  <a:lnTo>
                    <a:pt x="12097" y="8274"/>
                  </a:lnTo>
                  <a:lnTo>
                    <a:pt x="12885" y="8400"/>
                  </a:lnTo>
                  <a:lnTo>
                    <a:pt x="14209" y="8936"/>
                  </a:lnTo>
                  <a:lnTo>
                    <a:pt x="15099" y="8925"/>
                  </a:lnTo>
                  <a:lnTo>
                    <a:pt x="15555" y="9210"/>
                  </a:lnTo>
                  <a:lnTo>
                    <a:pt x="16183" y="8742"/>
                  </a:lnTo>
                  <a:lnTo>
                    <a:pt x="17210" y="8423"/>
                  </a:lnTo>
                  <a:lnTo>
                    <a:pt x="18271" y="8400"/>
                  </a:lnTo>
                  <a:lnTo>
                    <a:pt x="18979" y="8080"/>
                  </a:lnTo>
                  <a:lnTo>
                    <a:pt x="19241" y="7612"/>
                  </a:lnTo>
                  <a:lnTo>
                    <a:pt x="19607" y="7327"/>
                  </a:lnTo>
                  <a:lnTo>
                    <a:pt x="19333" y="7030"/>
                  </a:lnTo>
                  <a:lnTo>
                    <a:pt x="18922" y="6699"/>
                  </a:lnTo>
                  <a:lnTo>
                    <a:pt x="18979" y="6129"/>
                  </a:lnTo>
                  <a:lnTo>
                    <a:pt x="19435" y="6197"/>
                  </a:lnTo>
                  <a:lnTo>
                    <a:pt x="20269" y="6391"/>
                  </a:lnTo>
                  <a:lnTo>
                    <a:pt x="20714" y="5912"/>
                  </a:lnTo>
                  <a:lnTo>
                    <a:pt x="21615" y="5570"/>
                  </a:lnTo>
                  <a:lnTo>
                    <a:pt x="21809" y="4988"/>
                  </a:lnTo>
                  <a:lnTo>
                    <a:pt x="22152" y="4737"/>
                  </a:lnTo>
                  <a:lnTo>
                    <a:pt x="23122" y="4622"/>
                  </a:lnTo>
                  <a:lnTo>
                    <a:pt x="23738" y="4714"/>
                  </a:lnTo>
                  <a:lnTo>
                    <a:pt x="23635" y="4406"/>
                  </a:lnTo>
                  <a:lnTo>
                    <a:pt x="22608" y="3789"/>
                  </a:lnTo>
                  <a:lnTo>
                    <a:pt x="21889" y="3504"/>
                  </a:lnTo>
                  <a:lnTo>
                    <a:pt x="21524" y="3835"/>
                  </a:lnTo>
                  <a:lnTo>
                    <a:pt x="20759" y="3687"/>
                  </a:lnTo>
                  <a:lnTo>
                    <a:pt x="20417" y="3801"/>
                  </a:lnTo>
                  <a:lnTo>
                    <a:pt x="20029" y="3436"/>
                  </a:lnTo>
                  <a:lnTo>
                    <a:pt x="19983" y="2545"/>
                  </a:lnTo>
                  <a:lnTo>
                    <a:pt x="19903" y="1895"/>
                  </a:lnTo>
                  <a:lnTo>
                    <a:pt x="19116" y="1963"/>
                  </a:lnTo>
                  <a:lnTo>
                    <a:pt x="18557" y="1667"/>
                  </a:lnTo>
                  <a:lnTo>
                    <a:pt x="18089" y="1564"/>
                  </a:lnTo>
                  <a:lnTo>
                    <a:pt x="17450" y="2192"/>
                  </a:lnTo>
                  <a:lnTo>
                    <a:pt x="16617" y="2340"/>
                  </a:lnTo>
                  <a:lnTo>
                    <a:pt x="16103" y="2568"/>
                  </a:lnTo>
                  <a:lnTo>
                    <a:pt x="15156" y="2420"/>
                  </a:lnTo>
                  <a:lnTo>
                    <a:pt x="14505" y="2420"/>
                  </a:lnTo>
                  <a:lnTo>
                    <a:pt x="13809" y="1975"/>
                  </a:lnTo>
                  <a:lnTo>
                    <a:pt x="12885" y="1553"/>
                  </a:lnTo>
                  <a:lnTo>
                    <a:pt x="12109" y="1438"/>
                  </a:lnTo>
                  <a:lnTo>
                    <a:pt x="11299" y="1553"/>
                  </a:lnTo>
                  <a:lnTo>
                    <a:pt x="10739" y="17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433;p34">
              <a:extLst>
                <a:ext uri="{FF2B5EF4-FFF2-40B4-BE49-F238E27FC236}">
                  <a16:creationId xmlns:a16="http://schemas.microsoft.com/office/drawing/2014/main" id="{FD289531-E271-3585-18EA-85638A9E408F}"/>
                </a:ext>
              </a:extLst>
            </p:cNvPr>
            <p:cNvSpPr/>
            <p:nvPr/>
          </p:nvSpPr>
          <p:spPr>
            <a:xfrm>
              <a:off x="4320550" y="3346350"/>
              <a:ext cx="210275" cy="372625"/>
            </a:xfrm>
            <a:custGeom>
              <a:avLst/>
              <a:gdLst/>
              <a:ahLst/>
              <a:cxnLst/>
              <a:rect l="l" t="t" r="r" b="b"/>
              <a:pathLst>
                <a:path w="8411" h="14905" extrusionOk="0">
                  <a:moveTo>
                    <a:pt x="8320" y="411"/>
                  </a:moveTo>
                  <a:lnTo>
                    <a:pt x="8206" y="0"/>
                  </a:lnTo>
                  <a:lnTo>
                    <a:pt x="8206" y="0"/>
                  </a:lnTo>
                  <a:lnTo>
                    <a:pt x="8206" y="0"/>
                  </a:lnTo>
                  <a:lnTo>
                    <a:pt x="7544" y="525"/>
                  </a:lnTo>
                  <a:lnTo>
                    <a:pt x="6665" y="879"/>
                  </a:lnTo>
                  <a:lnTo>
                    <a:pt x="6186" y="868"/>
                  </a:lnTo>
                  <a:lnTo>
                    <a:pt x="5889" y="1141"/>
                  </a:lnTo>
                  <a:lnTo>
                    <a:pt x="5330" y="1153"/>
                  </a:lnTo>
                  <a:lnTo>
                    <a:pt x="5136" y="1267"/>
                  </a:lnTo>
                  <a:lnTo>
                    <a:pt x="4177" y="1005"/>
                  </a:lnTo>
                  <a:lnTo>
                    <a:pt x="3880" y="1050"/>
                  </a:lnTo>
                  <a:lnTo>
                    <a:pt x="3652" y="1906"/>
                  </a:lnTo>
                  <a:lnTo>
                    <a:pt x="3755" y="2945"/>
                  </a:lnTo>
                  <a:lnTo>
                    <a:pt x="3789" y="2945"/>
                  </a:lnTo>
                  <a:lnTo>
                    <a:pt x="4063" y="3230"/>
                  </a:lnTo>
                  <a:lnTo>
                    <a:pt x="4382" y="3892"/>
                  </a:lnTo>
                  <a:lnTo>
                    <a:pt x="4394" y="5056"/>
                  </a:lnTo>
                  <a:lnTo>
                    <a:pt x="4040" y="5250"/>
                  </a:lnTo>
                  <a:lnTo>
                    <a:pt x="3766" y="5889"/>
                  </a:lnTo>
                  <a:lnTo>
                    <a:pt x="3275" y="5318"/>
                  </a:lnTo>
                  <a:lnTo>
                    <a:pt x="3253" y="4679"/>
                  </a:lnTo>
                  <a:lnTo>
                    <a:pt x="3435" y="4257"/>
                  </a:lnTo>
                  <a:lnTo>
                    <a:pt x="3390" y="3892"/>
                  </a:lnTo>
                  <a:lnTo>
                    <a:pt x="3093" y="3664"/>
                  </a:lnTo>
                  <a:lnTo>
                    <a:pt x="2865" y="3743"/>
                  </a:lnTo>
                  <a:lnTo>
                    <a:pt x="2442" y="3321"/>
                  </a:lnTo>
                  <a:lnTo>
                    <a:pt x="0" y="4063"/>
                  </a:lnTo>
                  <a:lnTo>
                    <a:pt x="46" y="4702"/>
                  </a:lnTo>
                  <a:lnTo>
                    <a:pt x="80" y="5044"/>
                  </a:lnTo>
                  <a:lnTo>
                    <a:pt x="742" y="5033"/>
                  </a:lnTo>
                  <a:lnTo>
                    <a:pt x="1107" y="5216"/>
                  </a:lnTo>
                  <a:lnTo>
                    <a:pt x="1267" y="5444"/>
                  </a:lnTo>
                  <a:lnTo>
                    <a:pt x="1632" y="5512"/>
                  </a:lnTo>
                  <a:lnTo>
                    <a:pt x="2032" y="5798"/>
                  </a:lnTo>
                  <a:lnTo>
                    <a:pt x="1997" y="6962"/>
                  </a:lnTo>
                  <a:lnTo>
                    <a:pt x="1803" y="7589"/>
                  </a:lnTo>
                  <a:lnTo>
                    <a:pt x="1735" y="8251"/>
                  </a:lnTo>
                  <a:lnTo>
                    <a:pt x="1849" y="8525"/>
                  </a:lnTo>
                  <a:lnTo>
                    <a:pt x="1735" y="9050"/>
                  </a:lnTo>
                  <a:lnTo>
                    <a:pt x="1609" y="9141"/>
                  </a:lnTo>
                  <a:lnTo>
                    <a:pt x="1381" y="9792"/>
                  </a:lnTo>
                  <a:lnTo>
                    <a:pt x="491" y="10819"/>
                  </a:lnTo>
                  <a:lnTo>
                    <a:pt x="810" y="12109"/>
                  </a:lnTo>
                  <a:lnTo>
                    <a:pt x="970" y="12748"/>
                  </a:lnTo>
                  <a:lnTo>
                    <a:pt x="765" y="13763"/>
                  </a:lnTo>
                  <a:lnTo>
                    <a:pt x="822" y="14094"/>
                  </a:lnTo>
                  <a:lnTo>
                    <a:pt x="913" y="14505"/>
                  </a:lnTo>
                  <a:lnTo>
                    <a:pt x="947" y="14905"/>
                  </a:lnTo>
                  <a:lnTo>
                    <a:pt x="1541" y="14905"/>
                  </a:lnTo>
                  <a:lnTo>
                    <a:pt x="1632" y="14437"/>
                  </a:lnTo>
                  <a:lnTo>
                    <a:pt x="1438" y="14357"/>
                  </a:lnTo>
                  <a:lnTo>
                    <a:pt x="1392" y="13992"/>
                  </a:lnTo>
                  <a:lnTo>
                    <a:pt x="1769" y="13649"/>
                  </a:lnTo>
                  <a:lnTo>
                    <a:pt x="2739" y="13159"/>
                  </a:lnTo>
                  <a:lnTo>
                    <a:pt x="3390" y="12850"/>
                  </a:lnTo>
                  <a:lnTo>
                    <a:pt x="3743" y="12519"/>
                  </a:lnTo>
                  <a:lnTo>
                    <a:pt x="3880" y="12154"/>
                  </a:lnTo>
                  <a:lnTo>
                    <a:pt x="3709" y="11994"/>
                  </a:lnTo>
                  <a:lnTo>
                    <a:pt x="3857" y="11561"/>
                  </a:lnTo>
                  <a:lnTo>
                    <a:pt x="3937" y="10682"/>
                  </a:lnTo>
                  <a:lnTo>
                    <a:pt x="3789" y="10728"/>
                  </a:lnTo>
                  <a:lnTo>
                    <a:pt x="3789" y="10454"/>
                  </a:lnTo>
                  <a:lnTo>
                    <a:pt x="3675" y="9929"/>
                  </a:lnTo>
                  <a:lnTo>
                    <a:pt x="3332" y="9244"/>
                  </a:lnTo>
                  <a:lnTo>
                    <a:pt x="3435" y="8582"/>
                  </a:lnTo>
                  <a:lnTo>
                    <a:pt x="3766" y="8388"/>
                  </a:lnTo>
                  <a:lnTo>
                    <a:pt x="4348" y="7726"/>
                  </a:lnTo>
                  <a:lnTo>
                    <a:pt x="4656" y="7567"/>
                  </a:lnTo>
                  <a:lnTo>
                    <a:pt x="5615" y="6597"/>
                  </a:lnTo>
                  <a:lnTo>
                    <a:pt x="6528" y="6163"/>
                  </a:lnTo>
                  <a:lnTo>
                    <a:pt x="7270" y="5798"/>
                  </a:lnTo>
                  <a:lnTo>
                    <a:pt x="7795" y="5250"/>
                  </a:lnTo>
                  <a:lnTo>
                    <a:pt x="8137" y="4622"/>
                  </a:lnTo>
                  <a:lnTo>
                    <a:pt x="8411" y="3960"/>
                  </a:lnTo>
                  <a:lnTo>
                    <a:pt x="8285" y="3515"/>
                  </a:lnTo>
                  <a:lnTo>
                    <a:pt x="8308" y="2112"/>
                  </a:lnTo>
                  <a:lnTo>
                    <a:pt x="8251" y="131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434;p34">
              <a:extLst>
                <a:ext uri="{FF2B5EF4-FFF2-40B4-BE49-F238E27FC236}">
                  <a16:creationId xmlns:a16="http://schemas.microsoft.com/office/drawing/2014/main" id="{77EF2FC4-82BC-1A7F-8A59-D725F8190553}"/>
                </a:ext>
              </a:extLst>
            </p:cNvPr>
            <p:cNvSpPr/>
            <p:nvPr/>
          </p:nvSpPr>
          <p:spPr>
            <a:xfrm>
              <a:off x="3386175" y="2490425"/>
              <a:ext cx="239400" cy="290175"/>
            </a:xfrm>
            <a:custGeom>
              <a:avLst/>
              <a:gdLst/>
              <a:ahLst/>
              <a:cxnLst/>
              <a:rect l="l" t="t" r="r" b="b"/>
              <a:pathLst>
                <a:path w="9576" h="11607" extrusionOk="0">
                  <a:moveTo>
                    <a:pt x="9575" y="2203"/>
                  </a:moveTo>
                  <a:lnTo>
                    <a:pt x="6676" y="1"/>
                  </a:lnTo>
                  <a:lnTo>
                    <a:pt x="6642" y="1382"/>
                  </a:lnTo>
                  <a:lnTo>
                    <a:pt x="4097" y="1336"/>
                  </a:lnTo>
                  <a:lnTo>
                    <a:pt x="4063" y="3664"/>
                  </a:lnTo>
                  <a:lnTo>
                    <a:pt x="3321" y="3733"/>
                  </a:lnTo>
                  <a:lnTo>
                    <a:pt x="3116" y="4200"/>
                  </a:lnTo>
                  <a:lnTo>
                    <a:pt x="3253" y="5513"/>
                  </a:lnTo>
                  <a:lnTo>
                    <a:pt x="171" y="5501"/>
                  </a:lnTo>
                  <a:lnTo>
                    <a:pt x="0" y="5821"/>
                  </a:lnTo>
                  <a:lnTo>
                    <a:pt x="400" y="6198"/>
                  </a:lnTo>
                  <a:lnTo>
                    <a:pt x="594" y="6631"/>
                  </a:lnTo>
                  <a:lnTo>
                    <a:pt x="491" y="7088"/>
                  </a:lnTo>
                  <a:lnTo>
                    <a:pt x="582" y="7544"/>
                  </a:lnTo>
                  <a:lnTo>
                    <a:pt x="651" y="8434"/>
                  </a:lnTo>
                  <a:lnTo>
                    <a:pt x="537" y="9279"/>
                  </a:lnTo>
                  <a:lnTo>
                    <a:pt x="297" y="9735"/>
                  </a:lnTo>
                  <a:lnTo>
                    <a:pt x="354" y="10226"/>
                  </a:lnTo>
                  <a:lnTo>
                    <a:pt x="639" y="9941"/>
                  </a:lnTo>
                  <a:lnTo>
                    <a:pt x="1027" y="10009"/>
                  </a:lnTo>
                  <a:lnTo>
                    <a:pt x="1427" y="9804"/>
                  </a:lnTo>
                  <a:lnTo>
                    <a:pt x="1860" y="9804"/>
                  </a:lnTo>
                  <a:lnTo>
                    <a:pt x="2237" y="10066"/>
                  </a:lnTo>
                  <a:lnTo>
                    <a:pt x="2762" y="10306"/>
                  </a:lnTo>
                  <a:lnTo>
                    <a:pt x="3218" y="10979"/>
                  </a:lnTo>
                  <a:lnTo>
                    <a:pt x="3732" y="11607"/>
                  </a:lnTo>
                  <a:lnTo>
                    <a:pt x="4006" y="11436"/>
                  </a:lnTo>
                  <a:lnTo>
                    <a:pt x="4143" y="10911"/>
                  </a:lnTo>
                  <a:lnTo>
                    <a:pt x="4405" y="10877"/>
                  </a:lnTo>
                  <a:lnTo>
                    <a:pt x="4942" y="11139"/>
                  </a:lnTo>
                  <a:lnTo>
                    <a:pt x="5398" y="10945"/>
                  </a:lnTo>
                  <a:lnTo>
                    <a:pt x="5706" y="11002"/>
                  </a:lnTo>
                  <a:lnTo>
                    <a:pt x="5832" y="10808"/>
                  </a:lnTo>
                  <a:lnTo>
                    <a:pt x="9016" y="10797"/>
                  </a:lnTo>
                  <a:lnTo>
                    <a:pt x="9198" y="10169"/>
                  </a:lnTo>
                  <a:lnTo>
                    <a:pt x="9050" y="10055"/>
                  </a:lnTo>
                  <a:lnTo>
                    <a:pt x="8708" y="6129"/>
                  </a:lnTo>
                  <a:lnTo>
                    <a:pt x="8365" y="22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435;p34">
              <a:extLst>
                <a:ext uri="{FF2B5EF4-FFF2-40B4-BE49-F238E27FC236}">
                  <a16:creationId xmlns:a16="http://schemas.microsoft.com/office/drawing/2014/main" id="{94A5A8F8-1682-9F90-BB23-18A8660ED798}"/>
                </a:ext>
              </a:extLst>
            </p:cNvPr>
            <p:cNvSpPr/>
            <p:nvPr/>
          </p:nvSpPr>
          <p:spPr>
            <a:xfrm>
              <a:off x="4371050" y="3321525"/>
              <a:ext cx="59350" cy="172050"/>
            </a:xfrm>
            <a:custGeom>
              <a:avLst/>
              <a:gdLst/>
              <a:ahLst/>
              <a:cxnLst/>
              <a:rect l="l" t="t" r="r" b="b"/>
              <a:pathLst>
                <a:path w="2374" h="6882" extrusionOk="0">
                  <a:moveTo>
                    <a:pt x="1472" y="4371"/>
                  </a:moveTo>
                  <a:lnTo>
                    <a:pt x="1484" y="4040"/>
                  </a:lnTo>
                  <a:lnTo>
                    <a:pt x="1312" y="3766"/>
                  </a:lnTo>
                  <a:lnTo>
                    <a:pt x="1324" y="3367"/>
                  </a:lnTo>
                  <a:lnTo>
                    <a:pt x="1118" y="2705"/>
                  </a:lnTo>
                  <a:lnTo>
                    <a:pt x="1358" y="2203"/>
                  </a:lnTo>
                  <a:lnTo>
                    <a:pt x="1347" y="1107"/>
                  </a:lnTo>
                  <a:lnTo>
                    <a:pt x="1073" y="514"/>
                  </a:lnTo>
                  <a:lnTo>
                    <a:pt x="1096" y="411"/>
                  </a:lnTo>
                  <a:lnTo>
                    <a:pt x="1096" y="411"/>
                  </a:lnTo>
                  <a:lnTo>
                    <a:pt x="947" y="172"/>
                  </a:lnTo>
                  <a:lnTo>
                    <a:pt x="171" y="0"/>
                  </a:lnTo>
                  <a:lnTo>
                    <a:pt x="548" y="400"/>
                  </a:lnTo>
                  <a:lnTo>
                    <a:pt x="719" y="1176"/>
                  </a:lnTo>
                  <a:lnTo>
                    <a:pt x="571" y="1427"/>
                  </a:lnTo>
                  <a:lnTo>
                    <a:pt x="400" y="2157"/>
                  </a:lnTo>
                  <a:lnTo>
                    <a:pt x="525" y="2911"/>
                  </a:lnTo>
                  <a:lnTo>
                    <a:pt x="274" y="3230"/>
                  </a:lnTo>
                  <a:lnTo>
                    <a:pt x="0" y="4063"/>
                  </a:lnTo>
                  <a:lnTo>
                    <a:pt x="422" y="4314"/>
                  </a:lnTo>
                  <a:lnTo>
                    <a:pt x="845" y="4736"/>
                  </a:lnTo>
                  <a:lnTo>
                    <a:pt x="1073" y="4657"/>
                  </a:lnTo>
                  <a:lnTo>
                    <a:pt x="1370" y="4885"/>
                  </a:lnTo>
                  <a:lnTo>
                    <a:pt x="1415" y="5250"/>
                  </a:lnTo>
                  <a:lnTo>
                    <a:pt x="1233" y="5661"/>
                  </a:lnTo>
                  <a:lnTo>
                    <a:pt x="1255" y="6311"/>
                  </a:lnTo>
                  <a:lnTo>
                    <a:pt x="1746" y="6882"/>
                  </a:lnTo>
                  <a:lnTo>
                    <a:pt x="2020" y="6231"/>
                  </a:lnTo>
                  <a:lnTo>
                    <a:pt x="2374" y="6049"/>
                  </a:lnTo>
                  <a:lnTo>
                    <a:pt x="2362" y="4885"/>
                  </a:lnTo>
                  <a:lnTo>
                    <a:pt x="2043" y="4223"/>
                  </a:lnTo>
                  <a:lnTo>
                    <a:pt x="1769" y="3938"/>
                  </a:lnTo>
                  <a:lnTo>
                    <a:pt x="1735" y="3938"/>
                  </a:lnTo>
                  <a:lnTo>
                    <a:pt x="1735" y="4052"/>
                  </a:lnTo>
                  <a:lnTo>
                    <a:pt x="1883" y="4097"/>
                  </a:lnTo>
                  <a:lnTo>
                    <a:pt x="2031" y="4577"/>
                  </a:lnTo>
                  <a:lnTo>
                    <a:pt x="1997" y="4691"/>
                  </a:lnTo>
                  <a:lnTo>
                    <a:pt x="1723" y="4337"/>
                  </a:lnTo>
                  <a:lnTo>
                    <a:pt x="1586" y="45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436;p34">
              <a:extLst>
                <a:ext uri="{FF2B5EF4-FFF2-40B4-BE49-F238E27FC236}">
                  <a16:creationId xmlns:a16="http://schemas.microsoft.com/office/drawing/2014/main" id="{5B982F1A-0153-3F80-2117-55567D0E3D6A}"/>
                </a:ext>
              </a:extLst>
            </p:cNvPr>
            <p:cNvSpPr/>
            <p:nvPr/>
          </p:nvSpPr>
          <p:spPr>
            <a:xfrm>
              <a:off x="5723100" y="2954900"/>
              <a:ext cx="383475" cy="139550"/>
            </a:xfrm>
            <a:custGeom>
              <a:avLst/>
              <a:gdLst/>
              <a:ahLst/>
              <a:cxnLst/>
              <a:rect l="l" t="t" r="r" b="b"/>
              <a:pathLst>
                <a:path w="15339" h="5582" extrusionOk="0">
                  <a:moveTo>
                    <a:pt x="799" y="663"/>
                  </a:moveTo>
                  <a:lnTo>
                    <a:pt x="126" y="263"/>
                  </a:lnTo>
                  <a:lnTo>
                    <a:pt x="0" y="423"/>
                  </a:lnTo>
                  <a:lnTo>
                    <a:pt x="206" y="800"/>
                  </a:lnTo>
                  <a:lnTo>
                    <a:pt x="137" y="1473"/>
                  </a:lnTo>
                  <a:lnTo>
                    <a:pt x="446" y="1964"/>
                  </a:lnTo>
                  <a:lnTo>
                    <a:pt x="583" y="2717"/>
                  </a:lnTo>
                  <a:lnTo>
                    <a:pt x="1073" y="3333"/>
                  </a:lnTo>
                  <a:lnTo>
                    <a:pt x="1187" y="3790"/>
                  </a:lnTo>
                  <a:lnTo>
                    <a:pt x="2135" y="4497"/>
                  </a:lnTo>
                  <a:lnTo>
                    <a:pt x="2911" y="5182"/>
                  </a:lnTo>
                  <a:lnTo>
                    <a:pt x="3481" y="5113"/>
                  </a:lnTo>
                  <a:lnTo>
                    <a:pt x="3493" y="4817"/>
                  </a:lnTo>
                  <a:lnTo>
                    <a:pt x="3162" y="4018"/>
                  </a:lnTo>
                  <a:lnTo>
                    <a:pt x="2865" y="3755"/>
                  </a:lnTo>
                  <a:lnTo>
                    <a:pt x="2796" y="3219"/>
                  </a:lnTo>
                  <a:lnTo>
                    <a:pt x="2717" y="2911"/>
                  </a:lnTo>
                  <a:lnTo>
                    <a:pt x="2785" y="2500"/>
                  </a:lnTo>
                  <a:lnTo>
                    <a:pt x="2717" y="1884"/>
                  </a:lnTo>
                  <a:lnTo>
                    <a:pt x="2340" y="1279"/>
                  </a:lnTo>
                  <a:lnTo>
                    <a:pt x="1838" y="731"/>
                  </a:lnTo>
                  <a:lnTo>
                    <a:pt x="1655" y="651"/>
                  </a:lnTo>
                  <a:lnTo>
                    <a:pt x="1416" y="1016"/>
                  </a:lnTo>
                  <a:lnTo>
                    <a:pt x="891" y="1131"/>
                  </a:lnTo>
                  <a:close/>
                  <a:moveTo>
                    <a:pt x="14928" y="2226"/>
                  </a:moveTo>
                  <a:lnTo>
                    <a:pt x="14756" y="1792"/>
                  </a:lnTo>
                  <a:lnTo>
                    <a:pt x="15293" y="1735"/>
                  </a:lnTo>
                  <a:lnTo>
                    <a:pt x="15338" y="1393"/>
                  </a:lnTo>
                  <a:lnTo>
                    <a:pt x="14654" y="1108"/>
                  </a:lnTo>
                  <a:lnTo>
                    <a:pt x="14106" y="857"/>
                  </a:lnTo>
                  <a:lnTo>
                    <a:pt x="14049" y="457"/>
                  </a:lnTo>
                  <a:lnTo>
                    <a:pt x="13615" y="1"/>
                  </a:lnTo>
                  <a:lnTo>
                    <a:pt x="13284" y="1"/>
                  </a:lnTo>
                  <a:lnTo>
                    <a:pt x="12931" y="720"/>
                  </a:lnTo>
                  <a:lnTo>
                    <a:pt x="12337" y="1347"/>
                  </a:lnTo>
                  <a:lnTo>
                    <a:pt x="12326" y="1792"/>
                  </a:lnTo>
                  <a:lnTo>
                    <a:pt x="12314" y="2374"/>
                  </a:lnTo>
                  <a:lnTo>
                    <a:pt x="11926" y="2340"/>
                  </a:lnTo>
                  <a:lnTo>
                    <a:pt x="11766" y="2660"/>
                  </a:lnTo>
                  <a:lnTo>
                    <a:pt x="11390" y="2192"/>
                  </a:lnTo>
                  <a:lnTo>
                    <a:pt x="11013" y="2763"/>
                  </a:lnTo>
                  <a:lnTo>
                    <a:pt x="10477" y="3470"/>
                  </a:lnTo>
                  <a:lnTo>
                    <a:pt x="9518" y="3675"/>
                  </a:lnTo>
                  <a:lnTo>
                    <a:pt x="9176" y="3847"/>
                  </a:lnTo>
                  <a:lnTo>
                    <a:pt x="9050" y="4611"/>
                  </a:lnTo>
                  <a:lnTo>
                    <a:pt x="8423" y="4782"/>
                  </a:lnTo>
                  <a:lnTo>
                    <a:pt x="7829" y="4474"/>
                  </a:lnTo>
                  <a:lnTo>
                    <a:pt x="7978" y="5079"/>
                  </a:lnTo>
                  <a:lnTo>
                    <a:pt x="8537" y="5581"/>
                  </a:lnTo>
                  <a:lnTo>
                    <a:pt x="9050" y="5410"/>
                  </a:lnTo>
                  <a:lnTo>
                    <a:pt x="9564" y="5467"/>
                  </a:lnTo>
                  <a:lnTo>
                    <a:pt x="10020" y="5011"/>
                  </a:lnTo>
                  <a:lnTo>
                    <a:pt x="10397" y="4919"/>
                  </a:lnTo>
                  <a:lnTo>
                    <a:pt x="11173" y="5182"/>
                  </a:lnTo>
                  <a:lnTo>
                    <a:pt x="11812" y="4999"/>
                  </a:lnTo>
                  <a:lnTo>
                    <a:pt x="12200" y="3721"/>
                  </a:lnTo>
                  <a:lnTo>
                    <a:pt x="12485" y="3413"/>
                  </a:lnTo>
                  <a:lnTo>
                    <a:pt x="12725" y="2386"/>
                  </a:lnTo>
                  <a:lnTo>
                    <a:pt x="13638" y="2386"/>
                  </a:lnTo>
                  <a:lnTo>
                    <a:pt x="14357" y="25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437;p34">
              <a:extLst>
                <a:ext uri="{FF2B5EF4-FFF2-40B4-BE49-F238E27FC236}">
                  <a16:creationId xmlns:a16="http://schemas.microsoft.com/office/drawing/2014/main" id="{88640B81-37DB-746E-A8A5-00B85258B4F9}"/>
                </a:ext>
              </a:extLst>
            </p:cNvPr>
            <p:cNvSpPr/>
            <p:nvPr/>
          </p:nvSpPr>
          <p:spPr>
            <a:xfrm>
              <a:off x="3953650" y="3496700"/>
              <a:ext cx="263350" cy="274775"/>
            </a:xfrm>
            <a:custGeom>
              <a:avLst/>
              <a:gdLst/>
              <a:ahLst/>
              <a:cxnLst/>
              <a:rect l="l" t="t" r="r" b="b"/>
              <a:pathLst>
                <a:path w="10534" h="10991" extrusionOk="0">
                  <a:moveTo>
                    <a:pt x="9073" y="525"/>
                  </a:moveTo>
                  <a:lnTo>
                    <a:pt x="7601" y="891"/>
                  </a:lnTo>
                  <a:lnTo>
                    <a:pt x="5683" y="754"/>
                  </a:lnTo>
                  <a:lnTo>
                    <a:pt x="5158" y="331"/>
                  </a:lnTo>
                  <a:lnTo>
                    <a:pt x="1952" y="377"/>
                  </a:lnTo>
                  <a:lnTo>
                    <a:pt x="1815" y="434"/>
                  </a:lnTo>
                  <a:lnTo>
                    <a:pt x="1358" y="12"/>
                  </a:lnTo>
                  <a:lnTo>
                    <a:pt x="856" y="0"/>
                  </a:lnTo>
                  <a:lnTo>
                    <a:pt x="377" y="149"/>
                  </a:lnTo>
                  <a:lnTo>
                    <a:pt x="0" y="320"/>
                  </a:lnTo>
                  <a:lnTo>
                    <a:pt x="23" y="1016"/>
                  </a:lnTo>
                  <a:lnTo>
                    <a:pt x="651" y="1895"/>
                  </a:lnTo>
                  <a:lnTo>
                    <a:pt x="810" y="2466"/>
                  </a:lnTo>
                  <a:lnTo>
                    <a:pt x="1210" y="3572"/>
                  </a:lnTo>
                  <a:lnTo>
                    <a:pt x="1598" y="4314"/>
                  </a:lnTo>
                  <a:lnTo>
                    <a:pt x="1894" y="4679"/>
                  </a:lnTo>
                  <a:lnTo>
                    <a:pt x="1974" y="5182"/>
                  </a:lnTo>
                  <a:lnTo>
                    <a:pt x="1974" y="6266"/>
                  </a:lnTo>
                  <a:lnTo>
                    <a:pt x="2203" y="7658"/>
                  </a:lnTo>
                  <a:lnTo>
                    <a:pt x="2374" y="8320"/>
                  </a:lnTo>
                  <a:lnTo>
                    <a:pt x="2522" y="9199"/>
                  </a:lnTo>
                  <a:lnTo>
                    <a:pt x="2785" y="9872"/>
                  </a:lnTo>
                  <a:lnTo>
                    <a:pt x="3344" y="10557"/>
                  </a:lnTo>
                  <a:lnTo>
                    <a:pt x="3732" y="10100"/>
                  </a:lnTo>
                  <a:lnTo>
                    <a:pt x="4029" y="10363"/>
                  </a:lnTo>
                  <a:lnTo>
                    <a:pt x="4143" y="10739"/>
                  </a:lnTo>
                  <a:lnTo>
                    <a:pt x="4485" y="10819"/>
                  </a:lnTo>
                  <a:lnTo>
                    <a:pt x="4953" y="10990"/>
                  </a:lnTo>
                  <a:lnTo>
                    <a:pt x="5375" y="10911"/>
                  </a:lnTo>
                  <a:lnTo>
                    <a:pt x="6083" y="10454"/>
                  </a:lnTo>
                  <a:lnTo>
                    <a:pt x="6243" y="7087"/>
                  </a:lnTo>
                  <a:lnTo>
                    <a:pt x="6322" y="4451"/>
                  </a:lnTo>
                  <a:lnTo>
                    <a:pt x="7098" y="4428"/>
                  </a:lnTo>
                  <a:lnTo>
                    <a:pt x="7224" y="1187"/>
                  </a:lnTo>
                  <a:lnTo>
                    <a:pt x="7806" y="1153"/>
                  </a:lnTo>
                  <a:lnTo>
                    <a:pt x="9039" y="845"/>
                  </a:lnTo>
                  <a:lnTo>
                    <a:pt x="9324" y="1210"/>
                  </a:lnTo>
                  <a:lnTo>
                    <a:pt x="9849" y="856"/>
                  </a:lnTo>
                  <a:lnTo>
                    <a:pt x="10077" y="856"/>
                  </a:lnTo>
                  <a:lnTo>
                    <a:pt x="10534" y="640"/>
                  </a:lnTo>
                  <a:lnTo>
                    <a:pt x="10534" y="571"/>
                  </a:lnTo>
                  <a:lnTo>
                    <a:pt x="10237" y="377"/>
                  </a:lnTo>
                  <a:lnTo>
                    <a:pt x="9723" y="3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438;p34">
              <a:extLst>
                <a:ext uri="{FF2B5EF4-FFF2-40B4-BE49-F238E27FC236}">
                  <a16:creationId xmlns:a16="http://schemas.microsoft.com/office/drawing/2014/main" id="{551375D5-A9C9-8050-B9A8-5CA022FC076E}"/>
                </a:ext>
              </a:extLst>
            </p:cNvPr>
            <p:cNvSpPr/>
            <p:nvPr/>
          </p:nvSpPr>
          <p:spPr>
            <a:xfrm>
              <a:off x="3727100" y="2579450"/>
              <a:ext cx="307025" cy="268200"/>
            </a:xfrm>
            <a:custGeom>
              <a:avLst/>
              <a:gdLst/>
              <a:ahLst/>
              <a:cxnLst/>
              <a:rect l="l" t="t" r="r" b="b"/>
              <a:pathLst>
                <a:path w="12281" h="10728" extrusionOk="0">
                  <a:moveTo>
                    <a:pt x="10409" y="400"/>
                  </a:moveTo>
                  <a:lnTo>
                    <a:pt x="9153" y="0"/>
                  </a:lnTo>
                  <a:lnTo>
                    <a:pt x="6506" y="1746"/>
                  </a:lnTo>
                  <a:lnTo>
                    <a:pt x="4246" y="3527"/>
                  </a:lnTo>
                  <a:lnTo>
                    <a:pt x="3139" y="3926"/>
                  </a:lnTo>
                  <a:lnTo>
                    <a:pt x="3151" y="6003"/>
                  </a:lnTo>
                  <a:lnTo>
                    <a:pt x="2728" y="6619"/>
                  </a:lnTo>
                  <a:lnTo>
                    <a:pt x="2648" y="7179"/>
                  </a:lnTo>
                  <a:lnTo>
                    <a:pt x="1952" y="7316"/>
                  </a:lnTo>
                  <a:lnTo>
                    <a:pt x="868" y="7407"/>
                  </a:lnTo>
                  <a:lnTo>
                    <a:pt x="583" y="7715"/>
                  </a:lnTo>
                  <a:lnTo>
                    <a:pt x="69" y="7761"/>
                  </a:lnTo>
                  <a:lnTo>
                    <a:pt x="1" y="8206"/>
                  </a:lnTo>
                  <a:lnTo>
                    <a:pt x="115" y="8617"/>
                  </a:lnTo>
                  <a:lnTo>
                    <a:pt x="560" y="9199"/>
                  </a:lnTo>
                  <a:lnTo>
                    <a:pt x="583" y="9644"/>
                  </a:lnTo>
                  <a:lnTo>
                    <a:pt x="1496" y="9849"/>
                  </a:lnTo>
                  <a:lnTo>
                    <a:pt x="1484" y="10477"/>
                  </a:lnTo>
                  <a:lnTo>
                    <a:pt x="1758" y="10203"/>
                  </a:lnTo>
                  <a:lnTo>
                    <a:pt x="2044" y="10203"/>
                  </a:lnTo>
                  <a:lnTo>
                    <a:pt x="2648" y="10728"/>
                  </a:lnTo>
                  <a:lnTo>
                    <a:pt x="2694" y="9918"/>
                  </a:lnTo>
                  <a:lnTo>
                    <a:pt x="2922" y="9541"/>
                  </a:lnTo>
                  <a:lnTo>
                    <a:pt x="3036" y="9027"/>
                  </a:lnTo>
                  <a:lnTo>
                    <a:pt x="3230" y="8833"/>
                  </a:lnTo>
                  <a:lnTo>
                    <a:pt x="4086" y="8719"/>
                  </a:lnTo>
                  <a:lnTo>
                    <a:pt x="4885" y="9062"/>
                  </a:lnTo>
                  <a:lnTo>
                    <a:pt x="5193" y="9404"/>
                  </a:lnTo>
                  <a:lnTo>
                    <a:pt x="5604" y="9415"/>
                  </a:lnTo>
                  <a:lnTo>
                    <a:pt x="5981" y="9199"/>
                  </a:lnTo>
                  <a:lnTo>
                    <a:pt x="6951" y="9678"/>
                  </a:lnTo>
                  <a:lnTo>
                    <a:pt x="7350" y="9644"/>
                  </a:lnTo>
                  <a:lnTo>
                    <a:pt x="7818" y="9256"/>
                  </a:lnTo>
                  <a:lnTo>
                    <a:pt x="8286" y="9290"/>
                  </a:lnTo>
                  <a:lnTo>
                    <a:pt x="8514" y="9164"/>
                  </a:lnTo>
                  <a:lnTo>
                    <a:pt x="8937" y="9221"/>
                  </a:lnTo>
                  <a:lnTo>
                    <a:pt x="9553" y="9472"/>
                  </a:lnTo>
                  <a:lnTo>
                    <a:pt x="10169" y="8970"/>
                  </a:lnTo>
                  <a:lnTo>
                    <a:pt x="10352" y="9005"/>
                  </a:lnTo>
                  <a:lnTo>
                    <a:pt x="10911" y="9997"/>
                  </a:lnTo>
                  <a:lnTo>
                    <a:pt x="11048" y="9975"/>
                  </a:lnTo>
                  <a:lnTo>
                    <a:pt x="11082" y="9689"/>
                  </a:lnTo>
                  <a:lnTo>
                    <a:pt x="11310" y="9632"/>
                  </a:lnTo>
                  <a:lnTo>
                    <a:pt x="11379" y="9221"/>
                  </a:lnTo>
                  <a:lnTo>
                    <a:pt x="10865" y="9187"/>
                  </a:lnTo>
                  <a:lnTo>
                    <a:pt x="10865" y="8605"/>
                  </a:lnTo>
                  <a:lnTo>
                    <a:pt x="10523" y="8274"/>
                  </a:lnTo>
                  <a:lnTo>
                    <a:pt x="10854" y="7076"/>
                  </a:lnTo>
                  <a:lnTo>
                    <a:pt x="11835" y="6220"/>
                  </a:lnTo>
                  <a:lnTo>
                    <a:pt x="11869" y="5033"/>
                  </a:lnTo>
                  <a:lnTo>
                    <a:pt x="12121" y="3196"/>
                  </a:lnTo>
                  <a:lnTo>
                    <a:pt x="12280" y="2808"/>
                  </a:lnTo>
                  <a:lnTo>
                    <a:pt x="11949" y="2500"/>
                  </a:lnTo>
                  <a:lnTo>
                    <a:pt x="11927" y="2203"/>
                  </a:lnTo>
                  <a:lnTo>
                    <a:pt x="11641" y="1975"/>
                  </a:lnTo>
                  <a:lnTo>
                    <a:pt x="11413" y="560"/>
                  </a:lnTo>
                  <a:lnTo>
                    <a:pt x="10854" y="9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439;p34">
              <a:extLst>
                <a:ext uri="{FF2B5EF4-FFF2-40B4-BE49-F238E27FC236}">
                  <a16:creationId xmlns:a16="http://schemas.microsoft.com/office/drawing/2014/main" id="{505E22A5-BB33-07F1-86D4-8D7A52CF0ED3}"/>
                </a:ext>
              </a:extLst>
            </p:cNvPr>
            <p:cNvSpPr/>
            <p:nvPr/>
          </p:nvSpPr>
          <p:spPr>
            <a:xfrm>
              <a:off x="3775325" y="2797425"/>
              <a:ext cx="236250" cy="218550"/>
            </a:xfrm>
            <a:custGeom>
              <a:avLst/>
              <a:gdLst/>
              <a:ahLst/>
              <a:cxnLst/>
              <a:rect l="l" t="t" r="r" b="b"/>
              <a:pathLst>
                <a:path w="9450" h="8742" extrusionOk="0">
                  <a:moveTo>
                    <a:pt x="9130" y="1256"/>
                  </a:moveTo>
                  <a:lnTo>
                    <a:pt x="8982" y="1278"/>
                  </a:lnTo>
                  <a:lnTo>
                    <a:pt x="8423" y="286"/>
                  </a:lnTo>
                  <a:lnTo>
                    <a:pt x="8240" y="251"/>
                  </a:lnTo>
                  <a:lnTo>
                    <a:pt x="7624" y="753"/>
                  </a:lnTo>
                  <a:lnTo>
                    <a:pt x="7019" y="502"/>
                  </a:lnTo>
                  <a:lnTo>
                    <a:pt x="6585" y="445"/>
                  </a:lnTo>
                  <a:lnTo>
                    <a:pt x="6357" y="571"/>
                  </a:lnTo>
                  <a:lnTo>
                    <a:pt x="5889" y="537"/>
                  </a:lnTo>
                  <a:lnTo>
                    <a:pt x="5421" y="925"/>
                  </a:lnTo>
                  <a:lnTo>
                    <a:pt x="5022" y="959"/>
                  </a:lnTo>
                  <a:lnTo>
                    <a:pt x="4052" y="480"/>
                  </a:lnTo>
                  <a:lnTo>
                    <a:pt x="3675" y="696"/>
                  </a:lnTo>
                  <a:lnTo>
                    <a:pt x="3264" y="685"/>
                  </a:lnTo>
                  <a:lnTo>
                    <a:pt x="2968" y="343"/>
                  </a:lnTo>
                  <a:lnTo>
                    <a:pt x="2169" y="0"/>
                  </a:lnTo>
                  <a:lnTo>
                    <a:pt x="1313" y="114"/>
                  </a:lnTo>
                  <a:lnTo>
                    <a:pt x="1107" y="308"/>
                  </a:lnTo>
                  <a:lnTo>
                    <a:pt x="993" y="822"/>
                  </a:lnTo>
                  <a:lnTo>
                    <a:pt x="765" y="1199"/>
                  </a:lnTo>
                  <a:lnTo>
                    <a:pt x="719" y="2009"/>
                  </a:lnTo>
                  <a:lnTo>
                    <a:pt x="697" y="2306"/>
                  </a:lnTo>
                  <a:lnTo>
                    <a:pt x="868" y="2853"/>
                  </a:lnTo>
                  <a:lnTo>
                    <a:pt x="708" y="3207"/>
                  </a:lnTo>
                  <a:lnTo>
                    <a:pt x="799" y="3447"/>
                  </a:lnTo>
                  <a:lnTo>
                    <a:pt x="411" y="4017"/>
                  </a:lnTo>
                  <a:lnTo>
                    <a:pt x="172" y="4291"/>
                  </a:lnTo>
                  <a:lnTo>
                    <a:pt x="23" y="4862"/>
                  </a:lnTo>
                  <a:lnTo>
                    <a:pt x="35" y="5444"/>
                  </a:lnTo>
                  <a:lnTo>
                    <a:pt x="0" y="6905"/>
                  </a:lnTo>
                  <a:lnTo>
                    <a:pt x="697" y="6905"/>
                  </a:lnTo>
                  <a:lnTo>
                    <a:pt x="1313" y="6905"/>
                  </a:lnTo>
                  <a:lnTo>
                    <a:pt x="1861" y="7498"/>
                  </a:lnTo>
                  <a:lnTo>
                    <a:pt x="2135" y="8160"/>
                  </a:lnTo>
                  <a:lnTo>
                    <a:pt x="2568" y="8719"/>
                  </a:lnTo>
                  <a:lnTo>
                    <a:pt x="3207" y="8742"/>
                  </a:lnTo>
                  <a:lnTo>
                    <a:pt x="3515" y="8548"/>
                  </a:lnTo>
                  <a:lnTo>
                    <a:pt x="3824" y="8582"/>
                  </a:lnTo>
                  <a:lnTo>
                    <a:pt x="4645" y="8263"/>
                  </a:lnTo>
                  <a:lnTo>
                    <a:pt x="4851" y="7612"/>
                  </a:lnTo>
                  <a:lnTo>
                    <a:pt x="5227" y="6745"/>
                  </a:lnTo>
                  <a:lnTo>
                    <a:pt x="5455" y="6733"/>
                  </a:lnTo>
                  <a:lnTo>
                    <a:pt x="5935" y="6208"/>
                  </a:lnTo>
                  <a:lnTo>
                    <a:pt x="6231" y="6186"/>
                  </a:lnTo>
                  <a:lnTo>
                    <a:pt x="6688" y="6562"/>
                  </a:lnTo>
                  <a:lnTo>
                    <a:pt x="7247" y="6243"/>
                  </a:lnTo>
                  <a:lnTo>
                    <a:pt x="7316" y="5878"/>
                  </a:lnTo>
                  <a:lnTo>
                    <a:pt x="7487" y="5501"/>
                  </a:lnTo>
                  <a:lnTo>
                    <a:pt x="7601" y="5044"/>
                  </a:lnTo>
                  <a:lnTo>
                    <a:pt x="8023" y="4679"/>
                  </a:lnTo>
                  <a:lnTo>
                    <a:pt x="8183" y="4029"/>
                  </a:lnTo>
                  <a:lnTo>
                    <a:pt x="8354" y="3835"/>
                  </a:lnTo>
                  <a:lnTo>
                    <a:pt x="8457" y="3367"/>
                  </a:lnTo>
                  <a:lnTo>
                    <a:pt x="8674" y="2796"/>
                  </a:lnTo>
                  <a:lnTo>
                    <a:pt x="9324" y="2077"/>
                  </a:lnTo>
                  <a:lnTo>
                    <a:pt x="9370" y="1781"/>
                  </a:lnTo>
                  <a:lnTo>
                    <a:pt x="9450" y="162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440;p34">
              <a:extLst>
                <a:ext uri="{FF2B5EF4-FFF2-40B4-BE49-F238E27FC236}">
                  <a16:creationId xmlns:a16="http://schemas.microsoft.com/office/drawing/2014/main" id="{7D8C8237-4057-FC52-5D3B-6E7EEDD94B72}"/>
                </a:ext>
              </a:extLst>
            </p:cNvPr>
            <p:cNvSpPr/>
            <p:nvPr/>
          </p:nvSpPr>
          <p:spPr>
            <a:xfrm>
              <a:off x="1977050" y="2771450"/>
              <a:ext cx="94450" cy="97325"/>
            </a:xfrm>
            <a:custGeom>
              <a:avLst/>
              <a:gdLst/>
              <a:ahLst/>
              <a:cxnLst/>
              <a:rect l="l" t="t" r="r" b="b"/>
              <a:pathLst>
                <a:path w="3778" h="3893" extrusionOk="0">
                  <a:moveTo>
                    <a:pt x="3778" y="24"/>
                  </a:moveTo>
                  <a:lnTo>
                    <a:pt x="3515" y="1"/>
                  </a:lnTo>
                  <a:lnTo>
                    <a:pt x="3378" y="126"/>
                  </a:lnTo>
                  <a:lnTo>
                    <a:pt x="3093" y="240"/>
                  </a:lnTo>
                  <a:lnTo>
                    <a:pt x="2899" y="240"/>
                  </a:lnTo>
                  <a:lnTo>
                    <a:pt x="2716" y="355"/>
                  </a:lnTo>
                  <a:lnTo>
                    <a:pt x="2557" y="309"/>
                  </a:lnTo>
                  <a:lnTo>
                    <a:pt x="2431" y="183"/>
                  </a:lnTo>
                  <a:lnTo>
                    <a:pt x="2340" y="206"/>
                  </a:lnTo>
                  <a:lnTo>
                    <a:pt x="2226" y="423"/>
                  </a:lnTo>
                  <a:lnTo>
                    <a:pt x="2157" y="412"/>
                  </a:lnTo>
                  <a:lnTo>
                    <a:pt x="2112" y="594"/>
                  </a:lnTo>
                  <a:lnTo>
                    <a:pt x="1815" y="857"/>
                  </a:lnTo>
                  <a:lnTo>
                    <a:pt x="1655" y="948"/>
                  </a:lnTo>
                  <a:lnTo>
                    <a:pt x="1575" y="1062"/>
                  </a:lnTo>
                  <a:lnTo>
                    <a:pt x="1358" y="879"/>
                  </a:lnTo>
                  <a:lnTo>
                    <a:pt x="1153" y="1119"/>
                  </a:lnTo>
                  <a:lnTo>
                    <a:pt x="982" y="1119"/>
                  </a:lnTo>
                  <a:lnTo>
                    <a:pt x="799" y="1153"/>
                  </a:lnTo>
                  <a:lnTo>
                    <a:pt x="776" y="1598"/>
                  </a:lnTo>
                  <a:lnTo>
                    <a:pt x="662" y="1598"/>
                  </a:lnTo>
                  <a:lnTo>
                    <a:pt x="548" y="1804"/>
                  </a:lnTo>
                  <a:lnTo>
                    <a:pt x="286" y="1850"/>
                  </a:lnTo>
                  <a:lnTo>
                    <a:pt x="229" y="1907"/>
                  </a:lnTo>
                  <a:lnTo>
                    <a:pt x="103" y="1770"/>
                  </a:lnTo>
                  <a:lnTo>
                    <a:pt x="0" y="1907"/>
                  </a:lnTo>
                  <a:lnTo>
                    <a:pt x="377" y="2317"/>
                  </a:lnTo>
                  <a:lnTo>
                    <a:pt x="685" y="2603"/>
                  </a:lnTo>
                  <a:lnTo>
                    <a:pt x="833" y="2911"/>
                  </a:lnTo>
                  <a:lnTo>
                    <a:pt x="1187" y="3276"/>
                  </a:lnTo>
                  <a:lnTo>
                    <a:pt x="1438" y="3561"/>
                  </a:lnTo>
                  <a:lnTo>
                    <a:pt x="1575" y="3447"/>
                  </a:lnTo>
                  <a:lnTo>
                    <a:pt x="2066" y="3687"/>
                  </a:lnTo>
                  <a:lnTo>
                    <a:pt x="2271" y="3573"/>
                  </a:lnTo>
                  <a:lnTo>
                    <a:pt x="2511" y="3653"/>
                  </a:lnTo>
                  <a:lnTo>
                    <a:pt x="2625" y="3835"/>
                  </a:lnTo>
                  <a:lnTo>
                    <a:pt x="2865" y="3892"/>
                  </a:lnTo>
                  <a:lnTo>
                    <a:pt x="3070" y="3710"/>
                  </a:lnTo>
                  <a:lnTo>
                    <a:pt x="2956" y="3550"/>
                  </a:lnTo>
                  <a:lnTo>
                    <a:pt x="2933" y="3299"/>
                  </a:lnTo>
                  <a:lnTo>
                    <a:pt x="3104" y="3071"/>
                  </a:lnTo>
                  <a:lnTo>
                    <a:pt x="3082" y="2831"/>
                  </a:lnTo>
                  <a:lnTo>
                    <a:pt x="3184" y="2443"/>
                  </a:lnTo>
                  <a:lnTo>
                    <a:pt x="3310" y="2352"/>
                  </a:lnTo>
                  <a:lnTo>
                    <a:pt x="3321" y="1952"/>
                  </a:lnTo>
                  <a:lnTo>
                    <a:pt x="3298" y="1713"/>
                  </a:lnTo>
                  <a:lnTo>
                    <a:pt x="3356" y="1302"/>
                  </a:lnTo>
                  <a:lnTo>
                    <a:pt x="3481" y="948"/>
                  </a:lnTo>
                  <a:lnTo>
                    <a:pt x="3675" y="640"/>
                  </a:lnTo>
                  <a:lnTo>
                    <a:pt x="3641" y="309"/>
                  </a:lnTo>
                  <a:lnTo>
                    <a:pt x="3698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441;p34">
              <a:extLst>
                <a:ext uri="{FF2B5EF4-FFF2-40B4-BE49-F238E27FC236}">
                  <a16:creationId xmlns:a16="http://schemas.microsoft.com/office/drawing/2014/main" id="{2B4093B6-1790-CC6C-9EA1-3336798D9E5B}"/>
                </a:ext>
              </a:extLst>
            </p:cNvPr>
            <p:cNvSpPr/>
            <p:nvPr/>
          </p:nvSpPr>
          <p:spPr>
            <a:xfrm>
              <a:off x="3778450" y="1905550"/>
              <a:ext cx="63375" cy="58800"/>
            </a:xfrm>
            <a:custGeom>
              <a:avLst/>
              <a:gdLst/>
              <a:ahLst/>
              <a:cxnLst/>
              <a:rect l="l" t="t" r="r" b="b"/>
              <a:pathLst>
                <a:path w="2535" h="2352" extrusionOk="0">
                  <a:moveTo>
                    <a:pt x="1827" y="1439"/>
                  </a:moveTo>
                  <a:lnTo>
                    <a:pt x="2238" y="1439"/>
                  </a:lnTo>
                  <a:lnTo>
                    <a:pt x="2398" y="1108"/>
                  </a:lnTo>
                  <a:lnTo>
                    <a:pt x="2534" y="309"/>
                  </a:lnTo>
                  <a:lnTo>
                    <a:pt x="2398" y="24"/>
                  </a:lnTo>
                  <a:lnTo>
                    <a:pt x="1838" y="1"/>
                  </a:lnTo>
                  <a:lnTo>
                    <a:pt x="914" y="366"/>
                  </a:lnTo>
                  <a:lnTo>
                    <a:pt x="355" y="1633"/>
                  </a:lnTo>
                  <a:lnTo>
                    <a:pt x="1" y="1884"/>
                  </a:lnTo>
                  <a:lnTo>
                    <a:pt x="1" y="1884"/>
                  </a:lnTo>
                  <a:lnTo>
                    <a:pt x="515" y="1952"/>
                  </a:lnTo>
                  <a:lnTo>
                    <a:pt x="1142" y="1770"/>
                  </a:lnTo>
                  <a:lnTo>
                    <a:pt x="1587" y="2146"/>
                  </a:lnTo>
                  <a:lnTo>
                    <a:pt x="1987" y="235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442;p34">
              <a:extLst>
                <a:ext uri="{FF2B5EF4-FFF2-40B4-BE49-F238E27FC236}">
                  <a16:creationId xmlns:a16="http://schemas.microsoft.com/office/drawing/2014/main" id="{05AF2D24-E188-157B-7DBA-9F6FFBB162DF}"/>
                </a:ext>
              </a:extLst>
            </p:cNvPr>
            <p:cNvSpPr/>
            <p:nvPr/>
          </p:nvSpPr>
          <p:spPr>
            <a:xfrm>
              <a:off x="3799850" y="1383450"/>
              <a:ext cx="372075" cy="424550"/>
            </a:xfrm>
            <a:custGeom>
              <a:avLst/>
              <a:gdLst/>
              <a:ahLst/>
              <a:cxnLst/>
              <a:rect l="l" t="t" r="r" b="b"/>
              <a:pathLst>
                <a:path w="14883" h="16982" extrusionOk="0">
                  <a:moveTo>
                    <a:pt x="12851" y="6517"/>
                  </a:moveTo>
                  <a:lnTo>
                    <a:pt x="11870" y="6665"/>
                  </a:lnTo>
                  <a:lnTo>
                    <a:pt x="10820" y="6631"/>
                  </a:lnTo>
                  <a:lnTo>
                    <a:pt x="10101" y="7259"/>
                  </a:lnTo>
                  <a:lnTo>
                    <a:pt x="9142" y="7213"/>
                  </a:lnTo>
                  <a:lnTo>
                    <a:pt x="7932" y="7544"/>
                  </a:lnTo>
                  <a:lnTo>
                    <a:pt x="6494" y="8514"/>
                  </a:lnTo>
                  <a:lnTo>
                    <a:pt x="5581" y="9085"/>
                  </a:lnTo>
                  <a:lnTo>
                    <a:pt x="4326" y="10602"/>
                  </a:lnTo>
                  <a:lnTo>
                    <a:pt x="3310" y="11721"/>
                  </a:lnTo>
                  <a:lnTo>
                    <a:pt x="2158" y="12554"/>
                  </a:lnTo>
                  <a:lnTo>
                    <a:pt x="549" y="13239"/>
                  </a:lnTo>
                  <a:lnTo>
                    <a:pt x="1" y="13752"/>
                  </a:lnTo>
                  <a:lnTo>
                    <a:pt x="263" y="15658"/>
                  </a:lnTo>
                  <a:lnTo>
                    <a:pt x="537" y="16560"/>
                  </a:lnTo>
                  <a:lnTo>
                    <a:pt x="1450" y="16982"/>
                  </a:lnTo>
                  <a:lnTo>
                    <a:pt x="2306" y="16788"/>
                  </a:lnTo>
                  <a:lnTo>
                    <a:pt x="3516" y="15818"/>
                  </a:lnTo>
                  <a:lnTo>
                    <a:pt x="3995" y="16331"/>
                  </a:lnTo>
                  <a:lnTo>
                    <a:pt x="4235" y="15863"/>
                  </a:lnTo>
                  <a:lnTo>
                    <a:pt x="4726" y="15293"/>
                  </a:lnTo>
                  <a:lnTo>
                    <a:pt x="4851" y="14300"/>
                  </a:lnTo>
                  <a:lnTo>
                    <a:pt x="4406" y="13889"/>
                  </a:lnTo>
                  <a:lnTo>
                    <a:pt x="4269" y="12805"/>
                  </a:lnTo>
                  <a:lnTo>
                    <a:pt x="4589" y="12052"/>
                  </a:lnTo>
                  <a:lnTo>
                    <a:pt x="5205" y="12063"/>
                  </a:lnTo>
                  <a:lnTo>
                    <a:pt x="5387" y="11755"/>
                  </a:lnTo>
                  <a:lnTo>
                    <a:pt x="5136" y="11481"/>
                  </a:lnTo>
                  <a:lnTo>
                    <a:pt x="5947" y="10351"/>
                  </a:lnTo>
                  <a:lnTo>
                    <a:pt x="6437" y="9484"/>
                  </a:lnTo>
                  <a:lnTo>
                    <a:pt x="6745" y="8925"/>
                  </a:lnTo>
                  <a:lnTo>
                    <a:pt x="7316" y="8936"/>
                  </a:lnTo>
                  <a:lnTo>
                    <a:pt x="7407" y="8491"/>
                  </a:lnTo>
                  <a:lnTo>
                    <a:pt x="8526" y="8628"/>
                  </a:lnTo>
                  <a:lnTo>
                    <a:pt x="8526" y="8126"/>
                  </a:lnTo>
                  <a:lnTo>
                    <a:pt x="8891" y="8080"/>
                  </a:lnTo>
                  <a:lnTo>
                    <a:pt x="9188" y="7886"/>
                  </a:lnTo>
                  <a:lnTo>
                    <a:pt x="9918" y="8297"/>
                  </a:lnTo>
                  <a:lnTo>
                    <a:pt x="10671" y="8252"/>
                  </a:lnTo>
                  <a:lnTo>
                    <a:pt x="11345" y="8434"/>
                  </a:lnTo>
                  <a:lnTo>
                    <a:pt x="11824" y="8092"/>
                  </a:lnTo>
                  <a:lnTo>
                    <a:pt x="11984" y="7544"/>
                  </a:lnTo>
                  <a:lnTo>
                    <a:pt x="12805" y="7281"/>
                  </a:lnTo>
                  <a:lnTo>
                    <a:pt x="13627" y="7578"/>
                  </a:lnTo>
                  <a:lnTo>
                    <a:pt x="13513" y="8126"/>
                  </a:lnTo>
                  <a:lnTo>
                    <a:pt x="13969" y="8058"/>
                  </a:lnTo>
                  <a:lnTo>
                    <a:pt x="14882" y="7738"/>
                  </a:lnTo>
                  <a:lnTo>
                    <a:pt x="14882" y="7738"/>
                  </a:lnTo>
                  <a:lnTo>
                    <a:pt x="14106" y="7270"/>
                  </a:lnTo>
                  <a:lnTo>
                    <a:pt x="14791" y="7065"/>
                  </a:lnTo>
                  <a:close/>
                  <a:moveTo>
                    <a:pt x="9633" y="1769"/>
                  </a:moveTo>
                  <a:lnTo>
                    <a:pt x="8834" y="1621"/>
                  </a:lnTo>
                  <a:lnTo>
                    <a:pt x="8560" y="1381"/>
                  </a:lnTo>
                  <a:lnTo>
                    <a:pt x="7533" y="1507"/>
                  </a:lnTo>
                  <a:lnTo>
                    <a:pt x="7898" y="1724"/>
                  </a:lnTo>
                  <a:lnTo>
                    <a:pt x="7590" y="1895"/>
                  </a:lnTo>
                  <a:lnTo>
                    <a:pt x="8537" y="2055"/>
                  </a:lnTo>
                  <a:close/>
                  <a:moveTo>
                    <a:pt x="6004" y="583"/>
                  </a:moveTo>
                  <a:lnTo>
                    <a:pt x="5319" y="354"/>
                  </a:lnTo>
                  <a:lnTo>
                    <a:pt x="4589" y="377"/>
                  </a:lnTo>
                  <a:lnTo>
                    <a:pt x="4452" y="594"/>
                  </a:lnTo>
                  <a:lnTo>
                    <a:pt x="3733" y="594"/>
                  </a:lnTo>
                  <a:lnTo>
                    <a:pt x="3425" y="377"/>
                  </a:lnTo>
                  <a:lnTo>
                    <a:pt x="2101" y="605"/>
                  </a:lnTo>
                  <a:lnTo>
                    <a:pt x="2557" y="1107"/>
                  </a:lnTo>
                  <a:lnTo>
                    <a:pt x="3641" y="1655"/>
                  </a:lnTo>
                  <a:lnTo>
                    <a:pt x="4452" y="1849"/>
                  </a:lnTo>
                  <a:lnTo>
                    <a:pt x="4018" y="2089"/>
                  </a:lnTo>
                  <a:lnTo>
                    <a:pt x="5216" y="2511"/>
                  </a:lnTo>
                  <a:lnTo>
                    <a:pt x="5844" y="2477"/>
                  </a:lnTo>
                  <a:lnTo>
                    <a:pt x="5981" y="1918"/>
                  </a:lnTo>
                  <a:lnTo>
                    <a:pt x="6403" y="1792"/>
                  </a:lnTo>
                  <a:lnTo>
                    <a:pt x="6574" y="1313"/>
                  </a:lnTo>
                  <a:lnTo>
                    <a:pt x="7784" y="1050"/>
                  </a:lnTo>
                  <a:close/>
                  <a:moveTo>
                    <a:pt x="9462" y="137"/>
                  </a:moveTo>
                  <a:lnTo>
                    <a:pt x="8161" y="1"/>
                  </a:lnTo>
                  <a:lnTo>
                    <a:pt x="7704" y="172"/>
                  </a:lnTo>
                  <a:lnTo>
                    <a:pt x="6951" y="23"/>
                  </a:lnTo>
                  <a:lnTo>
                    <a:pt x="5467" y="195"/>
                  </a:lnTo>
                  <a:lnTo>
                    <a:pt x="6072" y="480"/>
                  </a:lnTo>
                  <a:lnTo>
                    <a:pt x="6803" y="480"/>
                  </a:lnTo>
                  <a:lnTo>
                    <a:pt x="6928" y="662"/>
                  </a:lnTo>
                  <a:lnTo>
                    <a:pt x="8446" y="765"/>
                  </a:lnTo>
                  <a:lnTo>
                    <a:pt x="9884" y="697"/>
                  </a:lnTo>
                  <a:lnTo>
                    <a:pt x="10500" y="3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443;p34">
              <a:extLst>
                <a:ext uri="{FF2B5EF4-FFF2-40B4-BE49-F238E27FC236}">
                  <a16:creationId xmlns:a16="http://schemas.microsoft.com/office/drawing/2014/main" id="{22264318-C40E-5FA9-2472-7C640E268C40}"/>
                </a:ext>
              </a:extLst>
            </p:cNvPr>
            <p:cNvSpPr/>
            <p:nvPr/>
          </p:nvSpPr>
          <p:spPr>
            <a:xfrm>
              <a:off x="5268050" y="2421950"/>
              <a:ext cx="165500" cy="91050"/>
            </a:xfrm>
            <a:custGeom>
              <a:avLst/>
              <a:gdLst/>
              <a:ahLst/>
              <a:cxnLst/>
              <a:rect l="l" t="t" r="r" b="b"/>
              <a:pathLst>
                <a:path w="6620" h="3642" extrusionOk="0">
                  <a:moveTo>
                    <a:pt x="6391" y="2306"/>
                  </a:moveTo>
                  <a:lnTo>
                    <a:pt x="5466" y="2226"/>
                  </a:lnTo>
                  <a:lnTo>
                    <a:pt x="4554" y="2009"/>
                  </a:lnTo>
                  <a:lnTo>
                    <a:pt x="3835" y="1610"/>
                  </a:lnTo>
                  <a:lnTo>
                    <a:pt x="3195" y="1439"/>
                  </a:lnTo>
                  <a:lnTo>
                    <a:pt x="2842" y="994"/>
                  </a:lnTo>
                  <a:lnTo>
                    <a:pt x="2385" y="868"/>
                  </a:lnTo>
                  <a:lnTo>
                    <a:pt x="1472" y="286"/>
                  </a:lnTo>
                  <a:lnTo>
                    <a:pt x="799" y="1"/>
                  </a:lnTo>
                  <a:lnTo>
                    <a:pt x="525" y="206"/>
                  </a:lnTo>
                  <a:lnTo>
                    <a:pt x="126" y="617"/>
                  </a:lnTo>
                  <a:lnTo>
                    <a:pt x="0" y="1462"/>
                  </a:lnTo>
                  <a:lnTo>
                    <a:pt x="810" y="1815"/>
                  </a:lnTo>
                  <a:lnTo>
                    <a:pt x="1643" y="2260"/>
                  </a:lnTo>
                  <a:lnTo>
                    <a:pt x="2739" y="2763"/>
                  </a:lnTo>
                  <a:lnTo>
                    <a:pt x="3823" y="2888"/>
                  </a:lnTo>
                  <a:lnTo>
                    <a:pt x="4359" y="3345"/>
                  </a:lnTo>
                  <a:lnTo>
                    <a:pt x="4976" y="3436"/>
                  </a:lnTo>
                  <a:lnTo>
                    <a:pt x="5946" y="3641"/>
                  </a:lnTo>
                  <a:lnTo>
                    <a:pt x="6608" y="3630"/>
                  </a:lnTo>
                  <a:lnTo>
                    <a:pt x="6619" y="3276"/>
                  </a:lnTo>
                  <a:lnTo>
                    <a:pt x="6402" y="269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444;p34">
              <a:extLst>
                <a:ext uri="{FF2B5EF4-FFF2-40B4-BE49-F238E27FC236}">
                  <a16:creationId xmlns:a16="http://schemas.microsoft.com/office/drawing/2014/main" id="{C00EDF3F-1186-8252-FC59-3A1326EA1256}"/>
                </a:ext>
              </a:extLst>
            </p:cNvPr>
            <p:cNvSpPr/>
            <p:nvPr/>
          </p:nvSpPr>
          <p:spPr>
            <a:xfrm>
              <a:off x="6693125" y="3893550"/>
              <a:ext cx="362375" cy="274500"/>
            </a:xfrm>
            <a:custGeom>
              <a:avLst/>
              <a:gdLst/>
              <a:ahLst/>
              <a:cxnLst/>
              <a:rect l="l" t="t" r="r" b="b"/>
              <a:pathLst>
                <a:path w="14495" h="10980" extrusionOk="0">
                  <a:moveTo>
                    <a:pt x="8366" y="5924"/>
                  </a:moveTo>
                  <a:lnTo>
                    <a:pt x="8492" y="5559"/>
                  </a:lnTo>
                  <a:lnTo>
                    <a:pt x="7659" y="5969"/>
                  </a:lnTo>
                  <a:lnTo>
                    <a:pt x="7179" y="6449"/>
                  </a:lnTo>
                  <a:lnTo>
                    <a:pt x="6723" y="6677"/>
                  </a:lnTo>
                  <a:lnTo>
                    <a:pt x="5878" y="7339"/>
                  </a:lnTo>
                  <a:lnTo>
                    <a:pt x="5079" y="7795"/>
                  </a:lnTo>
                  <a:lnTo>
                    <a:pt x="4087" y="8252"/>
                  </a:lnTo>
                  <a:lnTo>
                    <a:pt x="3299" y="8594"/>
                  </a:lnTo>
                  <a:lnTo>
                    <a:pt x="2683" y="8754"/>
                  </a:lnTo>
                  <a:lnTo>
                    <a:pt x="1074" y="9621"/>
                  </a:lnTo>
                  <a:lnTo>
                    <a:pt x="161" y="10272"/>
                  </a:lnTo>
                  <a:lnTo>
                    <a:pt x="1" y="10603"/>
                  </a:lnTo>
                  <a:lnTo>
                    <a:pt x="731" y="10660"/>
                  </a:lnTo>
                  <a:lnTo>
                    <a:pt x="948" y="10957"/>
                  </a:lnTo>
                  <a:lnTo>
                    <a:pt x="1587" y="10979"/>
                  </a:lnTo>
                  <a:lnTo>
                    <a:pt x="2158" y="10717"/>
                  </a:lnTo>
                  <a:lnTo>
                    <a:pt x="3059" y="10317"/>
                  </a:lnTo>
                  <a:lnTo>
                    <a:pt x="4212" y="9439"/>
                  </a:lnTo>
                  <a:lnTo>
                    <a:pt x="4874" y="8845"/>
                  </a:lnTo>
                  <a:lnTo>
                    <a:pt x="5764" y="8526"/>
                  </a:lnTo>
                  <a:lnTo>
                    <a:pt x="6335" y="8503"/>
                  </a:lnTo>
                  <a:lnTo>
                    <a:pt x="6415" y="8092"/>
                  </a:lnTo>
                  <a:lnTo>
                    <a:pt x="7077" y="7738"/>
                  </a:lnTo>
                  <a:lnTo>
                    <a:pt x="8069" y="7099"/>
                  </a:lnTo>
                  <a:lnTo>
                    <a:pt x="8674" y="6677"/>
                  </a:lnTo>
                  <a:lnTo>
                    <a:pt x="8971" y="6312"/>
                  </a:lnTo>
                  <a:lnTo>
                    <a:pt x="9039" y="5935"/>
                  </a:lnTo>
                  <a:lnTo>
                    <a:pt x="8241" y="6300"/>
                  </a:lnTo>
                  <a:close/>
                  <a:moveTo>
                    <a:pt x="12475" y="1576"/>
                  </a:moveTo>
                  <a:lnTo>
                    <a:pt x="12737" y="754"/>
                  </a:lnTo>
                  <a:lnTo>
                    <a:pt x="12303" y="514"/>
                  </a:lnTo>
                  <a:lnTo>
                    <a:pt x="12189" y="1"/>
                  </a:lnTo>
                  <a:lnTo>
                    <a:pt x="11858" y="69"/>
                  </a:lnTo>
                  <a:lnTo>
                    <a:pt x="11801" y="731"/>
                  </a:lnTo>
                  <a:lnTo>
                    <a:pt x="11915" y="1541"/>
                  </a:lnTo>
                  <a:lnTo>
                    <a:pt x="12041" y="1929"/>
                  </a:lnTo>
                  <a:lnTo>
                    <a:pt x="11915" y="2089"/>
                  </a:lnTo>
                  <a:lnTo>
                    <a:pt x="11824" y="2717"/>
                  </a:lnTo>
                  <a:lnTo>
                    <a:pt x="11482" y="3299"/>
                  </a:lnTo>
                  <a:lnTo>
                    <a:pt x="10888" y="4018"/>
                  </a:lnTo>
                  <a:lnTo>
                    <a:pt x="10135" y="4326"/>
                  </a:lnTo>
                  <a:lnTo>
                    <a:pt x="9884" y="4668"/>
                  </a:lnTo>
                  <a:lnTo>
                    <a:pt x="10420" y="5022"/>
                  </a:lnTo>
                  <a:lnTo>
                    <a:pt x="10306" y="5524"/>
                  </a:lnTo>
                  <a:lnTo>
                    <a:pt x="9313" y="6255"/>
                  </a:lnTo>
                  <a:lnTo>
                    <a:pt x="9519" y="6380"/>
                  </a:lnTo>
                  <a:lnTo>
                    <a:pt x="9462" y="6608"/>
                  </a:lnTo>
                  <a:lnTo>
                    <a:pt x="10306" y="6255"/>
                  </a:lnTo>
                  <a:lnTo>
                    <a:pt x="11139" y="5650"/>
                  </a:lnTo>
                  <a:lnTo>
                    <a:pt x="11790" y="5171"/>
                  </a:lnTo>
                  <a:lnTo>
                    <a:pt x="12018" y="4999"/>
                  </a:lnTo>
                  <a:lnTo>
                    <a:pt x="12223" y="4611"/>
                  </a:lnTo>
                  <a:lnTo>
                    <a:pt x="12623" y="4326"/>
                  </a:lnTo>
                  <a:lnTo>
                    <a:pt x="13171" y="4360"/>
                  </a:lnTo>
                  <a:lnTo>
                    <a:pt x="13764" y="3812"/>
                  </a:lnTo>
                  <a:lnTo>
                    <a:pt x="14494" y="3002"/>
                  </a:lnTo>
                  <a:lnTo>
                    <a:pt x="14198" y="2888"/>
                  </a:lnTo>
                  <a:lnTo>
                    <a:pt x="13536" y="3242"/>
                  </a:lnTo>
                  <a:lnTo>
                    <a:pt x="13079" y="3173"/>
                  </a:lnTo>
                  <a:lnTo>
                    <a:pt x="12669" y="2877"/>
                  </a:lnTo>
                  <a:lnTo>
                    <a:pt x="12999" y="2169"/>
                  </a:lnTo>
                  <a:lnTo>
                    <a:pt x="12828" y="1918"/>
                  </a:lnTo>
                  <a:lnTo>
                    <a:pt x="12406" y="254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445;p34">
              <a:extLst>
                <a:ext uri="{FF2B5EF4-FFF2-40B4-BE49-F238E27FC236}">
                  <a16:creationId xmlns:a16="http://schemas.microsoft.com/office/drawing/2014/main" id="{B2DDE9FE-7A85-209A-D824-408ED439A7FB}"/>
                </a:ext>
              </a:extLst>
            </p:cNvPr>
            <p:cNvSpPr/>
            <p:nvPr/>
          </p:nvSpPr>
          <p:spPr>
            <a:xfrm>
              <a:off x="4746775" y="2513250"/>
              <a:ext cx="147250" cy="221150"/>
            </a:xfrm>
            <a:custGeom>
              <a:avLst/>
              <a:gdLst/>
              <a:ahLst/>
              <a:cxnLst/>
              <a:rect l="l" t="t" r="r" b="b"/>
              <a:pathLst>
                <a:path w="5890" h="8846" extrusionOk="0">
                  <a:moveTo>
                    <a:pt x="5251" y="4794"/>
                  </a:moveTo>
                  <a:lnTo>
                    <a:pt x="5547" y="4509"/>
                  </a:lnTo>
                  <a:lnTo>
                    <a:pt x="5661" y="4246"/>
                  </a:lnTo>
                  <a:lnTo>
                    <a:pt x="5890" y="3710"/>
                  </a:lnTo>
                  <a:lnTo>
                    <a:pt x="5867" y="3504"/>
                  </a:lnTo>
                  <a:lnTo>
                    <a:pt x="5570" y="3390"/>
                  </a:lnTo>
                  <a:lnTo>
                    <a:pt x="5342" y="3093"/>
                  </a:lnTo>
                  <a:lnTo>
                    <a:pt x="4931" y="2568"/>
                  </a:lnTo>
                  <a:lnTo>
                    <a:pt x="4463" y="2409"/>
                  </a:lnTo>
                  <a:lnTo>
                    <a:pt x="3881" y="2283"/>
                  </a:lnTo>
                  <a:lnTo>
                    <a:pt x="3402" y="1952"/>
                  </a:lnTo>
                  <a:lnTo>
                    <a:pt x="2991" y="1336"/>
                  </a:lnTo>
                  <a:lnTo>
                    <a:pt x="2592" y="1336"/>
                  </a:lnTo>
                  <a:lnTo>
                    <a:pt x="2580" y="1929"/>
                  </a:lnTo>
                  <a:lnTo>
                    <a:pt x="2740" y="2055"/>
                  </a:lnTo>
                  <a:lnTo>
                    <a:pt x="2398" y="2238"/>
                  </a:lnTo>
                  <a:lnTo>
                    <a:pt x="2432" y="2603"/>
                  </a:lnTo>
                  <a:lnTo>
                    <a:pt x="2238" y="2979"/>
                  </a:lnTo>
                  <a:lnTo>
                    <a:pt x="2249" y="3344"/>
                  </a:lnTo>
                  <a:lnTo>
                    <a:pt x="2660" y="3995"/>
                  </a:lnTo>
                  <a:lnTo>
                    <a:pt x="2295" y="5798"/>
                  </a:lnTo>
                  <a:lnTo>
                    <a:pt x="1" y="6711"/>
                  </a:lnTo>
                  <a:lnTo>
                    <a:pt x="743" y="8217"/>
                  </a:lnTo>
                  <a:lnTo>
                    <a:pt x="1039" y="8845"/>
                  </a:lnTo>
                  <a:lnTo>
                    <a:pt x="1393" y="8800"/>
                  </a:lnTo>
                  <a:lnTo>
                    <a:pt x="1907" y="8480"/>
                  </a:lnTo>
                  <a:lnTo>
                    <a:pt x="2352" y="8571"/>
                  </a:lnTo>
                  <a:lnTo>
                    <a:pt x="2706" y="8309"/>
                  </a:lnTo>
                  <a:lnTo>
                    <a:pt x="2671" y="7955"/>
                  </a:lnTo>
                  <a:lnTo>
                    <a:pt x="2980" y="7727"/>
                  </a:lnTo>
                  <a:lnTo>
                    <a:pt x="3459" y="7727"/>
                  </a:lnTo>
                  <a:lnTo>
                    <a:pt x="3630" y="7544"/>
                  </a:lnTo>
                  <a:lnTo>
                    <a:pt x="3664" y="7099"/>
                  </a:lnTo>
                  <a:lnTo>
                    <a:pt x="4132" y="6757"/>
                  </a:lnTo>
                  <a:lnTo>
                    <a:pt x="4497" y="6757"/>
                  </a:lnTo>
                  <a:lnTo>
                    <a:pt x="4554" y="6643"/>
                  </a:lnTo>
                  <a:lnTo>
                    <a:pt x="4417" y="6049"/>
                  </a:lnTo>
                  <a:lnTo>
                    <a:pt x="4497" y="5593"/>
                  </a:lnTo>
                  <a:lnTo>
                    <a:pt x="4646" y="5376"/>
                  </a:lnTo>
                  <a:lnTo>
                    <a:pt x="4999" y="5421"/>
                  </a:lnTo>
                  <a:close/>
                  <a:moveTo>
                    <a:pt x="2877" y="457"/>
                  </a:moveTo>
                  <a:lnTo>
                    <a:pt x="2911" y="81"/>
                  </a:lnTo>
                  <a:lnTo>
                    <a:pt x="2808" y="1"/>
                  </a:lnTo>
                  <a:lnTo>
                    <a:pt x="2626" y="309"/>
                  </a:lnTo>
                  <a:lnTo>
                    <a:pt x="2808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446;p34">
              <a:extLst>
                <a:ext uri="{FF2B5EF4-FFF2-40B4-BE49-F238E27FC236}">
                  <a16:creationId xmlns:a16="http://schemas.microsoft.com/office/drawing/2014/main" id="{7C0AFCD4-937D-1D05-5D54-A5A76BCA69A2}"/>
                </a:ext>
              </a:extLst>
            </p:cNvPr>
            <p:cNvSpPr/>
            <p:nvPr/>
          </p:nvSpPr>
          <p:spPr>
            <a:xfrm>
              <a:off x="4893150" y="2268750"/>
              <a:ext cx="296175" cy="305875"/>
            </a:xfrm>
            <a:custGeom>
              <a:avLst/>
              <a:gdLst/>
              <a:ahLst/>
              <a:cxnLst/>
              <a:rect l="l" t="t" r="r" b="b"/>
              <a:pathLst>
                <a:path w="11847" h="12235" extrusionOk="0">
                  <a:moveTo>
                    <a:pt x="11846" y="1518"/>
                  </a:moveTo>
                  <a:lnTo>
                    <a:pt x="10500" y="1142"/>
                  </a:lnTo>
                  <a:lnTo>
                    <a:pt x="10089" y="434"/>
                  </a:lnTo>
                  <a:lnTo>
                    <a:pt x="9415" y="0"/>
                  </a:lnTo>
                  <a:lnTo>
                    <a:pt x="9016" y="103"/>
                  </a:lnTo>
                  <a:lnTo>
                    <a:pt x="8674" y="274"/>
                  </a:lnTo>
                  <a:lnTo>
                    <a:pt x="7852" y="388"/>
                  </a:lnTo>
                  <a:lnTo>
                    <a:pt x="7087" y="571"/>
                  </a:lnTo>
                  <a:lnTo>
                    <a:pt x="6745" y="971"/>
                  </a:lnTo>
                  <a:lnTo>
                    <a:pt x="7019" y="1370"/>
                  </a:lnTo>
                  <a:lnTo>
                    <a:pt x="7224" y="1826"/>
                  </a:lnTo>
                  <a:lnTo>
                    <a:pt x="6939" y="2214"/>
                  </a:lnTo>
                  <a:lnTo>
                    <a:pt x="7053" y="2568"/>
                  </a:lnTo>
                  <a:lnTo>
                    <a:pt x="6916" y="2899"/>
                  </a:lnTo>
                  <a:lnTo>
                    <a:pt x="6197" y="2876"/>
                  </a:lnTo>
                  <a:lnTo>
                    <a:pt x="6619" y="3470"/>
                  </a:lnTo>
                  <a:lnTo>
                    <a:pt x="6197" y="3698"/>
                  </a:lnTo>
                  <a:lnTo>
                    <a:pt x="5980" y="4246"/>
                  </a:lnTo>
                  <a:lnTo>
                    <a:pt x="6140" y="4782"/>
                  </a:lnTo>
                  <a:lnTo>
                    <a:pt x="5889" y="5045"/>
                  </a:lnTo>
                  <a:lnTo>
                    <a:pt x="5592" y="4953"/>
                  </a:lnTo>
                  <a:lnTo>
                    <a:pt x="5022" y="5079"/>
                  </a:lnTo>
                  <a:lnTo>
                    <a:pt x="4999" y="5330"/>
                  </a:lnTo>
                  <a:lnTo>
                    <a:pt x="4428" y="5330"/>
                  </a:lnTo>
                  <a:lnTo>
                    <a:pt x="4097" y="5844"/>
                  </a:lnTo>
                  <a:lnTo>
                    <a:pt x="4212" y="6608"/>
                  </a:lnTo>
                  <a:lnTo>
                    <a:pt x="3264" y="6985"/>
                  </a:lnTo>
                  <a:lnTo>
                    <a:pt x="2728" y="6905"/>
                  </a:lnTo>
                  <a:lnTo>
                    <a:pt x="2602" y="7110"/>
                  </a:lnTo>
                  <a:lnTo>
                    <a:pt x="2123" y="6996"/>
                  </a:lnTo>
                  <a:lnTo>
                    <a:pt x="1370" y="7122"/>
                  </a:lnTo>
                  <a:lnTo>
                    <a:pt x="0" y="6665"/>
                  </a:lnTo>
                  <a:lnTo>
                    <a:pt x="457" y="7133"/>
                  </a:lnTo>
                  <a:lnTo>
                    <a:pt x="856" y="7692"/>
                  </a:lnTo>
                  <a:lnTo>
                    <a:pt x="1655" y="8080"/>
                  </a:lnTo>
                  <a:lnTo>
                    <a:pt x="1804" y="8891"/>
                  </a:lnTo>
                  <a:lnTo>
                    <a:pt x="2192" y="9028"/>
                  </a:lnTo>
                  <a:lnTo>
                    <a:pt x="2317" y="9450"/>
                  </a:lnTo>
                  <a:lnTo>
                    <a:pt x="1256" y="9918"/>
                  </a:lnTo>
                  <a:lnTo>
                    <a:pt x="1085" y="10968"/>
                  </a:lnTo>
                  <a:lnTo>
                    <a:pt x="2169" y="10842"/>
                  </a:lnTo>
                  <a:lnTo>
                    <a:pt x="3447" y="10831"/>
                  </a:lnTo>
                  <a:lnTo>
                    <a:pt x="4851" y="10659"/>
                  </a:lnTo>
                  <a:lnTo>
                    <a:pt x="5558" y="11344"/>
                  </a:lnTo>
                  <a:lnTo>
                    <a:pt x="5855" y="11995"/>
                  </a:lnTo>
                  <a:lnTo>
                    <a:pt x="6448" y="12234"/>
                  </a:lnTo>
                  <a:lnTo>
                    <a:pt x="6905" y="11629"/>
                  </a:lnTo>
                  <a:lnTo>
                    <a:pt x="8617" y="11629"/>
                  </a:lnTo>
                  <a:lnTo>
                    <a:pt x="8366" y="10842"/>
                  </a:lnTo>
                  <a:lnTo>
                    <a:pt x="7863" y="10386"/>
                  </a:lnTo>
                  <a:lnTo>
                    <a:pt x="7681" y="9689"/>
                  </a:lnTo>
                  <a:lnTo>
                    <a:pt x="7110" y="9279"/>
                  </a:lnTo>
                  <a:lnTo>
                    <a:pt x="7806" y="8331"/>
                  </a:lnTo>
                  <a:lnTo>
                    <a:pt x="8719" y="8411"/>
                  </a:lnTo>
                  <a:lnTo>
                    <a:pt x="9358" y="7453"/>
                  </a:lnTo>
                  <a:lnTo>
                    <a:pt x="9667" y="6528"/>
                  </a:lnTo>
                  <a:lnTo>
                    <a:pt x="10214" y="5627"/>
                  </a:lnTo>
                  <a:lnTo>
                    <a:pt x="10077" y="4988"/>
                  </a:lnTo>
                  <a:lnTo>
                    <a:pt x="10602" y="4451"/>
                  </a:lnTo>
                  <a:lnTo>
                    <a:pt x="9895" y="4018"/>
                  </a:lnTo>
                  <a:lnTo>
                    <a:pt x="9473" y="3401"/>
                  </a:lnTo>
                  <a:lnTo>
                    <a:pt x="9016" y="2602"/>
                  </a:lnTo>
                  <a:lnTo>
                    <a:pt x="9290" y="2203"/>
                  </a:lnTo>
                  <a:lnTo>
                    <a:pt x="10500" y="2431"/>
                  </a:lnTo>
                  <a:lnTo>
                    <a:pt x="11321" y="22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447;p34">
              <a:extLst>
                <a:ext uri="{FF2B5EF4-FFF2-40B4-BE49-F238E27FC236}">
                  <a16:creationId xmlns:a16="http://schemas.microsoft.com/office/drawing/2014/main" id="{7BF9ECBF-86CA-3016-6FBD-BDE8C31E977D}"/>
                </a:ext>
              </a:extLst>
            </p:cNvPr>
            <p:cNvSpPr/>
            <p:nvPr/>
          </p:nvSpPr>
          <p:spPr>
            <a:xfrm>
              <a:off x="2063775" y="2894125"/>
              <a:ext cx="114150" cy="54250"/>
            </a:xfrm>
            <a:custGeom>
              <a:avLst/>
              <a:gdLst/>
              <a:ahLst/>
              <a:cxnLst/>
              <a:rect l="l" t="t" r="r" b="b"/>
              <a:pathLst>
                <a:path w="4566" h="2170" extrusionOk="0">
                  <a:moveTo>
                    <a:pt x="4508" y="857"/>
                  </a:moveTo>
                  <a:lnTo>
                    <a:pt x="4223" y="594"/>
                  </a:lnTo>
                  <a:lnTo>
                    <a:pt x="3972" y="321"/>
                  </a:lnTo>
                  <a:lnTo>
                    <a:pt x="3618" y="172"/>
                  </a:lnTo>
                  <a:lnTo>
                    <a:pt x="3173" y="138"/>
                  </a:lnTo>
                  <a:lnTo>
                    <a:pt x="3219" y="58"/>
                  </a:lnTo>
                  <a:lnTo>
                    <a:pt x="2774" y="1"/>
                  </a:lnTo>
                  <a:lnTo>
                    <a:pt x="2489" y="263"/>
                  </a:lnTo>
                  <a:lnTo>
                    <a:pt x="1998" y="446"/>
                  </a:lnTo>
                  <a:lnTo>
                    <a:pt x="1633" y="674"/>
                  </a:lnTo>
                  <a:lnTo>
                    <a:pt x="1256" y="754"/>
                  </a:lnTo>
                  <a:lnTo>
                    <a:pt x="1039" y="526"/>
                  </a:lnTo>
                  <a:lnTo>
                    <a:pt x="971" y="594"/>
                  </a:lnTo>
                  <a:lnTo>
                    <a:pt x="640" y="549"/>
                  </a:lnTo>
                  <a:lnTo>
                    <a:pt x="663" y="366"/>
                  </a:lnTo>
                  <a:lnTo>
                    <a:pt x="400" y="35"/>
                  </a:lnTo>
                  <a:lnTo>
                    <a:pt x="81" y="127"/>
                  </a:lnTo>
                  <a:lnTo>
                    <a:pt x="69" y="480"/>
                  </a:lnTo>
                  <a:lnTo>
                    <a:pt x="229" y="629"/>
                  </a:lnTo>
                  <a:lnTo>
                    <a:pt x="115" y="720"/>
                  </a:lnTo>
                  <a:lnTo>
                    <a:pt x="126" y="891"/>
                  </a:lnTo>
                  <a:lnTo>
                    <a:pt x="58" y="1085"/>
                  </a:lnTo>
                  <a:lnTo>
                    <a:pt x="1" y="1256"/>
                  </a:lnTo>
                  <a:lnTo>
                    <a:pt x="81" y="1393"/>
                  </a:lnTo>
                  <a:lnTo>
                    <a:pt x="126" y="1199"/>
                  </a:lnTo>
                  <a:lnTo>
                    <a:pt x="469" y="1199"/>
                  </a:lnTo>
                  <a:lnTo>
                    <a:pt x="663" y="1291"/>
                  </a:lnTo>
                  <a:lnTo>
                    <a:pt x="994" y="1370"/>
                  </a:lnTo>
                  <a:lnTo>
                    <a:pt x="1142" y="1724"/>
                  </a:lnTo>
                  <a:lnTo>
                    <a:pt x="1393" y="1781"/>
                  </a:lnTo>
                  <a:lnTo>
                    <a:pt x="1507" y="1621"/>
                  </a:lnTo>
                  <a:lnTo>
                    <a:pt x="1621" y="2169"/>
                  </a:lnTo>
                  <a:lnTo>
                    <a:pt x="1998" y="2124"/>
                  </a:lnTo>
                  <a:lnTo>
                    <a:pt x="2123" y="1998"/>
                  </a:lnTo>
                  <a:lnTo>
                    <a:pt x="2340" y="1861"/>
                  </a:lnTo>
                  <a:lnTo>
                    <a:pt x="1975" y="1382"/>
                  </a:lnTo>
                  <a:lnTo>
                    <a:pt x="2066" y="1199"/>
                  </a:lnTo>
                  <a:lnTo>
                    <a:pt x="2249" y="1154"/>
                  </a:lnTo>
                  <a:lnTo>
                    <a:pt x="2580" y="925"/>
                  </a:lnTo>
                  <a:lnTo>
                    <a:pt x="2751" y="606"/>
                  </a:lnTo>
                  <a:lnTo>
                    <a:pt x="3105" y="549"/>
                  </a:lnTo>
                  <a:lnTo>
                    <a:pt x="3493" y="811"/>
                  </a:lnTo>
                  <a:lnTo>
                    <a:pt x="3630" y="1108"/>
                  </a:lnTo>
                  <a:lnTo>
                    <a:pt x="3835" y="1165"/>
                  </a:lnTo>
                  <a:lnTo>
                    <a:pt x="3618" y="1405"/>
                  </a:lnTo>
                  <a:lnTo>
                    <a:pt x="3767" y="1907"/>
                  </a:lnTo>
                  <a:lnTo>
                    <a:pt x="4018" y="2169"/>
                  </a:lnTo>
                  <a:lnTo>
                    <a:pt x="4143" y="1724"/>
                  </a:lnTo>
                  <a:lnTo>
                    <a:pt x="4406" y="1793"/>
                  </a:lnTo>
                  <a:lnTo>
                    <a:pt x="4566" y="1519"/>
                  </a:lnTo>
                  <a:lnTo>
                    <a:pt x="4406" y="98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448;p34">
              <a:extLst>
                <a:ext uri="{FF2B5EF4-FFF2-40B4-BE49-F238E27FC236}">
                  <a16:creationId xmlns:a16="http://schemas.microsoft.com/office/drawing/2014/main" id="{A88D800A-C895-9376-5CDA-3B51E62F4E2C}"/>
                </a:ext>
              </a:extLst>
            </p:cNvPr>
            <p:cNvSpPr/>
            <p:nvPr/>
          </p:nvSpPr>
          <p:spPr>
            <a:xfrm>
              <a:off x="2091450" y="3113250"/>
              <a:ext cx="264225" cy="415150"/>
            </a:xfrm>
            <a:custGeom>
              <a:avLst/>
              <a:gdLst/>
              <a:ahLst/>
              <a:cxnLst/>
              <a:rect l="l" t="t" r="r" b="b"/>
              <a:pathLst>
                <a:path w="10569" h="16606" extrusionOk="0">
                  <a:moveTo>
                    <a:pt x="9222" y="3858"/>
                  </a:moveTo>
                  <a:lnTo>
                    <a:pt x="8811" y="3367"/>
                  </a:lnTo>
                  <a:lnTo>
                    <a:pt x="8560" y="3356"/>
                  </a:lnTo>
                  <a:lnTo>
                    <a:pt x="9062" y="2431"/>
                  </a:lnTo>
                  <a:lnTo>
                    <a:pt x="8434" y="1998"/>
                  </a:lnTo>
                  <a:lnTo>
                    <a:pt x="7966" y="2089"/>
                  </a:lnTo>
                  <a:lnTo>
                    <a:pt x="7670" y="1929"/>
                  </a:lnTo>
                  <a:lnTo>
                    <a:pt x="7236" y="2169"/>
                  </a:lnTo>
                  <a:lnTo>
                    <a:pt x="6631" y="2055"/>
                  </a:lnTo>
                  <a:lnTo>
                    <a:pt x="6152" y="1107"/>
                  </a:lnTo>
                  <a:lnTo>
                    <a:pt x="5764" y="856"/>
                  </a:lnTo>
                  <a:lnTo>
                    <a:pt x="5513" y="434"/>
                  </a:lnTo>
                  <a:lnTo>
                    <a:pt x="4976" y="1"/>
                  </a:lnTo>
                  <a:lnTo>
                    <a:pt x="4771" y="92"/>
                  </a:lnTo>
                  <a:lnTo>
                    <a:pt x="4885" y="788"/>
                  </a:lnTo>
                  <a:lnTo>
                    <a:pt x="4634" y="1370"/>
                  </a:lnTo>
                  <a:lnTo>
                    <a:pt x="3778" y="2329"/>
                  </a:lnTo>
                  <a:lnTo>
                    <a:pt x="2831" y="2682"/>
                  </a:lnTo>
                  <a:lnTo>
                    <a:pt x="2352" y="3470"/>
                  </a:lnTo>
                  <a:lnTo>
                    <a:pt x="2226" y="4086"/>
                  </a:lnTo>
                  <a:lnTo>
                    <a:pt x="1781" y="4451"/>
                  </a:lnTo>
                  <a:lnTo>
                    <a:pt x="1427" y="3995"/>
                  </a:lnTo>
                  <a:lnTo>
                    <a:pt x="1096" y="3892"/>
                  </a:lnTo>
                  <a:lnTo>
                    <a:pt x="777" y="3972"/>
                  </a:lnTo>
                  <a:lnTo>
                    <a:pt x="742" y="3641"/>
                  </a:lnTo>
                  <a:lnTo>
                    <a:pt x="959" y="3424"/>
                  </a:lnTo>
                  <a:lnTo>
                    <a:pt x="857" y="3036"/>
                  </a:lnTo>
                  <a:lnTo>
                    <a:pt x="229" y="3607"/>
                  </a:lnTo>
                  <a:lnTo>
                    <a:pt x="1" y="4257"/>
                  </a:lnTo>
                  <a:lnTo>
                    <a:pt x="434" y="5125"/>
                  </a:lnTo>
                  <a:lnTo>
                    <a:pt x="183" y="5524"/>
                  </a:lnTo>
                  <a:lnTo>
                    <a:pt x="777" y="5889"/>
                  </a:lnTo>
                  <a:lnTo>
                    <a:pt x="1416" y="6483"/>
                  </a:lnTo>
                  <a:lnTo>
                    <a:pt x="1701" y="7156"/>
                  </a:lnTo>
                  <a:lnTo>
                    <a:pt x="2043" y="7567"/>
                  </a:lnTo>
                  <a:lnTo>
                    <a:pt x="2899" y="9381"/>
                  </a:lnTo>
                  <a:lnTo>
                    <a:pt x="3778" y="11048"/>
                  </a:lnTo>
                  <a:lnTo>
                    <a:pt x="4554" y="12246"/>
                  </a:lnTo>
                  <a:lnTo>
                    <a:pt x="4440" y="12497"/>
                  </a:lnTo>
                  <a:lnTo>
                    <a:pt x="4839" y="13261"/>
                  </a:lnTo>
                  <a:lnTo>
                    <a:pt x="5490" y="13809"/>
                  </a:lnTo>
                  <a:lnTo>
                    <a:pt x="7019" y="14802"/>
                  </a:lnTo>
                  <a:lnTo>
                    <a:pt x="8674" y="15704"/>
                  </a:lnTo>
                  <a:lnTo>
                    <a:pt x="8777" y="16080"/>
                  </a:lnTo>
                  <a:lnTo>
                    <a:pt x="9621" y="16605"/>
                  </a:lnTo>
                  <a:lnTo>
                    <a:pt x="9998" y="16377"/>
                  </a:lnTo>
                  <a:lnTo>
                    <a:pt x="10180" y="15909"/>
                  </a:lnTo>
                  <a:lnTo>
                    <a:pt x="10568" y="14928"/>
                  </a:lnTo>
                  <a:lnTo>
                    <a:pt x="10180" y="14174"/>
                  </a:lnTo>
                  <a:lnTo>
                    <a:pt x="10329" y="13866"/>
                  </a:lnTo>
                  <a:lnTo>
                    <a:pt x="10157" y="13524"/>
                  </a:lnTo>
                  <a:lnTo>
                    <a:pt x="10431" y="13067"/>
                  </a:lnTo>
                  <a:lnTo>
                    <a:pt x="10386" y="12303"/>
                  </a:lnTo>
                  <a:lnTo>
                    <a:pt x="10374" y="11664"/>
                  </a:lnTo>
                  <a:lnTo>
                    <a:pt x="10534" y="11356"/>
                  </a:lnTo>
                  <a:lnTo>
                    <a:pt x="9747" y="9895"/>
                  </a:lnTo>
                  <a:lnTo>
                    <a:pt x="9324" y="10043"/>
                  </a:lnTo>
                  <a:lnTo>
                    <a:pt x="8948" y="9952"/>
                  </a:lnTo>
                  <a:lnTo>
                    <a:pt x="8914" y="8560"/>
                  </a:lnTo>
                  <a:lnTo>
                    <a:pt x="8286" y="9107"/>
                  </a:lnTo>
                  <a:lnTo>
                    <a:pt x="7590" y="9073"/>
                  </a:lnTo>
                  <a:lnTo>
                    <a:pt x="7270" y="8594"/>
                  </a:lnTo>
                  <a:lnTo>
                    <a:pt x="6734" y="8548"/>
                  </a:lnTo>
                  <a:lnTo>
                    <a:pt x="6882" y="8149"/>
                  </a:lnTo>
                  <a:lnTo>
                    <a:pt x="6414" y="7612"/>
                  </a:lnTo>
                  <a:lnTo>
                    <a:pt x="6038" y="6779"/>
                  </a:lnTo>
                  <a:lnTo>
                    <a:pt x="6255" y="6620"/>
                  </a:lnTo>
                  <a:lnTo>
                    <a:pt x="6243" y="6243"/>
                  </a:lnTo>
                  <a:lnTo>
                    <a:pt x="6711" y="5969"/>
                  </a:lnTo>
                  <a:lnTo>
                    <a:pt x="6608" y="5478"/>
                  </a:lnTo>
                  <a:lnTo>
                    <a:pt x="6791" y="5170"/>
                  </a:lnTo>
                  <a:lnTo>
                    <a:pt x="6848" y="4737"/>
                  </a:lnTo>
                  <a:lnTo>
                    <a:pt x="7738" y="4132"/>
                  </a:lnTo>
                  <a:lnTo>
                    <a:pt x="8389" y="3961"/>
                  </a:lnTo>
                  <a:lnTo>
                    <a:pt x="8491" y="38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449;p34">
              <a:extLst>
                <a:ext uri="{FF2B5EF4-FFF2-40B4-BE49-F238E27FC236}">
                  <a16:creationId xmlns:a16="http://schemas.microsoft.com/office/drawing/2014/main" id="{57810CE6-6FEA-7230-48FA-A65A017A5236}"/>
                </a:ext>
              </a:extLst>
            </p:cNvPr>
            <p:cNvSpPr/>
            <p:nvPr/>
          </p:nvSpPr>
          <p:spPr>
            <a:xfrm>
              <a:off x="6061750" y="2692150"/>
              <a:ext cx="189200" cy="293600"/>
            </a:xfrm>
            <a:custGeom>
              <a:avLst/>
              <a:gdLst/>
              <a:ahLst/>
              <a:cxnLst/>
              <a:rect l="l" t="t" r="r" b="b"/>
              <a:pathLst>
                <a:path w="7568" h="11744" extrusionOk="0">
                  <a:moveTo>
                    <a:pt x="7373" y="9164"/>
                  </a:moveTo>
                  <a:lnTo>
                    <a:pt x="7282" y="8833"/>
                  </a:lnTo>
                  <a:lnTo>
                    <a:pt x="7168" y="8377"/>
                  </a:lnTo>
                  <a:lnTo>
                    <a:pt x="6483" y="7943"/>
                  </a:lnTo>
                  <a:lnTo>
                    <a:pt x="6597" y="8651"/>
                  </a:lnTo>
                  <a:lnTo>
                    <a:pt x="6038" y="8673"/>
                  </a:lnTo>
                  <a:lnTo>
                    <a:pt x="5947" y="9073"/>
                  </a:lnTo>
                  <a:lnTo>
                    <a:pt x="5342" y="9312"/>
                  </a:lnTo>
                  <a:lnTo>
                    <a:pt x="5022" y="8913"/>
                  </a:lnTo>
                  <a:lnTo>
                    <a:pt x="4634" y="9255"/>
                  </a:lnTo>
                  <a:lnTo>
                    <a:pt x="4143" y="9506"/>
                  </a:lnTo>
                  <a:lnTo>
                    <a:pt x="3870" y="10271"/>
                  </a:lnTo>
                  <a:lnTo>
                    <a:pt x="4029" y="10545"/>
                  </a:lnTo>
                  <a:lnTo>
                    <a:pt x="4588" y="10031"/>
                  </a:lnTo>
                  <a:lnTo>
                    <a:pt x="4965" y="10077"/>
                  </a:lnTo>
                  <a:lnTo>
                    <a:pt x="5182" y="9689"/>
                  </a:lnTo>
                  <a:lnTo>
                    <a:pt x="5730" y="10111"/>
                  </a:lnTo>
                  <a:lnTo>
                    <a:pt x="5513" y="10556"/>
                  </a:lnTo>
                  <a:lnTo>
                    <a:pt x="5787" y="11218"/>
                  </a:lnTo>
                  <a:lnTo>
                    <a:pt x="6757" y="11743"/>
                  </a:lnTo>
                  <a:lnTo>
                    <a:pt x="6951" y="11310"/>
                  </a:lnTo>
                  <a:lnTo>
                    <a:pt x="6654" y="10648"/>
                  </a:lnTo>
                  <a:lnTo>
                    <a:pt x="6996" y="10180"/>
                  </a:lnTo>
                  <a:lnTo>
                    <a:pt x="7350" y="11093"/>
                  </a:lnTo>
                  <a:lnTo>
                    <a:pt x="7567" y="10271"/>
                  </a:lnTo>
                  <a:lnTo>
                    <a:pt x="7487" y="9769"/>
                  </a:lnTo>
                  <a:close/>
                  <a:moveTo>
                    <a:pt x="5296" y="7475"/>
                  </a:moveTo>
                  <a:lnTo>
                    <a:pt x="5296" y="6608"/>
                  </a:lnTo>
                  <a:lnTo>
                    <a:pt x="4782" y="7475"/>
                  </a:lnTo>
                  <a:lnTo>
                    <a:pt x="4862" y="6882"/>
                  </a:lnTo>
                  <a:lnTo>
                    <a:pt x="4429" y="6916"/>
                  </a:lnTo>
                  <a:lnTo>
                    <a:pt x="4383" y="7487"/>
                  </a:lnTo>
                  <a:lnTo>
                    <a:pt x="4212" y="7749"/>
                  </a:lnTo>
                  <a:lnTo>
                    <a:pt x="4075" y="7989"/>
                  </a:lnTo>
                  <a:lnTo>
                    <a:pt x="4611" y="8616"/>
                  </a:lnTo>
                  <a:lnTo>
                    <a:pt x="4840" y="8342"/>
                  </a:lnTo>
                  <a:lnTo>
                    <a:pt x="5045" y="7772"/>
                  </a:lnTo>
                  <a:close/>
                  <a:moveTo>
                    <a:pt x="1005" y="8342"/>
                  </a:moveTo>
                  <a:lnTo>
                    <a:pt x="1382" y="7715"/>
                  </a:lnTo>
                  <a:lnTo>
                    <a:pt x="1861" y="7224"/>
                  </a:lnTo>
                  <a:lnTo>
                    <a:pt x="1644" y="6482"/>
                  </a:lnTo>
                  <a:lnTo>
                    <a:pt x="1302" y="7372"/>
                  </a:lnTo>
                  <a:lnTo>
                    <a:pt x="891" y="8000"/>
                  </a:lnTo>
                  <a:lnTo>
                    <a:pt x="355" y="8571"/>
                  </a:lnTo>
                  <a:lnTo>
                    <a:pt x="1" y="9198"/>
                  </a:lnTo>
                  <a:close/>
                  <a:moveTo>
                    <a:pt x="3493" y="6003"/>
                  </a:moveTo>
                  <a:lnTo>
                    <a:pt x="3664" y="6437"/>
                  </a:lnTo>
                  <a:lnTo>
                    <a:pt x="3641" y="6905"/>
                  </a:lnTo>
                  <a:lnTo>
                    <a:pt x="3721" y="7315"/>
                  </a:lnTo>
                  <a:lnTo>
                    <a:pt x="4189" y="7053"/>
                  </a:lnTo>
                  <a:lnTo>
                    <a:pt x="4531" y="6665"/>
                  </a:lnTo>
                  <a:lnTo>
                    <a:pt x="4497" y="6288"/>
                  </a:lnTo>
                  <a:lnTo>
                    <a:pt x="3984" y="6288"/>
                  </a:lnTo>
                  <a:close/>
                  <a:moveTo>
                    <a:pt x="6346" y="5763"/>
                  </a:moveTo>
                  <a:lnTo>
                    <a:pt x="6083" y="5421"/>
                  </a:lnTo>
                  <a:lnTo>
                    <a:pt x="5319" y="5410"/>
                  </a:lnTo>
                  <a:lnTo>
                    <a:pt x="5889" y="6094"/>
                  </a:lnTo>
                  <a:lnTo>
                    <a:pt x="5924" y="6437"/>
                  </a:lnTo>
                  <a:lnTo>
                    <a:pt x="5456" y="6368"/>
                  </a:lnTo>
                  <a:lnTo>
                    <a:pt x="5627" y="6916"/>
                  </a:lnTo>
                  <a:lnTo>
                    <a:pt x="5867" y="6962"/>
                  </a:lnTo>
                  <a:lnTo>
                    <a:pt x="5969" y="7601"/>
                  </a:lnTo>
                  <a:lnTo>
                    <a:pt x="6323" y="7407"/>
                  </a:lnTo>
                  <a:lnTo>
                    <a:pt x="6083" y="6836"/>
                  </a:lnTo>
                  <a:lnTo>
                    <a:pt x="6026" y="6539"/>
                  </a:lnTo>
                  <a:lnTo>
                    <a:pt x="6665" y="6779"/>
                  </a:lnTo>
                  <a:close/>
                  <a:moveTo>
                    <a:pt x="3071" y="4942"/>
                  </a:moveTo>
                  <a:lnTo>
                    <a:pt x="2763" y="4611"/>
                  </a:lnTo>
                  <a:lnTo>
                    <a:pt x="2078" y="4576"/>
                  </a:lnTo>
                  <a:lnTo>
                    <a:pt x="2557" y="5261"/>
                  </a:lnTo>
                  <a:lnTo>
                    <a:pt x="2957" y="5718"/>
                  </a:lnTo>
                  <a:close/>
                  <a:moveTo>
                    <a:pt x="2158" y="0"/>
                  </a:moveTo>
                  <a:lnTo>
                    <a:pt x="1690" y="0"/>
                  </a:lnTo>
                  <a:lnTo>
                    <a:pt x="1564" y="833"/>
                  </a:lnTo>
                  <a:lnTo>
                    <a:pt x="1713" y="2237"/>
                  </a:lnTo>
                  <a:lnTo>
                    <a:pt x="1347" y="1952"/>
                  </a:lnTo>
                  <a:lnTo>
                    <a:pt x="1519" y="2808"/>
                  </a:lnTo>
                  <a:lnTo>
                    <a:pt x="1690" y="3207"/>
                  </a:lnTo>
                  <a:lnTo>
                    <a:pt x="2158" y="3743"/>
                  </a:lnTo>
                  <a:lnTo>
                    <a:pt x="2215" y="3412"/>
                  </a:lnTo>
                  <a:lnTo>
                    <a:pt x="2477" y="3606"/>
                  </a:lnTo>
                  <a:lnTo>
                    <a:pt x="2260" y="3846"/>
                  </a:lnTo>
                  <a:lnTo>
                    <a:pt x="2272" y="4223"/>
                  </a:lnTo>
                  <a:lnTo>
                    <a:pt x="2694" y="4417"/>
                  </a:lnTo>
                  <a:lnTo>
                    <a:pt x="3402" y="4291"/>
                  </a:lnTo>
                  <a:lnTo>
                    <a:pt x="3972" y="4839"/>
                  </a:lnTo>
                  <a:lnTo>
                    <a:pt x="4132" y="4497"/>
                  </a:lnTo>
                  <a:lnTo>
                    <a:pt x="4486" y="4976"/>
                  </a:lnTo>
                  <a:lnTo>
                    <a:pt x="5170" y="5421"/>
                  </a:lnTo>
                  <a:lnTo>
                    <a:pt x="5205" y="5010"/>
                  </a:lnTo>
                  <a:lnTo>
                    <a:pt x="4919" y="4782"/>
                  </a:lnTo>
                  <a:lnTo>
                    <a:pt x="4931" y="4291"/>
                  </a:lnTo>
                  <a:lnTo>
                    <a:pt x="3858" y="3778"/>
                  </a:lnTo>
                  <a:lnTo>
                    <a:pt x="3527" y="3892"/>
                  </a:lnTo>
                  <a:lnTo>
                    <a:pt x="3093" y="3800"/>
                  </a:lnTo>
                  <a:lnTo>
                    <a:pt x="2808" y="3070"/>
                  </a:lnTo>
                  <a:lnTo>
                    <a:pt x="2820" y="2340"/>
                  </a:lnTo>
                  <a:lnTo>
                    <a:pt x="3242" y="2043"/>
                  </a:lnTo>
                  <a:lnTo>
                    <a:pt x="3333" y="1278"/>
                  </a:lnTo>
                  <a:lnTo>
                    <a:pt x="2945" y="628"/>
                  </a:lnTo>
                  <a:lnTo>
                    <a:pt x="3002" y="251"/>
                  </a:lnTo>
                  <a:lnTo>
                    <a:pt x="2899" y="23"/>
                  </a:lnTo>
                  <a:lnTo>
                    <a:pt x="2683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450;p34">
              <a:extLst>
                <a:ext uri="{FF2B5EF4-FFF2-40B4-BE49-F238E27FC236}">
                  <a16:creationId xmlns:a16="http://schemas.microsoft.com/office/drawing/2014/main" id="{D445182A-EBF8-DB1C-C09E-C853B27AB737}"/>
                </a:ext>
              </a:extLst>
            </p:cNvPr>
            <p:cNvSpPr/>
            <p:nvPr/>
          </p:nvSpPr>
          <p:spPr>
            <a:xfrm>
              <a:off x="6537350" y="3168875"/>
              <a:ext cx="304175" cy="184900"/>
            </a:xfrm>
            <a:custGeom>
              <a:avLst/>
              <a:gdLst/>
              <a:ahLst/>
              <a:cxnLst/>
              <a:rect l="l" t="t" r="r" b="b"/>
              <a:pathLst>
                <a:path w="12167" h="7396" extrusionOk="0">
                  <a:moveTo>
                    <a:pt x="12041" y="3927"/>
                  </a:moveTo>
                  <a:lnTo>
                    <a:pt x="12166" y="3676"/>
                  </a:lnTo>
                  <a:lnTo>
                    <a:pt x="11824" y="3356"/>
                  </a:lnTo>
                  <a:lnTo>
                    <a:pt x="11470" y="2785"/>
                  </a:lnTo>
                  <a:lnTo>
                    <a:pt x="11242" y="2569"/>
                  </a:lnTo>
                  <a:lnTo>
                    <a:pt x="11173" y="2306"/>
                  </a:lnTo>
                  <a:lnTo>
                    <a:pt x="11059" y="2397"/>
                  </a:lnTo>
                  <a:lnTo>
                    <a:pt x="11185" y="3082"/>
                  </a:lnTo>
                  <a:lnTo>
                    <a:pt x="11493" y="3653"/>
                  </a:lnTo>
                  <a:lnTo>
                    <a:pt x="11813" y="4018"/>
                  </a:lnTo>
                  <a:close/>
                  <a:moveTo>
                    <a:pt x="9017" y="2706"/>
                  </a:moveTo>
                  <a:lnTo>
                    <a:pt x="9313" y="2146"/>
                  </a:lnTo>
                  <a:lnTo>
                    <a:pt x="9370" y="1644"/>
                  </a:lnTo>
                  <a:lnTo>
                    <a:pt x="9211" y="1507"/>
                  </a:lnTo>
                  <a:lnTo>
                    <a:pt x="8731" y="1519"/>
                  </a:lnTo>
                  <a:lnTo>
                    <a:pt x="8788" y="2044"/>
                  </a:lnTo>
                  <a:lnTo>
                    <a:pt x="8320" y="2375"/>
                  </a:lnTo>
                  <a:lnTo>
                    <a:pt x="8069" y="2683"/>
                  </a:lnTo>
                  <a:lnTo>
                    <a:pt x="7613" y="2763"/>
                  </a:lnTo>
                  <a:lnTo>
                    <a:pt x="7556" y="2272"/>
                  </a:lnTo>
                  <a:lnTo>
                    <a:pt x="7442" y="2283"/>
                  </a:lnTo>
                  <a:lnTo>
                    <a:pt x="7305" y="2728"/>
                  </a:lnTo>
                  <a:lnTo>
                    <a:pt x="6860" y="2797"/>
                  </a:lnTo>
                  <a:lnTo>
                    <a:pt x="6152" y="2671"/>
                  </a:lnTo>
                  <a:lnTo>
                    <a:pt x="6061" y="2945"/>
                  </a:lnTo>
                  <a:lnTo>
                    <a:pt x="6506" y="3196"/>
                  </a:lnTo>
                  <a:lnTo>
                    <a:pt x="7145" y="3470"/>
                  </a:lnTo>
                  <a:lnTo>
                    <a:pt x="7556" y="3470"/>
                  </a:lnTo>
                  <a:lnTo>
                    <a:pt x="7989" y="3253"/>
                  </a:lnTo>
                  <a:lnTo>
                    <a:pt x="8446" y="3025"/>
                  </a:lnTo>
                  <a:lnTo>
                    <a:pt x="8583" y="2774"/>
                  </a:lnTo>
                  <a:close/>
                  <a:moveTo>
                    <a:pt x="5045" y="4440"/>
                  </a:moveTo>
                  <a:lnTo>
                    <a:pt x="4920" y="3824"/>
                  </a:lnTo>
                  <a:lnTo>
                    <a:pt x="5661" y="3733"/>
                  </a:lnTo>
                  <a:lnTo>
                    <a:pt x="5502" y="3253"/>
                  </a:lnTo>
                  <a:lnTo>
                    <a:pt x="4212" y="2683"/>
                  </a:lnTo>
                  <a:lnTo>
                    <a:pt x="4121" y="2158"/>
                  </a:lnTo>
                  <a:lnTo>
                    <a:pt x="3710" y="1701"/>
                  </a:lnTo>
                  <a:lnTo>
                    <a:pt x="3185" y="1233"/>
                  </a:lnTo>
                  <a:lnTo>
                    <a:pt x="1724" y="720"/>
                  </a:lnTo>
                  <a:lnTo>
                    <a:pt x="355" y="92"/>
                  </a:lnTo>
                  <a:lnTo>
                    <a:pt x="218" y="3048"/>
                  </a:lnTo>
                  <a:lnTo>
                    <a:pt x="1" y="6015"/>
                  </a:lnTo>
                  <a:lnTo>
                    <a:pt x="811" y="6038"/>
                  </a:lnTo>
                  <a:lnTo>
                    <a:pt x="1256" y="6198"/>
                  </a:lnTo>
                  <a:lnTo>
                    <a:pt x="1907" y="5878"/>
                  </a:lnTo>
                  <a:lnTo>
                    <a:pt x="1873" y="5216"/>
                  </a:lnTo>
                  <a:lnTo>
                    <a:pt x="2386" y="4908"/>
                  </a:lnTo>
                  <a:lnTo>
                    <a:pt x="3082" y="4657"/>
                  </a:lnTo>
                  <a:lnTo>
                    <a:pt x="4075" y="5056"/>
                  </a:lnTo>
                  <a:lnTo>
                    <a:pt x="4417" y="5855"/>
                  </a:lnTo>
                  <a:lnTo>
                    <a:pt x="4840" y="6357"/>
                  </a:lnTo>
                  <a:lnTo>
                    <a:pt x="5387" y="6928"/>
                  </a:lnTo>
                  <a:lnTo>
                    <a:pt x="6175" y="7065"/>
                  </a:lnTo>
                  <a:lnTo>
                    <a:pt x="6860" y="7168"/>
                  </a:lnTo>
                  <a:lnTo>
                    <a:pt x="7019" y="7396"/>
                  </a:lnTo>
                  <a:lnTo>
                    <a:pt x="7556" y="7339"/>
                  </a:lnTo>
                  <a:lnTo>
                    <a:pt x="7670" y="7076"/>
                  </a:lnTo>
                  <a:lnTo>
                    <a:pt x="6871" y="6700"/>
                  </a:lnTo>
                  <a:lnTo>
                    <a:pt x="7134" y="6529"/>
                  </a:lnTo>
                  <a:lnTo>
                    <a:pt x="6529" y="6369"/>
                  </a:lnTo>
                  <a:lnTo>
                    <a:pt x="6609" y="5969"/>
                  </a:lnTo>
                  <a:lnTo>
                    <a:pt x="6152" y="5992"/>
                  </a:lnTo>
                  <a:lnTo>
                    <a:pt x="5718" y="5022"/>
                  </a:lnTo>
                  <a:close/>
                  <a:moveTo>
                    <a:pt x="9998" y="1815"/>
                  </a:moveTo>
                  <a:lnTo>
                    <a:pt x="9930" y="1348"/>
                  </a:lnTo>
                  <a:lnTo>
                    <a:pt x="9644" y="1051"/>
                  </a:lnTo>
                  <a:lnTo>
                    <a:pt x="9348" y="674"/>
                  </a:lnTo>
                  <a:lnTo>
                    <a:pt x="9017" y="457"/>
                  </a:lnTo>
                  <a:lnTo>
                    <a:pt x="8743" y="263"/>
                  </a:lnTo>
                  <a:lnTo>
                    <a:pt x="8332" y="1"/>
                  </a:lnTo>
                  <a:lnTo>
                    <a:pt x="8104" y="218"/>
                  </a:lnTo>
                  <a:lnTo>
                    <a:pt x="8663" y="492"/>
                  </a:lnTo>
                  <a:lnTo>
                    <a:pt x="9096" y="880"/>
                  </a:lnTo>
                  <a:lnTo>
                    <a:pt x="9439" y="1176"/>
                  </a:lnTo>
                  <a:lnTo>
                    <a:pt x="9610" y="1519"/>
                  </a:lnTo>
                  <a:lnTo>
                    <a:pt x="9724" y="20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451;p34">
              <a:extLst>
                <a:ext uri="{FF2B5EF4-FFF2-40B4-BE49-F238E27FC236}">
                  <a16:creationId xmlns:a16="http://schemas.microsoft.com/office/drawing/2014/main" id="{1A1CBA53-1D79-4448-B27C-B47E21799092}"/>
                </a:ext>
              </a:extLst>
            </p:cNvPr>
            <p:cNvSpPr/>
            <p:nvPr/>
          </p:nvSpPr>
          <p:spPr>
            <a:xfrm>
              <a:off x="3959925" y="1876450"/>
              <a:ext cx="177200" cy="127000"/>
            </a:xfrm>
            <a:custGeom>
              <a:avLst/>
              <a:gdLst/>
              <a:ahLst/>
              <a:cxnLst/>
              <a:rect l="l" t="t" r="r" b="b"/>
              <a:pathLst>
                <a:path w="7088" h="5080" extrusionOk="0">
                  <a:moveTo>
                    <a:pt x="3686" y="377"/>
                  </a:moveTo>
                  <a:lnTo>
                    <a:pt x="3024" y="366"/>
                  </a:lnTo>
                  <a:lnTo>
                    <a:pt x="2956" y="161"/>
                  </a:lnTo>
                  <a:lnTo>
                    <a:pt x="2271" y="1"/>
                  </a:lnTo>
                  <a:lnTo>
                    <a:pt x="1461" y="309"/>
                  </a:lnTo>
                  <a:lnTo>
                    <a:pt x="445" y="708"/>
                  </a:lnTo>
                  <a:lnTo>
                    <a:pt x="0" y="948"/>
                  </a:lnTo>
                  <a:lnTo>
                    <a:pt x="206" y="1393"/>
                  </a:lnTo>
                  <a:lnTo>
                    <a:pt x="34" y="1621"/>
                  </a:lnTo>
                  <a:lnTo>
                    <a:pt x="320" y="1929"/>
                  </a:lnTo>
                  <a:lnTo>
                    <a:pt x="514" y="2397"/>
                  </a:lnTo>
                  <a:lnTo>
                    <a:pt x="502" y="2705"/>
                  </a:lnTo>
                  <a:lnTo>
                    <a:pt x="833" y="3253"/>
                  </a:lnTo>
                  <a:lnTo>
                    <a:pt x="1176" y="3527"/>
                  </a:lnTo>
                  <a:lnTo>
                    <a:pt x="1701" y="3618"/>
                  </a:lnTo>
                  <a:lnTo>
                    <a:pt x="1689" y="3858"/>
                  </a:lnTo>
                  <a:lnTo>
                    <a:pt x="2066" y="4029"/>
                  </a:lnTo>
                  <a:lnTo>
                    <a:pt x="2157" y="3812"/>
                  </a:lnTo>
                  <a:lnTo>
                    <a:pt x="2636" y="3892"/>
                  </a:lnTo>
                  <a:lnTo>
                    <a:pt x="2739" y="4178"/>
                  </a:lnTo>
                  <a:lnTo>
                    <a:pt x="3253" y="4223"/>
                  </a:lnTo>
                  <a:lnTo>
                    <a:pt x="3629" y="4668"/>
                  </a:lnTo>
                  <a:lnTo>
                    <a:pt x="3663" y="4725"/>
                  </a:lnTo>
                  <a:lnTo>
                    <a:pt x="3937" y="4600"/>
                  </a:lnTo>
                  <a:lnTo>
                    <a:pt x="4325" y="4908"/>
                  </a:lnTo>
                  <a:lnTo>
                    <a:pt x="4725" y="4725"/>
                  </a:lnTo>
                  <a:lnTo>
                    <a:pt x="5067" y="4805"/>
                  </a:lnTo>
                  <a:lnTo>
                    <a:pt x="5546" y="4691"/>
                  </a:lnTo>
                  <a:lnTo>
                    <a:pt x="6254" y="5022"/>
                  </a:lnTo>
                  <a:lnTo>
                    <a:pt x="6402" y="5079"/>
                  </a:lnTo>
                  <a:lnTo>
                    <a:pt x="6174" y="4680"/>
                  </a:lnTo>
                  <a:lnTo>
                    <a:pt x="6722" y="3949"/>
                  </a:lnTo>
                  <a:lnTo>
                    <a:pt x="7053" y="3858"/>
                  </a:lnTo>
                  <a:lnTo>
                    <a:pt x="7087" y="3596"/>
                  </a:lnTo>
                  <a:lnTo>
                    <a:pt x="6653" y="2842"/>
                  </a:lnTo>
                  <a:lnTo>
                    <a:pt x="6574" y="2454"/>
                  </a:lnTo>
                  <a:lnTo>
                    <a:pt x="6311" y="2044"/>
                  </a:lnTo>
                  <a:lnTo>
                    <a:pt x="6688" y="1872"/>
                  </a:lnTo>
                  <a:lnTo>
                    <a:pt x="6653" y="1530"/>
                  </a:lnTo>
                  <a:lnTo>
                    <a:pt x="6402" y="1199"/>
                  </a:lnTo>
                  <a:lnTo>
                    <a:pt x="6322" y="811"/>
                  </a:lnTo>
                  <a:lnTo>
                    <a:pt x="6117" y="549"/>
                  </a:lnTo>
                  <a:lnTo>
                    <a:pt x="5763" y="457"/>
                  </a:lnTo>
                  <a:lnTo>
                    <a:pt x="4519" y="46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452;p34">
              <a:extLst>
                <a:ext uri="{FF2B5EF4-FFF2-40B4-BE49-F238E27FC236}">
                  <a16:creationId xmlns:a16="http://schemas.microsoft.com/office/drawing/2014/main" id="{CC9C3B1A-826D-058B-7B00-F467A4E9DA5A}"/>
                </a:ext>
              </a:extLst>
            </p:cNvPr>
            <p:cNvSpPr/>
            <p:nvPr/>
          </p:nvSpPr>
          <p:spPr>
            <a:xfrm>
              <a:off x="6017825" y="2136950"/>
              <a:ext cx="90750" cy="119275"/>
            </a:xfrm>
            <a:custGeom>
              <a:avLst/>
              <a:gdLst/>
              <a:ahLst/>
              <a:cxnLst/>
              <a:rect l="l" t="t" r="r" b="b"/>
              <a:pathLst>
                <a:path w="3630" h="4771" extrusionOk="0">
                  <a:moveTo>
                    <a:pt x="3435" y="514"/>
                  </a:moveTo>
                  <a:lnTo>
                    <a:pt x="3435" y="514"/>
                  </a:lnTo>
                  <a:lnTo>
                    <a:pt x="2648" y="0"/>
                  </a:lnTo>
                  <a:lnTo>
                    <a:pt x="2659" y="502"/>
                  </a:lnTo>
                  <a:lnTo>
                    <a:pt x="1769" y="867"/>
                  </a:lnTo>
                  <a:lnTo>
                    <a:pt x="2146" y="1335"/>
                  </a:lnTo>
                  <a:lnTo>
                    <a:pt x="1495" y="1312"/>
                  </a:lnTo>
                  <a:lnTo>
                    <a:pt x="982" y="1027"/>
                  </a:lnTo>
                  <a:lnTo>
                    <a:pt x="833" y="1655"/>
                  </a:lnTo>
                  <a:lnTo>
                    <a:pt x="297" y="2134"/>
                  </a:lnTo>
                  <a:lnTo>
                    <a:pt x="0" y="2705"/>
                  </a:lnTo>
                  <a:lnTo>
                    <a:pt x="468" y="2944"/>
                  </a:lnTo>
                  <a:lnTo>
                    <a:pt x="948" y="3047"/>
                  </a:lnTo>
                  <a:lnTo>
                    <a:pt x="1062" y="3195"/>
                  </a:lnTo>
                  <a:lnTo>
                    <a:pt x="1119" y="3686"/>
                  </a:lnTo>
                  <a:lnTo>
                    <a:pt x="1278" y="3857"/>
                  </a:lnTo>
                  <a:lnTo>
                    <a:pt x="1153" y="3960"/>
                  </a:lnTo>
                  <a:lnTo>
                    <a:pt x="1142" y="4371"/>
                  </a:lnTo>
                  <a:lnTo>
                    <a:pt x="1404" y="4519"/>
                  </a:lnTo>
                  <a:lnTo>
                    <a:pt x="1632" y="4599"/>
                  </a:lnTo>
                  <a:lnTo>
                    <a:pt x="1746" y="4770"/>
                  </a:lnTo>
                  <a:lnTo>
                    <a:pt x="1940" y="4702"/>
                  </a:lnTo>
                  <a:lnTo>
                    <a:pt x="1940" y="4519"/>
                  </a:lnTo>
                  <a:lnTo>
                    <a:pt x="2374" y="4702"/>
                  </a:lnTo>
                  <a:lnTo>
                    <a:pt x="2397" y="4622"/>
                  </a:lnTo>
                  <a:lnTo>
                    <a:pt x="2739" y="4645"/>
                  </a:lnTo>
                  <a:lnTo>
                    <a:pt x="2831" y="4234"/>
                  </a:lnTo>
                  <a:lnTo>
                    <a:pt x="3333" y="4188"/>
                  </a:lnTo>
                  <a:lnTo>
                    <a:pt x="3629" y="4131"/>
                  </a:lnTo>
                  <a:lnTo>
                    <a:pt x="3618" y="3903"/>
                  </a:lnTo>
                  <a:lnTo>
                    <a:pt x="3002" y="3504"/>
                  </a:lnTo>
                  <a:lnTo>
                    <a:pt x="2637" y="3367"/>
                  </a:lnTo>
                  <a:lnTo>
                    <a:pt x="2659" y="3264"/>
                  </a:lnTo>
                  <a:lnTo>
                    <a:pt x="2488" y="2865"/>
                  </a:lnTo>
                  <a:lnTo>
                    <a:pt x="2682" y="2625"/>
                  </a:lnTo>
                  <a:lnTo>
                    <a:pt x="3093" y="2477"/>
                  </a:lnTo>
                  <a:lnTo>
                    <a:pt x="3230" y="2203"/>
                  </a:lnTo>
                  <a:lnTo>
                    <a:pt x="3276" y="2054"/>
                  </a:lnTo>
                  <a:lnTo>
                    <a:pt x="3549" y="1849"/>
                  </a:lnTo>
                  <a:lnTo>
                    <a:pt x="3150" y="1210"/>
                  </a:lnTo>
                  <a:lnTo>
                    <a:pt x="3196" y="913"/>
                  </a:lnTo>
                  <a:lnTo>
                    <a:pt x="3321" y="628"/>
                  </a:lnTo>
                  <a:lnTo>
                    <a:pt x="3629" y="662"/>
                  </a:lnTo>
                  <a:lnTo>
                    <a:pt x="3629" y="662"/>
                  </a:lnTo>
                  <a:lnTo>
                    <a:pt x="3629" y="662"/>
                  </a:lnTo>
                  <a:lnTo>
                    <a:pt x="3629" y="66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453;p34">
              <a:extLst>
                <a:ext uri="{FF2B5EF4-FFF2-40B4-BE49-F238E27FC236}">
                  <a16:creationId xmlns:a16="http://schemas.microsoft.com/office/drawing/2014/main" id="{781C8E64-ED95-87C0-AFDF-2A3D7218C19B}"/>
                </a:ext>
              </a:extLst>
            </p:cNvPr>
            <p:cNvSpPr/>
            <p:nvPr/>
          </p:nvSpPr>
          <p:spPr>
            <a:xfrm>
              <a:off x="3544225" y="2152350"/>
              <a:ext cx="59950" cy="123275"/>
            </a:xfrm>
            <a:custGeom>
              <a:avLst/>
              <a:gdLst/>
              <a:ahLst/>
              <a:cxnLst/>
              <a:rect l="l" t="t" r="r" b="b"/>
              <a:pathLst>
                <a:path w="2398" h="4931" extrusionOk="0">
                  <a:moveTo>
                    <a:pt x="1507" y="4691"/>
                  </a:moveTo>
                  <a:lnTo>
                    <a:pt x="1450" y="4383"/>
                  </a:lnTo>
                  <a:lnTo>
                    <a:pt x="1735" y="4029"/>
                  </a:lnTo>
                  <a:lnTo>
                    <a:pt x="1849" y="3789"/>
                  </a:lnTo>
                  <a:lnTo>
                    <a:pt x="1598" y="3515"/>
                  </a:lnTo>
                  <a:lnTo>
                    <a:pt x="1826" y="2899"/>
                  </a:lnTo>
                  <a:lnTo>
                    <a:pt x="1541" y="2363"/>
                  </a:lnTo>
                  <a:lnTo>
                    <a:pt x="1849" y="2294"/>
                  </a:lnTo>
                  <a:lnTo>
                    <a:pt x="1895" y="1861"/>
                  </a:lnTo>
                  <a:lnTo>
                    <a:pt x="2021" y="1735"/>
                  </a:lnTo>
                  <a:lnTo>
                    <a:pt x="2055" y="1039"/>
                  </a:lnTo>
                  <a:lnTo>
                    <a:pt x="2397" y="799"/>
                  </a:lnTo>
                  <a:lnTo>
                    <a:pt x="2203" y="354"/>
                  </a:lnTo>
                  <a:lnTo>
                    <a:pt x="1781" y="320"/>
                  </a:lnTo>
                  <a:lnTo>
                    <a:pt x="1655" y="434"/>
                  </a:lnTo>
                  <a:lnTo>
                    <a:pt x="1222" y="434"/>
                  </a:lnTo>
                  <a:lnTo>
                    <a:pt x="1050" y="0"/>
                  </a:lnTo>
                  <a:lnTo>
                    <a:pt x="754" y="126"/>
                  </a:lnTo>
                  <a:lnTo>
                    <a:pt x="480" y="354"/>
                  </a:lnTo>
                  <a:lnTo>
                    <a:pt x="491" y="651"/>
                  </a:lnTo>
                  <a:lnTo>
                    <a:pt x="628" y="970"/>
                  </a:lnTo>
                  <a:lnTo>
                    <a:pt x="640" y="1347"/>
                  </a:lnTo>
                  <a:lnTo>
                    <a:pt x="457" y="1895"/>
                  </a:lnTo>
                  <a:lnTo>
                    <a:pt x="400" y="2249"/>
                  </a:lnTo>
                  <a:lnTo>
                    <a:pt x="80" y="2579"/>
                  </a:lnTo>
                  <a:lnTo>
                    <a:pt x="1" y="3173"/>
                  </a:lnTo>
                  <a:lnTo>
                    <a:pt x="172" y="3515"/>
                  </a:lnTo>
                  <a:lnTo>
                    <a:pt x="491" y="3607"/>
                  </a:lnTo>
                  <a:lnTo>
                    <a:pt x="548" y="4177"/>
                  </a:lnTo>
                  <a:lnTo>
                    <a:pt x="411" y="4908"/>
                  </a:lnTo>
                  <a:lnTo>
                    <a:pt x="811" y="4805"/>
                  </a:lnTo>
                  <a:lnTo>
                    <a:pt x="1199" y="493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454;p34">
              <a:extLst>
                <a:ext uri="{FF2B5EF4-FFF2-40B4-BE49-F238E27FC236}">
                  <a16:creationId xmlns:a16="http://schemas.microsoft.com/office/drawing/2014/main" id="{1D39E7F6-2FFB-1A8F-DB08-B6E940256461}"/>
                </a:ext>
              </a:extLst>
            </p:cNvPr>
            <p:cNvSpPr/>
            <p:nvPr/>
          </p:nvSpPr>
          <p:spPr>
            <a:xfrm>
              <a:off x="2492025" y="3550900"/>
              <a:ext cx="169500" cy="186625"/>
            </a:xfrm>
            <a:custGeom>
              <a:avLst/>
              <a:gdLst/>
              <a:ahLst/>
              <a:cxnLst/>
              <a:rect l="l" t="t" r="r" b="b"/>
              <a:pathLst>
                <a:path w="6780" h="7465" extrusionOk="0">
                  <a:moveTo>
                    <a:pt x="3378" y="754"/>
                  </a:moveTo>
                  <a:lnTo>
                    <a:pt x="3344" y="492"/>
                  </a:lnTo>
                  <a:lnTo>
                    <a:pt x="2568" y="12"/>
                  </a:lnTo>
                  <a:lnTo>
                    <a:pt x="1838" y="1"/>
                  </a:lnTo>
                  <a:lnTo>
                    <a:pt x="491" y="275"/>
                  </a:lnTo>
                  <a:lnTo>
                    <a:pt x="183" y="1074"/>
                  </a:lnTo>
                  <a:lnTo>
                    <a:pt x="217" y="1553"/>
                  </a:lnTo>
                  <a:lnTo>
                    <a:pt x="0" y="2637"/>
                  </a:lnTo>
                  <a:lnTo>
                    <a:pt x="1598" y="4121"/>
                  </a:lnTo>
                  <a:lnTo>
                    <a:pt x="2260" y="4269"/>
                  </a:lnTo>
                  <a:lnTo>
                    <a:pt x="3287" y="4942"/>
                  </a:lnTo>
                  <a:lnTo>
                    <a:pt x="4120" y="5296"/>
                  </a:lnTo>
                  <a:lnTo>
                    <a:pt x="4280" y="5695"/>
                  </a:lnTo>
                  <a:lnTo>
                    <a:pt x="3686" y="7065"/>
                  </a:lnTo>
                  <a:lnTo>
                    <a:pt x="4497" y="7316"/>
                  </a:lnTo>
                  <a:lnTo>
                    <a:pt x="5376" y="7464"/>
                  </a:lnTo>
                  <a:lnTo>
                    <a:pt x="5980" y="7305"/>
                  </a:lnTo>
                  <a:lnTo>
                    <a:pt x="6597" y="6620"/>
                  </a:lnTo>
                  <a:lnTo>
                    <a:pt x="6631" y="5810"/>
                  </a:lnTo>
                  <a:lnTo>
                    <a:pt x="6734" y="5296"/>
                  </a:lnTo>
                  <a:lnTo>
                    <a:pt x="6779" y="4748"/>
                  </a:lnTo>
                  <a:lnTo>
                    <a:pt x="6734" y="4258"/>
                  </a:lnTo>
                  <a:lnTo>
                    <a:pt x="6437" y="4086"/>
                  </a:lnTo>
                  <a:lnTo>
                    <a:pt x="6152" y="4235"/>
                  </a:lnTo>
                  <a:lnTo>
                    <a:pt x="5866" y="4200"/>
                  </a:lnTo>
                  <a:lnTo>
                    <a:pt x="5741" y="3835"/>
                  </a:lnTo>
                  <a:lnTo>
                    <a:pt x="5592" y="3014"/>
                  </a:lnTo>
                  <a:lnTo>
                    <a:pt x="5421" y="2740"/>
                  </a:lnTo>
                  <a:lnTo>
                    <a:pt x="4862" y="2500"/>
                  </a:lnTo>
                  <a:lnTo>
                    <a:pt x="4565" y="2671"/>
                  </a:lnTo>
                  <a:lnTo>
                    <a:pt x="3709" y="2500"/>
                  </a:lnTo>
                  <a:lnTo>
                    <a:pt x="3652" y="12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455;p34">
              <a:extLst>
                <a:ext uri="{FF2B5EF4-FFF2-40B4-BE49-F238E27FC236}">
                  <a16:creationId xmlns:a16="http://schemas.microsoft.com/office/drawing/2014/main" id="{2CCC97A5-5CBF-BBEA-A75C-4DDA8333FC7D}"/>
                </a:ext>
              </a:extLst>
            </p:cNvPr>
            <p:cNvSpPr/>
            <p:nvPr/>
          </p:nvSpPr>
          <p:spPr>
            <a:xfrm>
              <a:off x="4390150" y="2374025"/>
              <a:ext cx="10875" cy="26850"/>
            </a:xfrm>
            <a:custGeom>
              <a:avLst/>
              <a:gdLst/>
              <a:ahLst/>
              <a:cxnLst/>
              <a:rect l="l" t="t" r="r" b="b"/>
              <a:pathLst>
                <a:path w="435" h="1074" extrusionOk="0">
                  <a:moveTo>
                    <a:pt x="377" y="126"/>
                  </a:moveTo>
                  <a:lnTo>
                    <a:pt x="92" y="1"/>
                  </a:lnTo>
                  <a:lnTo>
                    <a:pt x="1" y="617"/>
                  </a:lnTo>
                  <a:lnTo>
                    <a:pt x="195" y="720"/>
                  </a:lnTo>
                  <a:lnTo>
                    <a:pt x="24" y="834"/>
                  </a:lnTo>
                  <a:lnTo>
                    <a:pt x="12" y="1073"/>
                  </a:lnTo>
                  <a:lnTo>
                    <a:pt x="354" y="959"/>
                  </a:lnTo>
                  <a:lnTo>
                    <a:pt x="434" y="6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456;p34">
              <a:extLst>
                <a:ext uri="{FF2B5EF4-FFF2-40B4-BE49-F238E27FC236}">
                  <a16:creationId xmlns:a16="http://schemas.microsoft.com/office/drawing/2014/main" id="{9894A078-EB68-F0BE-708F-5BC86B3F8DF6}"/>
                </a:ext>
              </a:extLst>
            </p:cNvPr>
            <p:cNvSpPr/>
            <p:nvPr/>
          </p:nvSpPr>
          <p:spPr>
            <a:xfrm>
              <a:off x="4709975" y="2519525"/>
              <a:ext cx="17425" cy="35400"/>
            </a:xfrm>
            <a:custGeom>
              <a:avLst/>
              <a:gdLst/>
              <a:ahLst/>
              <a:cxnLst/>
              <a:rect l="l" t="t" r="r" b="b"/>
              <a:pathLst>
                <a:path w="697" h="1416" extrusionOk="0">
                  <a:moveTo>
                    <a:pt x="583" y="1359"/>
                  </a:moveTo>
                  <a:lnTo>
                    <a:pt x="697" y="811"/>
                  </a:lnTo>
                  <a:lnTo>
                    <a:pt x="628" y="286"/>
                  </a:lnTo>
                  <a:lnTo>
                    <a:pt x="355" y="1"/>
                  </a:lnTo>
                  <a:lnTo>
                    <a:pt x="149" y="103"/>
                  </a:lnTo>
                  <a:lnTo>
                    <a:pt x="1" y="571"/>
                  </a:lnTo>
                  <a:lnTo>
                    <a:pt x="115" y="1245"/>
                  </a:lnTo>
                  <a:lnTo>
                    <a:pt x="366" y="14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457;p34">
              <a:extLst>
                <a:ext uri="{FF2B5EF4-FFF2-40B4-BE49-F238E27FC236}">
                  <a16:creationId xmlns:a16="http://schemas.microsoft.com/office/drawing/2014/main" id="{069CA2DC-ACCC-5ABA-F557-657B67C3316D}"/>
                </a:ext>
              </a:extLst>
            </p:cNvPr>
            <p:cNvSpPr/>
            <p:nvPr/>
          </p:nvSpPr>
          <p:spPr>
            <a:xfrm>
              <a:off x="4082300" y="2021400"/>
              <a:ext cx="171225" cy="100150"/>
            </a:xfrm>
            <a:custGeom>
              <a:avLst/>
              <a:gdLst/>
              <a:ahLst/>
              <a:cxnLst/>
              <a:rect l="l" t="t" r="r" b="b"/>
              <a:pathLst>
                <a:path w="6849" h="4006" extrusionOk="0">
                  <a:moveTo>
                    <a:pt x="4303" y="0"/>
                  </a:moveTo>
                  <a:lnTo>
                    <a:pt x="4007" y="0"/>
                  </a:lnTo>
                  <a:lnTo>
                    <a:pt x="3870" y="217"/>
                  </a:lnTo>
                  <a:lnTo>
                    <a:pt x="3356" y="297"/>
                  </a:lnTo>
                  <a:lnTo>
                    <a:pt x="3128" y="422"/>
                  </a:lnTo>
                  <a:lnTo>
                    <a:pt x="2786" y="217"/>
                  </a:lnTo>
                  <a:lnTo>
                    <a:pt x="2329" y="217"/>
                  </a:lnTo>
                  <a:lnTo>
                    <a:pt x="1873" y="114"/>
                  </a:lnTo>
                  <a:lnTo>
                    <a:pt x="1599" y="297"/>
                  </a:lnTo>
                  <a:lnTo>
                    <a:pt x="1176" y="479"/>
                  </a:lnTo>
                  <a:lnTo>
                    <a:pt x="914" y="1084"/>
                  </a:lnTo>
                  <a:lnTo>
                    <a:pt x="537" y="1701"/>
                  </a:lnTo>
                  <a:lnTo>
                    <a:pt x="1" y="1849"/>
                  </a:lnTo>
                  <a:lnTo>
                    <a:pt x="412" y="2214"/>
                  </a:lnTo>
                  <a:lnTo>
                    <a:pt x="526" y="2477"/>
                  </a:lnTo>
                  <a:lnTo>
                    <a:pt x="982" y="2693"/>
                  </a:lnTo>
                  <a:lnTo>
                    <a:pt x="1085" y="3047"/>
                  </a:lnTo>
                  <a:lnTo>
                    <a:pt x="1519" y="3310"/>
                  </a:lnTo>
                  <a:lnTo>
                    <a:pt x="1724" y="3127"/>
                  </a:lnTo>
                  <a:lnTo>
                    <a:pt x="1930" y="3218"/>
                  </a:lnTo>
                  <a:lnTo>
                    <a:pt x="1770" y="3378"/>
                  </a:lnTo>
                  <a:lnTo>
                    <a:pt x="1907" y="3526"/>
                  </a:lnTo>
                  <a:lnTo>
                    <a:pt x="2169" y="3892"/>
                  </a:lnTo>
                  <a:lnTo>
                    <a:pt x="2443" y="3823"/>
                  </a:lnTo>
                  <a:lnTo>
                    <a:pt x="3014" y="3960"/>
                  </a:lnTo>
                  <a:lnTo>
                    <a:pt x="4075" y="4006"/>
                  </a:lnTo>
                  <a:lnTo>
                    <a:pt x="4406" y="3778"/>
                  </a:lnTo>
                  <a:lnTo>
                    <a:pt x="5239" y="3584"/>
                  </a:lnTo>
                  <a:lnTo>
                    <a:pt x="5810" y="3892"/>
                  </a:lnTo>
                  <a:lnTo>
                    <a:pt x="6232" y="3994"/>
                  </a:lnTo>
                  <a:lnTo>
                    <a:pt x="6289" y="2933"/>
                  </a:lnTo>
                  <a:lnTo>
                    <a:pt x="6517" y="3013"/>
                  </a:lnTo>
                  <a:lnTo>
                    <a:pt x="6848" y="2819"/>
                  </a:lnTo>
                  <a:lnTo>
                    <a:pt x="6791" y="2591"/>
                  </a:lnTo>
                  <a:lnTo>
                    <a:pt x="6449" y="2442"/>
                  </a:lnTo>
                  <a:lnTo>
                    <a:pt x="6129" y="2579"/>
                  </a:lnTo>
                  <a:lnTo>
                    <a:pt x="5787" y="2420"/>
                  </a:lnTo>
                  <a:lnTo>
                    <a:pt x="5604" y="2020"/>
                  </a:lnTo>
                  <a:lnTo>
                    <a:pt x="5627" y="1643"/>
                  </a:lnTo>
                  <a:lnTo>
                    <a:pt x="5547" y="1255"/>
                  </a:lnTo>
                  <a:lnTo>
                    <a:pt x="5057" y="731"/>
                  </a:lnTo>
                  <a:lnTo>
                    <a:pt x="4794" y="354"/>
                  </a:lnTo>
                  <a:lnTo>
                    <a:pt x="4532" y="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458;p34">
              <a:extLst>
                <a:ext uri="{FF2B5EF4-FFF2-40B4-BE49-F238E27FC236}">
                  <a16:creationId xmlns:a16="http://schemas.microsoft.com/office/drawing/2014/main" id="{D3C87A29-C43C-30E5-F6B6-C3C4F78FCC9A}"/>
                </a:ext>
              </a:extLst>
            </p:cNvPr>
            <p:cNvSpPr/>
            <p:nvPr/>
          </p:nvSpPr>
          <p:spPr>
            <a:xfrm>
              <a:off x="4052075" y="1374325"/>
              <a:ext cx="2474475" cy="802875"/>
            </a:xfrm>
            <a:custGeom>
              <a:avLst/>
              <a:gdLst/>
              <a:ahLst/>
              <a:cxnLst/>
              <a:rect l="l" t="t" r="r" b="b"/>
              <a:pathLst>
                <a:path w="98979" h="32115" extrusionOk="0">
                  <a:moveTo>
                    <a:pt x="37501" y="1461"/>
                  </a:moveTo>
                  <a:lnTo>
                    <a:pt x="36862" y="890"/>
                  </a:lnTo>
                  <a:lnTo>
                    <a:pt x="34922" y="308"/>
                  </a:lnTo>
                  <a:lnTo>
                    <a:pt x="33575" y="0"/>
                  </a:lnTo>
                  <a:lnTo>
                    <a:pt x="32685" y="137"/>
                  </a:lnTo>
                  <a:lnTo>
                    <a:pt x="31932" y="548"/>
                  </a:lnTo>
                  <a:lnTo>
                    <a:pt x="32765" y="662"/>
                  </a:lnTo>
                  <a:lnTo>
                    <a:pt x="33700" y="1119"/>
                  </a:lnTo>
                  <a:lnTo>
                    <a:pt x="34842" y="1358"/>
                  </a:lnTo>
                  <a:lnTo>
                    <a:pt x="36485" y="1541"/>
                  </a:lnTo>
                  <a:close/>
                  <a:moveTo>
                    <a:pt x="12006" y="423"/>
                  </a:moveTo>
                  <a:lnTo>
                    <a:pt x="12131" y="331"/>
                  </a:lnTo>
                  <a:lnTo>
                    <a:pt x="11321" y="206"/>
                  </a:lnTo>
                  <a:lnTo>
                    <a:pt x="10922" y="308"/>
                  </a:lnTo>
                  <a:lnTo>
                    <a:pt x="10739" y="445"/>
                  </a:lnTo>
                  <a:lnTo>
                    <a:pt x="10522" y="274"/>
                  </a:lnTo>
                  <a:lnTo>
                    <a:pt x="9781" y="286"/>
                  </a:lnTo>
                  <a:lnTo>
                    <a:pt x="8902" y="400"/>
                  </a:lnTo>
                  <a:lnTo>
                    <a:pt x="9997" y="411"/>
                  </a:lnTo>
                  <a:lnTo>
                    <a:pt x="9838" y="605"/>
                  </a:lnTo>
                  <a:lnTo>
                    <a:pt x="10465" y="742"/>
                  </a:lnTo>
                  <a:lnTo>
                    <a:pt x="10979" y="639"/>
                  </a:lnTo>
                  <a:lnTo>
                    <a:pt x="10990" y="548"/>
                  </a:lnTo>
                  <a:lnTo>
                    <a:pt x="11412" y="502"/>
                  </a:lnTo>
                  <a:close/>
                  <a:moveTo>
                    <a:pt x="40605" y="1826"/>
                  </a:moveTo>
                  <a:lnTo>
                    <a:pt x="40399" y="1575"/>
                  </a:lnTo>
                  <a:lnTo>
                    <a:pt x="38608" y="1199"/>
                  </a:lnTo>
                  <a:lnTo>
                    <a:pt x="38185" y="1164"/>
                  </a:lnTo>
                  <a:lnTo>
                    <a:pt x="37866" y="1233"/>
                  </a:lnTo>
                  <a:lnTo>
                    <a:pt x="38037" y="2089"/>
                  </a:lnTo>
                  <a:close/>
                  <a:moveTo>
                    <a:pt x="42773" y="2728"/>
                  </a:moveTo>
                  <a:lnTo>
                    <a:pt x="41461" y="2625"/>
                  </a:lnTo>
                  <a:lnTo>
                    <a:pt x="41951" y="2454"/>
                  </a:lnTo>
                  <a:lnTo>
                    <a:pt x="40776" y="2249"/>
                  </a:lnTo>
                  <a:lnTo>
                    <a:pt x="39909" y="2511"/>
                  </a:lnTo>
                  <a:lnTo>
                    <a:pt x="39772" y="2796"/>
                  </a:lnTo>
                  <a:lnTo>
                    <a:pt x="39977" y="3104"/>
                  </a:lnTo>
                  <a:lnTo>
                    <a:pt x="38996" y="3082"/>
                  </a:lnTo>
                  <a:lnTo>
                    <a:pt x="38243" y="3458"/>
                  </a:lnTo>
                  <a:lnTo>
                    <a:pt x="37626" y="3298"/>
                  </a:lnTo>
                  <a:lnTo>
                    <a:pt x="36302" y="3367"/>
                  </a:lnTo>
                  <a:lnTo>
                    <a:pt x="36348" y="3561"/>
                  </a:lnTo>
                  <a:lnTo>
                    <a:pt x="35036" y="3652"/>
                  </a:lnTo>
                  <a:lnTo>
                    <a:pt x="34328" y="3995"/>
                  </a:lnTo>
                  <a:lnTo>
                    <a:pt x="33735" y="4029"/>
                  </a:lnTo>
                  <a:lnTo>
                    <a:pt x="33564" y="4497"/>
                  </a:lnTo>
                  <a:lnTo>
                    <a:pt x="34340" y="4873"/>
                  </a:lnTo>
                  <a:lnTo>
                    <a:pt x="33244" y="4965"/>
                  </a:lnTo>
                  <a:lnTo>
                    <a:pt x="31886" y="4930"/>
                  </a:lnTo>
                  <a:lnTo>
                    <a:pt x="31064" y="5079"/>
                  </a:lnTo>
                  <a:lnTo>
                    <a:pt x="31749" y="5855"/>
                  </a:lnTo>
                  <a:lnTo>
                    <a:pt x="32730" y="6471"/>
                  </a:lnTo>
                  <a:lnTo>
                    <a:pt x="31361" y="6037"/>
                  </a:lnTo>
                  <a:lnTo>
                    <a:pt x="30231" y="6083"/>
                  </a:lnTo>
                  <a:lnTo>
                    <a:pt x="29512" y="6368"/>
                  </a:lnTo>
                  <a:lnTo>
                    <a:pt x="30151" y="6905"/>
                  </a:lnTo>
                  <a:lnTo>
                    <a:pt x="29455" y="6768"/>
                  </a:lnTo>
                  <a:lnTo>
                    <a:pt x="29158" y="6049"/>
                  </a:lnTo>
                  <a:lnTo>
                    <a:pt x="28554" y="5649"/>
                  </a:lnTo>
                  <a:lnTo>
                    <a:pt x="28303" y="5672"/>
                  </a:lnTo>
                  <a:lnTo>
                    <a:pt x="28805" y="6197"/>
                  </a:lnTo>
                  <a:lnTo>
                    <a:pt x="28154" y="6699"/>
                  </a:lnTo>
                  <a:lnTo>
                    <a:pt x="29307" y="7293"/>
                  </a:lnTo>
                  <a:lnTo>
                    <a:pt x="29364" y="8069"/>
                  </a:lnTo>
                  <a:lnTo>
                    <a:pt x="29786" y="8480"/>
                  </a:lnTo>
                  <a:lnTo>
                    <a:pt x="30448" y="8548"/>
                  </a:lnTo>
                  <a:lnTo>
                    <a:pt x="30505" y="9050"/>
                  </a:lnTo>
                  <a:lnTo>
                    <a:pt x="31133" y="9495"/>
                  </a:lnTo>
                  <a:lnTo>
                    <a:pt x="30870" y="9860"/>
                  </a:lnTo>
                  <a:lnTo>
                    <a:pt x="30939" y="10248"/>
                  </a:lnTo>
                  <a:lnTo>
                    <a:pt x="30414" y="10442"/>
                  </a:lnTo>
                  <a:lnTo>
                    <a:pt x="30334" y="10728"/>
                  </a:lnTo>
                  <a:lnTo>
                    <a:pt x="29581" y="10614"/>
                  </a:lnTo>
                  <a:lnTo>
                    <a:pt x="30083" y="9507"/>
                  </a:lnTo>
                  <a:lnTo>
                    <a:pt x="30014" y="8993"/>
                  </a:lnTo>
                  <a:lnTo>
                    <a:pt x="29056" y="8514"/>
                  </a:lnTo>
                  <a:lnTo>
                    <a:pt x="28508" y="7475"/>
                  </a:lnTo>
                  <a:lnTo>
                    <a:pt x="27983" y="6950"/>
                  </a:lnTo>
                  <a:lnTo>
                    <a:pt x="27469" y="6722"/>
                  </a:lnTo>
                  <a:lnTo>
                    <a:pt x="27584" y="6117"/>
                  </a:lnTo>
                  <a:lnTo>
                    <a:pt x="27173" y="5706"/>
                  </a:lnTo>
                  <a:lnTo>
                    <a:pt x="25564" y="5512"/>
                  </a:lnTo>
                  <a:lnTo>
                    <a:pt x="25255" y="5649"/>
                  </a:lnTo>
                  <a:lnTo>
                    <a:pt x="25335" y="6323"/>
                  </a:lnTo>
                  <a:lnTo>
                    <a:pt x="24719" y="6996"/>
                  </a:lnTo>
                  <a:lnTo>
                    <a:pt x="24890" y="7236"/>
                  </a:lnTo>
                  <a:lnTo>
                    <a:pt x="25564" y="7818"/>
                  </a:lnTo>
                  <a:lnTo>
                    <a:pt x="25575" y="8194"/>
                  </a:lnTo>
                  <a:lnTo>
                    <a:pt x="26328" y="8263"/>
                  </a:lnTo>
                  <a:lnTo>
                    <a:pt x="26442" y="8423"/>
                  </a:lnTo>
                  <a:lnTo>
                    <a:pt x="27275" y="8833"/>
                  </a:lnTo>
                  <a:lnTo>
                    <a:pt x="27127" y="9233"/>
                  </a:lnTo>
                  <a:lnTo>
                    <a:pt x="24491" y="8365"/>
                  </a:lnTo>
                  <a:lnTo>
                    <a:pt x="23544" y="8114"/>
                  </a:lnTo>
                  <a:lnTo>
                    <a:pt x="21718" y="7886"/>
                  </a:lnTo>
                  <a:lnTo>
                    <a:pt x="21546" y="8137"/>
                  </a:lnTo>
                  <a:lnTo>
                    <a:pt x="22391" y="8571"/>
                  </a:lnTo>
                  <a:lnTo>
                    <a:pt x="22003" y="9084"/>
                  </a:lnTo>
                  <a:lnTo>
                    <a:pt x="21090" y="8628"/>
                  </a:lnTo>
                  <a:lnTo>
                    <a:pt x="20382" y="8947"/>
                  </a:lnTo>
                  <a:lnTo>
                    <a:pt x="19298" y="8959"/>
                  </a:lnTo>
                  <a:lnTo>
                    <a:pt x="19002" y="9233"/>
                  </a:lnTo>
                  <a:lnTo>
                    <a:pt x="18237" y="9141"/>
                  </a:lnTo>
                  <a:lnTo>
                    <a:pt x="18602" y="8674"/>
                  </a:lnTo>
                  <a:lnTo>
                    <a:pt x="18146" y="8651"/>
                  </a:lnTo>
                  <a:lnTo>
                    <a:pt x="16388" y="9301"/>
                  </a:lnTo>
                  <a:lnTo>
                    <a:pt x="15304" y="9678"/>
                  </a:lnTo>
                  <a:lnTo>
                    <a:pt x="15361" y="10169"/>
                  </a:lnTo>
                  <a:lnTo>
                    <a:pt x="14505" y="10340"/>
                  </a:lnTo>
                  <a:lnTo>
                    <a:pt x="13935" y="10077"/>
                  </a:lnTo>
                  <a:lnTo>
                    <a:pt x="13763" y="9644"/>
                  </a:lnTo>
                  <a:lnTo>
                    <a:pt x="14471" y="9541"/>
                  </a:lnTo>
                  <a:lnTo>
                    <a:pt x="13957" y="9119"/>
                  </a:lnTo>
                  <a:lnTo>
                    <a:pt x="12223" y="8856"/>
                  </a:lnTo>
                  <a:lnTo>
                    <a:pt x="12839" y="9347"/>
                  </a:lnTo>
                  <a:lnTo>
                    <a:pt x="12725" y="9803"/>
                  </a:lnTo>
                  <a:lnTo>
                    <a:pt x="13387" y="10271"/>
                  </a:lnTo>
                  <a:lnTo>
                    <a:pt x="13238" y="10819"/>
                  </a:lnTo>
                  <a:lnTo>
                    <a:pt x="12576" y="10545"/>
                  </a:lnTo>
                  <a:lnTo>
                    <a:pt x="12006" y="10500"/>
                  </a:lnTo>
                  <a:lnTo>
                    <a:pt x="10865" y="11276"/>
                  </a:lnTo>
                  <a:lnTo>
                    <a:pt x="11470" y="11858"/>
                  </a:lnTo>
                  <a:lnTo>
                    <a:pt x="11013" y="12052"/>
                  </a:lnTo>
                  <a:lnTo>
                    <a:pt x="9381" y="11561"/>
                  </a:lnTo>
                  <a:lnTo>
                    <a:pt x="9084" y="11858"/>
                  </a:lnTo>
                  <a:lnTo>
                    <a:pt x="9552" y="12200"/>
                  </a:lnTo>
                  <a:lnTo>
                    <a:pt x="9587" y="12588"/>
                  </a:lnTo>
                  <a:lnTo>
                    <a:pt x="9039" y="12383"/>
                  </a:lnTo>
                  <a:lnTo>
                    <a:pt x="8183" y="12143"/>
                  </a:lnTo>
                  <a:lnTo>
                    <a:pt x="7909" y="11310"/>
                  </a:lnTo>
                  <a:lnTo>
                    <a:pt x="7772" y="10945"/>
                  </a:lnTo>
                  <a:lnTo>
                    <a:pt x="6631" y="10374"/>
                  </a:lnTo>
                  <a:lnTo>
                    <a:pt x="7042" y="10271"/>
                  </a:lnTo>
                  <a:lnTo>
                    <a:pt x="9906" y="10876"/>
                  </a:lnTo>
                  <a:lnTo>
                    <a:pt x="10819" y="10659"/>
                  </a:lnTo>
                  <a:lnTo>
                    <a:pt x="11355" y="10248"/>
                  </a:lnTo>
                  <a:lnTo>
                    <a:pt x="11127" y="9735"/>
                  </a:lnTo>
                  <a:lnTo>
                    <a:pt x="10557" y="9358"/>
                  </a:lnTo>
                  <a:lnTo>
                    <a:pt x="8046" y="8491"/>
                  </a:lnTo>
                  <a:lnTo>
                    <a:pt x="6391" y="8308"/>
                  </a:lnTo>
                  <a:lnTo>
                    <a:pt x="5307" y="7852"/>
                  </a:lnTo>
                  <a:lnTo>
                    <a:pt x="4793" y="8103"/>
                  </a:lnTo>
                  <a:lnTo>
                    <a:pt x="4793" y="8103"/>
                  </a:lnTo>
                  <a:lnTo>
                    <a:pt x="3880" y="8423"/>
                  </a:lnTo>
                  <a:lnTo>
                    <a:pt x="3424" y="8491"/>
                  </a:lnTo>
                  <a:lnTo>
                    <a:pt x="3481" y="9016"/>
                  </a:lnTo>
                  <a:lnTo>
                    <a:pt x="4508" y="9541"/>
                  </a:lnTo>
                  <a:lnTo>
                    <a:pt x="4109" y="10134"/>
                  </a:lnTo>
                  <a:lnTo>
                    <a:pt x="5022" y="11024"/>
                  </a:lnTo>
                  <a:lnTo>
                    <a:pt x="4771" y="11709"/>
                  </a:lnTo>
                  <a:lnTo>
                    <a:pt x="5478" y="12303"/>
                  </a:lnTo>
                  <a:lnTo>
                    <a:pt x="5341" y="12828"/>
                  </a:lnTo>
                  <a:lnTo>
                    <a:pt x="6391" y="13387"/>
                  </a:lnTo>
                  <a:lnTo>
                    <a:pt x="6254" y="13798"/>
                  </a:lnTo>
                  <a:lnTo>
                    <a:pt x="5786" y="14266"/>
                  </a:lnTo>
                  <a:lnTo>
                    <a:pt x="4656" y="15327"/>
                  </a:lnTo>
                  <a:lnTo>
                    <a:pt x="4656" y="15327"/>
                  </a:lnTo>
                  <a:lnTo>
                    <a:pt x="5421" y="15726"/>
                  </a:lnTo>
                  <a:lnTo>
                    <a:pt x="4771" y="16183"/>
                  </a:lnTo>
                  <a:lnTo>
                    <a:pt x="4771" y="16183"/>
                  </a:lnTo>
                  <a:lnTo>
                    <a:pt x="4908" y="16320"/>
                  </a:lnTo>
                  <a:lnTo>
                    <a:pt x="4531" y="16810"/>
                  </a:lnTo>
                  <a:lnTo>
                    <a:pt x="4885" y="17586"/>
                  </a:lnTo>
                  <a:lnTo>
                    <a:pt x="4656" y="17860"/>
                  </a:lnTo>
                  <a:lnTo>
                    <a:pt x="4999" y="18066"/>
                  </a:lnTo>
                  <a:lnTo>
                    <a:pt x="5147" y="18465"/>
                  </a:lnTo>
                  <a:lnTo>
                    <a:pt x="5444" y="18979"/>
                  </a:lnTo>
                  <a:lnTo>
                    <a:pt x="6186" y="19184"/>
                  </a:lnTo>
                  <a:lnTo>
                    <a:pt x="6334" y="19390"/>
                  </a:lnTo>
                  <a:lnTo>
                    <a:pt x="6654" y="19287"/>
                  </a:lnTo>
                  <a:lnTo>
                    <a:pt x="7338" y="19492"/>
                  </a:lnTo>
                  <a:lnTo>
                    <a:pt x="7487" y="19903"/>
                  </a:lnTo>
                  <a:lnTo>
                    <a:pt x="7395" y="20131"/>
                  </a:lnTo>
                  <a:lnTo>
                    <a:pt x="7932" y="20691"/>
                  </a:lnTo>
                  <a:lnTo>
                    <a:pt x="8240" y="20839"/>
                  </a:lnTo>
                  <a:lnTo>
                    <a:pt x="8228" y="20999"/>
                  </a:lnTo>
                  <a:lnTo>
                    <a:pt x="8708" y="21158"/>
                  </a:lnTo>
                  <a:lnTo>
                    <a:pt x="8959" y="21387"/>
                  </a:lnTo>
                  <a:lnTo>
                    <a:pt x="8731" y="21569"/>
                  </a:lnTo>
                  <a:lnTo>
                    <a:pt x="8171" y="21547"/>
                  </a:lnTo>
                  <a:lnTo>
                    <a:pt x="8057" y="21626"/>
                  </a:lnTo>
                  <a:lnTo>
                    <a:pt x="8274" y="21912"/>
                  </a:lnTo>
                  <a:lnTo>
                    <a:pt x="8559" y="22471"/>
                  </a:lnTo>
                  <a:lnTo>
                    <a:pt x="8559" y="22471"/>
                  </a:lnTo>
                  <a:lnTo>
                    <a:pt x="8810" y="22494"/>
                  </a:lnTo>
                  <a:lnTo>
                    <a:pt x="8959" y="22300"/>
                  </a:lnTo>
                  <a:lnTo>
                    <a:pt x="9164" y="22345"/>
                  </a:lnTo>
                  <a:lnTo>
                    <a:pt x="9849" y="22265"/>
                  </a:lnTo>
                  <a:lnTo>
                    <a:pt x="10397" y="22756"/>
                  </a:lnTo>
                  <a:lnTo>
                    <a:pt x="10271" y="22939"/>
                  </a:lnTo>
                  <a:lnTo>
                    <a:pt x="10363" y="23213"/>
                  </a:lnTo>
                  <a:lnTo>
                    <a:pt x="10933" y="23247"/>
                  </a:lnTo>
                  <a:lnTo>
                    <a:pt x="11253" y="23624"/>
                  </a:lnTo>
                  <a:lnTo>
                    <a:pt x="11276" y="23795"/>
                  </a:lnTo>
                  <a:lnTo>
                    <a:pt x="12223" y="24114"/>
                  </a:lnTo>
                  <a:lnTo>
                    <a:pt x="12725" y="23966"/>
                  </a:lnTo>
                  <a:lnTo>
                    <a:pt x="13238" y="24377"/>
                  </a:lnTo>
                  <a:lnTo>
                    <a:pt x="13649" y="24365"/>
                  </a:lnTo>
                  <a:lnTo>
                    <a:pt x="14733" y="24651"/>
                  </a:lnTo>
                  <a:lnTo>
                    <a:pt x="14790" y="24925"/>
                  </a:lnTo>
                  <a:lnTo>
                    <a:pt x="14608" y="25381"/>
                  </a:lnTo>
                  <a:lnTo>
                    <a:pt x="14859" y="25860"/>
                  </a:lnTo>
                  <a:lnTo>
                    <a:pt x="14813" y="26168"/>
                  </a:lnTo>
                  <a:lnTo>
                    <a:pt x="14151" y="26237"/>
                  </a:lnTo>
                  <a:lnTo>
                    <a:pt x="13832" y="26477"/>
                  </a:lnTo>
                  <a:lnTo>
                    <a:pt x="13889" y="26876"/>
                  </a:lnTo>
                  <a:lnTo>
                    <a:pt x="14494" y="26739"/>
                  </a:lnTo>
                  <a:lnTo>
                    <a:pt x="14551" y="26922"/>
                  </a:lnTo>
                  <a:lnTo>
                    <a:pt x="13581" y="27287"/>
                  </a:lnTo>
                  <a:lnTo>
                    <a:pt x="14037" y="27629"/>
                  </a:lnTo>
                  <a:lnTo>
                    <a:pt x="13581" y="28371"/>
                  </a:lnTo>
                  <a:lnTo>
                    <a:pt x="13090" y="28519"/>
                  </a:lnTo>
                  <a:lnTo>
                    <a:pt x="13809" y="29033"/>
                  </a:lnTo>
                  <a:lnTo>
                    <a:pt x="14688" y="29375"/>
                  </a:lnTo>
                  <a:lnTo>
                    <a:pt x="15749" y="30106"/>
                  </a:lnTo>
                  <a:lnTo>
                    <a:pt x="15818" y="30003"/>
                  </a:lnTo>
                  <a:lnTo>
                    <a:pt x="16457" y="30163"/>
                  </a:lnTo>
                  <a:lnTo>
                    <a:pt x="17552" y="30300"/>
                  </a:lnTo>
                  <a:lnTo>
                    <a:pt x="18625" y="30710"/>
                  </a:lnTo>
                  <a:lnTo>
                    <a:pt x="18785" y="30882"/>
                  </a:lnTo>
                  <a:lnTo>
                    <a:pt x="19196" y="30745"/>
                  </a:lnTo>
                  <a:lnTo>
                    <a:pt x="19926" y="30927"/>
                  </a:lnTo>
                  <a:lnTo>
                    <a:pt x="20223" y="31281"/>
                  </a:lnTo>
                  <a:lnTo>
                    <a:pt x="20725" y="31487"/>
                  </a:lnTo>
                  <a:lnTo>
                    <a:pt x="20942" y="31509"/>
                  </a:lnTo>
                  <a:lnTo>
                    <a:pt x="21546" y="32057"/>
                  </a:lnTo>
                  <a:lnTo>
                    <a:pt x="21889" y="32114"/>
                  </a:lnTo>
                  <a:lnTo>
                    <a:pt x="21969" y="31897"/>
                  </a:lnTo>
                  <a:lnTo>
                    <a:pt x="22334" y="31544"/>
                  </a:lnTo>
                  <a:lnTo>
                    <a:pt x="22334" y="31544"/>
                  </a:lnTo>
                  <a:lnTo>
                    <a:pt x="21295" y="30505"/>
                  </a:lnTo>
                  <a:lnTo>
                    <a:pt x="21238" y="29912"/>
                  </a:lnTo>
                  <a:lnTo>
                    <a:pt x="20394" y="29079"/>
                  </a:lnTo>
                  <a:lnTo>
                    <a:pt x="20896" y="28177"/>
                  </a:lnTo>
                  <a:lnTo>
                    <a:pt x="21546" y="28017"/>
                  </a:lnTo>
                  <a:lnTo>
                    <a:pt x="21752" y="27492"/>
                  </a:lnTo>
                  <a:lnTo>
                    <a:pt x="21352" y="27344"/>
                  </a:lnTo>
                  <a:lnTo>
                    <a:pt x="21318" y="26887"/>
                  </a:lnTo>
                  <a:lnTo>
                    <a:pt x="20725" y="26305"/>
                  </a:lnTo>
                  <a:lnTo>
                    <a:pt x="20211" y="26340"/>
                  </a:lnTo>
                  <a:lnTo>
                    <a:pt x="19458" y="25723"/>
                  </a:lnTo>
                  <a:lnTo>
                    <a:pt x="19698" y="25050"/>
                  </a:lnTo>
                  <a:lnTo>
                    <a:pt x="19458" y="24879"/>
                  </a:lnTo>
                  <a:lnTo>
                    <a:pt x="19755" y="23909"/>
                  </a:lnTo>
                  <a:lnTo>
                    <a:pt x="20611" y="24422"/>
                  </a:lnTo>
                  <a:lnTo>
                    <a:pt x="20508" y="23772"/>
                  </a:lnTo>
                  <a:lnTo>
                    <a:pt x="21661" y="22825"/>
                  </a:lnTo>
                  <a:lnTo>
                    <a:pt x="22733" y="22802"/>
                  </a:lnTo>
                  <a:lnTo>
                    <a:pt x="24434" y="23407"/>
                  </a:lnTo>
                  <a:lnTo>
                    <a:pt x="25370" y="23749"/>
                  </a:lnTo>
                  <a:lnTo>
                    <a:pt x="25986" y="23395"/>
                  </a:lnTo>
                  <a:lnTo>
                    <a:pt x="27070" y="23372"/>
                  </a:lnTo>
                  <a:lnTo>
                    <a:pt x="28108" y="23829"/>
                  </a:lnTo>
                  <a:lnTo>
                    <a:pt x="28223" y="23566"/>
                  </a:lnTo>
                  <a:lnTo>
                    <a:pt x="29215" y="23612"/>
                  </a:lnTo>
                  <a:lnTo>
                    <a:pt x="29238" y="23178"/>
                  </a:lnTo>
                  <a:lnTo>
                    <a:pt x="27903" y="22585"/>
                  </a:lnTo>
                  <a:lnTo>
                    <a:pt x="28417" y="22174"/>
                  </a:lnTo>
                  <a:lnTo>
                    <a:pt x="28200" y="21923"/>
                  </a:lnTo>
                  <a:lnTo>
                    <a:pt x="28759" y="21695"/>
                  </a:lnTo>
                  <a:lnTo>
                    <a:pt x="28040" y="21113"/>
                  </a:lnTo>
                  <a:lnTo>
                    <a:pt x="28245" y="20816"/>
                  </a:lnTo>
                  <a:lnTo>
                    <a:pt x="30642" y="20519"/>
                  </a:lnTo>
                  <a:lnTo>
                    <a:pt x="30882" y="20303"/>
                  </a:lnTo>
                  <a:lnTo>
                    <a:pt x="32422" y="19983"/>
                  </a:lnTo>
                  <a:lnTo>
                    <a:pt x="32867" y="19629"/>
                  </a:lnTo>
                  <a:lnTo>
                    <a:pt x="34146" y="19812"/>
                  </a:lnTo>
                  <a:lnTo>
                    <a:pt x="34762" y="20713"/>
                  </a:lnTo>
                  <a:lnTo>
                    <a:pt x="35378" y="20497"/>
                  </a:lnTo>
                  <a:lnTo>
                    <a:pt x="36371" y="20805"/>
                  </a:lnTo>
                  <a:lnTo>
                    <a:pt x="36542" y="21273"/>
                  </a:lnTo>
                  <a:lnTo>
                    <a:pt x="37170" y="21216"/>
                  </a:lnTo>
                  <a:lnTo>
                    <a:pt x="38471" y="20405"/>
                  </a:lnTo>
                  <a:lnTo>
                    <a:pt x="38357" y="20679"/>
                  </a:lnTo>
                  <a:lnTo>
                    <a:pt x="39544" y="21341"/>
                  </a:lnTo>
                  <a:lnTo>
                    <a:pt x="42123" y="23555"/>
                  </a:lnTo>
                  <a:lnTo>
                    <a:pt x="42282" y="23087"/>
                  </a:lnTo>
                  <a:lnTo>
                    <a:pt x="43458" y="23601"/>
                  </a:lnTo>
                  <a:lnTo>
                    <a:pt x="44348" y="23372"/>
                  </a:lnTo>
                  <a:lnTo>
                    <a:pt x="44805" y="23521"/>
                  </a:lnTo>
                  <a:lnTo>
                    <a:pt x="45387" y="24034"/>
                  </a:lnTo>
                  <a:lnTo>
                    <a:pt x="45946" y="24206"/>
                  </a:lnTo>
                  <a:lnTo>
                    <a:pt x="46414" y="24582"/>
                  </a:lnTo>
                  <a:lnTo>
                    <a:pt x="47270" y="24457"/>
                  </a:lnTo>
                  <a:lnTo>
                    <a:pt x="47886" y="24993"/>
                  </a:lnTo>
                  <a:lnTo>
                    <a:pt x="48125" y="24925"/>
                  </a:lnTo>
                  <a:lnTo>
                    <a:pt x="48799" y="24776"/>
                  </a:lnTo>
                  <a:lnTo>
                    <a:pt x="49735" y="24012"/>
                  </a:lnTo>
                  <a:lnTo>
                    <a:pt x="50579" y="23601"/>
                  </a:lnTo>
                  <a:lnTo>
                    <a:pt x="51332" y="23863"/>
                  </a:lnTo>
                  <a:lnTo>
                    <a:pt x="52063" y="23886"/>
                  </a:lnTo>
                  <a:lnTo>
                    <a:pt x="52736" y="24297"/>
                  </a:lnTo>
                  <a:lnTo>
                    <a:pt x="53444" y="24320"/>
                  </a:lnTo>
                  <a:lnTo>
                    <a:pt x="54573" y="24548"/>
                  </a:lnTo>
                  <a:lnTo>
                    <a:pt x="54916" y="23943"/>
                  </a:lnTo>
                  <a:lnTo>
                    <a:pt x="54345" y="23430"/>
                  </a:lnTo>
                  <a:lnTo>
                    <a:pt x="54528" y="22517"/>
                  </a:lnTo>
                  <a:lnTo>
                    <a:pt x="55521" y="22870"/>
                  </a:lnTo>
                  <a:lnTo>
                    <a:pt x="56205" y="22984"/>
                  </a:lnTo>
                  <a:lnTo>
                    <a:pt x="57141" y="23201"/>
                  </a:lnTo>
                  <a:lnTo>
                    <a:pt x="57666" y="23852"/>
                  </a:lnTo>
                  <a:lnTo>
                    <a:pt x="58864" y="24228"/>
                  </a:lnTo>
                  <a:lnTo>
                    <a:pt x="59424" y="24069"/>
                  </a:lnTo>
                  <a:lnTo>
                    <a:pt x="60234" y="23954"/>
                  </a:lnTo>
                  <a:lnTo>
                    <a:pt x="61010" y="24069"/>
                  </a:lnTo>
                  <a:lnTo>
                    <a:pt x="61934" y="24491"/>
                  </a:lnTo>
                  <a:lnTo>
                    <a:pt x="62630" y="24936"/>
                  </a:lnTo>
                  <a:lnTo>
                    <a:pt x="63281" y="24936"/>
                  </a:lnTo>
                  <a:lnTo>
                    <a:pt x="64228" y="25084"/>
                  </a:lnTo>
                  <a:lnTo>
                    <a:pt x="64742" y="24856"/>
                  </a:lnTo>
                  <a:lnTo>
                    <a:pt x="65575" y="24708"/>
                  </a:lnTo>
                  <a:lnTo>
                    <a:pt x="66214" y="24080"/>
                  </a:lnTo>
                  <a:lnTo>
                    <a:pt x="66682" y="24183"/>
                  </a:lnTo>
                  <a:lnTo>
                    <a:pt x="67241" y="24479"/>
                  </a:lnTo>
                  <a:lnTo>
                    <a:pt x="68028" y="24411"/>
                  </a:lnTo>
                  <a:lnTo>
                    <a:pt x="69067" y="24742"/>
                  </a:lnTo>
                  <a:lnTo>
                    <a:pt x="69695" y="24183"/>
                  </a:lnTo>
                  <a:lnTo>
                    <a:pt x="69421" y="23795"/>
                  </a:lnTo>
                  <a:lnTo>
                    <a:pt x="69409" y="22870"/>
                  </a:lnTo>
                  <a:lnTo>
                    <a:pt x="69580" y="22585"/>
                  </a:lnTo>
                  <a:lnTo>
                    <a:pt x="69227" y="22117"/>
                  </a:lnTo>
                  <a:lnTo>
                    <a:pt x="68702" y="21900"/>
                  </a:lnTo>
                  <a:lnTo>
                    <a:pt x="68941" y="21467"/>
                  </a:lnTo>
                  <a:lnTo>
                    <a:pt x="69672" y="21318"/>
                  </a:lnTo>
                  <a:lnTo>
                    <a:pt x="70550" y="21284"/>
                  </a:lnTo>
                  <a:lnTo>
                    <a:pt x="71760" y="21547"/>
                  </a:lnTo>
                  <a:lnTo>
                    <a:pt x="72605" y="21866"/>
                  </a:lnTo>
                  <a:lnTo>
                    <a:pt x="73700" y="22745"/>
                  </a:lnTo>
                  <a:lnTo>
                    <a:pt x="74248" y="23121"/>
                  </a:lnTo>
                  <a:lnTo>
                    <a:pt x="74876" y="23658"/>
                  </a:lnTo>
                  <a:lnTo>
                    <a:pt x="75743" y="24525"/>
                  </a:lnTo>
                  <a:lnTo>
                    <a:pt x="77158" y="24799"/>
                  </a:lnTo>
                  <a:lnTo>
                    <a:pt x="78425" y="25438"/>
                  </a:lnTo>
                  <a:lnTo>
                    <a:pt x="79281" y="26260"/>
                  </a:lnTo>
                  <a:lnTo>
                    <a:pt x="80354" y="26260"/>
                  </a:lnTo>
                  <a:lnTo>
                    <a:pt x="80719" y="25906"/>
                  </a:lnTo>
                  <a:lnTo>
                    <a:pt x="81712" y="25655"/>
                  </a:lnTo>
                  <a:lnTo>
                    <a:pt x="81894" y="26454"/>
                  </a:lnTo>
                  <a:lnTo>
                    <a:pt x="81837" y="26773"/>
                  </a:lnTo>
                  <a:lnTo>
                    <a:pt x="82237" y="27743"/>
                  </a:lnTo>
                  <a:lnTo>
                    <a:pt x="82316" y="28599"/>
                  </a:lnTo>
                  <a:lnTo>
                    <a:pt x="81346" y="28451"/>
                  </a:lnTo>
                  <a:lnTo>
                    <a:pt x="80936" y="28759"/>
                  </a:lnTo>
                  <a:lnTo>
                    <a:pt x="81609" y="29512"/>
                  </a:lnTo>
                  <a:lnTo>
                    <a:pt x="82145" y="30562"/>
                  </a:lnTo>
                  <a:lnTo>
                    <a:pt x="81791" y="30574"/>
                  </a:lnTo>
                  <a:lnTo>
                    <a:pt x="82065" y="31019"/>
                  </a:lnTo>
                  <a:lnTo>
                    <a:pt x="82065" y="31019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02" y="30882"/>
                  </a:lnTo>
                  <a:lnTo>
                    <a:pt x="82773" y="30243"/>
                  </a:lnTo>
                  <a:lnTo>
                    <a:pt x="83503" y="30676"/>
                  </a:lnTo>
                  <a:lnTo>
                    <a:pt x="83960" y="30653"/>
                  </a:lnTo>
                  <a:lnTo>
                    <a:pt x="84587" y="30140"/>
                  </a:lnTo>
                  <a:lnTo>
                    <a:pt x="84736" y="29615"/>
                  </a:lnTo>
                  <a:lnTo>
                    <a:pt x="85033" y="28599"/>
                  </a:lnTo>
                  <a:lnTo>
                    <a:pt x="85306" y="27572"/>
                  </a:lnTo>
                  <a:lnTo>
                    <a:pt x="85112" y="26967"/>
                  </a:lnTo>
                  <a:lnTo>
                    <a:pt x="85261" y="25678"/>
                  </a:lnTo>
                  <a:lnTo>
                    <a:pt x="84519" y="24263"/>
                  </a:lnTo>
                  <a:lnTo>
                    <a:pt x="83732" y="23224"/>
                  </a:lnTo>
                  <a:lnTo>
                    <a:pt x="83549" y="22345"/>
                  </a:lnTo>
                  <a:lnTo>
                    <a:pt x="82876" y="21615"/>
                  </a:lnTo>
                  <a:lnTo>
                    <a:pt x="81061" y="20656"/>
                  </a:lnTo>
                  <a:lnTo>
                    <a:pt x="80262" y="20599"/>
                  </a:lnTo>
                  <a:lnTo>
                    <a:pt x="80228" y="21033"/>
                  </a:lnTo>
                  <a:lnTo>
                    <a:pt x="79395" y="20839"/>
                  </a:lnTo>
                  <a:lnTo>
                    <a:pt x="78585" y="20303"/>
                  </a:lnTo>
                  <a:lnTo>
                    <a:pt x="77443" y="20200"/>
                  </a:lnTo>
                  <a:lnTo>
                    <a:pt x="78140" y="18191"/>
                  </a:lnTo>
                  <a:lnTo>
                    <a:pt x="78642" y="16548"/>
                  </a:lnTo>
                  <a:lnTo>
                    <a:pt x="80513" y="16297"/>
                  </a:lnTo>
                  <a:lnTo>
                    <a:pt x="82636" y="16434"/>
                  </a:lnTo>
                  <a:lnTo>
                    <a:pt x="82990" y="16034"/>
                  </a:lnTo>
                  <a:lnTo>
                    <a:pt x="84120" y="16149"/>
                  </a:lnTo>
                  <a:lnTo>
                    <a:pt x="84736" y="16765"/>
                  </a:lnTo>
                  <a:lnTo>
                    <a:pt x="85649" y="16674"/>
                  </a:lnTo>
                  <a:lnTo>
                    <a:pt x="86847" y="16445"/>
                  </a:lnTo>
                  <a:lnTo>
                    <a:pt x="85740" y="15955"/>
                  </a:lnTo>
                  <a:lnTo>
                    <a:pt x="85740" y="14551"/>
                  </a:lnTo>
                  <a:lnTo>
                    <a:pt x="87041" y="14277"/>
                  </a:lnTo>
                  <a:lnTo>
                    <a:pt x="88764" y="15293"/>
                  </a:lnTo>
                  <a:lnTo>
                    <a:pt x="89278" y="14380"/>
                  </a:lnTo>
                  <a:lnTo>
                    <a:pt x="88821" y="13706"/>
                  </a:lnTo>
                  <a:lnTo>
                    <a:pt x="89495" y="13638"/>
                  </a:lnTo>
                  <a:lnTo>
                    <a:pt x="90419" y="14790"/>
                  </a:lnTo>
                  <a:lnTo>
                    <a:pt x="90077" y="15452"/>
                  </a:lnTo>
                  <a:lnTo>
                    <a:pt x="89963" y="16308"/>
                  </a:lnTo>
                  <a:lnTo>
                    <a:pt x="90008" y="17381"/>
                  </a:lnTo>
                  <a:lnTo>
                    <a:pt x="89198" y="17564"/>
                  </a:lnTo>
                  <a:lnTo>
                    <a:pt x="89597" y="17952"/>
                  </a:lnTo>
                  <a:lnTo>
                    <a:pt x="89586" y="18465"/>
                  </a:lnTo>
                  <a:lnTo>
                    <a:pt x="90499" y="19641"/>
                  </a:lnTo>
                  <a:lnTo>
                    <a:pt x="92781" y="21558"/>
                  </a:lnTo>
                  <a:lnTo>
                    <a:pt x="94276" y="22813"/>
                  </a:lnTo>
                  <a:lnTo>
                    <a:pt x="95087" y="23430"/>
                  </a:lnTo>
                  <a:lnTo>
                    <a:pt x="95315" y="22608"/>
                  </a:lnTo>
                  <a:lnTo>
                    <a:pt x="94676" y="21729"/>
                  </a:lnTo>
                  <a:lnTo>
                    <a:pt x="95486" y="21512"/>
                  </a:lnTo>
                  <a:lnTo>
                    <a:pt x="94721" y="20531"/>
                  </a:lnTo>
                  <a:lnTo>
                    <a:pt x="95429" y="20086"/>
                  </a:lnTo>
                  <a:lnTo>
                    <a:pt x="94756" y="19721"/>
                  </a:lnTo>
                  <a:lnTo>
                    <a:pt x="94276" y="19002"/>
                  </a:lnTo>
                  <a:lnTo>
                    <a:pt x="94858" y="18979"/>
                  </a:lnTo>
                  <a:lnTo>
                    <a:pt x="93580" y="17746"/>
                  </a:lnTo>
                  <a:lnTo>
                    <a:pt x="92622" y="17552"/>
                  </a:lnTo>
                  <a:lnTo>
                    <a:pt x="92211" y="17210"/>
                  </a:lnTo>
                  <a:lnTo>
                    <a:pt x="92051" y="16411"/>
                  </a:lnTo>
                  <a:lnTo>
                    <a:pt x="91606" y="15852"/>
                  </a:lnTo>
                  <a:lnTo>
                    <a:pt x="92610" y="15966"/>
                  </a:lnTo>
                  <a:lnTo>
                    <a:pt x="92793" y="15612"/>
                  </a:lnTo>
                  <a:lnTo>
                    <a:pt x="93466" y="15920"/>
                  </a:lnTo>
                  <a:lnTo>
                    <a:pt x="94333" y="15270"/>
                  </a:lnTo>
                  <a:lnTo>
                    <a:pt x="95954" y="15840"/>
                  </a:lnTo>
                  <a:lnTo>
                    <a:pt x="95714" y="15464"/>
                  </a:lnTo>
                  <a:lnTo>
                    <a:pt x="96000" y="14950"/>
                  </a:lnTo>
                  <a:lnTo>
                    <a:pt x="96216" y="14380"/>
                  </a:lnTo>
                  <a:lnTo>
                    <a:pt x="96662" y="14288"/>
                  </a:lnTo>
                  <a:lnTo>
                    <a:pt x="97586" y="13672"/>
                  </a:lnTo>
                  <a:lnTo>
                    <a:pt x="98978" y="13843"/>
                  </a:lnTo>
                  <a:lnTo>
                    <a:pt x="98853" y="13626"/>
                  </a:lnTo>
                  <a:lnTo>
                    <a:pt x="98316" y="13296"/>
                  </a:lnTo>
                  <a:lnTo>
                    <a:pt x="97723" y="13067"/>
                  </a:lnTo>
                  <a:lnTo>
                    <a:pt x="96433" y="12417"/>
                  </a:lnTo>
                  <a:lnTo>
                    <a:pt x="95269" y="11983"/>
                  </a:lnTo>
                  <a:lnTo>
                    <a:pt x="96148" y="12040"/>
                  </a:lnTo>
                  <a:lnTo>
                    <a:pt x="96433" y="11686"/>
                  </a:lnTo>
                  <a:lnTo>
                    <a:pt x="96433" y="11686"/>
                  </a:lnTo>
                  <a:lnTo>
                    <a:pt x="91731" y="8559"/>
                  </a:lnTo>
                  <a:lnTo>
                    <a:pt x="90396" y="8228"/>
                  </a:lnTo>
                  <a:lnTo>
                    <a:pt x="88159" y="7863"/>
                  </a:lnTo>
                  <a:lnTo>
                    <a:pt x="87030" y="7909"/>
                  </a:lnTo>
                  <a:lnTo>
                    <a:pt x="84861" y="7704"/>
                  </a:lnTo>
                  <a:lnTo>
                    <a:pt x="85112" y="8034"/>
                  </a:lnTo>
                  <a:lnTo>
                    <a:pt x="86334" y="8525"/>
                  </a:lnTo>
                  <a:lnTo>
                    <a:pt x="85968" y="8776"/>
                  </a:lnTo>
                  <a:lnTo>
                    <a:pt x="83948" y="8092"/>
                  </a:lnTo>
                  <a:lnTo>
                    <a:pt x="82978" y="8171"/>
                  </a:lnTo>
                  <a:lnTo>
                    <a:pt x="81666" y="8023"/>
                  </a:lnTo>
                  <a:lnTo>
                    <a:pt x="80662" y="8046"/>
                  </a:lnTo>
                  <a:lnTo>
                    <a:pt x="80114" y="8206"/>
                  </a:lnTo>
                  <a:lnTo>
                    <a:pt x="79087" y="7977"/>
                  </a:lnTo>
                  <a:lnTo>
                    <a:pt x="78356" y="7430"/>
                  </a:lnTo>
                  <a:lnTo>
                    <a:pt x="77432" y="7122"/>
                  </a:lnTo>
                  <a:lnTo>
                    <a:pt x="76120" y="6996"/>
                  </a:lnTo>
                  <a:lnTo>
                    <a:pt x="74020" y="7133"/>
                  </a:lnTo>
                  <a:lnTo>
                    <a:pt x="71726" y="6562"/>
                  </a:lnTo>
                  <a:lnTo>
                    <a:pt x="70608" y="6140"/>
                  </a:lnTo>
                  <a:lnTo>
                    <a:pt x="64890" y="5649"/>
                  </a:lnTo>
                  <a:lnTo>
                    <a:pt x="64593" y="5969"/>
                  </a:lnTo>
                  <a:lnTo>
                    <a:pt x="65917" y="6654"/>
                  </a:lnTo>
                  <a:lnTo>
                    <a:pt x="64844" y="6551"/>
                  </a:lnTo>
                  <a:lnTo>
                    <a:pt x="64707" y="6768"/>
                  </a:lnTo>
                  <a:lnTo>
                    <a:pt x="63315" y="6539"/>
                  </a:lnTo>
                  <a:lnTo>
                    <a:pt x="62608" y="6734"/>
                  </a:lnTo>
                  <a:lnTo>
                    <a:pt x="61284" y="6391"/>
                  </a:lnTo>
                  <a:lnTo>
                    <a:pt x="61706" y="7179"/>
                  </a:lnTo>
                  <a:lnTo>
                    <a:pt x="60439" y="6882"/>
                  </a:lnTo>
                  <a:lnTo>
                    <a:pt x="59013" y="6300"/>
                  </a:lnTo>
                  <a:lnTo>
                    <a:pt x="58956" y="5980"/>
                  </a:lnTo>
                  <a:lnTo>
                    <a:pt x="58100" y="5512"/>
                  </a:lnTo>
                  <a:lnTo>
                    <a:pt x="56696" y="5136"/>
                  </a:lnTo>
                  <a:lnTo>
                    <a:pt x="55829" y="5136"/>
                  </a:lnTo>
                  <a:lnTo>
                    <a:pt x="54505" y="5010"/>
                  </a:lnTo>
                  <a:lnTo>
                    <a:pt x="55178" y="5569"/>
                  </a:lnTo>
                  <a:lnTo>
                    <a:pt x="52725" y="5455"/>
                  </a:lnTo>
                  <a:lnTo>
                    <a:pt x="52165" y="5124"/>
                  </a:lnTo>
                  <a:lnTo>
                    <a:pt x="50271" y="4999"/>
                  </a:lnTo>
                  <a:lnTo>
                    <a:pt x="49506" y="5113"/>
                  </a:lnTo>
                  <a:lnTo>
                    <a:pt x="49495" y="5296"/>
                  </a:lnTo>
                  <a:lnTo>
                    <a:pt x="48673" y="4839"/>
                  </a:lnTo>
                  <a:lnTo>
                    <a:pt x="48342" y="4965"/>
                  </a:lnTo>
                  <a:lnTo>
                    <a:pt x="47315" y="4793"/>
                  </a:lnTo>
                  <a:lnTo>
                    <a:pt x="46516" y="4702"/>
                  </a:lnTo>
                  <a:lnTo>
                    <a:pt x="46676" y="4485"/>
                  </a:lnTo>
                  <a:lnTo>
                    <a:pt x="47612" y="4086"/>
                  </a:lnTo>
                  <a:lnTo>
                    <a:pt x="47943" y="3869"/>
                  </a:lnTo>
                  <a:lnTo>
                    <a:pt x="47601" y="3515"/>
                  </a:lnTo>
                  <a:lnTo>
                    <a:pt x="46813" y="3241"/>
                  </a:lnTo>
                  <a:lnTo>
                    <a:pt x="45170" y="2910"/>
                  </a:lnTo>
                  <a:lnTo>
                    <a:pt x="43629" y="2899"/>
                  </a:lnTo>
                  <a:lnTo>
                    <a:pt x="43367" y="3070"/>
                  </a:lnTo>
                  <a:close/>
                  <a:moveTo>
                    <a:pt x="19641" y="7236"/>
                  </a:moveTo>
                  <a:lnTo>
                    <a:pt x="18226" y="6619"/>
                  </a:lnTo>
                  <a:lnTo>
                    <a:pt x="17780" y="6003"/>
                  </a:lnTo>
                  <a:lnTo>
                    <a:pt x="18248" y="5307"/>
                  </a:lnTo>
                  <a:lnTo>
                    <a:pt x="18648" y="4599"/>
                  </a:lnTo>
                  <a:lnTo>
                    <a:pt x="19880" y="3926"/>
                  </a:lnTo>
                  <a:lnTo>
                    <a:pt x="21273" y="3584"/>
                  </a:lnTo>
                  <a:lnTo>
                    <a:pt x="22893" y="3241"/>
                  </a:lnTo>
                  <a:lnTo>
                    <a:pt x="23076" y="3025"/>
                  </a:lnTo>
                  <a:lnTo>
                    <a:pt x="22471" y="2751"/>
                  </a:lnTo>
                  <a:lnTo>
                    <a:pt x="21535" y="2842"/>
                  </a:lnTo>
                  <a:lnTo>
                    <a:pt x="20839" y="3093"/>
                  </a:lnTo>
                  <a:lnTo>
                    <a:pt x="19161" y="3230"/>
                  </a:lnTo>
                  <a:lnTo>
                    <a:pt x="17723" y="3664"/>
                  </a:lnTo>
                  <a:lnTo>
                    <a:pt x="16753" y="4052"/>
                  </a:lnTo>
                  <a:lnTo>
                    <a:pt x="17107" y="4371"/>
                  </a:lnTo>
                  <a:lnTo>
                    <a:pt x="16171" y="4999"/>
                  </a:lnTo>
                  <a:lnTo>
                    <a:pt x="16731" y="5090"/>
                  </a:lnTo>
                  <a:lnTo>
                    <a:pt x="15955" y="5706"/>
                  </a:lnTo>
                  <a:lnTo>
                    <a:pt x="16183" y="6106"/>
                  </a:lnTo>
                  <a:lnTo>
                    <a:pt x="15703" y="6266"/>
                  </a:lnTo>
                  <a:lnTo>
                    <a:pt x="15966" y="6665"/>
                  </a:lnTo>
                  <a:lnTo>
                    <a:pt x="17096" y="6859"/>
                  </a:lnTo>
                  <a:lnTo>
                    <a:pt x="17415" y="7190"/>
                  </a:lnTo>
                  <a:lnTo>
                    <a:pt x="19321" y="7293"/>
                  </a:lnTo>
                  <a:close/>
                  <a:moveTo>
                    <a:pt x="64434" y="3709"/>
                  </a:moveTo>
                  <a:lnTo>
                    <a:pt x="61877" y="3344"/>
                  </a:lnTo>
                  <a:lnTo>
                    <a:pt x="60416" y="3310"/>
                  </a:lnTo>
                  <a:lnTo>
                    <a:pt x="59937" y="3447"/>
                  </a:lnTo>
                  <a:lnTo>
                    <a:pt x="60416" y="3926"/>
                  </a:lnTo>
                  <a:lnTo>
                    <a:pt x="62197" y="4383"/>
                  </a:lnTo>
                  <a:lnTo>
                    <a:pt x="62836" y="4211"/>
                  </a:lnTo>
                  <a:lnTo>
                    <a:pt x="64856" y="4246"/>
                  </a:lnTo>
                  <a:close/>
                  <a:moveTo>
                    <a:pt x="68028" y="4040"/>
                  </a:moveTo>
                  <a:lnTo>
                    <a:pt x="66362" y="3858"/>
                  </a:lnTo>
                  <a:lnTo>
                    <a:pt x="65187" y="3755"/>
                  </a:lnTo>
                  <a:lnTo>
                    <a:pt x="65426" y="3983"/>
                  </a:lnTo>
                  <a:lnTo>
                    <a:pt x="66899" y="4268"/>
                  </a:lnTo>
                  <a:lnTo>
                    <a:pt x="67869" y="4326"/>
                  </a:lnTo>
                  <a:close/>
                  <a:moveTo>
                    <a:pt x="66248" y="5398"/>
                  </a:moveTo>
                  <a:lnTo>
                    <a:pt x="65883" y="5193"/>
                  </a:lnTo>
                  <a:lnTo>
                    <a:pt x="64707" y="4919"/>
                  </a:lnTo>
                  <a:lnTo>
                    <a:pt x="64114" y="4999"/>
                  </a:lnTo>
                  <a:lnTo>
                    <a:pt x="64000" y="5284"/>
                  </a:lnTo>
                  <a:lnTo>
                    <a:pt x="64160" y="5307"/>
                  </a:lnTo>
                  <a:lnTo>
                    <a:pt x="65415" y="5398"/>
                  </a:lnTo>
                  <a:close/>
                  <a:moveTo>
                    <a:pt x="89438" y="7156"/>
                  </a:moveTo>
                  <a:lnTo>
                    <a:pt x="88582" y="6642"/>
                  </a:lnTo>
                  <a:lnTo>
                    <a:pt x="88376" y="6950"/>
                  </a:lnTo>
                  <a:lnTo>
                    <a:pt x="88878" y="7179"/>
                  </a:lnTo>
                  <a:close/>
                  <a:moveTo>
                    <a:pt x="2077" y="20542"/>
                  </a:moveTo>
                  <a:lnTo>
                    <a:pt x="1997" y="20337"/>
                  </a:lnTo>
                  <a:lnTo>
                    <a:pt x="2020" y="20086"/>
                  </a:lnTo>
                  <a:lnTo>
                    <a:pt x="1712" y="19960"/>
                  </a:lnTo>
                  <a:lnTo>
                    <a:pt x="993" y="19800"/>
                  </a:lnTo>
                  <a:lnTo>
                    <a:pt x="92" y="20086"/>
                  </a:lnTo>
                  <a:lnTo>
                    <a:pt x="0" y="20462"/>
                  </a:lnTo>
                  <a:lnTo>
                    <a:pt x="833" y="20565"/>
                  </a:lnTo>
                  <a:close/>
                  <a:moveTo>
                    <a:pt x="86197" y="23658"/>
                  </a:moveTo>
                  <a:lnTo>
                    <a:pt x="85169" y="22768"/>
                  </a:lnTo>
                  <a:lnTo>
                    <a:pt x="84451" y="21912"/>
                  </a:lnTo>
                  <a:lnTo>
                    <a:pt x="83480" y="21090"/>
                  </a:lnTo>
                  <a:lnTo>
                    <a:pt x="82773" y="20519"/>
                  </a:lnTo>
                  <a:lnTo>
                    <a:pt x="82590" y="20634"/>
                  </a:lnTo>
                  <a:lnTo>
                    <a:pt x="83218" y="21033"/>
                  </a:lnTo>
                  <a:lnTo>
                    <a:pt x="82944" y="21432"/>
                  </a:lnTo>
                  <a:lnTo>
                    <a:pt x="83914" y="22619"/>
                  </a:lnTo>
                  <a:lnTo>
                    <a:pt x="85033" y="23475"/>
                  </a:lnTo>
                  <a:lnTo>
                    <a:pt x="85946" y="24651"/>
                  </a:lnTo>
                  <a:lnTo>
                    <a:pt x="86288" y="25313"/>
                  </a:lnTo>
                  <a:lnTo>
                    <a:pt x="87075" y="26283"/>
                  </a:lnTo>
                  <a:lnTo>
                    <a:pt x="87612" y="27138"/>
                  </a:lnTo>
                  <a:lnTo>
                    <a:pt x="88274" y="27880"/>
                  </a:lnTo>
                  <a:lnTo>
                    <a:pt x="88251" y="27196"/>
                  </a:lnTo>
                  <a:lnTo>
                    <a:pt x="89187" y="27732"/>
                  </a:lnTo>
                  <a:lnTo>
                    <a:pt x="88753" y="27104"/>
                  </a:lnTo>
                  <a:lnTo>
                    <a:pt x="87395" y="26214"/>
                  </a:lnTo>
                  <a:lnTo>
                    <a:pt x="86870" y="24925"/>
                  </a:lnTo>
                  <a:lnTo>
                    <a:pt x="88137" y="2521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459;p34">
              <a:extLst>
                <a:ext uri="{FF2B5EF4-FFF2-40B4-BE49-F238E27FC236}">
                  <a16:creationId xmlns:a16="http://schemas.microsoft.com/office/drawing/2014/main" id="{C0CBBFED-278F-979D-7690-C9B857EEC29F}"/>
                </a:ext>
              </a:extLst>
            </p:cNvPr>
            <p:cNvSpPr/>
            <p:nvPr/>
          </p:nvSpPr>
          <p:spPr>
            <a:xfrm>
              <a:off x="4302575" y="3138075"/>
              <a:ext cx="36525" cy="40250"/>
            </a:xfrm>
            <a:custGeom>
              <a:avLst/>
              <a:gdLst/>
              <a:ahLst/>
              <a:cxnLst/>
              <a:rect l="l" t="t" r="r" b="b"/>
              <a:pathLst>
                <a:path w="1461" h="1610" extrusionOk="0">
                  <a:moveTo>
                    <a:pt x="1130" y="0"/>
                  </a:moveTo>
                  <a:lnTo>
                    <a:pt x="662" y="263"/>
                  </a:lnTo>
                  <a:lnTo>
                    <a:pt x="457" y="183"/>
                  </a:lnTo>
                  <a:lnTo>
                    <a:pt x="228" y="434"/>
                  </a:lnTo>
                  <a:lnTo>
                    <a:pt x="206" y="982"/>
                  </a:lnTo>
                  <a:lnTo>
                    <a:pt x="91" y="1039"/>
                  </a:lnTo>
                  <a:lnTo>
                    <a:pt x="0" y="1530"/>
                  </a:lnTo>
                  <a:lnTo>
                    <a:pt x="502" y="1609"/>
                  </a:lnTo>
                  <a:lnTo>
                    <a:pt x="742" y="1096"/>
                  </a:lnTo>
                  <a:lnTo>
                    <a:pt x="1176" y="1153"/>
                  </a:lnTo>
                  <a:lnTo>
                    <a:pt x="1176" y="1153"/>
                  </a:lnTo>
                  <a:lnTo>
                    <a:pt x="1404" y="1039"/>
                  </a:lnTo>
                  <a:lnTo>
                    <a:pt x="1461" y="50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460;p34">
              <a:extLst>
                <a:ext uri="{FF2B5EF4-FFF2-40B4-BE49-F238E27FC236}">
                  <a16:creationId xmlns:a16="http://schemas.microsoft.com/office/drawing/2014/main" id="{BE0671AE-CE25-8EB0-57CD-B7F00DC7CC85}"/>
                </a:ext>
              </a:extLst>
            </p:cNvPr>
            <p:cNvSpPr/>
            <p:nvPr/>
          </p:nvSpPr>
          <p:spPr>
            <a:xfrm>
              <a:off x="3386175" y="2484725"/>
              <a:ext cx="167200" cy="151225"/>
            </a:xfrm>
            <a:custGeom>
              <a:avLst/>
              <a:gdLst/>
              <a:ahLst/>
              <a:cxnLst/>
              <a:rect l="l" t="t" r="r" b="b"/>
              <a:pathLst>
                <a:path w="6688" h="6049" extrusionOk="0">
                  <a:moveTo>
                    <a:pt x="6688" y="0"/>
                  </a:moveTo>
                  <a:lnTo>
                    <a:pt x="6574" y="0"/>
                  </a:lnTo>
                  <a:lnTo>
                    <a:pt x="6574" y="0"/>
                  </a:lnTo>
                  <a:lnTo>
                    <a:pt x="6585" y="480"/>
                  </a:lnTo>
                  <a:lnTo>
                    <a:pt x="6106" y="503"/>
                  </a:lnTo>
                  <a:lnTo>
                    <a:pt x="5843" y="719"/>
                  </a:lnTo>
                  <a:lnTo>
                    <a:pt x="5489" y="719"/>
                  </a:lnTo>
                  <a:lnTo>
                    <a:pt x="5216" y="594"/>
                  </a:lnTo>
                  <a:lnTo>
                    <a:pt x="4565" y="697"/>
                  </a:lnTo>
                  <a:lnTo>
                    <a:pt x="4291" y="1404"/>
                  </a:lnTo>
                  <a:lnTo>
                    <a:pt x="4052" y="1461"/>
                  </a:lnTo>
                  <a:lnTo>
                    <a:pt x="3652" y="2625"/>
                  </a:lnTo>
                  <a:lnTo>
                    <a:pt x="2534" y="3595"/>
                  </a:lnTo>
                  <a:lnTo>
                    <a:pt x="2248" y="4851"/>
                  </a:lnTo>
                  <a:lnTo>
                    <a:pt x="1929" y="5262"/>
                  </a:lnTo>
                  <a:lnTo>
                    <a:pt x="1826" y="5592"/>
                  </a:lnTo>
                  <a:lnTo>
                    <a:pt x="57" y="5661"/>
                  </a:lnTo>
                  <a:lnTo>
                    <a:pt x="46" y="5661"/>
                  </a:lnTo>
                  <a:lnTo>
                    <a:pt x="0" y="6049"/>
                  </a:lnTo>
                  <a:lnTo>
                    <a:pt x="171" y="5729"/>
                  </a:lnTo>
                  <a:lnTo>
                    <a:pt x="3253" y="5741"/>
                  </a:lnTo>
                  <a:lnTo>
                    <a:pt x="3127" y="4428"/>
                  </a:lnTo>
                  <a:lnTo>
                    <a:pt x="3321" y="3961"/>
                  </a:lnTo>
                  <a:lnTo>
                    <a:pt x="4063" y="3892"/>
                  </a:lnTo>
                  <a:lnTo>
                    <a:pt x="4097" y="1564"/>
                  </a:lnTo>
                  <a:lnTo>
                    <a:pt x="6642" y="1610"/>
                  </a:lnTo>
                  <a:lnTo>
                    <a:pt x="6676" y="229"/>
                  </a:lnTo>
                  <a:lnTo>
                    <a:pt x="6688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461;p34">
              <a:extLst>
                <a:ext uri="{FF2B5EF4-FFF2-40B4-BE49-F238E27FC236}">
                  <a16:creationId xmlns:a16="http://schemas.microsoft.com/office/drawing/2014/main" id="{E03F642A-E38D-22B5-11CA-A5E1B3FC2229}"/>
                </a:ext>
              </a:extLst>
            </p:cNvPr>
            <p:cNvSpPr/>
            <p:nvPr/>
          </p:nvSpPr>
          <p:spPr>
            <a:xfrm>
              <a:off x="4391300" y="2382575"/>
              <a:ext cx="421975" cy="358950"/>
            </a:xfrm>
            <a:custGeom>
              <a:avLst/>
              <a:gdLst/>
              <a:ahLst/>
              <a:cxnLst/>
              <a:rect l="l" t="t" r="r" b="b"/>
              <a:pathLst>
                <a:path w="16879" h="14358" extrusionOk="0">
                  <a:moveTo>
                    <a:pt x="9153" y="2774"/>
                  </a:moveTo>
                  <a:lnTo>
                    <a:pt x="7692" y="2694"/>
                  </a:lnTo>
                  <a:lnTo>
                    <a:pt x="5318" y="891"/>
                  </a:lnTo>
                  <a:lnTo>
                    <a:pt x="4097" y="241"/>
                  </a:lnTo>
                  <a:lnTo>
                    <a:pt x="3139" y="1"/>
                  </a:lnTo>
                  <a:lnTo>
                    <a:pt x="3013" y="149"/>
                  </a:lnTo>
                  <a:lnTo>
                    <a:pt x="1530" y="583"/>
                  </a:lnTo>
                  <a:lnTo>
                    <a:pt x="2397" y="1496"/>
                  </a:lnTo>
                  <a:lnTo>
                    <a:pt x="2157" y="1644"/>
                  </a:lnTo>
                  <a:lnTo>
                    <a:pt x="2055" y="1952"/>
                  </a:lnTo>
                  <a:lnTo>
                    <a:pt x="1484" y="2067"/>
                  </a:lnTo>
                  <a:lnTo>
                    <a:pt x="1336" y="2397"/>
                  </a:lnTo>
                  <a:lnTo>
                    <a:pt x="1027" y="2683"/>
                  </a:lnTo>
                  <a:lnTo>
                    <a:pt x="160" y="2546"/>
                  </a:lnTo>
                  <a:lnTo>
                    <a:pt x="92" y="2900"/>
                  </a:lnTo>
                  <a:lnTo>
                    <a:pt x="92" y="3208"/>
                  </a:lnTo>
                  <a:lnTo>
                    <a:pt x="0" y="3710"/>
                  </a:lnTo>
                  <a:lnTo>
                    <a:pt x="388" y="3710"/>
                  </a:lnTo>
                  <a:lnTo>
                    <a:pt x="845" y="4338"/>
                  </a:lnTo>
                  <a:lnTo>
                    <a:pt x="1381" y="5068"/>
                  </a:lnTo>
                  <a:lnTo>
                    <a:pt x="1735" y="5741"/>
                  </a:lnTo>
                  <a:lnTo>
                    <a:pt x="1975" y="5947"/>
                  </a:lnTo>
                  <a:lnTo>
                    <a:pt x="2214" y="6426"/>
                  </a:lnTo>
                  <a:lnTo>
                    <a:pt x="2192" y="6620"/>
                  </a:lnTo>
                  <a:lnTo>
                    <a:pt x="2488" y="7145"/>
                  </a:lnTo>
                  <a:lnTo>
                    <a:pt x="2922" y="7339"/>
                  </a:lnTo>
                  <a:lnTo>
                    <a:pt x="3321" y="7693"/>
                  </a:lnTo>
                  <a:lnTo>
                    <a:pt x="3823" y="8686"/>
                  </a:lnTo>
                  <a:lnTo>
                    <a:pt x="3823" y="9233"/>
                  </a:lnTo>
                  <a:lnTo>
                    <a:pt x="3960" y="9861"/>
                  </a:lnTo>
                  <a:lnTo>
                    <a:pt x="4531" y="10728"/>
                  </a:lnTo>
                  <a:lnTo>
                    <a:pt x="4885" y="10877"/>
                  </a:lnTo>
                  <a:lnTo>
                    <a:pt x="5467" y="11504"/>
                  </a:lnTo>
                  <a:lnTo>
                    <a:pt x="5741" y="12246"/>
                  </a:lnTo>
                  <a:lnTo>
                    <a:pt x="6197" y="12999"/>
                  </a:lnTo>
                  <a:lnTo>
                    <a:pt x="6631" y="13330"/>
                  </a:lnTo>
                  <a:lnTo>
                    <a:pt x="6711" y="13684"/>
                  </a:lnTo>
                  <a:lnTo>
                    <a:pt x="6962" y="13958"/>
                  </a:lnTo>
                  <a:lnTo>
                    <a:pt x="7099" y="14357"/>
                  </a:lnTo>
                  <a:lnTo>
                    <a:pt x="7418" y="14049"/>
                  </a:lnTo>
                  <a:lnTo>
                    <a:pt x="7327" y="13673"/>
                  </a:lnTo>
                  <a:lnTo>
                    <a:pt x="7498" y="13228"/>
                  </a:lnTo>
                  <a:lnTo>
                    <a:pt x="7841" y="13467"/>
                  </a:lnTo>
                  <a:lnTo>
                    <a:pt x="8057" y="13376"/>
                  </a:lnTo>
                  <a:lnTo>
                    <a:pt x="8970" y="13353"/>
                  </a:lnTo>
                  <a:lnTo>
                    <a:pt x="9107" y="13456"/>
                  </a:lnTo>
                  <a:lnTo>
                    <a:pt x="9883" y="13536"/>
                  </a:lnTo>
                  <a:lnTo>
                    <a:pt x="10180" y="13490"/>
                  </a:lnTo>
                  <a:lnTo>
                    <a:pt x="10408" y="13798"/>
                  </a:lnTo>
                  <a:lnTo>
                    <a:pt x="10762" y="13650"/>
                  </a:lnTo>
                  <a:lnTo>
                    <a:pt x="11264" y="12703"/>
                  </a:lnTo>
                  <a:lnTo>
                    <a:pt x="11972" y="12280"/>
                  </a:lnTo>
                  <a:lnTo>
                    <a:pt x="14220" y="11938"/>
                  </a:lnTo>
                  <a:lnTo>
                    <a:pt x="16514" y="11025"/>
                  </a:lnTo>
                  <a:lnTo>
                    <a:pt x="16879" y="9222"/>
                  </a:lnTo>
                  <a:lnTo>
                    <a:pt x="16468" y="8571"/>
                  </a:lnTo>
                  <a:lnTo>
                    <a:pt x="16320" y="8765"/>
                  </a:lnTo>
                  <a:lnTo>
                    <a:pt x="13923" y="8309"/>
                  </a:lnTo>
                  <a:lnTo>
                    <a:pt x="13558" y="7396"/>
                  </a:lnTo>
                  <a:lnTo>
                    <a:pt x="13501" y="7179"/>
                  </a:lnTo>
                  <a:lnTo>
                    <a:pt x="13330" y="6837"/>
                  </a:lnTo>
                  <a:lnTo>
                    <a:pt x="13113" y="6894"/>
                  </a:lnTo>
                  <a:lnTo>
                    <a:pt x="12862" y="6723"/>
                  </a:lnTo>
                  <a:lnTo>
                    <a:pt x="12714" y="6494"/>
                  </a:lnTo>
                  <a:lnTo>
                    <a:pt x="12588" y="6198"/>
                  </a:lnTo>
                  <a:lnTo>
                    <a:pt x="12348" y="5935"/>
                  </a:lnTo>
                  <a:lnTo>
                    <a:pt x="12200" y="5639"/>
                  </a:lnTo>
                  <a:lnTo>
                    <a:pt x="12257" y="5342"/>
                  </a:lnTo>
                  <a:lnTo>
                    <a:pt x="12177" y="4954"/>
                  </a:lnTo>
                  <a:lnTo>
                    <a:pt x="11607" y="4577"/>
                  </a:lnTo>
                  <a:lnTo>
                    <a:pt x="11435" y="4258"/>
                  </a:lnTo>
                  <a:lnTo>
                    <a:pt x="11013" y="4052"/>
                  </a:lnTo>
                  <a:lnTo>
                    <a:pt x="10637" y="3265"/>
                  </a:lnTo>
                  <a:lnTo>
                    <a:pt x="10089" y="3299"/>
                  </a:lnTo>
                  <a:lnTo>
                    <a:pt x="9849" y="28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462;p34">
              <a:extLst>
                <a:ext uri="{FF2B5EF4-FFF2-40B4-BE49-F238E27FC236}">
                  <a16:creationId xmlns:a16="http://schemas.microsoft.com/office/drawing/2014/main" id="{9ABEC213-87D4-26C1-5234-13CEDA73E2FE}"/>
                </a:ext>
              </a:extLst>
            </p:cNvPr>
            <p:cNvSpPr/>
            <p:nvPr/>
          </p:nvSpPr>
          <p:spPr>
            <a:xfrm>
              <a:off x="4157925" y="2613100"/>
              <a:ext cx="321850" cy="303325"/>
            </a:xfrm>
            <a:custGeom>
              <a:avLst/>
              <a:gdLst/>
              <a:ahLst/>
              <a:cxnLst/>
              <a:rect l="l" t="t" r="r" b="b"/>
              <a:pathLst>
                <a:path w="12874" h="12133" extrusionOk="0">
                  <a:moveTo>
                    <a:pt x="11652" y="5171"/>
                  </a:moveTo>
                  <a:lnTo>
                    <a:pt x="11709" y="4577"/>
                  </a:lnTo>
                  <a:lnTo>
                    <a:pt x="11937" y="4292"/>
                  </a:lnTo>
                  <a:lnTo>
                    <a:pt x="12508" y="4144"/>
                  </a:lnTo>
                  <a:lnTo>
                    <a:pt x="12873" y="3630"/>
                  </a:lnTo>
                  <a:lnTo>
                    <a:pt x="12439" y="3288"/>
                  </a:lnTo>
                  <a:lnTo>
                    <a:pt x="12120" y="3059"/>
                  </a:lnTo>
                  <a:lnTo>
                    <a:pt x="11766" y="1975"/>
                  </a:lnTo>
                  <a:lnTo>
                    <a:pt x="11606" y="1051"/>
                  </a:lnTo>
                  <a:lnTo>
                    <a:pt x="11766" y="880"/>
                  </a:lnTo>
                  <a:lnTo>
                    <a:pt x="11469" y="1"/>
                  </a:lnTo>
                  <a:lnTo>
                    <a:pt x="8354" y="1"/>
                  </a:lnTo>
                  <a:lnTo>
                    <a:pt x="5307" y="1"/>
                  </a:lnTo>
                  <a:lnTo>
                    <a:pt x="2157" y="1"/>
                  </a:lnTo>
                  <a:lnTo>
                    <a:pt x="2226" y="1804"/>
                  </a:lnTo>
                  <a:lnTo>
                    <a:pt x="1324" y="1804"/>
                  </a:lnTo>
                  <a:lnTo>
                    <a:pt x="1324" y="2192"/>
                  </a:lnTo>
                  <a:lnTo>
                    <a:pt x="1484" y="5787"/>
                  </a:lnTo>
                  <a:lnTo>
                    <a:pt x="799" y="5730"/>
                  </a:lnTo>
                  <a:lnTo>
                    <a:pt x="457" y="6403"/>
                  </a:lnTo>
                  <a:lnTo>
                    <a:pt x="251" y="6951"/>
                  </a:lnTo>
                  <a:lnTo>
                    <a:pt x="422" y="7168"/>
                  </a:lnTo>
                  <a:lnTo>
                    <a:pt x="171" y="7442"/>
                  </a:lnTo>
                  <a:lnTo>
                    <a:pt x="274" y="7830"/>
                  </a:lnTo>
                  <a:lnTo>
                    <a:pt x="69" y="8195"/>
                  </a:lnTo>
                  <a:lnTo>
                    <a:pt x="0" y="8537"/>
                  </a:lnTo>
                  <a:lnTo>
                    <a:pt x="285" y="8480"/>
                  </a:lnTo>
                  <a:lnTo>
                    <a:pt x="457" y="8834"/>
                  </a:lnTo>
                  <a:lnTo>
                    <a:pt x="468" y="9370"/>
                  </a:lnTo>
                  <a:lnTo>
                    <a:pt x="765" y="9621"/>
                  </a:lnTo>
                  <a:lnTo>
                    <a:pt x="765" y="9850"/>
                  </a:lnTo>
                  <a:lnTo>
                    <a:pt x="868" y="10238"/>
                  </a:lnTo>
                  <a:lnTo>
                    <a:pt x="1335" y="10808"/>
                  </a:lnTo>
                  <a:lnTo>
                    <a:pt x="1335" y="11185"/>
                  </a:lnTo>
                  <a:lnTo>
                    <a:pt x="1221" y="11550"/>
                  </a:lnTo>
                  <a:lnTo>
                    <a:pt x="1267" y="11835"/>
                  </a:lnTo>
                  <a:lnTo>
                    <a:pt x="1552" y="12086"/>
                  </a:lnTo>
                  <a:lnTo>
                    <a:pt x="1621" y="12132"/>
                  </a:lnTo>
                  <a:lnTo>
                    <a:pt x="1860" y="12029"/>
                  </a:lnTo>
                  <a:lnTo>
                    <a:pt x="2134" y="11858"/>
                  </a:lnTo>
                  <a:lnTo>
                    <a:pt x="2317" y="11048"/>
                  </a:lnTo>
                  <a:lnTo>
                    <a:pt x="2534" y="10637"/>
                  </a:lnTo>
                  <a:lnTo>
                    <a:pt x="3104" y="10512"/>
                  </a:lnTo>
                  <a:lnTo>
                    <a:pt x="3253" y="10763"/>
                  </a:lnTo>
                  <a:lnTo>
                    <a:pt x="3675" y="11288"/>
                  </a:lnTo>
                  <a:lnTo>
                    <a:pt x="3892" y="11368"/>
                  </a:lnTo>
                  <a:lnTo>
                    <a:pt x="4177" y="11208"/>
                  </a:lnTo>
                  <a:lnTo>
                    <a:pt x="4759" y="11253"/>
                  </a:lnTo>
                  <a:lnTo>
                    <a:pt x="4873" y="11436"/>
                  </a:lnTo>
                  <a:lnTo>
                    <a:pt x="5661" y="11436"/>
                  </a:lnTo>
                  <a:lnTo>
                    <a:pt x="5683" y="11253"/>
                  </a:lnTo>
                  <a:lnTo>
                    <a:pt x="6106" y="11082"/>
                  </a:lnTo>
                  <a:lnTo>
                    <a:pt x="6174" y="10808"/>
                  </a:lnTo>
                  <a:lnTo>
                    <a:pt x="6471" y="10626"/>
                  </a:lnTo>
                  <a:lnTo>
                    <a:pt x="7156" y="11151"/>
                  </a:lnTo>
                  <a:lnTo>
                    <a:pt x="7555" y="11048"/>
                  </a:lnTo>
                  <a:lnTo>
                    <a:pt x="7943" y="10409"/>
                  </a:lnTo>
                  <a:lnTo>
                    <a:pt x="8365" y="9907"/>
                  </a:lnTo>
                  <a:lnTo>
                    <a:pt x="8285" y="9348"/>
                  </a:lnTo>
                  <a:lnTo>
                    <a:pt x="8080" y="9096"/>
                  </a:lnTo>
                  <a:lnTo>
                    <a:pt x="8571" y="9051"/>
                  </a:lnTo>
                  <a:lnTo>
                    <a:pt x="8616" y="8834"/>
                  </a:lnTo>
                  <a:lnTo>
                    <a:pt x="8982" y="8914"/>
                  </a:lnTo>
                  <a:lnTo>
                    <a:pt x="8913" y="9576"/>
                  </a:lnTo>
                  <a:lnTo>
                    <a:pt x="9027" y="10238"/>
                  </a:lnTo>
                  <a:lnTo>
                    <a:pt x="9438" y="10591"/>
                  </a:lnTo>
                  <a:lnTo>
                    <a:pt x="9541" y="10911"/>
                  </a:lnTo>
                  <a:lnTo>
                    <a:pt x="9541" y="11345"/>
                  </a:lnTo>
                  <a:lnTo>
                    <a:pt x="9655" y="11368"/>
                  </a:lnTo>
                  <a:lnTo>
                    <a:pt x="9655" y="11265"/>
                  </a:lnTo>
                  <a:lnTo>
                    <a:pt x="9849" y="10306"/>
                  </a:lnTo>
                  <a:lnTo>
                    <a:pt x="10226" y="10055"/>
                  </a:lnTo>
                  <a:lnTo>
                    <a:pt x="10294" y="9679"/>
                  </a:lnTo>
                  <a:lnTo>
                    <a:pt x="10625" y="8994"/>
                  </a:lnTo>
                  <a:lnTo>
                    <a:pt x="11081" y="8537"/>
                  </a:lnTo>
                  <a:lnTo>
                    <a:pt x="11378" y="7659"/>
                  </a:lnTo>
                  <a:lnTo>
                    <a:pt x="11481" y="6871"/>
                  </a:lnTo>
                  <a:lnTo>
                    <a:pt x="11378" y="65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463;p34">
              <a:extLst>
                <a:ext uri="{FF2B5EF4-FFF2-40B4-BE49-F238E27FC236}">
                  <a16:creationId xmlns:a16="http://schemas.microsoft.com/office/drawing/2014/main" id="{C32E45EE-52BC-D906-23DC-B2E26BA7AA1F}"/>
                </a:ext>
              </a:extLst>
            </p:cNvPr>
            <p:cNvSpPr/>
            <p:nvPr/>
          </p:nvSpPr>
          <p:spPr>
            <a:xfrm>
              <a:off x="4198425" y="2834225"/>
              <a:ext cx="229425" cy="198300"/>
            </a:xfrm>
            <a:custGeom>
              <a:avLst/>
              <a:gdLst/>
              <a:ahLst/>
              <a:cxnLst/>
              <a:rect l="l" t="t" r="r" b="b"/>
              <a:pathLst>
                <a:path w="9177" h="7932" extrusionOk="0">
                  <a:moveTo>
                    <a:pt x="7921" y="2066"/>
                  </a:moveTo>
                  <a:lnTo>
                    <a:pt x="7818" y="1746"/>
                  </a:lnTo>
                  <a:lnTo>
                    <a:pt x="7407" y="1393"/>
                  </a:lnTo>
                  <a:lnTo>
                    <a:pt x="7293" y="742"/>
                  </a:lnTo>
                  <a:lnTo>
                    <a:pt x="7362" y="69"/>
                  </a:lnTo>
                  <a:lnTo>
                    <a:pt x="6996" y="0"/>
                  </a:lnTo>
                  <a:lnTo>
                    <a:pt x="6951" y="206"/>
                  </a:lnTo>
                  <a:lnTo>
                    <a:pt x="6471" y="251"/>
                  </a:lnTo>
                  <a:lnTo>
                    <a:pt x="6665" y="514"/>
                  </a:lnTo>
                  <a:lnTo>
                    <a:pt x="6757" y="1062"/>
                  </a:lnTo>
                  <a:lnTo>
                    <a:pt x="6323" y="1564"/>
                  </a:lnTo>
                  <a:lnTo>
                    <a:pt x="5935" y="2203"/>
                  </a:lnTo>
                  <a:lnTo>
                    <a:pt x="5536" y="2306"/>
                  </a:lnTo>
                  <a:lnTo>
                    <a:pt x="4851" y="1781"/>
                  </a:lnTo>
                  <a:lnTo>
                    <a:pt x="4554" y="1963"/>
                  </a:lnTo>
                  <a:lnTo>
                    <a:pt x="4486" y="2237"/>
                  </a:lnTo>
                  <a:lnTo>
                    <a:pt x="4075" y="2408"/>
                  </a:lnTo>
                  <a:lnTo>
                    <a:pt x="4041" y="2591"/>
                  </a:lnTo>
                  <a:lnTo>
                    <a:pt x="3253" y="2591"/>
                  </a:lnTo>
                  <a:lnTo>
                    <a:pt x="3139" y="2408"/>
                  </a:lnTo>
                  <a:lnTo>
                    <a:pt x="2557" y="2363"/>
                  </a:lnTo>
                  <a:lnTo>
                    <a:pt x="2272" y="2523"/>
                  </a:lnTo>
                  <a:lnTo>
                    <a:pt x="2055" y="2454"/>
                  </a:lnTo>
                  <a:lnTo>
                    <a:pt x="1633" y="1918"/>
                  </a:lnTo>
                  <a:lnTo>
                    <a:pt x="1484" y="1667"/>
                  </a:lnTo>
                  <a:lnTo>
                    <a:pt x="914" y="1792"/>
                  </a:lnTo>
                  <a:lnTo>
                    <a:pt x="708" y="2203"/>
                  </a:lnTo>
                  <a:lnTo>
                    <a:pt x="514" y="3025"/>
                  </a:lnTo>
                  <a:lnTo>
                    <a:pt x="252" y="3196"/>
                  </a:lnTo>
                  <a:lnTo>
                    <a:pt x="1" y="3287"/>
                  </a:lnTo>
                  <a:lnTo>
                    <a:pt x="548" y="3652"/>
                  </a:lnTo>
                  <a:lnTo>
                    <a:pt x="982" y="4017"/>
                  </a:lnTo>
                  <a:lnTo>
                    <a:pt x="1005" y="4303"/>
                  </a:lnTo>
                  <a:lnTo>
                    <a:pt x="1541" y="4794"/>
                  </a:lnTo>
                  <a:lnTo>
                    <a:pt x="1884" y="5170"/>
                  </a:lnTo>
                  <a:lnTo>
                    <a:pt x="2101" y="5718"/>
                  </a:lnTo>
                  <a:lnTo>
                    <a:pt x="2694" y="6072"/>
                  </a:lnTo>
                  <a:lnTo>
                    <a:pt x="2831" y="6368"/>
                  </a:lnTo>
                  <a:lnTo>
                    <a:pt x="3333" y="7110"/>
                  </a:lnTo>
                  <a:lnTo>
                    <a:pt x="3687" y="7224"/>
                  </a:lnTo>
                  <a:lnTo>
                    <a:pt x="3904" y="7076"/>
                  </a:lnTo>
                  <a:lnTo>
                    <a:pt x="4269" y="7133"/>
                  </a:lnTo>
                  <a:lnTo>
                    <a:pt x="4714" y="6939"/>
                  </a:lnTo>
                  <a:lnTo>
                    <a:pt x="4908" y="7327"/>
                  </a:lnTo>
                  <a:lnTo>
                    <a:pt x="5627" y="7932"/>
                  </a:lnTo>
                  <a:lnTo>
                    <a:pt x="5627" y="7932"/>
                  </a:lnTo>
                  <a:lnTo>
                    <a:pt x="5946" y="7681"/>
                  </a:lnTo>
                  <a:lnTo>
                    <a:pt x="6449" y="7886"/>
                  </a:lnTo>
                  <a:lnTo>
                    <a:pt x="7088" y="7669"/>
                  </a:lnTo>
                  <a:lnTo>
                    <a:pt x="7658" y="7681"/>
                  </a:lnTo>
                  <a:lnTo>
                    <a:pt x="8149" y="7259"/>
                  </a:lnTo>
                  <a:lnTo>
                    <a:pt x="8640" y="6711"/>
                  </a:lnTo>
                  <a:lnTo>
                    <a:pt x="9176" y="6117"/>
                  </a:lnTo>
                  <a:lnTo>
                    <a:pt x="8674" y="5136"/>
                  </a:lnTo>
                  <a:lnTo>
                    <a:pt x="8309" y="4919"/>
                  </a:lnTo>
                  <a:lnTo>
                    <a:pt x="8160" y="4565"/>
                  </a:lnTo>
                  <a:lnTo>
                    <a:pt x="7750" y="4120"/>
                  </a:lnTo>
                  <a:lnTo>
                    <a:pt x="7259" y="4052"/>
                  </a:lnTo>
                  <a:lnTo>
                    <a:pt x="7521" y="3538"/>
                  </a:lnTo>
                  <a:lnTo>
                    <a:pt x="7944" y="3515"/>
                  </a:lnTo>
                  <a:lnTo>
                    <a:pt x="8058" y="3230"/>
                  </a:lnTo>
                  <a:lnTo>
                    <a:pt x="8035" y="2523"/>
                  </a:lnTo>
                  <a:lnTo>
                    <a:pt x="7921" y="251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464;p34">
              <a:extLst>
                <a:ext uri="{FF2B5EF4-FFF2-40B4-BE49-F238E27FC236}">
                  <a16:creationId xmlns:a16="http://schemas.microsoft.com/office/drawing/2014/main" id="{E441F87C-1A7D-F70B-C52E-BBA4E18FCE28}"/>
                </a:ext>
              </a:extLst>
            </p:cNvPr>
            <p:cNvSpPr/>
            <p:nvPr/>
          </p:nvSpPr>
          <p:spPr>
            <a:xfrm>
              <a:off x="3371325" y="2735800"/>
              <a:ext cx="121850" cy="96450"/>
            </a:xfrm>
            <a:custGeom>
              <a:avLst/>
              <a:gdLst/>
              <a:ahLst/>
              <a:cxnLst/>
              <a:rect l="l" t="t" r="r" b="b"/>
              <a:pathLst>
                <a:path w="4874" h="3858" extrusionOk="0">
                  <a:moveTo>
                    <a:pt x="4326" y="1792"/>
                  </a:moveTo>
                  <a:lnTo>
                    <a:pt x="3812" y="1164"/>
                  </a:lnTo>
                  <a:lnTo>
                    <a:pt x="3356" y="491"/>
                  </a:lnTo>
                  <a:lnTo>
                    <a:pt x="2831" y="251"/>
                  </a:lnTo>
                  <a:lnTo>
                    <a:pt x="2454" y="0"/>
                  </a:lnTo>
                  <a:lnTo>
                    <a:pt x="2021" y="0"/>
                  </a:lnTo>
                  <a:lnTo>
                    <a:pt x="1621" y="194"/>
                  </a:lnTo>
                  <a:lnTo>
                    <a:pt x="1233" y="126"/>
                  </a:lnTo>
                  <a:lnTo>
                    <a:pt x="948" y="411"/>
                  </a:lnTo>
                  <a:lnTo>
                    <a:pt x="765" y="879"/>
                  </a:lnTo>
                  <a:lnTo>
                    <a:pt x="366" y="1507"/>
                  </a:lnTo>
                  <a:lnTo>
                    <a:pt x="1" y="1678"/>
                  </a:lnTo>
                  <a:lnTo>
                    <a:pt x="389" y="2009"/>
                  </a:lnTo>
                  <a:lnTo>
                    <a:pt x="708" y="2716"/>
                  </a:lnTo>
                  <a:lnTo>
                    <a:pt x="1576" y="2693"/>
                  </a:lnTo>
                  <a:lnTo>
                    <a:pt x="1758" y="2477"/>
                  </a:lnTo>
                  <a:lnTo>
                    <a:pt x="2021" y="2465"/>
                  </a:lnTo>
                  <a:lnTo>
                    <a:pt x="2317" y="2682"/>
                  </a:lnTo>
                  <a:lnTo>
                    <a:pt x="2568" y="2693"/>
                  </a:lnTo>
                  <a:lnTo>
                    <a:pt x="2831" y="2534"/>
                  </a:lnTo>
                  <a:lnTo>
                    <a:pt x="2991" y="2796"/>
                  </a:lnTo>
                  <a:lnTo>
                    <a:pt x="2648" y="3002"/>
                  </a:lnTo>
                  <a:lnTo>
                    <a:pt x="2306" y="2990"/>
                  </a:lnTo>
                  <a:lnTo>
                    <a:pt x="1964" y="2796"/>
                  </a:lnTo>
                  <a:lnTo>
                    <a:pt x="1667" y="3002"/>
                  </a:lnTo>
                  <a:lnTo>
                    <a:pt x="1519" y="3002"/>
                  </a:lnTo>
                  <a:lnTo>
                    <a:pt x="1325" y="3139"/>
                  </a:lnTo>
                  <a:lnTo>
                    <a:pt x="606" y="3116"/>
                  </a:lnTo>
                  <a:lnTo>
                    <a:pt x="720" y="3812"/>
                  </a:lnTo>
                  <a:lnTo>
                    <a:pt x="1142" y="3664"/>
                  </a:lnTo>
                  <a:lnTo>
                    <a:pt x="1404" y="3686"/>
                  </a:lnTo>
                  <a:lnTo>
                    <a:pt x="1621" y="3584"/>
                  </a:lnTo>
                  <a:lnTo>
                    <a:pt x="3082" y="3629"/>
                  </a:lnTo>
                  <a:lnTo>
                    <a:pt x="3470" y="3641"/>
                  </a:lnTo>
                  <a:lnTo>
                    <a:pt x="4041" y="3858"/>
                  </a:lnTo>
                  <a:lnTo>
                    <a:pt x="4223" y="3846"/>
                  </a:lnTo>
                  <a:lnTo>
                    <a:pt x="4280" y="3743"/>
                  </a:lnTo>
                  <a:lnTo>
                    <a:pt x="4714" y="3812"/>
                  </a:lnTo>
                  <a:lnTo>
                    <a:pt x="4828" y="3755"/>
                  </a:lnTo>
                  <a:lnTo>
                    <a:pt x="4874" y="3470"/>
                  </a:lnTo>
                  <a:lnTo>
                    <a:pt x="4817" y="3139"/>
                  </a:lnTo>
                  <a:lnTo>
                    <a:pt x="4509" y="2876"/>
                  </a:lnTo>
                  <a:lnTo>
                    <a:pt x="4360" y="23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465;p34">
              <a:extLst>
                <a:ext uri="{FF2B5EF4-FFF2-40B4-BE49-F238E27FC236}">
                  <a16:creationId xmlns:a16="http://schemas.microsoft.com/office/drawing/2014/main" id="{D5D4B315-F755-3BCC-9CD0-4CCC077D9C69}"/>
                </a:ext>
              </a:extLst>
            </p:cNvPr>
            <p:cNvSpPr/>
            <p:nvPr/>
          </p:nvSpPr>
          <p:spPr>
            <a:xfrm>
              <a:off x="3456650" y="2884150"/>
              <a:ext cx="60500" cy="74200"/>
            </a:xfrm>
            <a:custGeom>
              <a:avLst/>
              <a:gdLst/>
              <a:ahLst/>
              <a:cxnLst/>
              <a:rect l="l" t="t" r="r" b="b"/>
              <a:pathLst>
                <a:path w="2420" h="2968" extrusionOk="0">
                  <a:moveTo>
                    <a:pt x="2419" y="1496"/>
                  </a:moveTo>
                  <a:lnTo>
                    <a:pt x="2203" y="1541"/>
                  </a:lnTo>
                  <a:lnTo>
                    <a:pt x="2203" y="1210"/>
                  </a:lnTo>
                  <a:lnTo>
                    <a:pt x="2077" y="971"/>
                  </a:lnTo>
                  <a:lnTo>
                    <a:pt x="2100" y="708"/>
                  </a:lnTo>
                  <a:lnTo>
                    <a:pt x="1929" y="320"/>
                  </a:lnTo>
                  <a:lnTo>
                    <a:pt x="1712" y="1"/>
                  </a:lnTo>
                  <a:lnTo>
                    <a:pt x="1073" y="1"/>
                  </a:lnTo>
                  <a:lnTo>
                    <a:pt x="890" y="172"/>
                  </a:lnTo>
                  <a:lnTo>
                    <a:pt x="673" y="195"/>
                  </a:lnTo>
                  <a:lnTo>
                    <a:pt x="536" y="400"/>
                  </a:lnTo>
                  <a:lnTo>
                    <a:pt x="434" y="640"/>
                  </a:lnTo>
                  <a:lnTo>
                    <a:pt x="0" y="1039"/>
                  </a:lnTo>
                  <a:lnTo>
                    <a:pt x="103" y="1712"/>
                  </a:lnTo>
                  <a:lnTo>
                    <a:pt x="228" y="2032"/>
                  </a:lnTo>
                  <a:lnTo>
                    <a:pt x="650" y="2534"/>
                  </a:lnTo>
                  <a:lnTo>
                    <a:pt x="1233" y="2888"/>
                  </a:lnTo>
                  <a:lnTo>
                    <a:pt x="1449" y="2968"/>
                  </a:lnTo>
                  <a:lnTo>
                    <a:pt x="1632" y="2682"/>
                  </a:lnTo>
                  <a:lnTo>
                    <a:pt x="1678" y="2409"/>
                  </a:lnTo>
                  <a:lnTo>
                    <a:pt x="2043" y="191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466;p34">
              <a:extLst>
                <a:ext uri="{FF2B5EF4-FFF2-40B4-BE49-F238E27FC236}">
                  <a16:creationId xmlns:a16="http://schemas.microsoft.com/office/drawing/2014/main" id="{4DF7205E-951D-FE8C-95B1-52F5B67663B8}"/>
                </a:ext>
              </a:extLst>
            </p:cNvPr>
            <p:cNvSpPr/>
            <p:nvPr/>
          </p:nvSpPr>
          <p:spPr>
            <a:xfrm>
              <a:off x="1930550" y="2784875"/>
              <a:ext cx="47375" cy="28825"/>
            </a:xfrm>
            <a:custGeom>
              <a:avLst/>
              <a:gdLst/>
              <a:ahLst/>
              <a:cxnLst/>
              <a:rect l="l" t="t" r="r" b="b"/>
              <a:pathLst>
                <a:path w="1895" h="1153" extrusionOk="0">
                  <a:moveTo>
                    <a:pt x="1803" y="947"/>
                  </a:moveTo>
                  <a:lnTo>
                    <a:pt x="1895" y="582"/>
                  </a:lnTo>
                  <a:lnTo>
                    <a:pt x="1792" y="491"/>
                  </a:lnTo>
                  <a:lnTo>
                    <a:pt x="1632" y="411"/>
                  </a:lnTo>
                  <a:lnTo>
                    <a:pt x="1278" y="525"/>
                  </a:lnTo>
                  <a:lnTo>
                    <a:pt x="1267" y="400"/>
                  </a:lnTo>
                  <a:lnTo>
                    <a:pt x="1027" y="263"/>
                  </a:lnTo>
                  <a:lnTo>
                    <a:pt x="879" y="69"/>
                  </a:lnTo>
                  <a:lnTo>
                    <a:pt x="662" y="0"/>
                  </a:lnTo>
                  <a:lnTo>
                    <a:pt x="457" y="57"/>
                  </a:lnTo>
                  <a:lnTo>
                    <a:pt x="491" y="160"/>
                  </a:lnTo>
                  <a:lnTo>
                    <a:pt x="331" y="263"/>
                  </a:lnTo>
                  <a:lnTo>
                    <a:pt x="34" y="491"/>
                  </a:lnTo>
                  <a:lnTo>
                    <a:pt x="0" y="628"/>
                  </a:lnTo>
                  <a:lnTo>
                    <a:pt x="206" y="810"/>
                  </a:lnTo>
                  <a:lnTo>
                    <a:pt x="651" y="867"/>
                  </a:lnTo>
                  <a:lnTo>
                    <a:pt x="959" y="1061"/>
                  </a:lnTo>
                  <a:lnTo>
                    <a:pt x="1233" y="1141"/>
                  </a:lnTo>
                  <a:lnTo>
                    <a:pt x="1701" y="115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467;p34">
              <a:extLst>
                <a:ext uri="{FF2B5EF4-FFF2-40B4-BE49-F238E27FC236}">
                  <a16:creationId xmlns:a16="http://schemas.microsoft.com/office/drawing/2014/main" id="{B1AC20EE-0AB4-6444-6D29-F49DFF332004}"/>
                </a:ext>
              </a:extLst>
            </p:cNvPr>
            <p:cNvSpPr/>
            <p:nvPr/>
          </p:nvSpPr>
          <p:spPr>
            <a:xfrm>
              <a:off x="4057500" y="2067050"/>
              <a:ext cx="81050" cy="86175"/>
            </a:xfrm>
            <a:custGeom>
              <a:avLst/>
              <a:gdLst/>
              <a:ahLst/>
              <a:cxnLst/>
              <a:rect l="l" t="t" r="r" b="b"/>
              <a:pathLst>
                <a:path w="3242" h="3447" extrusionOk="0">
                  <a:moveTo>
                    <a:pt x="1974" y="867"/>
                  </a:moveTo>
                  <a:lnTo>
                    <a:pt x="1518" y="651"/>
                  </a:lnTo>
                  <a:lnTo>
                    <a:pt x="1404" y="388"/>
                  </a:lnTo>
                  <a:lnTo>
                    <a:pt x="993" y="23"/>
                  </a:lnTo>
                  <a:lnTo>
                    <a:pt x="536" y="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17" y="571"/>
                  </a:lnTo>
                  <a:lnTo>
                    <a:pt x="457" y="822"/>
                  </a:lnTo>
                  <a:lnTo>
                    <a:pt x="217" y="1153"/>
                  </a:lnTo>
                  <a:lnTo>
                    <a:pt x="217" y="1153"/>
                  </a:lnTo>
                  <a:lnTo>
                    <a:pt x="479" y="1153"/>
                  </a:lnTo>
                  <a:lnTo>
                    <a:pt x="331" y="1541"/>
                  </a:lnTo>
                  <a:lnTo>
                    <a:pt x="719" y="1872"/>
                  </a:lnTo>
                  <a:lnTo>
                    <a:pt x="651" y="2283"/>
                  </a:lnTo>
                  <a:lnTo>
                    <a:pt x="479" y="2328"/>
                  </a:lnTo>
                  <a:lnTo>
                    <a:pt x="685" y="2477"/>
                  </a:lnTo>
                  <a:lnTo>
                    <a:pt x="799" y="2591"/>
                  </a:lnTo>
                  <a:lnTo>
                    <a:pt x="1061" y="2693"/>
                  </a:lnTo>
                  <a:lnTo>
                    <a:pt x="1347" y="2865"/>
                  </a:lnTo>
                  <a:lnTo>
                    <a:pt x="1290" y="2956"/>
                  </a:lnTo>
                  <a:lnTo>
                    <a:pt x="1461" y="2876"/>
                  </a:lnTo>
                  <a:lnTo>
                    <a:pt x="1529" y="2591"/>
                  </a:lnTo>
                  <a:lnTo>
                    <a:pt x="1655" y="2534"/>
                  </a:lnTo>
                  <a:lnTo>
                    <a:pt x="1769" y="2671"/>
                  </a:lnTo>
                  <a:lnTo>
                    <a:pt x="1917" y="2728"/>
                  </a:lnTo>
                  <a:lnTo>
                    <a:pt x="2031" y="2865"/>
                  </a:lnTo>
                  <a:lnTo>
                    <a:pt x="2146" y="2910"/>
                  </a:lnTo>
                  <a:lnTo>
                    <a:pt x="2305" y="3070"/>
                  </a:lnTo>
                  <a:lnTo>
                    <a:pt x="2419" y="3070"/>
                  </a:lnTo>
                  <a:lnTo>
                    <a:pt x="2340" y="3275"/>
                  </a:lnTo>
                  <a:lnTo>
                    <a:pt x="2271" y="3378"/>
                  </a:lnTo>
                  <a:lnTo>
                    <a:pt x="2305" y="3447"/>
                  </a:lnTo>
                  <a:lnTo>
                    <a:pt x="2545" y="3389"/>
                  </a:lnTo>
                  <a:lnTo>
                    <a:pt x="2887" y="3378"/>
                  </a:lnTo>
                  <a:lnTo>
                    <a:pt x="2990" y="3253"/>
                  </a:lnTo>
                  <a:lnTo>
                    <a:pt x="2899" y="3150"/>
                  </a:lnTo>
                  <a:lnTo>
                    <a:pt x="3001" y="2865"/>
                  </a:lnTo>
                  <a:lnTo>
                    <a:pt x="3241" y="2591"/>
                  </a:lnTo>
                  <a:lnTo>
                    <a:pt x="2842" y="2225"/>
                  </a:lnTo>
                  <a:lnTo>
                    <a:pt x="2739" y="1894"/>
                  </a:lnTo>
                  <a:lnTo>
                    <a:pt x="2899" y="1700"/>
                  </a:lnTo>
                  <a:lnTo>
                    <a:pt x="2762" y="1552"/>
                  </a:lnTo>
                  <a:lnTo>
                    <a:pt x="2910" y="1392"/>
                  </a:lnTo>
                  <a:lnTo>
                    <a:pt x="2716" y="1301"/>
                  </a:lnTo>
                  <a:lnTo>
                    <a:pt x="2511" y="1484"/>
                  </a:lnTo>
                  <a:lnTo>
                    <a:pt x="2077" y="122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468;p34">
              <a:extLst>
                <a:ext uri="{FF2B5EF4-FFF2-40B4-BE49-F238E27FC236}">
                  <a16:creationId xmlns:a16="http://schemas.microsoft.com/office/drawing/2014/main" id="{C03BF6F5-6D63-DDC7-C463-F1C1DF722650}"/>
                </a:ext>
              </a:extLst>
            </p:cNvPr>
            <p:cNvSpPr/>
            <p:nvPr/>
          </p:nvSpPr>
          <p:spPr>
            <a:xfrm>
              <a:off x="2559075" y="2975175"/>
              <a:ext cx="82750" cy="95875"/>
            </a:xfrm>
            <a:custGeom>
              <a:avLst/>
              <a:gdLst/>
              <a:ahLst/>
              <a:cxnLst/>
              <a:rect l="l" t="t" r="r" b="b"/>
              <a:pathLst>
                <a:path w="3310" h="3835" extrusionOk="0">
                  <a:moveTo>
                    <a:pt x="2454" y="0"/>
                  </a:moveTo>
                  <a:lnTo>
                    <a:pt x="1803" y="80"/>
                  </a:lnTo>
                  <a:lnTo>
                    <a:pt x="1712" y="240"/>
                  </a:lnTo>
                  <a:lnTo>
                    <a:pt x="753" y="57"/>
                  </a:lnTo>
                  <a:lnTo>
                    <a:pt x="616" y="879"/>
                  </a:lnTo>
                  <a:lnTo>
                    <a:pt x="114" y="1107"/>
                  </a:lnTo>
                  <a:lnTo>
                    <a:pt x="160" y="1324"/>
                  </a:lnTo>
                  <a:lnTo>
                    <a:pt x="0" y="1792"/>
                  </a:lnTo>
                  <a:lnTo>
                    <a:pt x="343" y="2442"/>
                  </a:lnTo>
                  <a:lnTo>
                    <a:pt x="594" y="2465"/>
                  </a:lnTo>
                  <a:lnTo>
                    <a:pt x="696" y="2956"/>
                  </a:lnTo>
                  <a:lnTo>
                    <a:pt x="1164" y="3755"/>
                  </a:lnTo>
                  <a:lnTo>
                    <a:pt x="1609" y="3835"/>
                  </a:lnTo>
                  <a:lnTo>
                    <a:pt x="1678" y="3641"/>
                  </a:lnTo>
                  <a:lnTo>
                    <a:pt x="1552" y="3458"/>
                  </a:lnTo>
                  <a:lnTo>
                    <a:pt x="1621" y="3207"/>
                  </a:lnTo>
                  <a:lnTo>
                    <a:pt x="1952" y="3287"/>
                  </a:lnTo>
                  <a:lnTo>
                    <a:pt x="2340" y="3184"/>
                  </a:lnTo>
                  <a:lnTo>
                    <a:pt x="2796" y="3389"/>
                  </a:lnTo>
                  <a:lnTo>
                    <a:pt x="2990" y="3001"/>
                  </a:lnTo>
                  <a:lnTo>
                    <a:pt x="3082" y="2591"/>
                  </a:lnTo>
                  <a:lnTo>
                    <a:pt x="3218" y="2191"/>
                  </a:lnTo>
                  <a:lnTo>
                    <a:pt x="2922" y="1666"/>
                  </a:lnTo>
                  <a:lnTo>
                    <a:pt x="2865" y="1039"/>
                  </a:lnTo>
                  <a:lnTo>
                    <a:pt x="3310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469;p34">
              <a:extLst>
                <a:ext uri="{FF2B5EF4-FFF2-40B4-BE49-F238E27FC236}">
                  <a16:creationId xmlns:a16="http://schemas.microsoft.com/office/drawing/2014/main" id="{3092E4A2-5610-5232-78F5-39A9F88876A3}"/>
                </a:ext>
              </a:extLst>
            </p:cNvPr>
            <p:cNvSpPr/>
            <p:nvPr/>
          </p:nvSpPr>
          <p:spPr>
            <a:xfrm>
              <a:off x="4018125" y="1991425"/>
              <a:ext cx="98150" cy="40250"/>
            </a:xfrm>
            <a:custGeom>
              <a:avLst/>
              <a:gdLst/>
              <a:ahLst/>
              <a:cxnLst/>
              <a:rect l="l" t="t" r="r" b="b"/>
              <a:pathLst>
                <a:path w="3926" h="1610" extrusionOk="0">
                  <a:moveTo>
                    <a:pt x="3926" y="423"/>
                  </a:moveTo>
                  <a:lnTo>
                    <a:pt x="3218" y="92"/>
                  </a:lnTo>
                  <a:lnTo>
                    <a:pt x="2739" y="206"/>
                  </a:lnTo>
                  <a:lnTo>
                    <a:pt x="2397" y="126"/>
                  </a:lnTo>
                  <a:lnTo>
                    <a:pt x="1997" y="309"/>
                  </a:lnTo>
                  <a:lnTo>
                    <a:pt x="1609" y="1"/>
                  </a:lnTo>
                  <a:lnTo>
                    <a:pt x="1335" y="126"/>
                  </a:lnTo>
                  <a:lnTo>
                    <a:pt x="1290" y="69"/>
                  </a:lnTo>
                  <a:lnTo>
                    <a:pt x="1084" y="69"/>
                  </a:lnTo>
                  <a:lnTo>
                    <a:pt x="993" y="229"/>
                  </a:lnTo>
                  <a:lnTo>
                    <a:pt x="845" y="275"/>
                  </a:lnTo>
                  <a:lnTo>
                    <a:pt x="810" y="469"/>
                  </a:lnTo>
                  <a:lnTo>
                    <a:pt x="685" y="514"/>
                  </a:lnTo>
                  <a:lnTo>
                    <a:pt x="662" y="594"/>
                  </a:lnTo>
                  <a:lnTo>
                    <a:pt x="445" y="686"/>
                  </a:lnTo>
                  <a:lnTo>
                    <a:pt x="126" y="674"/>
                  </a:lnTo>
                  <a:lnTo>
                    <a:pt x="46" y="868"/>
                  </a:lnTo>
                  <a:lnTo>
                    <a:pt x="0" y="982"/>
                  </a:lnTo>
                  <a:lnTo>
                    <a:pt x="103" y="1279"/>
                  </a:lnTo>
                  <a:lnTo>
                    <a:pt x="468" y="1507"/>
                  </a:lnTo>
                  <a:lnTo>
                    <a:pt x="742" y="1610"/>
                  </a:lnTo>
                  <a:lnTo>
                    <a:pt x="1324" y="1496"/>
                  </a:lnTo>
                  <a:lnTo>
                    <a:pt x="1370" y="1325"/>
                  </a:lnTo>
                  <a:lnTo>
                    <a:pt x="1644" y="1302"/>
                  </a:lnTo>
                  <a:lnTo>
                    <a:pt x="1963" y="1153"/>
                  </a:lnTo>
                  <a:lnTo>
                    <a:pt x="2054" y="1211"/>
                  </a:lnTo>
                  <a:lnTo>
                    <a:pt x="2363" y="1108"/>
                  </a:lnTo>
                  <a:lnTo>
                    <a:pt x="2511" y="902"/>
                  </a:lnTo>
                  <a:lnTo>
                    <a:pt x="2739" y="845"/>
                  </a:lnTo>
                  <a:lnTo>
                    <a:pt x="3515" y="1108"/>
                  </a:lnTo>
                  <a:lnTo>
                    <a:pt x="3664" y="1028"/>
                  </a:lnTo>
                  <a:lnTo>
                    <a:pt x="3766" y="6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470;p34">
              <a:extLst>
                <a:ext uri="{FF2B5EF4-FFF2-40B4-BE49-F238E27FC236}">
                  <a16:creationId xmlns:a16="http://schemas.microsoft.com/office/drawing/2014/main" id="{F4222D38-63BB-276F-5E11-B3D3F666B06F}"/>
                </a:ext>
              </a:extLst>
            </p:cNvPr>
            <p:cNvSpPr/>
            <p:nvPr/>
          </p:nvSpPr>
          <p:spPr>
            <a:xfrm>
              <a:off x="3965900" y="2051625"/>
              <a:ext cx="50525" cy="31125"/>
            </a:xfrm>
            <a:custGeom>
              <a:avLst/>
              <a:gdLst/>
              <a:ahLst/>
              <a:cxnLst/>
              <a:rect l="l" t="t" r="r" b="b"/>
              <a:pathLst>
                <a:path w="2021" h="1245" extrusionOk="0">
                  <a:moveTo>
                    <a:pt x="2021" y="320"/>
                  </a:moveTo>
                  <a:lnTo>
                    <a:pt x="1850" y="12"/>
                  </a:lnTo>
                  <a:lnTo>
                    <a:pt x="1735" y="1"/>
                  </a:lnTo>
                  <a:lnTo>
                    <a:pt x="1598" y="161"/>
                  </a:lnTo>
                  <a:lnTo>
                    <a:pt x="994" y="172"/>
                  </a:lnTo>
                  <a:lnTo>
                    <a:pt x="651" y="366"/>
                  </a:lnTo>
                  <a:lnTo>
                    <a:pt x="46" y="320"/>
                  </a:lnTo>
                  <a:lnTo>
                    <a:pt x="1" y="743"/>
                  </a:lnTo>
                  <a:lnTo>
                    <a:pt x="206" y="1131"/>
                  </a:lnTo>
                  <a:lnTo>
                    <a:pt x="46" y="1199"/>
                  </a:lnTo>
                  <a:lnTo>
                    <a:pt x="549" y="1222"/>
                  </a:lnTo>
                  <a:lnTo>
                    <a:pt x="663" y="1085"/>
                  </a:lnTo>
                  <a:lnTo>
                    <a:pt x="914" y="1222"/>
                  </a:lnTo>
                  <a:lnTo>
                    <a:pt x="1199" y="1245"/>
                  </a:lnTo>
                  <a:lnTo>
                    <a:pt x="1176" y="1005"/>
                  </a:lnTo>
                  <a:lnTo>
                    <a:pt x="1416" y="914"/>
                  </a:lnTo>
                  <a:lnTo>
                    <a:pt x="1462" y="5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471;p34">
              <a:extLst>
                <a:ext uri="{FF2B5EF4-FFF2-40B4-BE49-F238E27FC236}">
                  <a16:creationId xmlns:a16="http://schemas.microsoft.com/office/drawing/2014/main" id="{F278A25A-B3C7-71B1-1C52-40E145CE42F7}"/>
                </a:ext>
              </a:extLst>
            </p:cNvPr>
            <p:cNvSpPr/>
            <p:nvPr/>
          </p:nvSpPr>
          <p:spPr>
            <a:xfrm>
              <a:off x="3899725" y="1585450"/>
              <a:ext cx="181750" cy="280475"/>
            </a:xfrm>
            <a:custGeom>
              <a:avLst/>
              <a:gdLst/>
              <a:ahLst/>
              <a:cxnLst/>
              <a:rect l="l" t="t" r="r" b="b"/>
              <a:pathLst>
                <a:path w="7270" h="11219" extrusionOk="0">
                  <a:moveTo>
                    <a:pt x="7270" y="2431"/>
                  </a:moveTo>
                  <a:lnTo>
                    <a:pt x="7007" y="2112"/>
                  </a:lnTo>
                  <a:lnTo>
                    <a:pt x="6756" y="913"/>
                  </a:lnTo>
                  <a:lnTo>
                    <a:pt x="5729" y="388"/>
                  </a:lnTo>
                  <a:lnTo>
                    <a:pt x="4885" y="0"/>
                  </a:lnTo>
                  <a:lnTo>
                    <a:pt x="4531" y="46"/>
                  </a:lnTo>
                  <a:lnTo>
                    <a:pt x="4531" y="548"/>
                  </a:lnTo>
                  <a:lnTo>
                    <a:pt x="3401" y="423"/>
                  </a:lnTo>
                  <a:lnTo>
                    <a:pt x="3321" y="856"/>
                  </a:lnTo>
                  <a:lnTo>
                    <a:pt x="2750" y="845"/>
                  </a:lnTo>
                  <a:lnTo>
                    <a:pt x="2431" y="1404"/>
                  </a:lnTo>
                  <a:lnTo>
                    <a:pt x="1952" y="2271"/>
                  </a:lnTo>
                  <a:lnTo>
                    <a:pt x="1141" y="3401"/>
                  </a:lnTo>
                  <a:lnTo>
                    <a:pt x="1392" y="3675"/>
                  </a:lnTo>
                  <a:lnTo>
                    <a:pt x="1210" y="3983"/>
                  </a:lnTo>
                  <a:lnTo>
                    <a:pt x="594" y="3972"/>
                  </a:lnTo>
                  <a:lnTo>
                    <a:pt x="263" y="4725"/>
                  </a:lnTo>
                  <a:lnTo>
                    <a:pt x="411" y="5809"/>
                  </a:lnTo>
                  <a:lnTo>
                    <a:pt x="856" y="6220"/>
                  </a:lnTo>
                  <a:lnTo>
                    <a:pt x="719" y="7213"/>
                  </a:lnTo>
                  <a:lnTo>
                    <a:pt x="240" y="7783"/>
                  </a:lnTo>
                  <a:lnTo>
                    <a:pt x="0" y="8251"/>
                  </a:lnTo>
                  <a:lnTo>
                    <a:pt x="594" y="9450"/>
                  </a:lnTo>
                  <a:lnTo>
                    <a:pt x="1221" y="10408"/>
                  </a:lnTo>
                  <a:lnTo>
                    <a:pt x="1507" y="11218"/>
                  </a:lnTo>
                  <a:lnTo>
                    <a:pt x="2260" y="11173"/>
                  </a:lnTo>
                  <a:lnTo>
                    <a:pt x="2579" y="10500"/>
                  </a:lnTo>
                  <a:lnTo>
                    <a:pt x="3390" y="10579"/>
                  </a:lnTo>
                  <a:lnTo>
                    <a:pt x="3675" y="9792"/>
                  </a:lnTo>
                  <a:lnTo>
                    <a:pt x="3766" y="8365"/>
                  </a:lnTo>
                  <a:lnTo>
                    <a:pt x="4417" y="8183"/>
                  </a:lnTo>
                  <a:lnTo>
                    <a:pt x="4885" y="7236"/>
                  </a:lnTo>
                  <a:lnTo>
                    <a:pt x="4200" y="6768"/>
                  </a:lnTo>
                  <a:lnTo>
                    <a:pt x="3686" y="6197"/>
                  </a:lnTo>
                  <a:lnTo>
                    <a:pt x="3994" y="5045"/>
                  </a:lnTo>
                  <a:lnTo>
                    <a:pt x="5090" y="4337"/>
                  </a:lnTo>
                  <a:lnTo>
                    <a:pt x="5957" y="3698"/>
                  </a:lnTo>
                  <a:lnTo>
                    <a:pt x="5786" y="3196"/>
                  </a:lnTo>
                  <a:lnTo>
                    <a:pt x="6277" y="26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472;p34">
              <a:extLst>
                <a:ext uri="{FF2B5EF4-FFF2-40B4-BE49-F238E27FC236}">
                  <a16:creationId xmlns:a16="http://schemas.microsoft.com/office/drawing/2014/main" id="{C6A9BAA1-CDFB-3702-D399-0484BB7715AF}"/>
                </a:ext>
              </a:extLst>
            </p:cNvPr>
            <p:cNvSpPr/>
            <p:nvPr/>
          </p:nvSpPr>
          <p:spPr>
            <a:xfrm>
              <a:off x="4317400" y="3694425"/>
              <a:ext cx="27125" cy="37100"/>
            </a:xfrm>
            <a:custGeom>
              <a:avLst/>
              <a:gdLst/>
              <a:ahLst/>
              <a:cxnLst/>
              <a:rect l="l" t="t" r="r" b="b"/>
              <a:pathLst>
                <a:path w="1085" h="1484" extrusionOk="0">
                  <a:moveTo>
                    <a:pt x="948" y="171"/>
                  </a:moveTo>
                  <a:lnTo>
                    <a:pt x="571" y="0"/>
                  </a:lnTo>
                  <a:lnTo>
                    <a:pt x="343" y="69"/>
                  </a:lnTo>
                  <a:lnTo>
                    <a:pt x="240" y="320"/>
                  </a:lnTo>
                  <a:lnTo>
                    <a:pt x="12" y="662"/>
                  </a:lnTo>
                  <a:lnTo>
                    <a:pt x="1" y="982"/>
                  </a:lnTo>
                  <a:lnTo>
                    <a:pt x="423" y="1484"/>
                  </a:lnTo>
                  <a:lnTo>
                    <a:pt x="891" y="1381"/>
                  </a:lnTo>
                  <a:lnTo>
                    <a:pt x="1085" y="982"/>
                  </a:lnTo>
                  <a:lnTo>
                    <a:pt x="1039" y="58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473;p34">
              <a:extLst>
                <a:ext uri="{FF2B5EF4-FFF2-40B4-BE49-F238E27FC236}">
                  <a16:creationId xmlns:a16="http://schemas.microsoft.com/office/drawing/2014/main" id="{117DDDF0-4022-C32D-F9BD-F6B18D1E8779}"/>
                </a:ext>
              </a:extLst>
            </p:cNvPr>
            <p:cNvSpPr/>
            <p:nvPr/>
          </p:nvSpPr>
          <p:spPr>
            <a:xfrm>
              <a:off x="4398425" y="2266175"/>
              <a:ext cx="115875" cy="113000"/>
            </a:xfrm>
            <a:custGeom>
              <a:avLst/>
              <a:gdLst/>
              <a:ahLst/>
              <a:cxnLst/>
              <a:rect l="l" t="t" r="r" b="b"/>
              <a:pathLst>
                <a:path w="4635" h="4520" extrusionOk="0">
                  <a:moveTo>
                    <a:pt x="2420" y="3561"/>
                  </a:moveTo>
                  <a:lnTo>
                    <a:pt x="3984" y="2603"/>
                  </a:lnTo>
                  <a:lnTo>
                    <a:pt x="4120" y="1496"/>
                  </a:lnTo>
                  <a:lnTo>
                    <a:pt x="3949" y="822"/>
                  </a:lnTo>
                  <a:lnTo>
                    <a:pt x="4326" y="594"/>
                  </a:lnTo>
                  <a:lnTo>
                    <a:pt x="4634" y="1"/>
                  </a:lnTo>
                  <a:lnTo>
                    <a:pt x="3790" y="161"/>
                  </a:lnTo>
                  <a:lnTo>
                    <a:pt x="3390" y="138"/>
                  </a:lnTo>
                  <a:lnTo>
                    <a:pt x="2568" y="491"/>
                  </a:lnTo>
                  <a:lnTo>
                    <a:pt x="1964" y="491"/>
                  </a:lnTo>
                  <a:lnTo>
                    <a:pt x="1530" y="320"/>
                  </a:lnTo>
                  <a:lnTo>
                    <a:pt x="754" y="583"/>
                  </a:lnTo>
                  <a:lnTo>
                    <a:pt x="480" y="389"/>
                  </a:lnTo>
                  <a:lnTo>
                    <a:pt x="491" y="902"/>
                  </a:lnTo>
                  <a:lnTo>
                    <a:pt x="320" y="1119"/>
                  </a:lnTo>
                  <a:lnTo>
                    <a:pt x="149" y="1325"/>
                  </a:lnTo>
                  <a:lnTo>
                    <a:pt x="1" y="1690"/>
                  </a:lnTo>
                  <a:lnTo>
                    <a:pt x="160" y="2409"/>
                  </a:lnTo>
                  <a:lnTo>
                    <a:pt x="503" y="2443"/>
                  </a:lnTo>
                  <a:lnTo>
                    <a:pt x="674" y="2808"/>
                  </a:lnTo>
                  <a:lnTo>
                    <a:pt x="309" y="3151"/>
                  </a:lnTo>
                  <a:lnTo>
                    <a:pt x="172" y="3641"/>
                  </a:lnTo>
                  <a:lnTo>
                    <a:pt x="217" y="4018"/>
                  </a:lnTo>
                  <a:lnTo>
                    <a:pt x="138" y="4155"/>
                  </a:lnTo>
                  <a:lnTo>
                    <a:pt x="149" y="4155"/>
                  </a:lnTo>
                  <a:lnTo>
                    <a:pt x="1051" y="45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474;p34">
              <a:extLst>
                <a:ext uri="{FF2B5EF4-FFF2-40B4-BE49-F238E27FC236}">
                  <a16:creationId xmlns:a16="http://schemas.microsoft.com/office/drawing/2014/main" id="{30EB017A-FA95-3D49-0495-D5CCCF528148}"/>
                </a:ext>
              </a:extLst>
            </p:cNvPr>
            <p:cNvSpPr/>
            <p:nvPr/>
          </p:nvSpPr>
          <p:spPr>
            <a:xfrm>
              <a:off x="3990150" y="2580875"/>
              <a:ext cx="204875" cy="362650"/>
            </a:xfrm>
            <a:custGeom>
              <a:avLst/>
              <a:gdLst/>
              <a:ahLst/>
              <a:cxnLst/>
              <a:rect l="l" t="t" r="r" b="b"/>
              <a:pathLst>
                <a:path w="8195" h="14506" extrusionOk="0">
                  <a:moveTo>
                    <a:pt x="8035" y="3481"/>
                  </a:moveTo>
                  <a:lnTo>
                    <a:pt x="4840" y="1746"/>
                  </a:lnTo>
                  <a:lnTo>
                    <a:pt x="1656" y="0"/>
                  </a:lnTo>
                  <a:lnTo>
                    <a:pt x="891" y="503"/>
                  </a:lnTo>
                  <a:lnTo>
                    <a:pt x="1119" y="1918"/>
                  </a:lnTo>
                  <a:lnTo>
                    <a:pt x="1405" y="2146"/>
                  </a:lnTo>
                  <a:lnTo>
                    <a:pt x="1427" y="2443"/>
                  </a:lnTo>
                  <a:lnTo>
                    <a:pt x="1758" y="2751"/>
                  </a:lnTo>
                  <a:lnTo>
                    <a:pt x="1599" y="3139"/>
                  </a:lnTo>
                  <a:lnTo>
                    <a:pt x="1347" y="4976"/>
                  </a:lnTo>
                  <a:lnTo>
                    <a:pt x="1313" y="6163"/>
                  </a:lnTo>
                  <a:lnTo>
                    <a:pt x="332" y="7019"/>
                  </a:lnTo>
                  <a:lnTo>
                    <a:pt x="1" y="8217"/>
                  </a:lnTo>
                  <a:lnTo>
                    <a:pt x="343" y="8548"/>
                  </a:lnTo>
                  <a:lnTo>
                    <a:pt x="343" y="9130"/>
                  </a:lnTo>
                  <a:lnTo>
                    <a:pt x="857" y="9164"/>
                  </a:lnTo>
                  <a:lnTo>
                    <a:pt x="788" y="9575"/>
                  </a:lnTo>
                  <a:lnTo>
                    <a:pt x="1108" y="10157"/>
                  </a:lnTo>
                  <a:lnTo>
                    <a:pt x="1176" y="10762"/>
                  </a:lnTo>
                  <a:lnTo>
                    <a:pt x="1142" y="11367"/>
                  </a:lnTo>
                  <a:lnTo>
                    <a:pt x="1587" y="12200"/>
                  </a:lnTo>
                  <a:lnTo>
                    <a:pt x="1142" y="12189"/>
                  </a:lnTo>
                  <a:lnTo>
                    <a:pt x="914" y="12246"/>
                  </a:lnTo>
                  <a:lnTo>
                    <a:pt x="560" y="12154"/>
                  </a:lnTo>
                  <a:lnTo>
                    <a:pt x="389" y="12588"/>
                  </a:lnTo>
                  <a:lnTo>
                    <a:pt x="857" y="13113"/>
                  </a:lnTo>
                  <a:lnTo>
                    <a:pt x="1211" y="13273"/>
                  </a:lnTo>
                  <a:lnTo>
                    <a:pt x="1325" y="13638"/>
                  </a:lnTo>
                  <a:lnTo>
                    <a:pt x="1587" y="14266"/>
                  </a:lnTo>
                  <a:lnTo>
                    <a:pt x="1462" y="14505"/>
                  </a:lnTo>
                  <a:lnTo>
                    <a:pt x="2123" y="14448"/>
                  </a:lnTo>
                  <a:lnTo>
                    <a:pt x="2272" y="14209"/>
                  </a:lnTo>
                  <a:lnTo>
                    <a:pt x="2397" y="14243"/>
                  </a:lnTo>
                  <a:lnTo>
                    <a:pt x="2603" y="14437"/>
                  </a:lnTo>
                  <a:lnTo>
                    <a:pt x="3607" y="14094"/>
                  </a:lnTo>
                  <a:lnTo>
                    <a:pt x="3938" y="13741"/>
                  </a:lnTo>
                  <a:lnTo>
                    <a:pt x="4349" y="13421"/>
                  </a:lnTo>
                  <a:lnTo>
                    <a:pt x="4269" y="13102"/>
                  </a:lnTo>
                  <a:lnTo>
                    <a:pt x="4497" y="13010"/>
                  </a:lnTo>
                  <a:lnTo>
                    <a:pt x="5273" y="13067"/>
                  </a:lnTo>
                  <a:lnTo>
                    <a:pt x="6015" y="12657"/>
                  </a:lnTo>
                  <a:lnTo>
                    <a:pt x="6586" y="11652"/>
                  </a:lnTo>
                  <a:lnTo>
                    <a:pt x="6985" y="11298"/>
                  </a:lnTo>
                  <a:lnTo>
                    <a:pt x="7476" y="11139"/>
                  </a:lnTo>
                  <a:lnTo>
                    <a:pt x="7476" y="10910"/>
                  </a:lnTo>
                  <a:lnTo>
                    <a:pt x="7179" y="10659"/>
                  </a:lnTo>
                  <a:lnTo>
                    <a:pt x="7168" y="10134"/>
                  </a:lnTo>
                  <a:lnTo>
                    <a:pt x="6996" y="9769"/>
                  </a:lnTo>
                  <a:lnTo>
                    <a:pt x="6711" y="9826"/>
                  </a:lnTo>
                  <a:lnTo>
                    <a:pt x="6780" y="9484"/>
                  </a:lnTo>
                  <a:lnTo>
                    <a:pt x="6985" y="9119"/>
                  </a:lnTo>
                  <a:lnTo>
                    <a:pt x="6882" y="8731"/>
                  </a:lnTo>
                  <a:lnTo>
                    <a:pt x="7133" y="8457"/>
                  </a:lnTo>
                  <a:lnTo>
                    <a:pt x="6962" y="8251"/>
                  </a:lnTo>
                  <a:lnTo>
                    <a:pt x="7168" y="7692"/>
                  </a:lnTo>
                  <a:lnTo>
                    <a:pt x="7510" y="7019"/>
                  </a:lnTo>
                  <a:lnTo>
                    <a:pt x="8195" y="70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475;p34">
              <a:extLst>
                <a:ext uri="{FF2B5EF4-FFF2-40B4-BE49-F238E27FC236}">
                  <a16:creationId xmlns:a16="http://schemas.microsoft.com/office/drawing/2014/main" id="{1653DEA6-2AFA-802A-BB61-8ED1BB0B3A3E}"/>
                </a:ext>
              </a:extLst>
            </p:cNvPr>
            <p:cNvSpPr/>
            <p:nvPr/>
          </p:nvSpPr>
          <p:spPr>
            <a:xfrm>
              <a:off x="3720250" y="2862175"/>
              <a:ext cx="38550" cy="115300"/>
            </a:xfrm>
            <a:custGeom>
              <a:avLst/>
              <a:gdLst/>
              <a:ahLst/>
              <a:cxnLst/>
              <a:rect l="l" t="t" r="r" b="b"/>
              <a:pathLst>
                <a:path w="1542" h="4612" extrusionOk="0">
                  <a:moveTo>
                    <a:pt x="754" y="24"/>
                  </a:moveTo>
                  <a:lnTo>
                    <a:pt x="58" y="1"/>
                  </a:lnTo>
                  <a:lnTo>
                    <a:pt x="1" y="275"/>
                  </a:lnTo>
                  <a:lnTo>
                    <a:pt x="343" y="743"/>
                  </a:lnTo>
                  <a:lnTo>
                    <a:pt x="332" y="1405"/>
                  </a:lnTo>
                  <a:lnTo>
                    <a:pt x="412" y="2135"/>
                  </a:lnTo>
                  <a:lnTo>
                    <a:pt x="617" y="2454"/>
                  </a:lnTo>
                  <a:lnTo>
                    <a:pt x="446" y="3276"/>
                  </a:lnTo>
                  <a:lnTo>
                    <a:pt x="503" y="3733"/>
                  </a:lnTo>
                  <a:lnTo>
                    <a:pt x="720" y="4303"/>
                  </a:lnTo>
                  <a:lnTo>
                    <a:pt x="891" y="4611"/>
                  </a:lnTo>
                  <a:lnTo>
                    <a:pt x="1542" y="4429"/>
                  </a:lnTo>
                  <a:lnTo>
                    <a:pt x="1348" y="3801"/>
                  </a:lnTo>
                  <a:lnTo>
                    <a:pt x="1370" y="1713"/>
                  </a:lnTo>
                  <a:lnTo>
                    <a:pt x="1211" y="1530"/>
                  </a:lnTo>
                  <a:lnTo>
                    <a:pt x="1188" y="1085"/>
                  </a:lnTo>
                  <a:lnTo>
                    <a:pt x="902" y="765"/>
                  </a:lnTo>
                  <a:lnTo>
                    <a:pt x="663" y="49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476;p34">
              <a:extLst>
                <a:ext uri="{FF2B5EF4-FFF2-40B4-BE49-F238E27FC236}">
                  <a16:creationId xmlns:a16="http://schemas.microsoft.com/office/drawing/2014/main" id="{0AD4E9C4-2EC4-CA09-55ED-657A2912495B}"/>
                </a:ext>
              </a:extLst>
            </p:cNvPr>
            <p:cNvSpPr/>
            <p:nvPr/>
          </p:nvSpPr>
          <p:spPr>
            <a:xfrm>
              <a:off x="5643225" y="2649050"/>
              <a:ext cx="173475" cy="334125"/>
            </a:xfrm>
            <a:custGeom>
              <a:avLst/>
              <a:gdLst/>
              <a:ahLst/>
              <a:cxnLst/>
              <a:rect l="l" t="t" r="r" b="b"/>
              <a:pathLst>
                <a:path w="6939" h="13365" extrusionOk="0">
                  <a:moveTo>
                    <a:pt x="6722" y="5581"/>
                  </a:moveTo>
                  <a:lnTo>
                    <a:pt x="6939" y="5159"/>
                  </a:lnTo>
                  <a:lnTo>
                    <a:pt x="6859" y="4395"/>
                  </a:lnTo>
                  <a:lnTo>
                    <a:pt x="6117" y="3607"/>
                  </a:lnTo>
                  <a:lnTo>
                    <a:pt x="5934" y="2706"/>
                  </a:lnTo>
                  <a:lnTo>
                    <a:pt x="5238" y="1964"/>
                  </a:lnTo>
                  <a:lnTo>
                    <a:pt x="4622" y="1907"/>
                  </a:lnTo>
                  <a:lnTo>
                    <a:pt x="4508" y="2226"/>
                  </a:lnTo>
                  <a:lnTo>
                    <a:pt x="4051" y="2249"/>
                  </a:lnTo>
                  <a:lnTo>
                    <a:pt x="3800" y="2078"/>
                  </a:lnTo>
                  <a:lnTo>
                    <a:pt x="3036" y="2626"/>
                  </a:lnTo>
                  <a:lnTo>
                    <a:pt x="2899" y="1815"/>
                  </a:lnTo>
                  <a:lnTo>
                    <a:pt x="2956" y="857"/>
                  </a:lnTo>
                  <a:lnTo>
                    <a:pt x="2408" y="811"/>
                  </a:lnTo>
                  <a:lnTo>
                    <a:pt x="2283" y="275"/>
                  </a:lnTo>
                  <a:lnTo>
                    <a:pt x="1917" y="1"/>
                  </a:lnTo>
                  <a:lnTo>
                    <a:pt x="1484" y="195"/>
                  </a:lnTo>
                  <a:lnTo>
                    <a:pt x="1084" y="594"/>
                  </a:lnTo>
                  <a:lnTo>
                    <a:pt x="525" y="640"/>
                  </a:lnTo>
                  <a:lnTo>
                    <a:pt x="320" y="1621"/>
                  </a:lnTo>
                  <a:lnTo>
                    <a:pt x="0" y="1781"/>
                  </a:lnTo>
                  <a:lnTo>
                    <a:pt x="502" y="2580"/>
                  </a:lnTo>
                  <a:lnTo>
                    <a:pt x="1084" y="3242"/>
                  </a:lnTo>
                  <a:lnTo>
                    <a:pt x="1495" y="3835"/>
                  </a:lnTo>
                  <a:lnTo>
                    <a:pt x="1301" y="4634"/>
                  </a:lnTo>
                  <a:lnTo>
                    <a:pt x="1061" y="4794"/>
                  </a:lnTo>
                  <a:lnTo>
                    <a:pt x="1301" y="5251"/>
                  </a:lnTo>
                  <a:lnTo>
                    <a:pt x="1895" y="5981"/>
                  </a:lnTo>
                  <a:lnTo>
                    <a:pt x="2043" y="6472"/>
                  </a:lnTo>
                  <a:lnTo>
                    <a:pt x="2066" y="6905"/>
                  </a:lnTo>
                  <a:lnTo>
                    <a:pt x="2465" y="7727"/>
                  </a:lnTo>
                  <a:lnTo>
                    <a:pt x="2100" y="8571"/>
                  </a:lnTo>
                  <a:lnTo>
                    <a:pt x="1780" y="9519"/>
                  </a:lnTo>
                  <a:lnTo>
                    <a:pt x="1598" y="10386"/>
                  </a:lnTo>
                  <a:lnTo>
                    <a:pt x="1552" y="10945"/>
                  </a:lnTo>
                  <a:lnTo>
                    <a:pt x="1723" y="11459"/>
                  </a:lnTo>
                  <a:lnTo>
                    <a:pt x="1826" y="10911"/>
                  </a:lnTo>
                  <a:lnTo>
                    <a:pt x="2237" y="11356"/>
                  </a:lnTo>
                  <a:lnTo>
                    <a:pt x="2693" y="11858"/>
                  </a:lnTo>
                  <a:lnTo>
                    <a:pt x="2853" y="12315"/>
                  </a:lnTo>
                  <a:lnTo>
                    <a:pt x="3195" y="12657"/>
                  </a:lnTo>
                  <a:lnTo>
                    <a:pt x="3321" y="12497"/>
                  </a:lnTo>
                  <a:lnTo>
                    <a:pt x="3994" y="12897"/>
                  </a:lnTo>
                  <a:lnTo>
                    <a:pt x="4086" y="13365"/>
                  </a:lnTo>
                  <a:lnTo>
                    <a:pt x="4611" y="13250"/>
                  </a:lnTo>
                  <a:lnTo>
                    <a:pt x="4850" y="12885"/>
                  </a:lnTo>
                  <a:lnTo>
                    <a:pt x="4405" y="12406"/>
                  </a:lnTo>
                  <a:lnTo>
                    <a:pt x="3926" y="12292"/>
                  </a:lnTo>
                  <a:lnTo>
                    <a:pt x="3458" y="11778"/>
                  </a:lnTo>
                  <a:lnTo>
                    <a:pt x="3253" y="11002"/>
                  </a:lnTo>
                  <a:lnTo>
                    <a:pt x="2887" y="10169"/>
                  </a:lnTo>
                  <a:lnTo>
                    <a:pt x="2351" y="10146"/>
                  </a:lnTo>
                  <a:lnTo>
                    <a:pt x="2260" y="9484"/>
                  </a:lnTo>
                  <a:lnTo>
                    <a:pt x="2454" y="8686"/>
                  </a:lnTo>
                  <a:lnTo>
                    <a:pt x="2773" y="7362"/>
                  </a:lnTo>
                  <a:lnTo>
                    <a:pt x="2739" y="6357"/>
                  </a:lnTo>
                  <a:lnTo>
                    <a:pt x="3435" y="6346"/>
                  </a:lnTo>
                  <a:lnTo>
                    <a:pt x="3401" y="7065"/>
                  </a:lnTo>
                  <a:lnTo>
                    <a:pt x="4063" y="7042"/>
                  </a:lnTo>
                  <a:lnTo>
                    <a:pt x="4827" y="7464"/>
                  </a:lnTo>
                  <a:lnTo>
                    <a:pt x="4519" y="6357"/>
                  </a:lnTo>
                  <a:lnTo>
                    <a:pt x="4953" y="5616"/>
                  </a:lnTo>
                  <a:lnTo>
                    <a:pt x="5969" y="54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477;p34">
              <a:extLst>
                <a:ext uri="{FF2B5EF4-FFF2-40B4-BE49-F238E27FC236}">
                  <a16:creationId xmlns:a16="http://schemas.microsoft.com/office/drawing/2014/main" id="{2F2A8FDC-FCCE-3B68-88E8-CB731F4BED34}"/>
                </a:ext>
              </a:extLst>
            </p:cNvPr>
            <p:cNvSpPr/>
            <p:nvPr/>
          </p:nvSpPr>
          <p:spPr>
            <a:xfrm>
              <a:off x="4972475" y="2181450"/>
              <a:ext cx="151225" cy="96450"/>
            </a:xfrm>
            <a:custGeom>
              <a:avLst/>
              <a:gdLst/>
              <a:ahLst/>
              <a:cxnLst/>
              <a:rect l="l" t="t" r="r" b="b"/>
              <a:pathLst>
                <a:path w="6049" h="3858" extrusionOk="0">
                  <a:moveTo>
                    <a:pt x="2362" y="639"/>
                  </a:moveTo>
                  <a:lnTo>
                    <a:pt x="2066" y="674"/>
                  </a:lnTo>
                  <a:lnTo>
                    <a:pt x="1883" y="411"/>
                  </a:lnTo>
                  <a:lnTo>
                    <a:pt x="1906" y="0"/>
                  </a:lnTo>
                  <a:lnTo>
                    <a:pt x="993" y="217"/>
                  </a:lnTo>
                  <a:lnTo>
                    <a:pt x="924" y="788"/>
                  </a:lnTo>
                  <a:lnTo>
                    <a:pt x="708" y="1290"/>
                  </a:lnTo>
                  <a:lnTo>
                    <a:pt x="80" y="1244"/>
                  </a:lnTo>
                  <a:lnTo>
                    <a:pt x="0" y="1644"/>
                  </a:lnTo>
                  <a:lnTo>
                    <a:pt x="593" y="1872"/>
                  </a:lnTo>
                  <a:lnTo>
                    <a:pt x="936" y="2545"/>
                  </a:lnTo>
                  <a:lnTo>
                    <a:pt x="753" y="3481"/>
                  </a:lnTo>
                  <a:lnTo>
                    <a:pt x="1016" y="3595"/>
                  </a:lnTo>
                  <a:lnTo>
                    <a:pt x="1484" y="3298"/>
                  </a:lnTo>
                  <a:lnTo>
                    <a:pt x="1780" y="3481"/>
                  </a:lnTo>
                  <a:lnTo>
                    <a:pt x="1906" y="3059"/>
                  </a:lnTo>
                  <a:lnTo>
                    <a:pt x="2362" y="3070"/>
                  </a:lnTo>
                  <a:lnTo>
                    <a:pt x="2454" y="2945"/>
                  </a:lnTo>
                  <a:lnTo>
                    <a:pt x="2419" y="2568"/>
                  </a:lnTo>
                  <a:lnTo>
                    <a:pt x="2670" y="2237"/>
                  </a:lnTo>
                  <a:lnTo>
                    <a:pt x="3127" y="2454"/>
                  </a:lnTo>
                  <a:lnTo>
                    <a:pt x="3127" y="2739"/>
                  </a:lnTo>
                  <a:lnTo>
                    <a:pt x="3355" y="2785"/>
                  </a:lnTo>
                  <a:lnTo>
                    <a:pt x="3492" y="3550"/>
                  </a:lnTo>
                  <a:lnTo>
                    <a:pt x="3869" y="3858"/>
                  </a:lnTo>
                  <a:lnTo>
                    <a:pt x="4074" y="3664"/>
                  </a:lnTo>
                  <a:lnTo>
                    <a:pt x="4371" y="3572"/>
                  </a:lnTo>
                  <a:lnTo>
                    <a:pt x="4736" y="3150"/>
                  </a:lnTo>
                  <a:lnTo>
                    <a:pt x="5272" y="3230"/>
                  </a:lnTo>
                  <a:lnTo>
                    <a:pt x="6048" y="3230"/>
                  </a:lnTo>
                  <a:lnTo>
                    <a:pt x="5786" y="2694"/>
                  </a:lnTo>
                  <a:lnTo>
                    <a:pt x="5706" y="2340"/>
                  </a:lnTo>
                  <a:lnTo>
                    <a:pt x="5204" y="2146"/>
                  </a:lnTo>
                  <a:lnTo>
                    <a:pt x="4976" y="2226"/>
                  </a:lnTo>
                  <a:lnTo>
                    <a:pt x="4553" y="1381"/>
                  </a:lnTo>
                  <a:lnTo>
                    <a:pt x="3195" y="1518"/>
                  </a:lnTo>
                  <a:lnTo>
                    <a:pt x="2180" y="1233"/>
                  </a:lnTo>
                  <a:lnTo>
                    <a:pt x="1415" y="1301"/>
                  </a:lnTo>
                  <a:lnTo>
                    <a:pt x="1324" y="776"/>
                  </a:lnTo>
                  <a:lnTo>
                    <a:pt x="2168" y="9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478;p34">
              <a:extLst>
                <a:ext uri="{FF2B5EF4-FFF2-40B4-BE49-F238E27FC236}">
                  <a16:creationId xmlns:a16="http://schemas.microsoft.com/office/drawing/2014/main" id="{D66703C8-8763-138B-C017-8C62F1298EA5}"/>
                </a:ext>
              </a:extLst>
            </p:cNvPr>
            <p:cNvSpPr/>
            <p:nvPr/>
          </p:nvSpPr>
          <p:spPr>
            <a:xfrm>
              <a:off x="4682025" y="2141800"/>
              <a:ext cx="283625" cy="169775"/>
            </a:xfrm>
            <a:custGeom>
              <a:avLst/>
              <a:gdLst/>
              <a:ahLst/>
              <a:cxnLst/>
              <a:rect l="l" t="t" r="r" b="b"/>
              <a:pathLst>
                <a:path w="11345" h="6791" extrusionOk="0">
                  <a:moveTo>
                    <a:pt x="11344" y="4873"/>
                  </a:moveTo>
                  <a:lnTo>
                    <a:pt x="11230" y="4302"/>
                  </a:lnTo>
                  <a:lnTo>
                    <a:pt x="10134" y="3914"/>
                  </a:lnTo>
                  <a:lnTo>
                    <a:pt x="9244" y="3458"/>
                  </a:lnTo>
                  <a:lnTo>
                    <a:pt x="8651" y="3024"/>
                  </a:lnTo>
                  <a:lnTo>
                    <a:pt x="7647" y="2397"/>
                  </a:lnTo>
                  <a:lnTo>
                    <a:pt x="7030" y="1484"/>
                  </a:lnTo>
                  <a:lnTo>
                    <a:pt x="6745" y="1312"/>
                  </a:lnTo>
                  <a:lnTo>
                    <a:pt x="5969" y="1358"/>
                  </a:lnTo>
                  <a:lnTo>
                    <a:pt x="5638" y="1176"/>
                  </a:lnTo>
                  <a:lnTo>
                    <a:pt x="5364" y="479"/>
                  </a:lnTo>
                  <a:lnTo>
                    <a:pt x="4257" y="0"/>
                  </a:lnTo>
                  <a:lnTo>
                    <a:pt x="3778" y="514"/>
                  </a:lnTo>
                  <a:lnTo>
                    <a:pt x="3241" y="833"/>
                  </a:lnTo>
                  <a:lnTo>
                    <a:pt x="3470" y="1278"/>
                  </a:lnTo>
                  <a:lnTo>
                    <a:pt x="2637" y="1290"/>
                  </a:lnTo>
                  <a:lnTo>
                    <a:pt x="2283" y="1335"/>
                  </a:lnTo>
                  <a:lnTo>
                    <a:pt x="1587" y="628"/>
                  </a:lnTo>
                  <a:lnTo>
                    <a:pt x="1039" y="388"/>
                  </a:lnTo>
                  <a:lnTo>
                    <a:pt x="263" y="571"/>
                  </a:lnTo>
                  <a:lnTo>
                    <a:pt x="0" y="856"/>
                  </a:lnTo>
                  <a:lnTo>
                    <a:pt x="354" y="1427"/>
                  </a:lnTo>
                  <a:lnTo>
                    <a:pt x="286" y="788"/>
                  </a:lnTo>
                  <a:lnTo>
                    <a:pt x="822" y="559"/>
                  </a:lnTo>
                  <a:lnTo>
                    <a:pt x="1164" y="1073"/>
                  </a:lnTo>
                  <a:lnTo>
                    <a:pt x="1815" y="1598"/>
                  </a:lnTo>
                  <a:lnTo>
                    <a:pt x="1244" y="1883"/>
                  </a:lnTo>
                  <a:lnTo>
                    <a:pt x="491" y="1678"/>
                  </a:lnTo>
                  <a:lnTo>
                    <a:pt x="503" y="2419"/>
                  </a:lnTo>
                  <a:lnTo>
                    <a:pt x="1005" y="2477"/>
                  </a:lnTo>
                  <a:lnTo>
                    <a:pt x="948" y="3104"/>
                  </a:lnTo>
                  <a:lnTo>
                    <a:pt x="1587" y="3401"/>
                  </a:lnTo>
                  <a:lnTo>
                    <a:pt x="1689" y="4371"/>
                  </a:lnTo>
                  <a:lnTo>
                    <a:pt x="1940" y="5010"/>
                  </a:lnTo>
                  <a:lnTo>
                    <a:pt x="2568" y="4839"/>
                  </a:lnTo>
                  <a:lnTo>
                    <a:pt x="3002" y="4314"/>
                  </a:lnTo>
                  <a:lnTo>
                    <a:pt x="3493" y="4337"/>
                  </a:lnTo>
                  <a:lnTo>
                    <a:pt x="3801" y="4166"/>
                  </a:lnTo>
                  <a:lnTo>
                    <a:pt x="4337" y="4257"/>
                  </a:lnTo>
                  <a:lnTo>
                    <a:pt x="5261" y="4725"/>
                  </a:lnTo>
                  <a:lnTo>
                    <a:pt x="5878" y="4827"/>
                  </a:lnTo>
                  <a:lnTo>
                    <a:pt x="6916" y="5638"/>
                  </a:lnTo>
                  <a:lnTo>
                    <a:pt x="7475" y="5672"/>
                  </a:lnTo>
                  <a:lnTo>
                    <a:pt x="7704" y="6448"/>
                  </a:lnTo>
                  <a:lnTo>
                    <a:pt x="8548" y="6790"/>
                  </a:lnTo>
                  <a:lnTo>
                    <a:pt x="9107" y="6676"/>
                  </a:lnTo>
                  <a:lnTo>
                    <a:pt x="9164" y="6254"/>
                  </a:lnTo>
                  <a:lnTo>
                    <a:pt x="9735" y="6128"/>
                  </a:lnTo>
                  <a:lnTo>
                    <a:pt x="10089" y="5843"/>
                  </a:lnTo>
                  <a:lnTo>
                    <a:pt x="10077" y="5101"/>
                  </a:lnTo>
                  <a:lnTo>
                    <a:pt x="10659" y="4930"/>
                  </a:lnTo>
                  <a:lnTo>
                    <a:pt x="10705" y="4599"/>
                  </a:lnTo>
                  <a:lnTo>
                    <a:pt x="11116" y="483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479;p34">
              <a:extLst>
                <a:ext uri="{FF2B5EF4-FFF2-40B4-BE49-F238E27FC236}">
                  <a16:creationId xmlns:a16="http://schemas.microsoft.com/office/drawing/2014/main" id="{B4D4F6C0-FD34-DBB2-5994-837722989C57}"/>
                </a:ext>
              </a:extLst>
            </p:cNvPr>
            <p:cNvSpPr/>
            <p:nvPr/>
          </p:nvSpPr>
          <p:spPr>
            <a:xfrm>
              <a:off x="6216675" y="3299850"/>
              <a:ext cx="48250" cy="25400"/>
            </a:xfrm>
            <a:custGeom>
              <a:avLst/>
              <a:gdLst/>
              <a:ahLst/>
              <a:cxnLst/>
              <a:rect l="l" t="t" r="r" b="b"/>
              <a:pathLst>
                <a:path w="1930" h="1016" extrusionOk="0">
                  <a:moveTo>
                    <a:pt x="58" y="1016"/>
                  </a:moveTo>
                  <a:lnTo>
                    <a:pt x="754" y="753"/>
                  </a:lnTo>
                  <a:lnTo>
                    <a:pt x="1610" y="354"/>
                  </a:lnTo>
                  <a:lnTo>
                    <a:pt x="1929" y="114"/>
                  </a:lnTo>
                  <a:lnTo>
                    <a:pt x="1644" y="0"/>
                  </a:lnTo>
                  <a:lnTo>
                    <a:pt x="1381" y="114"/>
                  </a:lnTo>
                  <a:lnTo>
                    <a:pt x="811" y="148"/>
                  </a:lnTo>
                  <a:lnTo>
                    <a:pt x="115" y="342"/>
                  </a:lnTo>
                  <a:lnTo>
                    <a:pt x="1" y="559"/>
                  </a:lnTo>
                  <a:lnTo>
                    <a:pt x="69" y="7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480;p34">
              <a:extLst>
                <a:ext uri="{FF2B5EF4-FFF2-40B4-BE49-F238E27FC236}">
                  <a16:creationId xmlns:a16="http://schemas.microsoft.com/office/drawing/2014/main" id="{0E5CBD7F-85C9-D484-2D16-8410DC7816A1}"/>
                </a:ext>
              </a:extLst>
            </p:cNvPr>
            <p:cNvSpPr/>
            <p:nvPr/>
          </p:nvSpPr>
          <p:spPr>
            <a:xfrm>
              <a:off x="3864050" y="2263900"/>
              <a:ext cx="75925" cy="160375"/>
            </a:xfrm>
            <a:custGeom>
              <a:avLst/>
              <a:gdLst/>
              <a:ahLst/>
              <a:cxnLst/>
              <a:rect l="l" t="t" r="r" b="b"/>
              <a:pathLst>
                <a:path w="3037" h="6415" extrusionOk="0">
                  <a:moveTo>
                    <a:pt x="3036" y="3869"/>
                  </a:moveTo>
                  <a:lnTo>
                    <a:pt x="2751" y="3721"/>
                  </a:lnTo>
                  <a:lnTo>
                    <a:pt x="2534" y="3299"/>
                  </a:lnTo>
                  <a:lnTo>
                    <a:pt x="2135" y="3276"/>
                  </a:lnTo>
                  <a:lnTo>
                    <a:pt x="1986" y="2774"/>
                  </a:lnTo>
                  <a:lnTo>
                    <a:pt x="2466" y="2329"/>
                  </a:lnTo>
                  <a:lnTo>
                    <a:pt x="2534" y="1518"/>
                  </a:lnTo>
                  <a:lnTo>
                    <a:pt x="2272" y="1290"/>
                  </a:lnTo>
                  <a:lnTo>
                    <a:pt x="2249" y="868"/>
                  </a:lnTo>
                  <a:lnTo>
                    <a:pt x="2614" y="411"/>
                  </a:lnTo>
                  <a:lnTo>
                    <a:pt x="2557" y="229"/>
                  </a:lnTo>
                  <a:lnTo>
                    <a:pt x="1929" y="571"/>
                  </a:lnTo>
                  <a:lnTo>
                    <a:pt x="1941" y="92"/>
                  </a:lnTo>
                  <a:lnTo>
                    <a:pt x="1404" y="0"/>
                  </a:lnTo>
                  <a:lnTo>
                    <a:pt x="605" y="366"/>
                  </a:lnTo>
                  <a:lnTo>
                    <a:pt x="469" y="834"/>
                  </a:lnTo>
                  <a:lnTo>
                    <a:pt x="605" y="1724"/>
                  </a:lnTo>
                  <a:lnTo>
                    <a:pt x="457" y="2477"/>
                  </a:lnTo>
                  <a:lnTo>
                    <a:pt x="1" y="2990"/>
                  </a:lnTo>
                  <a:lnTo>
                    <a:pt x="81" y="3675"/>
                  </a:lnTo>
                  <a:lnTo>
                    <a:pt x="720" y="4223"/>
                  </a:lnTo>
                  <a:lnTo>
                    <a:pt x="720" y="4440"/>
                  </a:lnTo>
                  <a:lnTo>
                    <a:pt x="1210" y="4805"/>
                  </a:lnTo>
                  <a:lnTo>
                    <a:pt x="1576" y="6414"/>
                  </a:lnTo>
                  <a:lnTo>
                    <a:pt x="1952" y="6220"/>
                  </a:lnTo>
                  <a:lnTo>
                    <a:pt x="2009" y="5832"/>
                  </a:lnTo>
                  <a:lnTo>
                    <a:pt x="1906" y="5467"/>
                  </a:lnTo>
                  <a:lnTo>
                    <a:pt x="2431" y="5102"/>
                  </a:lnTo>
                  <a:lnTo>
                    <a:pt x="2648" y="4816"/>
                  </a:lnTo>
                  <a:lnTo>
                    <a:pt x="3025" y="45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481;p34">
              <a:extLst>
                <a:ext uri="{FF2B5EF4-FFF2-40B4-BE49-F238E27FC236}">
                  <a16:creationId xmlns:a16="http://schemas.microsoft.com/office/drawing/2014/main" id="{88CEE33B-8740-67BA-409C-512CAEF89CE8}"/>
                </a:ext>
              </a:extLst>
            </p:cNvPr>
            <p:cNvSpPr/>
            <p:nvPr/>
          </p:nvSpPr>
          <p:spPr>
            <a:xfrm>
              <a:off x="4199275" y="2155475"/>
              <a:ext cx="360100" cy="143550"/>
            </a:xfrm>
            <a:custGeom>
              <a:avLst/>
              <a:gdLst/>
              <a:ahLst/>
              <a:cxnLst/>
              <a:rect l="l" t="t" r="r" b="b"/>
              <a:pathLst>
                <a:path w="14404" h="5742" extrusionOk="0">
                  <a:moveTo>
                    <a:pt x="7967" y="708"/>
                  </a:moveTo>
                  <a:lnTo>
                    <a:pt x="6586" y="81"/>
                  </a:lnTo>
                  <a:lnTo>
                    <a:pt x="5376" y="115"/>
                  </a:lnTo>
                  <a:lnTo>
                    <a:pt x="4566" y="355"/>
                  </a:lnTo>
                  <a:lnTo>
                    <a:pt x="3767" y="925"/>
                  </a:lnTo>
                  <a:lnTo>
                    <a:pt x="2352" y="811"/>
                  </a:lnTo>
                  <a:lnTo>
                    <a:pt x="2124" y="1496"/>
                  </a:lnTo>
                  <a:lnTo>
                    <a:pt x="994" y="1519"/>
                  </a:lnTo>
                  <a:lnTo>
                    <a:pt x="263" y="2397"/>
                  </a:lnTo>
                  <a:lnTo>
                    <a:pt x="777" y="2820"/>
                  </a:lnTo>
                  <a:lnTo>
                    <a:pt x="492" y="3539"/>
                  </a:lnTo>
                  <a:lnTo>
                    <a:pt x="1097" y="4052"/>
                  </a:lnTo>
                  <a:lnTo>
                    <a:pt x="1621" y="4965"/>
                  </a:lnTo>
                  <a:lnTo>
                    <a:pt x="2455" y="4954"/>
                  </a:lnTo>
                  <a:lnTo>
                    <a:pt x="3219" y="5444"/>
                  </a:lnTo>
                  <a:lnTo>
                    <a:pt x="3733" y="5330"/>
                  </a:lnTo>
                  <a:lnTo>
                    <a:pt x="3870" y="4954"/>
                  </a:lnTo>
                  <a:lnTo>
                    <a:pt x="4680" y="4977"/>
                  </a:lnTo>
                  <a:lnTo>
                    <a:pt x="5330" y="5479"/>
                  </a:lnTo>
                  <a:lnTo>
                    <a:pt x="6472" y="5376"/>
                  </a:lnTo>
                  <a:lnTo>
                    <a:pt x="6917" y="4851"/>
                  </a:lnTo>
                  <a:lnTo>
                    <a:pt x="7567" y="5068"/>
                  </a:lnTo>
                  <a:lnTo>
                    <a:pt x="8024" y="4977"/>
                  </a:lnTo>
                  <a:lnTo>
                    <a:pt x="7784" y="5319"/>
                  </a:lnTo>
                  <a:lnTo>
                    <a:pt x="8115" y="5741"/>
                  </a:lnTo>
                  <a:lnTo>
                    <a:pt x="8286" y="5547"/>
                  </a:lnTo>
                  <a:lnTo>
                    <a:pt x="8457" y="5330"/>
                  </a:lnTo>
                  <a:lnTo>
                    <a:pt x="8446" y="4817"/>
                  </a:lnTo>
                  <a:lnTo>
                    <a:pt x="8720" y="4999"/>
                  </a:lnTo>
                  <a:lnTo>
                    <a:pt x="9496" y="4748"/>
                  </a:lnTo>
                  <a:lnTo>
                    <a:pt x="9930" y="4919"/>
                  </a:lnTo>
                  <a:lnTo>
                    <a:pt x="10534" y="4919"/>
                  </a:lnTo>
                  <a:lnTo>
                    <a:pt x="11356" y="4566"/>
                  </a:lnTo>
                  <a:lnTo>
                    <a:pt x="11756" y="4589"/>
                  </a:lnTo>
                  <a:lnTo>
                    <a:pt x="12600" y="4429"/>
                  </a:lnTo>
                  <a:lnTo>
                    <a:pt x="12897" y="4292"/>
                  </a:lnTo>
                  <a:lnTo>
                    <a:pt x="13775" y="4417"/>
                  </a:lnTo>
                  <a:lnTo>
                    <a:pt x="14072" y="4646"/>
                  </a:lnTo>
                  <a:lnTo>
                    <a:pt x="14403" y="4486"/>
                  </a:lnTo>
                  <a:lnTo>
                    <a:pt x="14403" y="4486"/>
                  </a:lnTo>
                  <a:lnTo>
                    <a:pt x="13878" y="3744"/>
                  </a:lnTo>
                  <a:lnTo>
                    <a:pt x="13981" y="3459"/>
                  </a:lnTo>
                  <a:lnTo>
                    <a:pt x="13559" y="2420"/>
                  </a:lnTo>
                  <a:lnTo>
                    <a:pt x="14038" y="2169"/>
                  </a:lnTo>
                  <a:lnTo>
                    <a:pt x="13696" y="1895"/>
                  </a:lnTo>
                  <a:lnTo>
                    <a:pt x="13091" y="1678"/>
                  </a:lnTo>
                  <a:lnTo>
                    <a:pt x="13091" y="1233"/>
                  </a:lnTo>
                  <a:lnTo>
                    <a:pt x="12908" y="925"/>
                  </a:lnTo>
                  <a:lnTo>
                    <a:pt x="12109" y="492"/>
                  </a:lnTo>
                  <a:lnTo>
                    <a:pt x="11333" y="537"/>
                  </a:lnTo>
                  <a:lnTo>
                    <a:pt x="10557" y="994"/>
                  </a:lnTo>
                  <a:lnTo>
                    <a:pt x="9907" y="914"/>
                  </a:lnTo>
                  <a:lnTo>
                    <a:pt x="9085" y="1051"/>
                  </a:lnTo>
                  <a:close/>
                  <a:moveTo>
                    <a:pt x="903" y="1279"/>
                  </a:moveTo>
                  <a:lnTo>
                    <a:pt x="1188" y="1017"/>
                  </a:lnTo>
                  <a:lnTo>
                    <a:pt x="2055" y="959"/>
                  </a:lnTo>
                  <a:lnTo>
                    <a:pt x="2158" y="743"/>
                  </a:lnTo>
                  <a:lnTo>
                    <a:pt x="1485" y="457"/>
                  </a:lnTo>
                  <a:lnTo>
                    <a:pt x="1348" y="115"/>
                  </a:lnTo>
                  <a:lnTo>
                    <a:pt x="709" y="1"/>
                  </a:lnTo>
                  <a:lnTo>
                    <a:pt x="1" y="286"/>
                  </a:lnTo>
                  <a:lnTo>
                    <a:pt x="378" y="514"/>
                  </a:lnTo>
                  <a:lnTo>
                    <a:pt x="206" y="1074"/>
                  </a:lnTo>
                  <a:lnTo>
                    <a:pt x="58" y="1165"/>
                  </a:lnTo>
                  <a:lnTo>
                    <a:pt x="69" y="1359"/>
                  </a:lnTo>
                  <a:lnTo>
                    <a:pt x="343" y="17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482;p34">
              <a:extLst>
                <a:ext uri="{FF2B5EF4-FFF2-40B4-BE49-F238E27FC236}">
                  <a16:creationId xmlns:a16="http://schemas.microsoft.com/office/drawing/2014/main" id="{40DB0D1F-6740-C19F-D1E2-46FEAC99D675}"/>
                </a:ext>
              </a:extLst>
            </p:cNvPr>
            <p:cNvSpPr/>
            <p:nvPr/>
          </p:nvSpPr>
          <p:spPr>
            <a:xfrm>
              <a:off x="6070875" y="2538075"/>
              <a:ext cx="28850" cy="75625"/>
            </a:xfrm>
            <a:custGeom>
              <a:avLst/>
              <a:gdLst/>
              <a:ahLst/>
              <a:cxnLst/>
              <a:rect l="l" t="t" r="r" b="b"/>
              <a:pathLst>
                <a:path w="1154" h="3025" extrusionOk="0">
                  <a:moveTo>
                    <a:pt x="971" y="2283"/>
                  </a:moveTo>
                  <a:lnTo>
                    <a:pt x="1142" y="834"/>
                  </a:lnTo>
                  <a:lnTo>
                    <a:pt x="1154" y="274"/>
                  </a:lnTo>
                  <a:lnTo>
                    <a:pt x="743" y="1"/>
                  </a:lnTo>
                  <a:lnTo>
                    <a:pt x="275" y="685"/>
                  </a:lnTo>
                  <a:lnTo>
                    <a:pt x="1" y="1587"/>
                  </a:lnTo>
                  <a:lnTo>
                    <a:pt x="206" y="2260"/>
                  </a:lnTo>
                  <a:lnTo>
                    <a:pt x="777" y="30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483;p34">
              <a:extLst>
                <a:ext uri="{FF2B5EF4-FFF2-40B4-BE49-F238E27FC236}">
                  <a16:creationId xmlns:a16="http://schemas.microsoft.com/office/drawing/2014/main" id="{9EF412A1-0AA7-BCE2-5288-7D11AE5DB7BF}"/>
                </a:ext>
              </a:extLst>
            </p:cNvPr>
            <p:cNvSpPr/>
            <p:nvPr/>
          </p:nvSpPr>
          <p:spPr>
            <a:xfrm>
              <a:off x="4313700" y="3135225"/>
              <a:ext cx="211725" cy="242825"/>
            </a:xfrm>
            <a:custGeom>
              <a:avLst/>
              <a:gdLst/>
              <a:ahLst/>
              <a:cxnLst/>
              <a:rect l="l" t="t" r="r" b="b"/>
              <a:pathLst>
                <a:path w="8469" h="9713" extrusionOk="0">
                  <a:moveTo>
                    <a:pt x="970" y="0"/>
                  </a:moveTo>
                  <a:lnTo>
                    <a:pt x="685" y="114"/>
                  </a:lnTo>
                  <a:lnTo>
                    <a:pt x="1016" y="628"/>
                  </a:lnTo>
                  <a:lnTo>
                    <a:pt x="959" y="1153"/>
                  </a:lnTo>
                  <a:lnTo>
                    <a:pt x="731" y="1267"/>
                  </a:lnTo>
                  <a:lnTo>
                    <a:pt x="731" y="1267"/>
                  </a:lnTo>
                  <a:lnTo>
                    <a:pt x="765" y="1621"/>
                  </a:lnTo>
                  <a:lnTo>
                    <a:pt x="936" y="1838"/>
                  </a:lnTo>
                  <a:lnTo>
                    <a:pt x="936" y="2123"/>
                  </a:lnTo>
                  <a:lnTo>
                    <a:pt x="742" y="2317"/>
                  </a:lnTo>
                  <a:lnTo>
                    <a:pt x="422" y="2785"/>
                  </a:lnTo>
                  <a:lnTo>
                    <a:pt x="126" y="3116"/>
                  </a:lnTo>
                  <a:lnTo>
                    <a:pt x="46" y="3127"/>
                  </a:lnTo>
                  <a:lnTo>
                    <a:pt x="0" y="3515"/>
                  </a:lnTo>
                  <a:lnTo>
                    <a:pt x="160" y="3641"/>
                  </a:lnTo>
                  <a:lnTo>
                    <a:pt x="126" y="4029"/>
                  </a:lnTo>
                  <a:lnTo>
                    <a:pt x="274" y="4405"/>
                  </a:lnTo>
                  <a:lnTo>
                    <a:pt x="80" y="4748"/>
                  </a:lnTo>
                  <a:lnTo>
                    <a:pt x="731" y="5353"/>
                  </a:lnTo>
                  <a:lnTo>
                    <a:pt x="765" y="5912"/>
                  </a:lnTo>
                  <a:lnTo>
                    <a:pt x="1153" y="6836"/>
                  </a:lnTo>
                  <a:lnTo>
                    <a:pt x="1153" y="6836"/>
                  </a:lnTo>
                  <a:lnTo>
                    <a:pt x="1199" y="6870"/>
                  </a:lnTo>
                  <a:lnTo>
                    <a:pt x="1507" y="7030"/>
                  </a:lnTo>
                  <a:lnTo>
                    <a:pt x="2009" y="7190"/>
                  </a:lnTo>
                  <a:lnTo>
                    <a:pt x="2465" y="7452"/>
                  </a:lnTo>
                  <a:lnTo>
                    <a:pt x="3241" y="7624"/>
                  </a:lnTo>
                  <a:lnTo>
                    <a:pt x="3390" y="7875"/>
                  </a:lnTo>
                  <a:lnTo>
                    <a:pt x="3390" y="7875"/>
                  </a:lnTo>
                  <a:lnTo>
                    <a:pt x="3458" y="7703"/>
                  </a:lnTo>
                  <a:lnTo>
                    <a:pt x="3858" y="8183"/>
                  </a:lnTo>
                  <a:lnTo>
                    <a:pt x="3892" y="9141"/>
                  </a:lnTo>
                  <a:lnTo>
                    <a:pt x="4154" y="9484"/>
                  </a:lnTo>
                  <a:lnTo>
                    <a:pt x="4154" y="9495"/>
                  </a:lnTo>
                  <a:lnTo>
                    <a:pt x="4451" y="9450"/>
                  </a:lnTo>
                  <a:lnTo>
                    <a:pt x="5410" y="9712"/>
                  </a:lnTo>
                  <a:lnTo>
                    <a:pt x="5604" y="9598"/>
                  </a:lnTo>
                  <a:lnTo>
                    <a:pt x="6163" y="9586"/>
                  </a:lnTo>
                  <a:lnTo>
                    <a:pt x="6460" y="9313"/>
                  </a:lnTo>
                  <a:lnTo>
                    <a:pt x="6927" y="9324"/>
                  </a:lnTo>
                  <a:lnTo>
                    <a:pt x="7818" y="8970"/>
                  </a:lnTo>
                  <a:lnTo>
                    <a:pt x="8468" y="8445"/>
                  </a:lnTo>
                  <a:lnTo>
                    <a:pt x="8468" y="8445"/>
                  </a:lnTo>
                  <a:lnTo>
                    <a:pt x="8183" y="8240"/>
                  </a:lnTo>
                  <a:lnTo>
                    <a:pt x="7875" y="7338"/>
                  </a:lnTo>
                  <a:lnTo>
                    <a:pt x="7612" y="6791"/>
                  </a:lnTo>
                  <a:lnTo>
                    <a:pt x="7669" y="6345"/>
                  </a:lnTo>
                  <a:lnTo>
                    <a:pt x="7635" y="6072"/>
                  </a:lnTo>
                  <a:lnTo>
                    <a:pt x="7875" y="5512"/>
                  </a:lnTo>
                  <a:lnTo>
                    <a:pt x="7852" y="5284"/>
                  </a:lnTo>
                  <a:lnTo>
                    <a:pt x="7350" y="4965"/>
                  </a:lnTo>
                  <a:lnTo>
                    <a:pt x="7304" y="4451"/>
                  </a:lnTo>
                  <a:lnTo>
                    <a:pt x="7703" y="3321"/>
                  </a:lnTo>
                  <a:lnTo>
                    <a:pt x="6562" y="2420"/>
                  </a:lnTo>
                  <a:lnTo>
                    <a:pt x="6505" y="1895"/>
                  </a:lnTo>
                  <a:lnTo>
                    <a:pt x="3618" y="34"/>
                  </a:lnTo>
                  <a:lnTo>
                    <a:pt x="3618" y="34"/>
                  </a:lnTo>
                  <a:lnTo>
                    <a:pt x="3218" y="434"/>
                  </a:lnTo>
                  <a:lnTo>
                    <a:pt x="2956" y="856"/>
                  </a:lnTo>
                  <a:lnTo>
                    <a:pt x="3264" y="1164"/>
                  </a:lnTo>
                  <a:lnTo>
                    <a:pt x="2808" y="1393"/>
                  </a:lnTo>
                  <a:lnTo>
                    <a:pt x="2705" y="1278"/>
                  </a:lnTo>
                  <a:lnTo>
                    <a:pt x="2248" y="1335"/>
                  </a:lnTo>
                  <a:lnTo>
                    <a:pt x="1895" y="1541"/>
                  </a:lnTo>
                  <a:lnTo>
                    <a:pt x="1666" y="1199"/>
                  </a:lnTo>
                  <a:lnTo>
                    <a:pt x="1826" y="548"/>
                  </a:lnTo>
                  <a:lnTo>
                    <a:pt x="1849" y="12"/>
                  </a:lnTo>
                  <a:lnTo>
                    <a:pt x="1849" y="12"/>
                  </a:lnTo>
                  <a:lnTo>
                    <a:pt x="1849" y="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484;p34">
              <a:extLst>
                <a:ext uri="{FF2B5EF4-FFF2-40B4-BE49-F238E27FC236}">
                  <a16:creationId xmlns:a16="http://schemas.microsoft.com/office/drawing/2014/main" id="{B4F1358F-528D-0575-E5C9-F9E38C96DF22}"/>
                </a:ext>
              </a:extLst>
            </p:cNvPr>
            <p:cNvSpPr/>
            <p:nvPr/>
          </p:nvSpPr>
          <p:spPr>
            <a:xfrm>
              <a:off x="4313975" y="3015675"/>
              <a:ext cx="109575" cy="128975"/>
            </a:xfrm>
            <a:custGeom>
              <a:avLst/>
              <a:gdLst/>
              <a:ahLst/>
              <a:cxnLst/>
              <a:rect l="l" t="t" r="r" b="b"/>
              <a:pathLst>
                <a:path w="4383" h="5159" extrusionOk="0">
                  <a:moveTo>
                    <a:pt x="3527" y="1"/>
                  </a:moveTo>
                  <a:lnTo>
                    <a:pt x="3036" y="423"/>
                  </a:lnTo>
                  <a:lnTo>
                    <a:pt x="2466" y="411"/>
                  </a:lnTo>
                  <a:lnTo>
                    <a:pt x="1827" y="628"/>
                  </a:lnTo>
                  <a:lnTo>
                    <a:pt x="1324" y="423"/>
                  </a:lnTo>
                  <a:lnTo>
                    <a:pt x="1005" y="674"/>
                  </a:lnTo>
                  <a:lnTo>
                    <a:pt x="1005" y="674"/>
                  </a:lnTo>
                  <a:lnTo>
                    <a:pt x="959" y="1735"/>
                  </a:lnTo>
                  <a:lnTo>
                    <a:pt x="1290" y="1849"/>
                  </a:lnTo>
                  <a:lnTo>
                    <a:pt x="1028" y="2180"/>
                  </a:lnTo>
                  <a:lnTo>
                    <a:pt x="720" y="2420"/>
                  </a:lnTo>
                  <a:lnTo>
                    <a:pt x="423" y="2899"/>
                  </a:lnTo>
                  <a:lnTo>
                    <a:pt x="240" y="3321"/>
                  </a:lnTo>
                  <a:lnTo>
                    <a:pt x="206" y="4052"/>
                  </a:lnTo>
                  <a:lnTo>
                    <a:pt x="23" y="4394"/>
                  </a:lnTo>
                  <a:lnTo>
                    <a:pt x="1" y="5079"/>
                  </a:lnTo>
                  <a:lnTo>
                    <a:pt x="206" y="5159"/>
                  </a:lnTo>
                  <a:lnTo>
                    <a:pt x="674" y="4896"/>
                  </a:lnTo>
                  <a:lnTo>
                    <a:pt x="959" y="4782"/>
                  </a:lnTo>
                  <a:lnTo>
                    <a:pt x="1849" y="4794"/>
                  </a:lnTo>
                  <a:lnTo>
                    <a:pt x="1849" y="4794"/>
                  </a:lnTo>
                  <a:lnTo>
                    <a:pt x="1804" y="4440"/>
                  </a:lnTo>
                  <a:lnTo>
                    <a:pt x="2169" y="3904"/>
                  </a:lnTo>
                  <a:lnTo>
                    <a:pt x="2671" y="3778"/>
                  </a:lnTo>
                  <a:lnTo>
                    <a:pt x="3013" y="3561"/>
                  </a:lnTo>
                  <a:lnTo>
                    <a:pt x="3424" y="3732"/>
                  </a:lnTo>
                  <a:lnTo>
                    <a:pt x="3470" y="3812"/>
                  </a:lnTo>
                  <a:lnTo>
                    <a:pt x="3470" y="3767"/>
                  </a:lnTo>
                  <a:lnTo>
                    <a:pt x="3698" y="3390"/>
                  </a:lnTo>
                  <a:lnTo>
                    <a:pt x="4086" y="2797"/>
                  </a:lnTo>
                  <a:lnTo>
                    <a:pt x="4383" y="2123"/>
                  </a:lnTo>
                  <a:lnTo>
                    <a:pt x="4018" y="1085"/>
                  </a:lnTo>
                  <a:lnTo>
                    <a:pt x="3915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485;p34">
              <a:extLst>
                <a:ext uri="{FF2B5EF4-FFF2-40B4-BE49-F238E27FC236}">
                  <a16:creationId xmlns:a16="http://schemas.microsoft.com/office/drawing/2014/main" id="{0B687CBB-93BF-B57A-52E3-37EDD73026F1}"/>
                </a:ext>
              </a:extLst>
            </p:cNvPr>
            <p:cNvSpPr/>
            <p:nvPr/>
          </p:nvSpPr>
          <p:spPr>
            <a:xfrm>
              <a:off x="4109700" y="1931225"/>
              <a:ext cx="313850" cy="175775"/>
            </a:xfrm>
            <a:custGeom>
              <a:avLst/>
              <a:gdLst/>
              <a:ahLst/>
              <a:cxnLst/>
              <a:rect l="l" t="t" r="r" b="b"/>
              <a:pathLst>
                <a:path w="12554" h="7031" extrusionOk="0">
                  <a:moveTo>
                    <a:pt x="7544" y="1"/>
                  </a:moveTo>
                  <a:lnTo>
                    <a:pt x="6859" y="69"/>
                  </a:lnTo>
                  <a:lnTo>
                    <a:pt x="6654" y="24"/>
                  </a:lnTo>
                  <a:lnTo>
                    <a:pt x="6505" y="229"/>
                  </a:lnTo>
                  <a:lnTo>
                    <a:pt x="6254" y="195"/>
                  </a:lnTo>
                  <a:lnTo>
                    <a:pt x="6254" y="195"/>
                  </a:lnTo>
                  <a:lnTo>
                    <a:pt x="5661" y="241"/>
                  </a:lnTo>
                  <a:lnTo>
                    <a:pt x="5490" y="435"/>
                  </a:lnTo>
                  <a:lnTo>
                    <a:pt x="5524" y="880"/>
                  </a:lnTo>
                  <a:lnTo>
                    <a:pt x="5239" y="800"/>
                  </a:lnTo>
                  <a:lnTo>
                    <a:pt x="4622" y="834"/>
                  </a:lnTo>
                  <a:lnTo>
                    <a:pt x="4406" y="629"/>
                  </a:lnTo>
                  <a:lnTo>
                    <a:pt x="4177" y="777"/>
                  </a:lnTo>
                  <a:lnTo>
                    <a:pt x="3892" y="651"/>
                  </a:lnTo>
                  <a:lnTo>
                    <a:pt x="3356" y="640"/>
                  </a:lnTo>
                  <a:lnTo>
                    <a:pt x="2557" y="423"/>
                  </a:lnTo>
                  <a:lnTo>
                    <a:pt x="1838" y="355"/>
                  </a:lnTo>
                  <a:lnTo>
                    <a:pt x="1313" y="377"/>
                  </a:lnTo>
                  <a:lnTo>
                    <a:pt x="971" y="606"/>
                  </a:lnTo>
                  <a:lnTo>
                    <a:pt x="662" y="651"/>
                  </a:lnTo>
                  <a:lnTo>
                    <a:pt x="1096" y="1405"/>
                  </a:lnTo>
                  <a:lnTo>
                    <a:pt x="1062" y="1667"/>
                  </a:lnTo>
                  <a:lnTo>
                    <a:pt x="731" y="1770"/>
                  </a:lnTo>
                  <a:lnTo>
                    <a:pt x="183" y="2489"/>
                  </a:lnTo>
                  <a:lnTo>
                    <a:pt x="411" y="2888"/>
                  </a:lnTo>
                  <a:lnTo>
                    <a:pt x="263" y="2831"/>
                  </a:lnTo>
                  <a:lnTo>
                    <a:pt x="103" y="3082"/>
                  </a:lnTo>
                  <a:lnTo>
                    <a:pt x="1" y="3436"/>
                  </a:lnTo>
                  <a:lnTo>
                    <a:pt x="411" y="3676"/>
                  </a:lnTo>
                  <a:lnTo>
                    <a:pt x="503" y="3904"/>
                  </a:lnTo>
                  <a:lnTo>
                    <a:pt x="777" y="3721"/>
                  </a:lnTo>
                  <a:lnTo>
                    <a:pt x="1233" y="3824"/>
                  </a:lnTo>
                  <a:lnTo>
                    <a:pt x="1690" y="3824"/>
                  </a:lnTo>
                  <a:lnTo>
                    <a:pt x="2032" y="4029"/>
                  </a:lnTo>
                  <a:lnTo>
                    <a:pt x="2260" y="3904"/>
                  </a:lnTo>
                  <a:lnTo>
                    <a:pt x="2774" y="3824"/>
                  </a:lnTo>
                  <a:lnTo>
                    <a:pt x="2911" y="3607"/>
                  </a:lnTo>
                  <a:lnTo>
                    <a:pt x="3207" y="3607"/>
                  </a:lnTo>
                  <a:lnTo>
                    <a:pt x="3367" y="3482"/>
                  </a:lnTo>
                  <a:lnTo>
                    <a:pt x="3824" y="3390"/>
                  </a:lnTo>
                  <a:lnTo>
                    <a:pt x="4383" y="3664"/>
                  </a:lnTo>
                  <a:lnTo>
                    <a:pt x="4668" y="3710"/>
                  </a:lnTo>
                  <a:lnTo>
                    <a:pt x="5022" y="3938"/>
                  </a:lnTo>
                  <a:lnTo>
                    <a:pt x="5022" y="4235"/>
                  </a:lnTo>
                  <a:lnTo>
                    <a:pt x="5296" y="4395"/>
                  </a:lnTo>
                  <a:lnTo>
                    <a:pt x="5456" y="4760"/>
                  </a:lnTo>
                  <a:lnTo>
                    <a:pt x="5741" y="4977"/>
                  </a:lnTo>
                  <a:lnTo>
                    <a:pt x="5707" y="5114"/>
                  </a:lnTo>
                  <a:lnTo>
                    <a:pt x="5855" y="5205"/>
                  </a:lnTo>
                  <a:lnTo>
                    <a:pt x="5684" y="5273"/>
                  </a:lnTo>
                  <a:lnTo>
                    <a:pt x="5250" y="5250"/>
                  </a:lnTo>
                  <a:lnTo>
                    <a:pt x="5170" y="5114"/>
                  </a:lnTo>
                  <a:lnTo>
                    <a:pt x="5022" y="5193"/>
                  </a:lnTo>
                  <a:lnTo>
                    <a:pt x="5090" y="5342"/>
                  </a:lnTo>
                  <a:lnTo>
                    <a:pt x="4942" y="5627"/>
                  </a:lnTo>
                  <a:lnTo>
                    <a:pt x="4862" y="5935"/>
                  </a:lnTo>
                  <a:lnTo>
                    <a:pt x="4691" y="6027"/>
                  </a:lnTo>
                  <a:lnTo>
                    <a:pt x="5033" y="6186"/>
                  </a:lnTo>
                  <a:lnTo>
                    <a:pt x="5353" y="6049"/>
                  </a:lnTo>
                  <a:lnTo>
                    <a:pt x="5695" y="6198"/>
                  </a:lnTo>
                  <a:lnTo>
                    <a:pt x="6163" y="5547"/>
                  </a:lnTo>
                  <a:lnTo>
                    <a:pt x="6346" y="5056"/>
                  </a:lnTo>
                  <a:lnTo>
                    <a:pt x="6996" y="4942"/>
                  </a:lnTo>
                  <a:lnTo>
                    <a:pt x="7087" y="5285"/>
                  </a:lnTo>
                  <a:lnTo>
                    <a:pt x="8229" y="5502"/>
                  </a:lnTo>
                  <a:lnTo>
                    <a:pt x="8480" y="5707"/>
                  </a:lnTo>
                  <a:lnTo>
                    <a:pt x="7829" y="6004"/>
                  </a:lnTo>
                  <a:lnTo>
                    <a:pt x="7738" y="6175"/>
                  </a:lnTo>
                  <a:lnTo>
                    <a:pt x="8560" y="6426"/>
                  </a:lnTo>
                  <a:lnTo>
                    <a:pt x="8480" y="6848"/>
                  </a:lnTo>
                  <a:lnTo>
                    <a:pt x="8902" y="7031"/>
                  </a:lnTo>
                  <a:lnTo>
                    <a:pt x="9804" y="6517"/>
                  </a:lnTo>
                  <a:lnTo>
                    <a:pt x="10557" y="6357"/>
                  </a:lnTo>
                  <a:lnTo>
                    <a:pt x="10648" y="6049"/>
                  </a:lnTo>
                  <a:lnTo>
                    <a:pt x="9918" y="6106"/>
                  </a:lnTo>
                  <a:lnTo>
                    <a:pt x="9530" y="5890"/>
                  </a:lnTo>
                  <a:lnTo>
                    <a:pt x="9393" y="5330"/>
                  </a:lnTo>
                  <a:lnTo>
                    <a:pt x="9941" y="4999"/>
                  </a:lnTo>
                  <a:lnTo>
                    <a:pt x="10602" y="4965"/>
                  </a:lnTo>
                  <a:lnTo>
                    <a:pt x="11025" y="4680"/>
                  </a:lnTo>
                  <a:lnTo>
                    <a:pt x="11584" y="4600"/>
                  </a:lnTo>
                  <a:lnTo>
                    <a:pt x="11527" y="4201"/>
                  </a:lnTo>
                  <a:lnTo>
                    <a:pt x="11846" y="3961"/>
                  </a:lnTo>
                  <a:lnTo>
                    <a:pt x="12508" y="3892"/>
                  </a:lnTo>
                  <a:lnTo>
                    <a:pt x="12554" y="3596"/>
                  </a:lnTo>
                  <a:lnTo>
                    <a:pt x="12303" y="3105"/>
                  </a:lnTo>
                  <a:lnTo>
                    <a:pt x="12485" y="2649"/>
                  </a:lnTo>
                  <a:lnTo>
                    <a:pt x="12428" y="2375"/>
                  </a:lnTo>
                  <a:lnTo>
                    <a:pt x="11344" y="2089"/>
                  </a:lnTo>
                  <a:lnTo>
                    <a:pt x="10933" y="2112"/>
                  </a:lnTo>
                  <a:lnTo>
                    <a:pt x="10420" y="1690"/>
                  </a:lnTo>
                  <a:lnTo>
                    <a:pt x="9918" y="1838"/>
                  </a:lnTo>
                  <a:lnTo>
                    <a:pt x="8971" y="1519"/>
                  </a:lnTo>
                  <a:lnTo>
                    <a:pt x="8948" y="1348"/>
                  </a:lnTo>
                  <a:lnTo>
                    <a:pt x="8628" y="971"/>
                  </a:lnTo>
                  <a:lnTo>
                    <a:pt x="8058" y="937"/>
                  </a:lnTo>
                  <a:lnTo>
                    <a:pt x="7966" y="663"/>
                  </a:lnTo>
                  <a:lnTo>
                    <a:pt x="8092" y="4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486;p34">
              <a:extLst>
                <a:ext uri="{FF2B5EF4-FFF2-40B4-BE49-F238E27FC236}">
                  <a16:creationId xmlns:a16="http://schemas.microsoft.com/office/drawing/2014/main" id="{A89C6C6D-B0E5-3CB6-A3BC-F885862845E4}"/>
                </a:ext>
              </a:extLst>
            </p:cNvPr>
            <p:cNvSpPr/>
            <p:nvPr/>
          </p:nvSpPr>
          <p:spPr>
            <a:xfrm>
              <a:off x="2610425" y="3795125"/>
              <a:ext cx="97300" cy="109875"/>
            </a:xfrm>
            <a:custGeom>
              <a:avLst/>
              <a:gdLst/>
              <a:ahLst/>
              <a:cxnLst/>
              <a:rect l="l" t="t" r="r" b="b"/>
              <a:pathLst>
                <a:path w="3892" h="4395" extrusionOk="0">
                  <a:moveTo>
                    <a:pt x="3892" y="3333"/>
                  </a:moveTo>
                  <a:lnTo>
                    <a:pt x="3595" y="2797"/>
                  </a:lnTo>
                  <a:lnTo>
                    <a:pt x="3869" y="2374"/>
                  </a:lnTo>
                  <a:lnTo>
                    <a:pt x="3321" y="1758"/>
                  </a:lnTo>
                  <a:lnTo>
                    <a:pt x="2637" y="1256"/>
                  </a:lnTo>
                  <a:lnTo>
                    <a:pt x="1758" y="674"/>
                  </a:lnTo>
                  <a:lnTo>
                    <a:pt x="1484" y="708"/>
                  </a:lnTo>
                  <a:lnTo>
                    <a:pt x="605" y="1"/>
                  </a:lnTo>
                  <a:lnTo>
                    <a:pt x="115" y="103"/>
                  </a:lnTo>
                  <a:lnTo>
                    <a:pt x="46" y="834"/>
                  </a:lnTo>
                  <a:lnTo>
                    <a:pt x="0" y="1758"/>
                  </a:lnTo>
                  <a:lnTo>
                    <a:pt x="160" y="2660"/>
                  </a:lnTo>
                  <a:lnTo>
                    <a:pt x="35" y="2854"/>
                  </a:lnTo>
                  <a:lnTo>
                    <a:pt x="92" y="3459"/>
                  </a:lnTo>
                  <a:lnTo>
                    <a:pt x="640" y="3961"/>
                  </a:lnTo>
                  <a:lnTo>
                    <a:pt x="1153" y="3926"/>
                  </a:lnTo>
                  <a:lnTo>
                    <a:pt x="1929" y="4314"/>
                  </a:lnTo>
                  <a:lnTo>
                    <a:pt x="2317" y="4223"/>
                  </a:lnTo>
                  <a:lnTo>
                    <a:pt x="2911" y="4394"/>
                  </a:lnTo>
                  <a:lnTo>
                    <a:pt x="3664" y="39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487;p34">
              <a:extLst>
                <a:ext uri="{FF2B5EF4-FFF2-40B4-BE49-F238E27FC236}">
                  <a16:creationId xmlns:a16="http://schemas.microsoft.com/office/drawing/2014/main" id="{D2EB03E3-C065-9267-778A-0CAC1DBCDF98}"/>
                </a:ext>
              </a:extLst>
            </p:cNvPr>
            <p:cNvSpPr/>
            <p:nvPr/>
          </p:nvSpPr>
          <p:spPr>
            <a:xfrm>
              <a:off x="586475" y="1543225"/>
              <a:ext cx="1932400" cy="1139800"/>
            </a:xfrm>
            <a:custGeom>
              <a:avLst/>
              <a:gdLst/>
              <a:ahLst/>
              <a:cxnLst/>
              <a:rect l="l" t="t" r="r" b="b"/>
              <a:pathLst>
                <a:path w="77296" h="45592" extrusionOk="0">
                  <a:moveTo>
                    <a:pt x="2716" y="45432"/>
                  </a:moveTo>
                  <a:lnTo>
                    <a:pt x="3002" y="45307"/>
                  </a:lnTo>
                  <a:lnTo>
                    <a:pt x="3355" y="45101"/>
                  </a:lnTo>
                  <a:lnTo>
                    <a:pt x="3390" y="45044"/>
                  </a:lnTo>
                  <a:lnTo>
                    <a:pt x="3253" y="44736"/>
                  </a:lnTo>
                  <a:lnTo>
                    <a:pt x="3161" y="44622"/>
                  </a:lnTo>
                  <a:lnTo>
                    <a:pt x="3047" y="44531"/>
                  </a:lnTo>
                  <a:lnTo>
                    <a:pt x="2773" y="44371"/>
                  </a:lnTo>
                  <a:lnTo>
                    <a:pt x="2716" y="44359"/>
                  </a:lnTo>
                  <a:lnTo>
                    <a:pt x="2659" y="44451"/>
                  </a:lnTo>
                  <a:lnTo>
                    <a:pt x="2659" y="44633"/>
                  </a:lnTo>
                  <a:lnTo>
                    <a:pt x="2488" y="44770"/>
                  </a:lnTo>
                  <a:lnTo>
                    <a:pt x="2431" y="44873"/>
                  </a:lnTo>
                  <a:lnTo>
                    <a:pt x="2488" y="45204"/>
                  </a:lnTo>
                  <a:lnTo>
                    <a:pt x="2397" y="45455"/>
                  </a:lnTo>
                  <a:lnTo>
                    <a:pt x="2568" y="45592"/>
                  </a:lnTo>
                  <a:close/>
                  <a:moveTo>
                    <a:pt x="2625" y="44017"/>
                  </a:moveTo>
                  <a:lnTo>
                    <a:pt x="2716" y="43914"/>
                  </a:lnTo>
                  <a:lnTo>
                    <a:pt x="2545" y="43777"/>
                  </a:lnTo>
                  <a:lnTo>
                    <a:pt x="2283" y="43686"/>
                  </a:lnTo>
                  <a:lnTo>
                    <a:pt x="2191" y="43766"/>
                  </a:lnTo>
                  <a:lnTo>
                    <a:pt x="2191" y="43823"/>
                  </a:lnTo>
                  <a:lnTo>
                    <a:pt x="2260" y="43892"/>
                  </a:lnTo>
                  <a:lnTo>
                    <a:pt x="2340" y="44086"/>
                  </a:lnTo>
                  <a:close/>
                  <a:moveTo>
                    <a:pt x="2203" y="43538"/>
                  </a:moveTo>
                  <a:lnTo>
                    <a:pt x="1826" y="43504"/>
                  </a:lnTo>
                  <a:lnTo>
                    <a:pt x="1746" y="43606"/>
                  </a:lnTo>
                  <a:lnTo>
                    <a:pt x="2157" y="43629"/>
                  </a:lnTo>
                  <a:close/>
                  <a:moveTo>
                    <a:pt x="1530" y="43401"/>
                  </a:moveTo>
                  <a:lnTo>
                    <a:pt x="1370" y="43104"/>
                  </a:lnTo>
                  <a:lnTo>
                    <a:pt x="1336" y="43047"/>
                  </a:lnTo>
                  <a:lnTo>
                    <a:pt x="1084" y="43173"/>
                  </a:lnTo>
                  <a:lnTo>
                    <a:pt x="1107" y="43207"/>
                  </a:lnTo>
                  <a:lnTo>
                    <a:pt x="1164" y="43424"/>
                  </a:lnTo>
                  <a:lnTo>
                    <a:pt x="1415" y="43446"/>
                  </a:lnTo>
                  <a:lnTo>
                    <a:pt x="1472" y="43458"/>
                  </a:lnTo>
                  <a:close/>
                  <a:moveTo>
                    <a:pt x="343" y="42807"/>
                  </a:moveTo>
                  <a:lnTo>
                    <a:pt x="388" y="42591"/>
                  </a:lnTo>
                  <a:lnTo>
                    <a:pt x="206" y="42579"/>
                  </a:lnTo>
                  <a:lnTo>
                    <a:pt x="57" y="42659"/>
                  </a:lnTo>
                  <a:lnTo>
                    <a:pt x="0" y="42739"/>
                  </a:lnTo>
                  <a:lnTo>
                    <a:pt x="229" y="42887"/>
                  </a:lnTo>
                  <a:close/>
                  <a:moveTo>
                    <a:pt x="59138" y="18100"/>
                  </a:moveTo>
                  <a:lnTo>
                    <a:pt x="58910" y="18100"/>
                  </a:lnTo>
                  <a:lnTo>
                    <a:pt x="58716" y="18442"/>
                  </a:lnTo>
                  <a:lnTo>
                    <a:pt x="57278" y="18442"/>
                  </a:lnTo>
                  <a:lnTo>
                    <a:pt x="54882" y="18442"/>
                  </a:lnTo>
                  <a:lnTo>
                    <a:pt x="52496" y="18442"/>
                  </a:lnTo>
                  <a:lnTo>
                    <a:pt x="50385" y="18442"/>
                  </a:lnTo>
                  <a:lnTo>
                    <a:pt x="48297" y="18442"/>
                  </a:lnTo>
                  <a:lnTo>
                    <a:pt x="46220" y="18442"/>
                  </a:lnTo>
                  <a:lnTo>
                    <a:pt x="44086" y="18442"/>
                  </a:lnTo>
                  <a:lnTo>
                    <a:pt x="43401" y="18442"/>
                  </a:lnTo>
                  <a:lnTo>
                    <a:pt x="41312" y="18442"/>
                  </a:lnTo>
                  <a:lnTo>
                    <a:pt x="39338" y="18442"/>
                  </a:lnTo>
                  <a:lnTo>
                    <a:pt x="39098" y="19173"/>
                  </a:lnTo>
                  <a:lnTo>
                    <a:pt x="38768" y="19892"/>
                  </a:lnTo>
                  <a:lnTo>
                    <a:pt x="38437" y="20120"/>
                  </a:lnTo>
                  <a:lnTo>
                    <a:pt x="38596" y="19287"/>
                  </a:lnTo>
                  <a:lnTo>
                    <a:pt x="37763" y="18979"/>
                  </a:lnTo>
                  <a:lnTo>
                    <a:pt x="37569" y="19150"/>
                  </a:lnTo>
                  <a:lnTo>
                    <a:pt x="37512" y="19572"/>
                  </a:lnTo>
                  <a:lnTo>
                    <a:pt x="37250" y="20337"/>
                  </a:lnTo>
                  <a:lnTo>
                    <a:pt x="36656" y="21524"/>
                  </a:lnTo>
                  <a:lnTo>
                    <a:pt x="36086" y="22323"/>
                  </a:lnTo>
                  <a:lnTo>
                    <a:pt x="35515" y="23121"/>
                  </a:lnTo>
                  <a:lnTo>
                    <a:pt x="34739" y="23943"/>
                  </a:lnTo>
                  <a:lnTo>
                    <a:pt x="34579" y="24616"/>
                  </a:lnTo>
                  <a:lnTo>
                    <a:pt x="34180" y="25370"/>
                  </a:lnTo>
                  <a:lnTo>
                    <a:pt x="33632" y="26111"/>
                  </a:lnTo>
                  <a:lnTo>
                    <a:pt x="33769" y="26602"/>
                  </a:lnTo>
                  <a:lnTo>
                    <a:pt x="33495" y="27344"/>
                  </a:lnTo>
                  <a:lnTo>
                    <a:pt x="33712" y="28109"/>
                  </a:lnTo>
                  <a:lnTo>
                    <a:pt x="33895" y="28428"/>
                  </a:lnTo>
                  <a:lnTo>
                    <a:pt x="33780" y="28645"/>
                  </a:lnTo>
                  <a:lnTo>
                    <a:pt x="33837" y="29923"/>
                  </a:lnTo>
                  <a:lnTo>
                    <a:pt x="34203" y="30847"/>
                  </a:lnTo>
                  <a:lnTo>
                    <a:pt x="34089" y="31350"/>
                  </a:lnTo>
                  <a:lnTo>
                    <a:pt x="34225" y="31498"/>
                  </a:lnTo>
                  <a:lnTo>
                    <a:pt x="34887" y="31589"/>
                  </a:lnTo>
                  <a:lnTo>
                    <a:pt x="35070" y="31840"/>
                  </a:lnTo>
                  <a:lnTo>
                    <a:pt x="35469" y="31875"/>
                  </a:lnTo>
                  <a:lnTo>
                    <a:pt x="35458" y="32148"/>
                  </a:lnTo>
                  <a:lnTo>
                    <a:pt x="35766" y="32251"/>
                  </a:lnTo>
                  <a:lnTo>
                    <a:pt x="36063" y="32776"/>
                  </a:lnTo>
                  <a:lnTo>
                    <a:pt x="36029" y="33233"/>
                  </a:lnTo>
                  <a:lnTo>
                    <a:pt x="36919" y="33164"/>
                  </a:lnTo>
                  <a:lnTo>
                    <a:pt x="37923" y="33061"/>
                  </a:lnTo>
                  <a:lnTo>
                    <a:pt x="37775" y="33244"/>
                  </a:lnTo>
                  <a:lnTo>
                    <a:pt x="38790" y="33689"/>
                  </a:lnTo>
                  <a:lnTo>
                    <a:pt x="40320" y="34317"/>
                  </a:lnTo>
                  <a:lnTo>
                    <a:pt x="41849" y="34317"/>
                  </a:lnTo>
                  <a:lnTo>
                    <a:pt x="42454" y="34317"/>
                  </a:lnTo>
                  <a:lnTo>
                    <a:pt x="42568" y="33952"/>
                  </a:lnTo>
                  <a:lnTo>
                    <a:pt x="43903" y="33952"/>
                  </a:lnTo>
                  <a:lnTo>
                    <a:pt x="44086" y="34260"/>
                  </a:lnTo>
                  <a:lnTo>
                    <a:pt x="44382" y="34545"/>
                  </a:lnTo>
                  <a:lnTo>
                    <a:pt x="44725" y="34944"/>
                  </a:lnTo>
                  <a:lnTo>
                    <a:pt x="44839" y="35412"/>
                  </a:lnTo>
                  <a:lnTo>
                    <a:pt x="44896" y="35914"/>
                  </a:lnTo>
                  <a:lnTo>
                    <a:pt x="45215" y="36188"/>
                  </a:lnTo>
                  <a:lnTo>
                    <a:pt x="45786" y="36451"/>
                  </a:lnTo>
                  <a:lnTo>
                    <a:pt x="46471" y="35743"/>
                  </a:lnTo>
                  <a:lnTo>
                    <a:pt x="47098" y="35732"/>
                  </a:lnTo>
                  <a:lnTo>
                    <a:pt x="47532" y="36086"/>
                  </a:lnTo>
                  <a:lnTo>
                    <a:pt x="47760" y="36713"/>
                  </a:lnTo>
                  <a:lnTo>
                    <a:pt x="47909" y="37238"/>
                  </a:lnTo>
                  <a:lnTo>
                    <a:pt x="48251" y="37752"/>
                  </a:lnTo>
                  <a:lnTo>
                    <a:pt x="48274" y="38391"/>
                  </a:lnTo>
                  <a:lnTo>
                    <a:pt x="48388" y="38825"/>
                  </a:lnTo>
                  <a:lnTo>
                    <a:pt x="48947" y="39110"/>
                  </a:lnTo>
                  <a:lnTo>
                    <a:pt x="49461" y="39304"/>
                  </a:lnTo>
                  <a:lnTo>
                    <a:pt x="49757" y="39281"/>
                  </a:lnTo>
                  <a:lnTo>
                    <a:pt x="49678" y="38961"/>
                  </a:lnTo>
                  <a:lnTo>
                    <a:pt x="49735" y="38528"/>
                  </a:lnTo>
                  <a:lnTo>
                    <a:pt x="49872" y="37900"/>
                  </a:lnTo>
                  <a:lnTo>
                    <a:pt x="50145" y="37501"/>
                  </a:lnTo>
                  <a:lnTo>
                    <a:pt x="50670" y="37056"/>
                  </a:lnTo>
                  <a:lnTo>
                    <a:pt x="51526" y="36668"/>
                  </a:lnTo>
                  <a:lnTo>
                    <a:pt x="52405" y="35994"/>
                  </a:lnTo>
                  <a:lnTo>
                    <a:pt x="53101" y="35789"/>
                  </a:lnTo>
                  <a:lnTo>
                    <a:pt x="53603" y="35732"/>
                  </a:lnTo>
                  <a:lnTo>
                    <a:pt x="54094" y="35926"/>
                  </a:lnTo>
                  <a:lnTo>
                    <a:pt x="54802" y="35812"/>
                  </a:lnTo>
                  <a:lnTo>
                    <a:pt x="55270" y="36302"/>
                  </a:lnTo>
                  <a:lnTo>
                    <a:pt x="55806" y="36325"/>
                  </a:lnTo>
                  <a:lnTo>
                    <a:pt x="56148" y="36154"/>
                  </a:lnTo>
                  <a:lnTo>
                    <a:pt x="56399" y="36280"/>
                  </a:lnTo>
                  <a:lnTo>
                    <a:pt x="56582" y="36166"/>
                  </a:lnTo>
                  <a:lnTo>
                    <a:pt x="56456" y="35983"/>
                  </a:lnTo>
                  <a:lnTo>
                    <a:pt x="56548" y="35629"/>
                  </a:lnTo>
                  <a:lnTo>
                    <a:pt x="56479" y="35389"/>
                  </a:lnTo>
                  <a:lnTo>
                    <a:pt x="56822" y="35241"/>
                  </a:lnTo>
                  <a:lnTo>
                    <a:pt x="57426" y="35184"/>
                  </a:lnTo>
                  <a:lnTo>
                    <a:pt x="58088" y="35287"/>
                  </a:lnTo>
                  <a:lnTo>
                    <a:pt x="58979" y="35173"/>
                  </a:lnTo>
                  <a:lnTo>
                    <a:pt x="59401" y="35389"/>
                  </a:lnTo>
                  <a:lnTo>
                    <a:pt x="59686" y="35812"/>
                  </a:lnTo>
                  <a:lnTo>
                    <a:pt x="59812" y="35857"/>
                  </a:lnTo>
                  <a:lnTo>
                    <a:pt x="60690" y="35447"/>
                  </a:lnTo>
                  <a:lnTo>
                    <a:pt x="60953" y="35583"/>
                  </a:lnTo>
                  <a:lnTo>
                    <a:pt x="61387" y="36337"/>
                  </a:lnTo>
                  <a:lnTo>
                    <a:pt x="61501" y="36839"/>
                  </a:lnTo>
                  <a:lnTo>
                    <a:pt x="61215" y="37444"/>
                  </a:lnTo>
                  <a:lnTo>
                    <a:pt x="61272" y="37797"/>
                  </a:lnTo>
                  <a:lnTo>
                    <a:pt x="61501" y="38494"/>
                  </a:lnTo>
                  <a:lnTo>
                    <a:pt x="61786" y="39281"/>
                  </a:lnTo>
                  <a:lnTo>
                    <a:pt x="62037" y="39475"/>
                  </a:lnTo>
                  <a:lnTo>
                    <a:pt x="62094" y="39874"/>
                  </a:lnTo>
                  <a:lnTo>
                    <a:pt x="62471" y="39989"/>
                  </a:lnTo>
                  <a:lnTo>
                    <a:pt x="62710" y="39874"/>
                  </a:lnTo>
                  <a:lnTo>
                    <a:pt x="62996" y="39327"/>
                  </a:lnTo>
                  <a:lnTo>
                    <a:pt x="63098" y="38961"/>
                  </a:lnTo>
                  <a:lnTo>
                    <a:pt x="63224" y="38357"/>
                  </a:lnTo>
                  <a:lnTo>
                    <a:pt x="63053" y="37295"/>
                  </a:lnTo>
                  <a:lnTo>
                    <a:pt x="63121" y="36907"/>
                  </a:lnTo>
                  <a:lnTo>
                    <a:pt x="62916" y="36268"/>
                  </a:lnTo>
                  <a:lnTo>
                    <a:pt x="62813" y="35504"/>
                  </a:lnTo>
                  <a:lnTo>
                    <a:pt x="62824" y="34876"/>
                  </a:lnTo>
                  <a:lnTo>
                    <a:pt x="63087" y="34225"/>
                  </a:lnTo>
                  <a:lnTo>
                    <a:pt x="63578" y="33689"/>
                  </a:lnTo>
                  <a:lnTo>
                    <a:pt x="64114" y="33255"/>
                  </a:lnTo>
                  <a:lnTo>
                    <a:pt x="65095" y="32673"/>
                  </a:lnTo>
                  <a:lnTo>
                    <a:pt x="65278" y="32365"/>
                  </a:lnTo>
                  <a:lnTo>
                    <a:pt x="65746" y="32034"/>
                  </a:lnTo>
                  <a:lnTo>
                    <a:pt x="66145" y="31977"/>
                  </a:lnTo>
                  <a:lnTo>
                    <a:pt x="66773" y="31429"/>
                  </a:lnTo>
                  <a:lnTo>
                    <a:pt x="67629" y="31167"/>
                  </a:lnTo>
                  <a:lnTo>
                    <a:pt x="68291" y="30482"/>
                  </a:lnTo>
                  <a:lnTo>
                    <a:pt x="68416" y="29546"/>
                  </a:lnTo>
                  <a:lnTo>
                    <a:pt x="68428" y="29238"/>
                  </a:lnTo>
                  <a:lnTo>
                    <a:pt x="68234" y="29181"/>
                  </a:lnTo>
                  <a:lnTo>
                    <a:pt x="68451" y="28303"/>
                  </a:lnTo>
                  <a:lnTo>
                    <a:pt x="68017" y="27994"/>
                  </a:lnTo>
                  <a:lnTo>
                    <a:pt x="68473" y="28143"/>
                  </a:lnTo>
                  <a:lnTo>
                    <a:pt x="68473" y="27549"/>
                  </a:lnTo>
                  <a:lnTo>
                    <a:pt x="68747" y="27173"/>
                  </a:lnTo>
                  <a:lnTo>
                    <a:pt x="68599" y="27926"/>
                  </a:lnTo>
                  <a:lnTo>
                    <a:pt x="68884" y="28280"/>
                  </a:lnTo>
                  <a:lnTo>
                    <a:pt x="68473" y="28907"/>
                  </a:lnTo>
                  <a:lnTo>
                    <a:pt x="68531" y="28942"/>
                  </a:lnTo>
                  <a:lnTo>
                    <a:pt x="69158" y="28211"/>
                  </a:lnTo>
                  <a:lnTo>
                    <a:pt x="69501" y="27857"/>
                  </a:lnTo>
                  <a:lnTo>
                    <a:pt x="69592" y="27492"/>
                  </a:lnTo>
                  <a:lnTo>
                    <a:pt x="69455" y="27344"/>
                  </a:lnTo>
                  <a:lnTo>
                    <a:pt x="69444" y="26842"/>
                  </a:lnTo>
                  <a:lnTo>
                    <a:pt x="69615" y="27070"/>
                  </a:lnTo>
                  <a:lnTo>
                    <a:pt x="69774" y="27127"/>
                  </a:lnTo>
                  <a:lnTo>
                    <a:pt x="69763" y="27355"/>
                  </a:lnTo>
                  <a:lnTo>
                    <a:pt x="70505" y="26659"/>
                  </a:lnTo>
                  <a:lnTo>
                    <a:pt x="70859" y="26009"/>
                  </a:lnTo>
                  <a:lnTo>
                    <a:pt x="70653" y="25974"/>
                  </a:lnTo>
                  <a:lnTo>
                    <a:pt x="70961" y="25712"/>
                  </a:lnTo>
                  <a:lnTo>
                    <a:pt x="70904" y="25826"/>
                  </a:lnTo>
                  <a:lnTo>
                    <a:pt x="71372" y="25826"/>
                  </a:lnTo>
                  <a:lnTo>
                    <a:pt x="72479" y="25552"/>
                  </a:lnTo>
                  <a:lnTo>
                    <a:pt x="72331" y="25381"/>
                  </a:lnTo>
                  <a:lnTo>
                    <a:pt x="71201" y="25552"/>
                  </a:lnTo>
                  <a:lnTo>
                    <a:pt x="71886" y="25301"/>
                  </a:lnTo>
                  <a:lnTo>
                    <a:pt x="72331" y="25255"/>
                  </a:lnTo>
                  <a:lnTo>
                    <a:pt x="72673" y="25210"/>
                  </a:lnTo>
                  <a:lnTo>
                    <a:pt x="73255" y="25061"/>
                  </a:lnTo>
                  <a:lnTo>
                    <a:pt x="73598" y="25073"/>
                  </a:lnTo>
                  <a:lnTo>
                    <a:pt x="74134" y="24925"/>
                  </a:lnTo>
                  <a:lnTo>
                    <a:pt x="74282" y="24685"/>
                  </a:lnTo>
                  <a:lnTo>
                    <a:pt x="74123" y="24491"/>
                  </a:lnTo>
                  <a:lnTo>
                    <a:pt x="74100" y="24799"/>
                  </a:lnTo>
                  <a:lnTo>
                    <a:pt x="73792" y="24788"/>
                  </a:lnTo>
                  <a:lnTo>
                    <a:pt x="73712" y="24320"/>
                  </a:lnTo>
                  <a:lnTo>
                    <a:pt x="73871" y="23840"/>
                  </a:lnTo>
                  <a:lnTo>
                    <a:pt x="74065" y="23658"/>
                  </a:lnTo>
                  <a:lnTo>
                    <a:pt x="74625" y="23133"/>
                  </a:lnTo>
                  <a:lnTo>
                    <a:pt x="75469" y="22870"/>
                  </a:lnTo>
                  <a:lnTo>
                    <a:pt x="76325" y="22574"/>
                  </a:lnTo>
                  <a:lnTo>
                    <a:pt x="77215" y="22151"/>
                  </a:lnTo>
                  <a:lnTo>
                    <a:pt x="77192" y="21866"/>
                  </a:lnTo>
                  <a:lnTo>
                    <a:pt x="76896" y="21364"/>
                  </a:lnTo>
                  <a:lnTo>
                    <a:pt x="77295" y="20154"/>
                  </a:lnTo>
                  <a:lnTo>
                    <a:pt x="77078" y="19892"/>
                  </a:lnTo>
                  <a:lnTo>
                    <a:pt x="76553" y="20052"/>
                  </a:lnTo>
                  <a:lnTo>
                    <a:pt x="76394" y="19812"/>
                  </a:lnTo>
                  <a:lnTo>
                    <a:pt x="75606" y="20474"/>
                  </a:lnTo>
                  <a:lnTo>
                    <a:pt x="75150" y="21181"/>
                  </a:lnTo>
                  <a:lnTo>
                    <a:pt x="74762" y="21581"/>
                  </a:lnTo>
                  <a:lnTo>
                    <a:pt x="74408" y="21706"/>
                  </a:lnTo>
                  <a:lnTo>
                    <a:pt x="74168" y="21752"/>
                  </a:lnTo>
                  <a:lnTo>
                    <a:pt x="74020" y="21980"/>
                  </a:lnTo>
                  <a:lnTo>
                    <a:pt x="72696" y="21980"/>
                  </a:lnTo>
                  <a:lnTo>
                    <a:pt x="71600" y="21980"/>
                  </a:lnTo>
                  <a:lnTo>
                    <a:pt x="71212" y="22151"/>
                  </a:lnTo>
                  <a:lnTo>
                    <a:pt x="70254" y="22745"/>
                  </a:lnTo>
                  <a:lnTo>
                    <a:pt x="70288" y="22870"/>
                  </a:lnTo>
                  <a:lnTo>
                    <a:pt x="70197" y="23213"/>
                  </a:lnTo>
                  <a:lnTo>
                    <a:pt x="69546" y="23498"/>
                  </a:lnTo>
                  <a:lnTo>
                    <a:pt x="68987" y="23430"/>
                  </a:lnTo>
                  <a:lnTo>
                    <a:pt x="68416" y="23407"/>
                  </a:lnTo>
                  <a:lnTo>
                    <a:pt x="68051" y="23498"/>
                  </a:lnTo>
                  <a:lnTo>
                    <a:pt x="68006" y="23760"/>
                  </a:lnTo>
                  <a:lnTo>
                    <a:pt x="68006" y="23760"/>
                  </a:lnTo>
                  <a:lnTo>
                    <a:pt x="67994" y="23840"/>
                  </a:lnTo>
                  <a:lnTo>
                    <a:pt x="67161" y="24377"/>
                  </a:lnTo>
                  <a:lnTo>
                    <a:pt x="66522" y="24628"/>
                  </a:lnTo>
                  <a:lnTo>
                    <a:pt x="66111" y="24742"/>
                  </a:lnTo>
                  <a:lnTo>
                    <a:pt x="65575" y="24982"/>
                  </a:lnTo>
                  <a:lnTo>
                    <a:pt x="65004" y="25119"/>
                  </a:lnTo>
                  <a:lnTo>
                    <a:pt x="64650" y="25073"/>
                  </a:lnTo>
                  <a:lnTo>
                    <a:pt x="64262" y="24890"/>
                  </a:lnTo>
                  <a:lnTo>
                    <a:pt x="64650" y="24548"/>
                  </a:lnTo>
                  <a:lnTo>
                    <a:pt x="64650" y="24548"/>
                  </a:lnTo>
                  <a:lnTo>
                    <a:pt x="64936" y="24228"/>
                  </a:lnTo>
                  <a:lnTo>
                    <a:pt x="65461" y="23749"/>
                  </a:lnTo>
                  <a:lnTo>
                    <a:pt x="65461" y="23749"/>
                  </a:lnTo>
                  <a:lnTo>
                    <a:pt x="65461" y="23749"/>
                  </a:lnTo>
                  <a:lnTo>
                    <a:pt x="65563" y="23384"/>
                  </a:lnTo>
                  <a:lnTo>
                    <a:pt x="65632" y="22893"/>
                  </a:lnTo>
                  <a:lnTo>
                    <a:pt x="65404" y="22790"/>
                  </a:lnTo>
                  <a:lnTo>
                    <a:pt x="64799" y="23190"/>
                  </a:lnTo>
                  <a:lnTo>
                    <a:pt x="64662" y="23178"/>
                  </a:lnTo>
                  <a:lnTo>
                    <a:pt x="64707" y="22962"/>
                  </a:lnTo>
                  <a:lnTo>
                    <a:pt x="65255" y="22608"/>
                  </a:lnTo>
                  <a:lnTo>
                    <a:pt x="65483" y="22208"/>
                  </a:lnTo>
                  <a:lnTo>
                    <a:pt x="65575" y="21809"/>
                  </a:lnTo>
                  <a:lnTo>
                    <a:pt x="65198" y="21467"/>
                  </a:lnTo>
                  <a:lnTo>
                    <a:pt x="64662" y="21273"/>
                  </a:lnTo>
                  <a:lnTo>
                    <a:pt x="64422" y="21615"/>
                  </a:lnTo>
                  <a:lnTo>
                    <a:pt x="64228" y="21706"/>
                  </a:lnTo>
                  <a:lnTo>
                    <a:pt x="63909" y="22151"/>
                  </a:lnTo>
                  <a:lnTo>
                    <a:pt x="63966" y="21843"/>
                  </a:lnTo>
                  <a:lnTo>
                    <a:pt x="63600" y="22060"/>
                  </a:lnTo>
                  <a:lnTo>
                    <a:pt x="63292" y="22345"/>
                  </a:lnTo>
                  <a:lnTo>
                    <a:pt x="62927" y="22790"/>
                  </a:lnTo>
                  <a:lnTo>
                    <a:pt x="62745" y="23156"/>
                  </a:lnTo>
                  <a:lnTo>
                    <a:pt x="62756" y="23703"/>
                  </a:lnTo>
                  <a:lnTo>
                    <a:pt x="62493" y="24274"/>
                  </a:lnTo>
                  <a:lnTo>
                    <a:pt x="62026" y="24696"/>
                  </a:lnTo>
                  <a:lnTo>
                    <a:pt x="61832" y="24833"/>
                  </a:lnTo>
                  <a:lnTo>
                    <a:pt x="61603" y="24925"/>
                  </a:lnTo>
                  <a:lnTo>
                    <a:pt x="61341" y="24925"/>
                  </a:lnTo>
                  <a:lnTo>
                    <a:pt x="61295" y="24867"/>
                  </a:lnTo>
                  <a:lnTo>
                    <a:pt x="61284" y="24400"/>
                  </a:lnTo>
                  <a:lnTo>
                    <a:pt x="61387" y="24171"/>
                  </a:lnTo>
                  <a:lnTo>
                    <a:pt x="61489" y="23954"/>
                  </a:lnTo>
                  <a:lnTo>
                    <a:pt x="61569" y="23532"/>
                  </a:lnTo>
                  <a:lnTo>
                    <a:pt x="61923" y="23030"/>
                  </a:lnTo>
                  <a:lnTo>
                    <a:pt x="62345" y="22414"/>
                  </a:lnTo>
                  <a:lnTo>
                    <a:pt x="62996" y="21752"/>
                  </a:lnTo>
                  <a:lnTo>
                    <a:pt x="62893" y="21752"/>
                  </a:lnTo>
                  <a:lnTo>
                    <a:pt x="62128" y="22323"/>
                  </a:lnTo>
                  <a:lnTo>
                    <a:pt x="62071" y="22220"/>
                  </a:lnTo>
                  <a:lnTo>
                    <a:pt x="62482" y="21889"/>
                  </a:lnTo>
                  <a:lnTo>
                    <a:pt x="63155" y="21318"/>
                  </a:lnTo>
                  <a:lnTo>
                    <a:pt x="63680" y="21250"/>
                  </a:lnTo>
                  <a:lnTo>
                    <a:pt x="64308" y="21067"/>
                  </a:lnTo>
                  <a:lnTo>
                    <a:pt x="64833" y="21158"/>
                  </a:lnTo>
                  <a:lnTo>
                    <a:pt x="64856" y="21158"/>
                  </a:lnTo>
                  <a:lnTo>
                    <a:pt x="65518" y="21090"/>
                  </a:lnTo>
                  <a:lnTo>
                    <a:pt x="65312" y="20736"/>
                  </a:lnTo>
                  <a:lnTo>
                    <a:pt x="65312" y="20736"/>
                  </a:lnTo>
                  <a:lnTo>
                    <a:pt x="65141" y="20702"/>
                  </a:lnTo>
                  <a:lnTo>
                    <a:pt x="65141" y="20702"/>
                  </a:lnTo>
                  <a:lnTo>
                    <a:pt x="65141" y="20702"/>
                  </a:lnTo>
                  <a:lnTo>
                    <a:pt x="64936" y="20668"/>
                  </a:lnTo>
                  <a:lnTo>
                    <a:pt x="64879" y="20417"/>
                  </a:lnTo>
                  <a:lnTo>
                    <a:pt x="64148" y="20497"/>
                  </a:lnTo>
                  <a:lnTo>
                    <a:pt x="63441" y="20691"/>
                  </a:lnTo>
                  <a:lnTo>
                    <a:pt x="63087" y="20360"/>
                  </a:lnTo>
                  <a:lnTo>
                    <a:pt x="62722" y="20246"/>
                  </a:lnTo>
                  <a:lnTo>
                    <a:pt x="63167" y="19778"/>
                  </a:lnTo>
                  <a:lnTo>
                    <a:pt x="62414" y="20063"/>
                  </a:lnTo>
                  <a:lnTo>
                    <a:pt x="61717" y="20360"/>
                  </a:lnTo>
                  <a:lnTo>
                    <a:pt x="61056" y="20576"/>
                  </a:lnTo>
                  <a:lnTo>
                    <a:pt x="60759" y="20280"/>
                  </a:lnTo>
                  <a:lnTo>
                    <a:pt x="59971" y="20462"/>
                  </a:lnTo>
                  <a:lnTo>
                    <a:pt x="60028" y="20337"/>
                  </a:lnTo>
                  <a:lnTo>
                    <a:pt x="60690" y="19960"/>
                  </a:lnTo>
                  <a:lnTo>
                    <a:pt x="61352" y="19606"/>
                  </a:lnTo>
                  <a:lnTo>
                    <a:pt x="62197" y="19310"/>
                  </a:lnTo>
                  <a:lnTo>
                    <a:pt x="62197" y="19310"/>
                  </a:lnTo>
                  <a:lnTo>
                    <a:pt x="62197" y="19310"/>
                  </a:lnTo>
                  <a:lnTo>
                    <a:pt x="61444" y="19081"/>
                  </a:lnTo>
                  <a:lnTo>
                    <a:pt x="60816" y="19196"/>
                  </a:lnTo>
                  <a:lnTo>
                    <a:pt x="60268" y="18922"/>
                  </a:lnTo>
                  <a:lnTo>
                    <a:pt x="59618" y="18785"/>
                  </a:lnTo>
                  <a:lnTo>
                    <a:pt x="59161" y="18728"/>
                  </a:lnTo>
                  <a:lnTo>
                    <a:pt x="59013" y="18579"/>
                  </a:lnTo>
                  <a:close/>
                  <a:moveTo>
                    <a:pt x="24810" y="11413"/>
                  </a:moveTo>
                  <a:lnTo>
                    <a:pt x="25792" y="11013"/>
                  </a:lnTo>
                  <a:lnTo>
                    <a:pt x="25792" y="10751"/>
                  </a:lnTo>
                  <a:lnTo>
                    <a:pt x="25427" y="10694"/>
                  </a:lnTo>
                  <a:lnTo>
                    <a:pt x="24936" y="10819"/>
                  </a:lnTo>
                  <a:lnTo>
                    <a:pt x="24023" y="11127"/>
                  </a:lnTo>
                  <a:lnTo>
                    <a:pt x="23715" y="11504"/>
                  </a:lnTo>
                  <a:lnTo>
                    <a:pt x="23818" y="11732"/>
                  </a:lnTo>
                  <a:close/>
                  <a:moveTo>
                    <a:pt x="19287" y="9073"/>
                  </a:moveTo>
                  <a:lnTo>
                    <a:pt x="19618" y="8742"/>
                  </a:lnTo>
                  <a:lnTo>
                    <a:pt x="19207" y="8674"/>
                  </a:lnTo>
                  <a:lnTo>
                    <a:pt x="18397" y="8811"/>
                  </a:lnTo>
                  <a:lnTo>
                    <a:pt x="18511" y="9039"/>
                  </a:lnTo>
                  <a:lnTo>
                    <a:pt x="18739" y="9199"/>
                  </a:lnTo>
                  <a:close/>
                  <a:moveTo>
                    <a:pt x="19458" y="5889"/>
                  </a:moveTo>
                  <a:lnTo>
                    <a:pt x="19024" y="6197"/>
                  </a:lnTo>
                  <a:lnTo>
                    <a:pt x="19081" y="6277"/>
                  </a:lnTo>
                  <a:lnTo>
                    <a:pt x="19675" y="6220"/>
                  </a:lnTo>
                  <a:lnTo>
                    <a:pt x="19721" y="6368"/>
                  </a:lnTo>
                  <a:lnTo>
                    <a:pt x="19960" y="6540"/>
                  </a:lnTo>
                  <a:lnTo>
                    <a:pt x="20656" y="6368"/>
                  </a:lnTo>
                  <a:lnTo>
                    <a:pt x="20828" y="6288"/>
                  </a:lnTo>
                  <a:lnTo>
                    <a:pt x="20360" y="6174"/>
                  </a:lnTo>
                  <a:lnTo>
                    <a:pt x="20131" y="5957"/>
                  </a:lnTo>
                  <a:lnTo>
                    <a:pt x="19652" y="6049"/>
                  </a:lnTo>
                  <a:close/>
                  <a:moveTo>
                    <a:pt x="37284" y="149"/>
                  </a:moveTo>
                  <a:lnTo>
                    <a:pt x="36656" y="0"/>
                  </a:lnTo>
                  <a:lnTo>
                    <a:pt x="35196" y="400"/>
                  </a:lnTo>
                  <a:lnTo>
                    <a:pt x="34739" y="354"/>
                  </a:lnTo>
                  <a:lnTo>
                    <a:pt x="33176" y="685"/>
                  </a:lnTo>
                  <a:lnTo>
                    <a:pt x="32491" y="765"/>
                  </a:lnTo>
                  <a:lnTo>
                    <a:pt x="31372" y="1119"/>
                  </a:lnTo>
                  <a:lnTo>
                    <a:pt x="30688" y="1495"/>
                  </a:lnTo>
                  <a:lnTo>
                    <a:pt x="29467" y="1849"/>
                  </a:lnTo>
                  <a:lnTo>
                    <a:pt x="28371" y="1861"/>
                  </a:lnTo>
                  <a:lnTo>
                    <a:pt x="27481" y="2283"/>
                  </a:lnTo>
                  <a:lnTo>
                    <a:pt x="27937" y="2522"/>
                  </a:lnTo>
                  <a:lnTo>
                    <a:pt x="28029" y="2853"/>
                  </a:lnTo>
                  <a:lnTo>
                    <a:pt x="27915" y="3230"/>
                  </a:lnTo>
                  <a:lnTo>
                    <a:pt x="28245" y="3538"/>
                  </a:lnTo>
                  <a:lnTo>
                    <a:pt x="28074" y="4029"/>
                  </a:lnTo>
                  <a:lnTo>
                    <a:pt x="26762" y="4063"/>
                  </a:lnTo>
                  <a:lnTo>
                    <a:pt x="27378" y="3664"/>
                  </a:lnTo>
                  <a:lnTo>
                    <a:pt x="26899" y="3664"/>
                  </a:lnTo>
                  <a:lnTo>
                    <a:pt x="25027" y="4052"/>
                  </a:lnTo>
                  <a:lnTo>
                    <a:pt x="23726" y="4371"/>
                  </a:lnTo>
                  <a:lnTo>
                    <a:pt x="23863" y="4851"/>
                  </a:lnTo>
                  <a:lnTo>
                    <a:pt x="23692" y="5159"/>
                  </a:lnTo>
                  <a:lnTo>
                    <a:pt x="24343" y="5364"/>
                  </a:lnTo>
                  <a:lnTo>
                    <a:pt x="25324" y="5261"/>
                  </a:lnTo>
                  <a:lnTo>
                    <a:pt x="25575" y="5444"/>
                  </a:lnTo>
                  <a:lnTo>
                    <a:pt x="25997" y="5261"/>
                  </a:lnTo>
                  <a:lnTo>
                    <a:pt x="26865" y="5090"/>
                  </a:lnTo>
                  <a:lnTo>
                    <a:pt x="27253" y="5090"/>
                  </a:lnTo>
                  <a:lnTo>
                    <a:pt x="26408" y="5387"/>
                  </a:lnTo>
                  <a:lnTo>
                    <a:pt x="26568" y="5535"/>
                  </a:lnTo>
                  <a:lnTo>
                    <a:pt x="26203" y="5900"/>
                  </a:lnTo>
                  <a:lnTo>
                    <a:pt x="25427" y="6163"/>
                  </a:lnTo>
                  <a:lnTo>
                    <a:pt x="25061" y="6083"/>
                  </a:lnTo>
                  <a:lnTo>
                    <a:pt x="24069" y="6471"/>
                  </a:lnTo>
                  <a:lnTo>
                    <a:pt x="23806" y="6345"/>
                  </a:lnTo>
                  <a:lnTo>
                    <a:pt x="23224" y="6403"/>
                  </a:lnTo>
                  <a:lnTo>
                    <a:pt x="22471" y="6825"/>
                  </a:lnTo>
                  <a:lnTo>
                    <a:pt x="21387" y="7270"/>
                  </a:lnTo>
                  <a:lnTo>
                    <a:pt x="20554" y="7761"/>
                  </a:lnTo>
                  <a:lnTo>
                    <a:pt x="20599" y="8103"/>
                  </a:lnTo>
                  <a:lnTo>
                    <a:pt x="20029" y="8571"/>
                  </a:lnTo>
                  <a:lnTo>
                    <a:pt x="20234" y="8765"/>
                  </a:lnTo>
                  <a:lnTo>
                    <a:pt x="20303" y="9153"/>
                  </a:lnTo>
                  <a:lnTo>
                    <a:pt x="21330" y="8993"/>
                  </a:lnTo>
                  <a:lnTo>
                    <a:pt x="21387" y="9301"/>
                  </a:lnTo>
                  <a:lnTo>
                    <a:pt x="20919" y="9598"/>
                  </a:lnTo>
                  <a:lnTo>
                    <a:pt x="20405" y="10100"/>
                  </a:lnTo>
                  <a:lnTo>
                    <a:pt x="20805" y="10100"/>
                  </a:lnTo>
                  <a:lnTo>
                    <a:pt x="21832" y="9769"/>
                  </a:lnTo>
                  <a:lnTo>
                    <a:pt x="21604" y="10180"/>
                  </a:lnTo>
                  <a:lnTo>
                    <a:pt x="22117" y="9883"/>
                  </a:lnTo>
                  <a:lnTo>
                    <a:pt x="22060" y="10306"/>
                  </a:lnTo>
                  <a:lnTo>
                    <a:pt x="22745" y="9997"/>
                  </a:lnTo>
                  <a:lnTo>
                    <a:pt x="22802" y="10157"/>
                  </a:lnTo>
                  <a:lnTo>
                    <a:pt x="23829" y="9895"/>
                  </a:lnTo>
                  <a:lnTo>
                    <a:pt x="22939" y="10385"/>
                  </a:lnTo>
                  <a:lnTo>
                    <a:pt x="22129" y="11024"/>
                  </a:lnTo>
                  <a:lnTo>
                    <a:pt x="21318" y="11321"/>
                  </a:lnTo>
                  <a:lnTo>
                    <a:pt x="20987" y="11492"/>
                  </a:lnTo>
                  <a:lnTo>
                    <a:pt x="19515" y="12006"/>
                  </a:lnTo>
                  <a:lnTo>
                    <a:pt x="18819" y="12348"/>
                  </a:lnTo>
                  <a:lnTo>
                    <a:pt x="17895" y="12451"/>
                  </a:lnTo>
                  <a:lnTo>
                    <a:pt x="16674" y="12919"/>
                  </a:lnTo>
                  <a:lnTo>
                    <a:pt x="15738" y="13181"/>
                  </a:lnTo>
                  <a:lnTo>
                    <a:pt x="14585" y="13581"/>
                  </a:lnTo>
                  <a:lnTo>
                    <a:pt x="14528" y="13718"/>
                  </a:lnTo>
                  <a:lnTo>
                    <a:pt x="15955" y="13478"/>
                  </a:lnTo>
                  <a:lnTo>
                    <a:pt x="16810" y="13193"/>
                  </a:lnTo>
                  <a:lnTo>
                    <a:pt x="17792" y="12907"/>
                  </a:lnTo>
                  <a:lnTo>
                    <a:pt x="18659" y="12668"/>
                  </a:lnTo>
                  <a:lnTo>
                    <a:pt x="19059" y="12736"/>
                  </a:lnTo>
                  <a:lnTo>
                    <a:pt x="20211" y="12360"/>
                  </a:lnTo>
                  <a:lnTo>
                    <a:pt x="20862" y="11960"/>
                  </a:lnTo>
                  <a:lnTo>
                    <a:pt x="22357" y="11527"/>
                  </a:lnTo>
                  <a:lnTo>
                    <a:pt x="22916" y="11150"/>
                  </a:lnTo>
                  <a:lnTo>
                    <a:pt x="23852" y="10899"/>
                  </a:lnTo>
                  <a:lnTo>
                    <a:pt x="24936" y="10534"/>
                  </a:lnTo>
                  <a:lnTo>
                    <a:pt x="26203" y="9940"/>
                  </a:lnTo>
                  <a:lnTo>
                    <a:pt x="26180" y="9529"/>
                  </a:lnTo>
                  <a:lnTo>
                    <a:pt x="27766" y="8936"/>
                  </a:lnTo>
                  <a:lnTo>
                    <a:pt x="28816" y="8388"/>
                  </a:lnTo>
                  <a:lnTo>
                    <a:pt x="30128" y="7932"/>
                  </a:lnTo>
                  <a:lnTo>
                    <a:pt x="30071" y="8126"/>
                  </a:lnTo>
                  <a:lnTo>
                    <a:pt x="29113" y="8388"/>
                  </a:lnTo>
                  <a:lnTo>
                    <a:pt x="27937" y="9199"/>
                  </a:lnTo>
                  <a:lnTo>
                    <a:pt x="27481" y="9701"/>
                  </a:lnTo>
                  <a:lnTo>
                    <a:pt x="28394" y="9507"/>
                  </a:lnTo>
                  <a:lnTo>
                    <a:pt x="29261" y="9244"/>
                  </a:lnTo>
                  <a:lnTo>
                    <a:pt x="30186" y="9050"/>
                  </a:lnTo>
                  <a:lnTo>
                    <a:pt x="30596" y="9016"/>
                  </a:lnTo>
                  <a:lnTo>
                    <a:pt x="31099" y="8423"/>
                  </a:lnTo>
                  <a:lnTo>
                    <a:pt x="32000" y="8251"/>
                  </a:lnTo>
                  <a:lnTo>
                    <a:pt x="32365" y="8617"/>
                  </a:lnTo>
                  <a:lnTo>
                    <a:pt x="33233" y="8993"/>
                  </a:lnTo>
                  <a:lnTo>
                    <a:pt x="34180" y="8925"/>
                  </a:lnTo>
                  <a:lnTo>
                    <a:pt x="34990" y="9210"/>
                  </a:lnTo>
                  <a:lnTo>
                    <a:pt x="35447" y="9370"/>
                  </a:lnTo>
                  <a:lnTo>
                    <a:pt x="35926" y="10237"/>
                  </a:lnTo>
                  <a:lnTo>
                    <a:pt x="36451" y="10477"/>
                  </a:lnTo>
                  <a:lnTo>
                    <a:pt x="37467" y="10511"/>
                  </a:lnTo>
                  <a:lnTo>
                    <a:pt x="38049" y="10568"/>
                  </a:lnTo>
                  <a:lnTo>
                    <a:pt x="37661" y="11355"/>
                  </a:lnTo>
                  <a:lnTo>
                    <a:pt x="37889" y="12052"/>
                  </a:lnTo>
                  <a:lnTo>
                    <a:pt x="37421" y="12793"/>
                  </a:lnTo>
                  <a:lnTo>
                    <a:pt x="37775" y="13067"/>
                  </a:lnTo>
                  <a:lnTo>
                    <a:pt x="37866" y="13375"/>
                  </a:lnTo>
                  <a:lnTo>
                    <a:pt x="37866" y="13375"/>
                  </a:lnTo>
                  <a:lnTo>
                    <a:pt x="38596" y="12965"/>
                  </a:lnTo>
                  <a:lnTo>
                    <a:pt x="39030" y="12440"/>
                  </a:lnTo>
                  <a:lnTo>
                    <a:pt x="38380" y="11892"/>
                  </a:lnTo>
                  <a:lnTo>
                    <a:pt x="38596" y="10922"/>
                  </a:lnTo>
                  <a:lnTo>
                    <a:pt x="38745" y="10328"/>
                  </a:lnTo>
                  <a:lnTo>
                    <a:pt x="38505" y="9940"/>
                  </a:lnTo>
                  <a:lnTo>
                    <a:pt x="38402" y="9598"/>
                  </a:lnTo>
                  <a:lnTo>
                    <a:pt x="38482" y="9164"/>
                  </a:lnTo>
                  <a:lnTo>
                    <a:pt x="37569" y="9438"/>
                  </a:lnTo>
                  <a:lnTo>
                    <a:pt x="36485" y="9906"/>
                  </a:lnTo>
                  <a:lnTo>
                    <a:pt x="36451" y="9358"/>
                  </a:lnTo>
                  <a:lnTo>
                    <a:pt x="36371" y="8982"/>
                  </a:lnTo>
                  <a:lnTo>
                    <a:pt x="35983" y="8753"/>
                  </a:lnTo>
                  <a:lnTo>
                    <a:pt x="35378" y="8742"/>
                  </a:lnTo>
                  <a:lnTo>
                    <a:pt x="40434" y="4120"/>
                  </a:lnTo>
                  <a:lnTo>
                    <a:pt x="43903" y="1233"/>
                  </a:lnTo>
                  <a:lnTo>
                    <a:pt x="43903" y="1233"/>
                  </a:lnTo>
                  <a:lnTo>
                    <a:pt x="43903" y="1233"/>
                  </a:lnTo>
                  <a:lnTo>
                    <a:pt x="43401" y="1142"/>
                  </a:lnTo>
                  <a:lnTo>
                    <a:pt x="42819" y="913"/>
                  </a:lnTo>
                  <a:lnTo>
                    <a:pt x="41883" y="1027"/>
                  </a:lnTo>
                  <a:lnTo>
                    <a:pt x="41575" y="925"/>
                  </a:lnTo>
                  <a:lnTo>
                    <a:pt x="40559" y="856"/>
                  </a:lnTo>
                  <a:lnTo>
                    <a:pt x="39681" y="628"/>
                  </a:lnTo>
                  <a:lnTo>
                    <a:pt x="38996" y="696"/>
                  </a:lnTo>
                  <a:lnTo>
                    <a:pt x="38288" y="571"/>
                  </a:lnTo>
                  <a:lnTo>
                    <a:pt x="38574" y="400"/>
                  </a:lnTo>
                  <a:lnTo>
                    <a:pt x="37683" y="354"/>
                  </a:lnTo>
                  <a:lnTo>
                    <a:pt x="37204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488;p34">
              <a:extLst>
                <a:ext uri="{FF2B5EF4-FFF2-40B4-BE49-F238E27FC236}">
                  <a16:creationId xmlns:a16="http://schemas.microsoft.com/office/drawing/2014/main" id="{48ACF726-8276-6622-EBBA-49E0575FC6F1}"/>
                </a:ext>
              </a:extLst>
            </p:cNvPr>
            <p:cNvSpPr/>
            <p:nvPr/>
          </p:nvSpPr>
          <p:spPr>
            <a:xfrm>
              <a:off x="4725950" y="2079875"/>
              <a:ext cx="338975" cy="188625"/>
            </a:xfrm>
            <a:custGeom>
              <a:avLst/>
              <a:gdLst/>
              <a:ahLst/>
              <a:cxnLst/>
              <a:rect l="l" t="t" r="r" b="b"/>
              <a:pathLst>
                <a:path w="13559" h="7545" extrusionOk="0">
                  <a:moveTo>
                    <a:pt x="11618" y="2911"/>
                  </a:moveTo>
                  <a:lnTo>
                    <a:pt x="11253" y="3082"/>
                  </a:lnTo>
                  <a:lnTo>
                    <a:pt x="10489" y="3698"/>
                  </a:lnTo>
                  <a:lnTo>
                    <a:pt x="10352" y="4337"/>
                  </a:lnTo>
                  <a:lnTo>
                    <a:pt x="10089" y="4337"/>
                  </a:lnTo>
                  <a:lnTo>
                    <a:pt x="9758" y="3904"/>
                  </a:lnTo>
                  <a:lnTo>
                    <a:pt x="8811" y="3881"/>
                  </a:lnTo>
                  <a:lnTo>
                    <a:pt x="8446" y="3162"/>
                  </a:lnTo>
                  <a:lnTo>
                    <a:pt x="8092" y="3150"/>
                  </a:lnTo>
                  <a:lnTo>
                    <a:pt x="7875" y="2272"/>
                  </a:lnTo>
                  <a:lnTo>
                    <a:pt x="6803" y="1621"/>
                  </a:lnTo>
                  <a:lnTo>
                    <a:pt x="5581" y="1701"/>
                  </a:lnTo>
                  <a:lnTo>
                    <a:pt x="4771" y="1827"/>
                  </a:lnTo>
                  <a:lnTo>
                    <a:pt x="3835" y="1039"/>
                  </a:lnTo>
                  <a:lnTo>
                    <a:pt x="3151" y="708"/>
                  </a:lnTo>
                  <a:lnTo>
                    <a:pt x="1861" y="69"/>
                  </a:lnTo>
                  <a:lnTo>
                    <a:pt x="1701" y="1"/>
                  </a:lnTo>
                  <a:lnTo>
                    <a:pt x="1" y="514"/>
                  </a:lnTo>
                  <a:lnTo>
                    <a:pt x="891" y="3767"/>
                  </a:lnTo>
                  <a:lnTo>
                    <a:pt x="1713" y="3755"/>
                  </a:lnTo>
                  <a:lnTo>
                    <a:pt x="1484" y="3310"/>
                  </a:lnTo>
                  <a:lnTo>
                    <a:pt x="2032" y="2991"/>
                  </a:lnTo>
                  <a:lnTo>
                    <a:pt x="2500" y="2477"/>
                  </a:lnTo>
                  <a:lnTo>
                    <a:pt x="3607" y="2945"/>
                  </a:lnTo>
                  <a:lnTo>
                    <a:pt x="3881" y="3653"/>
                  </a:lnTo>
                  <a:lnTo>
                    <a:pt x="4212" y="3835"/>
                  </a:lnTo>
                  <a:lnTo>
                    <a:pt x="4999" y="3789"/>
                  </a:lnTo>
                  <a:lnTo>
                    <a:pt x="5285" y="3961"/>
                  </a:lnTo>
                  <a:lnTo>
                    <a:pt x="5890" y="4874"/>
                  </a:lnTo>
                  <a:lnTo>
                    <a:pt x="6894" y="5501"/>
                  </a:lnTo>
                  <a:lnTo>
                    <a:pt x="7487" y="5935"/>
                  </a:lnTo>
                  <a:lnTo>
                    <a:pt x="8377" y="6391"/>
                  </a:lnTo>
                  <a:lnTo>
                    <a:pt x="9473" y="6768"/>
                  </a:lnTo>
                  <a:lnTo>
                    <a:pt x="9587" y="7339"/>
                  </a:lnTo>
                  <a:lnTo>
                    <a:pt x="9998" y="7339"/>
                  </a:lnTo>
                  <a:lnTo>
                    <a:pt x="10614" y="7544"/>
                  </a:lnTo>
                  <a:lnTo>
                    <a:pt x="10797" y="6597"/>
                  </a:lnTo>
                  <a:lnTo>
                    <a:pt x="10454" y="5935"/>
                  </a:lnTo>
                  <a:lnTo>
                    <a:pt x="9861" y="5707"/>
                  </a:lnTo>
                  <a:lnTo>
                    <a:pt x="9941" y="5307"/>
                  </a:lnTo>
                  <a:lnTo>
                    <a:pt x="10569" y="5342"/>
                  </a:lnTo>
                  <a:lnTo>
                    <a:pt x="10785" y="4851"/>
                  </a:lnTo>
                  <a:lnTo>
                    <a:pt x="10854" y="4280"/>
                  </a:lnTo>
                  <a:lnTo>
                    <a:pt x="11767" y="4063"/>
                  </a:lnTo>
                  <a:lnTo>
                    <a:pt x="11744" y="4474"/>
                  </a:lnTo>
                  <a:lnTo>
                    <a:pt x="11927" y="4737"/>
                  </a:lnTo>
                  <a:lnTo>
                    <a:pt x="12223" y="4702"/>
                  </a:lnTo>
                  <a:lnTo>
                    <a:pt x="12805" y="4794"/>
                  </a:lnTo>
                  <a:lnTo>
                    <a:pt x="13559" y="4143"/>
                  </a:lnTo>
                  <a:lnTo>
                    <a:pt x="12543" y="3675"/>
                  </a:lnTo>
                  <a:lnTo>
                    <a:pt x="12086" y="3904"/>
                  </a:lnTo>
                  <a:lnTo>
                    <a:pt x="11424" y="3573"/>
                  </a:lnTo>
                  <a:lnTo>
                    <a:pt x="11870" y="29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489;p34">
              <a:extLst>
                <a:ext uri="{FF2B5EF4-FFF2-40B4-BE49-F238E27FC236}">
                  <a16:creationId xmlns:a16="http://schemas.microsoft.com/office/drawing/2014/main" id="{52CF7DD6-466C-7000-2A96-92D80C6CB6C3}"/>
                </a:ext>
              </a:extLst>
            </p:cNvPr>
            <p:cNvSpPr/>
            <p:nvPr/>
          </p:nvSpPr>
          <p:spPr>
            <a:xfrm>
              <a:off x="2257775" y="2836225"/>
              <a:ext cx="269925" cy="259650"/>
            </a:xfrm>
            <a:custGeom>
              <a:avLst/>
              <a:gdLst/>
              <a:ahLst/>
              <a:cxnLst/>
              <a:rect l="l" t="t" r="r" b="b"/>
              <a:pathLst>
                <a:path w="10797" h="10386" extrusionOk="0">
                  <a:moveTo>
                    <a:pt x="10797" y="3435"/>
                  </a:moveTo>
                  <a:lnTo>
                    <a:pt x="10477" y="3230"/>
                  </a:lnTo>
                  <a:lnTo>
                    <a:pt x="10067" y="3253"/>
                  </a:lnTo>
                  <a:lnTo>
                    <a:pt x="9964" y="2522"/>
                  </a:lnTo>
                  <a:lnTo>
                    <a:pt x="9382" y="2066"/>
                  </a:lnTo>
                  <a:lnTo>
                    <a:pt x="8754" y="2009"/>
                  </a:lnTo>
                  <a:lnTo>
                    <a:pt x="8503" y="1587"/>
                  </a:lnTo>
                  <a:lnTo>
                    <a:pt x="9188" y="1313"/>
                  </a:lnTo>
                  <a:lnTo>
                    <a:pt x="8229" y="1324"/>
                  </a:lnTo>
                  <a:lnTo>
                    <a:pt x="7248" y="1381"/>
                  </a:lnTo>
                  <a:lnTo>
                    <a:pt x="7213" y="1609"/>
                  </a:lnTo>
                  <a:lnTo>
                    <a:pt x="6757" y="1883"/>
                  </a:lnTo>
                  <a:lnTo>
                    <a:pt x="6164" y="1781"/>
                  </a:lnTo>
                  <a:lnTo>
                    <a:pt x="5718" y="1370"/>
                  </a:lnTo>
                  <a:lnTo>
                    <a:pt x="4863" y="1472"/>
                  </a:lnTo>
                  <a:lnTo>
                    <a:pt x="4144" y="1461"/>
                  </a:lnTo>
                  <a:lnTo>
                    <a:pt x="4132" y="1153"/>
                  </a:lnTo>
                  <a:lnTo>
                    <a:pt x="3630" y="662"/>
                  </a:lnTo>
                  <a:lnTo>
                    <a:pt x="3082" y="639"/>
                  </a:lnTo>
                  <a:lnTo>
                    <a:pt x="2831" y="0"/>
                  </a:lnTo>
                  <a:lnTo>
                    <a:pt x="2534" y="286"/>
                  </a:lnTo>
                  <a:lnTo>
                    <a:pt x="2626" y="719"/>
                  </a:lnTo>
                  <a:lnTo>
                    <a:pt x="1610" y="1084"/>
                  </a:lnTo>
                  <a:lnTo>
                    <a:pt x="1610" y="1769"/>
                  </a:lnTo>
                  <a:lnTo>
                    <a:pt x="1838" y="2089"/>
                  </a:lnTo>
                  <a:lnTo>
                    <a:pt x="1621" y="2739"/>
                  </a:lnTo>
                  <a:lnTo>
                    <a:pt x="1279" y="2796"/>
                  </a:lnTo>
                  <a:lnTo>
                    <a:pt x="1005" y="2089"/>
                  </a:lnTo>
                  <a:lnTo>
                    <a:pt x="1393" y="1552"/>
                  </a:lnTo>
                  <a:lnTo>
                    <a:pt x="1439" y="1084"/>
                  </a:lnTo>
                  <a:lnTo>
                    <a:pt x="1199" y="674"/>
                  </a:lnTo>
                  <a:lnTo>
                    <a:pt x="1667" y="559"/>
                  </a:lnTo>
                  <a:lnTo>
                    <a:pt x="1713" y="343"/>
                  </a:lnTo>
                  <a:lnTo>
                    <a:pt x="1176" y="502"/>
                  </a:lnTo>
                  <a:lnTo>
                    <a:pt x="948" y="959"/>
                  </a:lnTo>
                  <a:lnTo>
                    <a:pt x="640" y="1210"/>
                  </a:lnTo>
                  <a:lnTo>
                    <a:pt x="378" y="1552"/>
                  </a:lnTo>
                  <a:lnTo>
                    <a:pt x="252" y="2203"/>
                  </a:lnTo>
                  <a:lnTo>
                    <a:pt x="1" y="2728"/>
                  </a:lnTo>
                  <a:lnTo>
                    <a:pt x="412" y="2796"/>
                  </a:lnTo>
                  <a:lnTo>
                    <a:pt x="492" y="3207"/>
                  </a:lnTo>
                  <a:lnTo>
                    <a:pt x="651" y="3413"/>
                  </a:lnTo>
                  <a:lnTo>
                    <a:pt x="709" y="3766"/>
                  </a:lnTo>
                  <a:lnTo>
                    <a:pt x="594" y="4109"/>
                  </a:lnTo>
                  <a:lnTo>
                    <a:pt x="629" y="4291"/>
                  </a:lnTo>
                  <a:lnTo>
                    <a:pt x="811" y="4383"/>
                  </a:lnTo>
                  <a:lnTo>
                    <a:pt x="994" y="4691"/>
                  </a:lnTo>
                  <a:lnTo>
                    <a:pt x="2021" y="4611"/>
                  </a:lnTo>
                  <a:lnTo>
                    <a:pt x="2477" y="4725"/>
                  </a:lnTo>
                  <a:lnTo>
                    <a:pt x="3025" y="5501"/>
                  </a:lnTo>
                  <a:lnTo>
                    <a:pt x="3345" y="5410"/>
                  </a:lnTo>
                  <a:lnTo>
                    <a:pt x="3915" y="5444"/>
                  </a:lnTo>
                  <a:lnTo>
                    <a:pt x="4372" y="5353"/>
                  </a:lnTo>
                  <a:lnTo>
                    <a:pt x="4657" y="5501"/>
                  </a:lnTo>
                  <a:lnTo>
                    <a:pt x="4486" y="5992"/>
                  </a:lnTo>
                  <a:lnTo>
                    <a:pt x="4303" y="6288"/>
                  </a:lnTo>
                  <a:lnTo>
                    <a:pt x="4235" y="6950"/>
                  </a:lnTo>
                  <a:lnTo>
                    <a:pt x="4372" y="7544"/>
                  </a:lnTo>
                  <a:lnTo>
                    <a:pt x="4589" y="7818"/>
                  </a:lnTo>
                  <a:lnTo>
                    <a:pt x="4623" y="8034"/>
                  </a:lnTo>
                  <a:lnTo>
                    <a:pt x="4201" y="8468"/>
                  </a:lnTo>
                  <a:lnTo>
                    <a:pt x="4486" y="8674"/>
                  </a:lnTo>
                  <a:lnTo>
                    <a:pt x="4691" y="8982"/>
                  </a:lnTo>
                  <a:lnTo>
                    <a:pt x="4931" y="9895"/>
                  </a:lnTo>
                  <a:lnTo>
                    <a:pt x="5365" y="10385"/>
                  </a:lnTo>
                  <a:lnTo>
                    <a:pt x="5992" y="10317"/>
                  </a:lnTo>
                  <a:lnTo>
                    <a:pt x="6141" y="10043"/>
                  </a:lnTo>
                  <a:lnTo>
                    <a:pt x="6746" y="9826"/>
                  </a:lnTo>
                  <a:lnTo>
                    <a:pt x="7077" y="9689"/>
                  </a:lnTo>
                  <a:lnTo>
                    <a:pt x="7168" y="9301"/>
                  </a:lnTo>
                  <a:lnTo>
                    <a:pt x="7761" y="9039"/>
                  </a:lnTo>
                  <a:lnTo>
                    <a:pt x="7716" y="8845"/>
                  </a:lnTo>
                  <a:lnTo>
                    <a:pt x="7031" y="8776"/>
                  </a:lnTo>
                  <a:lnTo>
                    <a:pt x="6928" y="8206"/>
                  </a:lnTo>
                  <a:lnTo>
                    <a:pt x="6974" y="7589"/>
                  </a:lnTo>
                  <a:lnTo>
                    <a:pt x="6631" y="7361"/>
                  </a:lnTo>
                  <a:lnTo>
                    <a:pt x="6768" y="7270"/>
                  </a:lnTo>
                  <a:lnTo>
                    <a:pt x="7373" y="7384"/>
                  </a:lnTo>
                  <a:lnTo>
                    <a:pt x="8001" y="7612"/>
                  </a:lnTo>
                  <a:lnTo>
                    <a:pt x="8241" y="7407"/>
                  </a:lnTo>
                  <a:lnTo>
                    <a:pt x="8811" y="7258"/>
                  </a:lnTo>
                  <a:lnTo>
                    <a:pt x="9724" y="6916"/>
                  </a:lnTo>
                  <a:lnTo>
                    <a:pt x="10021" y="6574"/>
                  </a:lnTo>
                  <a:lnTo>
                    <a:pt x="9930" y="6323"/>
                  </a:lnTo>
                  <a:lnTo>
                    <a:pt x="9393" y="5638"/>
                  </a:lnTo>
                  <a:lnTo>
                    <a:pt x="9621" y="5375"/>
                  </a:lnTo>
                  <a:lnTo>
                    <a:pt x="9621" y="4965"/>
                  </a:lnTo>
                  <a:lnTo>
                    <a:pt x="10112" y="4805"/>
                  </a:lnTo>
                  <a:lnTo>
                    <a:pt x="10329" y="4634"/>
                  </a:lnTo>
                  <a:lnTo>
                    <a:pt x="10055" y="4314"/>
                  </a:lnTo>
                  <a:lnTo>
                    <a:pt x="10135" y="39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490;p34">
              <a:extLst>
                <a:ext uri="{FF2B5EF4-FFF2-40B4-BE49-F238E27FC236}">
                  <a16:creationId xmlns:a16="http://schemas.microsoft.com/office/drawing/2014/main" id="{4B130BFB-4925-BF54-4D11-D56A304E67AF}"/>
                </a:ext>
              </a:extLst>
            </p:cNvPr>
            <p:cNvSpPr/>
            <p:nvPr/>
          </p:nvSpPr>
          <p:spPr>
            <a:xfrm>
              <a:off x="5724250" y="2582300"/>
              <a:ext cx="172625" cy="334400"/>
            </a:xfrm>
            <a:custGeom>
              <a:avLst/>
              <a:gdLst/>
              <a:ahLst/>
              <a:cxnLst/>
              <a:rect l="l" t="t" r="r" b="b"/>
              <a:pathLst>
                <a:path w="6905" h="13376" extrusionOk="0">
                  <a:moveTo>
                    <a:pt x="4748" y="1632"/>
                  </a:moveTo>
                  <a:lnTo>
                    <a:pt x="3903" y="1404"/>
                  </a:lnTo>
                  <a:lnTo>
                    <a:pt x="3481" y="1028"/>
                  </a:lnTo>
                  <a:lnTo>
                    <a:pt x="3504" y="503"/>
                  </a:lnTo>
                  <a:lnTo>
                    <a:pt x="2762" y="343"/>
                  </a:lnTo>
                  <a:lnTo>
                    <a:pt x="2340" y="0"/>
                  </a:lnTo>
                  <a:lnTo>
                    <a:pt x="1758" y="480"/>
                  </a:lnTo>
                  <a:lnTo>
                    <a:pt x="993" y="582"/>
                  </a:lnTo>
                  <a:lnTo>
                    <a:pt x="388" y="582"/>
                  </a:lnTo>
                  <a:lnTo>
                    <a:pt x="0" y="799"/>
                  </a:lnTo>
                  <a:lnTo>
                    <a:pt x="571" y="1530"/>
                  </a:lnTo>
                  <a:lnTo>
                    <a:pt x="1050" y="2340"/>
                  </a:lnTo>
                  <a:lnTo>
                    <a:pt x="2020" y="2351"/>
                  </a:lnTo>
                  <a:lnTo>
                    <a:pt x="2454" y="3139"/>
                  </a:lnTo>
                  <a:lnTo>
                    <a:pt x="1986" y="3378"/>
                  </a:lnTo>
                  <a:lnTo>
                    <a:pt x="1792" y="3709"/>
                  </a:lnTo>
                  <a:lnTo>
                    <a:pt x="2842" y="4257"/>
                  </a:lnTo>
                  <a:lnTo>
                    <a:pt x="3652" y="5319"/>
                  </a:lnTo>
                  <a:lnTo>
                    <a:pt x="4268" y="6117"/>
                  </a:lnTo>
                  <a:lnTo>
                    <a:pt x="4953" y="6745"/>
                  </a:lnTo>
                  <a:lnTo>
                    <a:pt x="5238" y="7396"/>
                  </a:lnTo>
                  <a:lnTo>
                    <a:pt x="5204" y="8297"/>
                  </a:lnTo>
                  <a:lnTo>
                    <a:pt x="5467" y="8902"/>
                  </a:lnTo>
                  <a:lnTo>
                    <a:pt x="5478" y="9998"/>
                  </a:lnTo>
                  <a:lnTo>
                    <a:pt x="4200" y="10694"/>
                  </a:lnTo>
                  <a:lnTo>
                    <a:pt x="4599" y="11241"/>
                  </a:lnTo>
                  <a:lnTo>
                    <a:pt x="3778" y="11310"/>
                  </a:lnTo>
                  <a:lnTo>
                    <a:pt x="3104" y="11664"/>
                  </a:lnTo>
                  <a:lnTo>
                    <a:pt x="3743" y="12200"/>
                  </a:lnTo>
                  <a:lnTo>
                    <a:pt x="3561" y="12805"/>
                  </a:lnTo>
                  <a:lnTo>
                    <a:pt x="3892" y="13376"/>
                  </a:lnTo>
                  <a:lnTo>
                    <a:pt x="4828" y="12542"/>
                  </a:lnTo>
                  <a:lnTo>
                    <a:pt x="5421" y="11778"/>
                  </a:lnTo>
                  <a:lnTo>
                    <a:pt x="6288" y="11196"/>
                  </a:lnTo>
                  <a:lnTo>
                    <a:pt x="6905" y="10602"/>
                  </a:lnTo>
                  <a:lnTo>
                    <a:pt x="6847" y="9005"/>
                  </a:lnTo>
                  <a:lnTo>
                    <a:pt x="6277" y="7327"/>
                  </a:lnTo>
                  <a:lnTo>
                    <a:pt x="5683" y="6608"/>
                  </a:lnTo>
                  <a:lnTo>
                    <a:pt x="4885" y="6038"/>
                  </a:lnTo>
                  <a:lnTo>
                    <a:pt x="3972" y="4851"/>
                  </a:lnTo>
                  <a:lnTo>
                    <a:pt x="3218" y="3892"/>
                  </a:lnTo>
                  <a:lnTo>
                    <a:pt x="3287" y="3264"/>
                  </a:lnTo>
                  <a:lnTo>
                    <a:pt x="3823" y="240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491;p34">
              <a:extLst>
                <a:ext uri="{FF2B5EF4-FFF2-40B4-BE49-F238E27FC236}">
                  <a16:creationId xmlns:a16="http://schemas.microsoft.com/office/drawing/2014/main" id="{F6204B2E-C896-AD8D-56D0-A5A3C6003721}"/>
                </a:ext>
              </a:extLst>
            </p:cNvPr>
            <p:cNvSpPr/>
            <p:nvPr/>
          </p:nvSpPr>
          <p:spPr>
            <a:xfrm>
              <a:off x="7026375" y="3443925"/>
              <a:ext cx="18575" cy="45100"/>
            </a:xfrm>
            <a:custGeom>
              <a:avLst/>
              <a:gdLst/>
              <a:ahLst/>
              <a:cxnLst/>
              <a:rect l="l" t="t" r="r" b="b"/>
              <a:pathLst>
                <a:path w="743" h="1804" extrusionOk="0">
                  <a:moveTo>
                    <a:pt x="742" y="1666"/>
                  </a:moveTo>
                  <a:lnTo>
                    <a:pt x="354" y="1153"/>
                  </a:lnTo>
                  <a:lnTo>
                    <a:pt x="263" y="1404"/>
                  </a:lnTo>
                  <a:lnTo>
                    <a:pt x="457" y="1803"/>
                  </a:lnTo>
                  <a:close/>
                  <a:moveTo>
                    <a:pt x="457" y="286"/>
                  </a:moveTo>
                  <a:lnTo>
                    <a:pt x="126" y="0"/>
                  </a:lnTo>
                  <a:lnTo>
                    <a:pt x="0" y="696"/>
                  </a:lnTo>
                  <a:lnTo>
                    <a:pt x="69" y="959"/>
                  </a:lnTo>
                  <a:lnTo>
                    <a:pt x="240" y="902"/>
                  </a:lnTo>
                  <a:lnTo>
                    <a:pt x="423" y="10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492;p34">
              <a:extLst>
                <a:ext uri="{FF2B5EF4-FFF2-40B4-BE49-F238E27FC236}">
                  <a16:creationId xmlns:a16="http://schemas.microsoft.com/office/drawing/2014/main" id="{A55A241E-636D-F2E1-E453-9DF628E88F82}"/>
                </a:ext>
              </a:extLst>
            </p:cNvPr>
            <p:cNvSpPr/>
            <p:nvPr/>
          </p:nvSpPr>
          <p:spPr>
            <a:xfrm>
              <a:off x="4566475" y="2681025"/>
              <a:ext cx="206300" cy="145525"/>
            </a:xfrm>
            <a:custGeom>
              <a:avLst/>
              <a:gdLst/>
              <a:ahLst/>
              <a:cxnLst/>
              <a:rect l="l" t="t" r="r" b="b"/>
              <a:pathLst>
                <a:path w="8252" h="5821" extrusionOk="0">
                  <a:moveTo>
                    <a:pt x="8251" y="2134"/>
                  </a:moveTo>
                  <a:lnTo>
                    <a:pt x="7955" y="1506"/>
                  </a:lnTo>
                  <a:lnTo>
                    <a:pt x="7213" y="0"/>
                  </a:lnTo>
                  <a:lnTo>
                    <a:pt x="4965" y="342"/>
                  </a:lnTo>
                  <a:lnTo>
                    <a:pt x="4257" y="765"/>
                  </a:lnTo>
                  <a:lnTo>
                    <a:pt x="3755" y="1712"/>
                  </a:lnTo>
                  <a:lnTo>
                    <a:pt x="3401" y="1860"/>
                  </a:lnTo>
                  <a:lnTo>
                    <a:pt x="3173" y="1552"/>
                  </a:lnTo>
                  <a:lnTo>
                    <a:pt x="2876" y="1598"/>
                  </a:lnTo>
                  <a:lnTo>
                    <a:pt x="2100" y="1518"/>
                  </a:lnTo>
                  <a:lnTo>
                    <a:pt x="1963" y="1415"/>
                  </a:lnTo>
                  <a:lnTo>
                    <a:pt x="1050" y="1438"/>
                  </a:lnTo>
                  <a:lnTo>
                    <a:pt x="834" y="1529"/>
                  </a:lnTo>
                  <a:lnTo>
                    <a:pt x="491" y="1290"/>
                  </a:lnTo>
                  <a:lnTo>
                    <a:pt x="320" y="1735"/>
                  </a:lnTo>
                  <a:lnTo>
                    <a:pt x="411" y="2111"/>
                  </a:lnTo>
                  <a:lnTo>
                    <a:pt x="92" y="2419"/>
                  </a:lnTo>
                  <a:lnTo>
                    <a:pt x="149" y="2796"/>
                  </a:lnTo>
                  <a:lnTo>
                    <a:pt x="58" y="2990"/>
                  </a:lnTo>
                  <a:lnTo>
                    <a:pt x="160" y="3401"/>
                  </a:lnTo>
                  <a:lnTo>
                    <a:pt x="0" y="3447"/>
                  </a:lnTo>
                  <a:lnTo>
                    <a:pt x="252" y="3812"/>
                  </a:lnTo>
                  <a:lnTo>
                    <a:pt x="434" y="4485"/>
                  </a:lnTo>
                  <a:lnTo>
                    <a:pt x="571" y="4759"/>
                  </a:lnTo>
                  <a:lnTo>
                    <a:pt x="571" y="5238"/>
                  </a:lnTo>
                  <a:lnTo>
                    <a:pt x="799" y="5775"/>
                  </a:lnTo>
                  <a:lnTo>
                    <a:pt x="1358" y="5820"/>
                  </a:lnTo>
                  <a:lnTo>
                    <a:pt x="1621" y="5695"/>
                  </a:lnTo>
                  <a:lnTo>
                    <a:pt x="1998" y="5729"/>
                  </a:lnTo>
                  <a:lnTo>
                    <a:pt x="2112" y="5478"/>
                  </a:lnTo>
                  <a:lnTo>
                    <a:pt x="2329" y="5421"/>
                  </a:lnTo>
                  <a:lnTo>
                    <a:pt x="2488" y="5181"/>
                  </a:lnTo>
                  <a:lnTo>
                    <a:pt x="2682" y="5124"/>
                  </a:lnTo>
                  <a:lnTo>
                    <a:pt x="3356" y="5078"/>
                  </a:lnTo>
                  <a:lnTo>
                    <a:pt x="3858" y="4907"/>
                  </a:lnTo>
                  <a:lnTo>
                    <a:pt x="4303" y="4531"/>
                  </a:lnTo>
                  <a:lnTo>
                    <a:pt x="4543" y="4588"/>
                  </a:lnTo>
                  <a:lnTo>
                    <a:pt x="4885" y="4542"/>
                  </a:lnTo>
                  <a:lnTo>
                    <a:pt x="5558" y="3903"/>
                  </a:lnTo>
                  <a:lnTo>
                    <a:pt x="6814" y="3469"/>
                  </a:lnTo>
                  <a:lnTo>
                    <a:pt x="7567" y="3081"/>
                  </a:lnTo>
                  <a:lnTo>
                    <a:pt x="7567" y="2785"/>
                  </a:lnTo>
                  <a:lnTo>
                    <a:pt x="7692" y="23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493;p34">
              <a:extLst>
                <a:ext uri="{FF2B5EF4-FFF2-40B4-BE49-F238E27FC236}">
                  <a16:creationId xmlns:a16="http://schemas.microsoft.com/office/drawing/2014/main" id="{315B19CC-C46D-F61F-DCD7-95576A1F0F83}"/>
                </a:ext>
              </a:extLst>
            </p:cNvPr>
            <p:cNvSpPr/>
            <p:nvPr/>
          </p:nvSpPr>
          <p:spPr>
            <a:xfrm>
              <a:off x="4037225" y="3613400"/>
              <a:ext cx="321850" cy="288750"/>
            </a:xfrm>
            <a:custGeom>
              <a:avLst/>
              <a:gdLst/>
              <a:ahLst/>
              <a:cxnLst/>
              <a:rect l="l" t="t" r="r" b="b"/>
              <a:pathLst>
                <a:path w="12874" h="11550" extrusionOk="0">
                  <a:moveTo>
                    <a:pt x="11835" y="137"/>
                  </a:moveTo>
                  <a:lnTo>
                    <a:pt x="11413" y="57"/>
                  </a:lnTo>
                  <a:lnTo>
                    <a:pt x="11139" y="171"/>
                  </a:lnTo>
                  <a:lnTo>
                    <a:pt x="10774" y="11"/>
                  </a:lnTo>
                  <a:lnTo>
                    <a:pt x="10454" y="0"/>
                  </a:lnTo>
                  <a:lnTo>
                    <a:pt x="9313" y="673"/>
                  </a:lnTo>
                  <a:lnTo>
                    <a:pt x="8571" y="1335"/>
                  </a:lnTo>
                  <a:lnTo>
                    <a:pt x="8286" y="1952"/>
                  </a:lnTo>
                  <a:lnTo>
                    <a:pt x="8046" y="2294"/>
                  </a:lnTo>
                  <a:lnTo>
                    <a:pt x="7624" y="2362"/>
                  </a:lnTo>
                  <a:lnTo>
                    <a:pt x="7453" y="2796"/>
                  </a:lnTo>
                  <a:lnTo>
                    <a:pt x="7362" y="3081"/>
                  </a:lnTo>
                  <a:lnTo>
                    <a:pt x="6848" y="3298"/>
                  </a:lnTo>
                  <a:lnTo>
                    <a:pt x="6220" y="3253"/>
                  </a:lnTo>
                  <a:lnTo>
                    <a:pt x="5867" y="2990"/>
                  </a:lnTo>
                  <a:lnTo>
                    <a:pt x="5536" y="2876"/>
                  </a:lnTo>
                  <a:lnTo>
                    <a:pt x="5148" y="3093"/>
                  </a:lnTo>
                  <a:lnTo>
                    <a:pt x="4942" y="3538"/>
                  </a:lnTo>
                  <a:lnTo>
                    <a:pt x="4554" y="3812"/>
                  </a:lnTo>
                  <a:lnTo>
                    <a:pt x="4155" y="4211"/>
                  </a:lnTo>
                  <a:lnTo>
                    <a:pt x="3584" y="4302"/>
                  </a:lnTo>
                  <a:lnTo>
                    <a:pt x="3424" y="3983"/>
                  </a:lnTo>
                  <a:lnTo>
                    <a:pt x="3527" y="3435"/>
                  </a:lnTo>
                  <a:lnTo>
                    <a:pt x="3105" y="2568"/>
                  </a:lnTo>
                  <a:lnTo>
                    <a:pt x="2900" y="2419"/>
                  </a:lnTo>
                  <a:lnTo>
                    <a:pt x="2740" y="5786"/>
                  </a:lnTo>
                  <a:lnTo>
                    <a:pt x="2032" y="6243"/>
                  </a:lnTo>
                  <a:lnTo>
                    <a:pt x="1610" y="6322"/>
                  </a:lnTo>
                  <a:lnTo>
                    <a:pt x="1142" y="6151"/>
                  </a:lnTo>
                  <a:lnTo>
                    <a:pt x="800" y="6071"/>
                  </a:lnTo>
                  <a:lnTo>
                    <a:pt x="686" y="5695"/>
                  </a:lnTo>
                  <a:lnTo>
                    <a:pt x="389" y="5432"/>
                  </a:lnTo>
                  <a:lnTo>
                    <a:pt x="1" y="5889"/>
                  </a:lnTo>
                  <a:lnTo>
                    <a:pt x="503" y="7064"/>
                  </a:lnTo>
                  <a:lnTo>
                    <a:pt x="503" y="7076"/>
                  </a:lnTo>
                  <a:lnTo>
                    <a:pt x="857" y="7829"/>
                  </a:lnTo>
                  <a:lnTo>
                    <a:pt x="1313" y="8685"/>
                  </a:lnTo>
                  <a:lnTo>
                    <a:pt x="1290" y="9369"/>
                  </a:lnTo>
                  <a:lnTo>
                    <a:pt x="1039" y="9541"/>
                  </a:lnTo>
                  <a:lnTo>
                    <a:pt x="1245" y="10145"/>
                  </a:lnTo>
                  <a:lnTo>
                    <a:pt x="1222" y="10682"/>
                  </a:lnTo>
                  <a:lnTo>
                    <a:pt x="1302" y="10922"/>
                  </a:lnTo>
                  <a:lnTo>
                    <a:pt x="1347" y="10796"/>
                  </a:lnTo>
                  <a:lnTo>
                    <a:pt x="1644" y="11207"/>
                  </a:lnTo>
                  <a:lnTo>
                    <a:pt x="1895" y="11230"/>
                  </a:lnTo>
                  <a:lnTo>
                    <a:pt x="2203" y="11549"/>
                  </a:lnTo>
                  <a:lnTo>
                    <a:pt x="2546" y="11526"/>
                  </a:lnTo>
                  <a:lnTo>
                    <a:pt x="3036" y="11184"/>
                  </a:lnTo>
                  <a:lnTo>
                    <a:pt x="3698" y="11036"/>
                  </a:lnTo>
                  <a:lnTo>
                    <a:pt x="4497" y="10682"/>
                  </a:lnTo>
                  <a:lnTo>
                    <a:pt x="4805" y="10728"/>
                  </a:lnTo>
                  <a:lnTo>
                    <a:pt x="5285" y="10613"/>
                  </a:lnTo>
                  <a:lnTo>
                    <a:pt x="6095" y="10785"/>
                  </a:lnTo>
                  <a:lnTo>
                    <a:pt x="6483" y="10613"/>
                  </a:lnTo>
                  <a:lnTo>
                    <a:pt x="6939" y="10750"/>
                  </a:lnTo>
                  <a:lnTo>
                    <a:pt x="7054" y="10499"/>
                  </a:lnTo>
                  <a:lnTo>
                    <a:pt x="7430" y="10454"/>
                  </a:lnTo>
                  <a:lnTo>
                    <a:pt x="8263" y="10100"/>
                  </a:lnTo>
                  <a:lnTo>
                    <a:pt x="8880" y="9689"/>
                  </a:lnTo>
                  <a:lnTo>
                    <a:pt x="9462" y="9141"/>
                  </a:lnTo>
                  <a:lnTo>
                    <a:pt x="10420" y="8217"/>
                  </a:lnTo>
                  <a:lnTo>
                    <a:pt x="10899" y="7555"/>
                  </a:lnTo>
                  <a:lnTo>
                    <a:pt x="11162" y="7098"/>
                  </a:lnTo>
                  <a:lnTo>
                    <a:pt x="11516" y="6631"/>
                  </a:lnTo>
                  <a:lnTo>
                    <a:pt x="11687" y="6505"/>
                  </a:lnTo>
                  <a:lnTo>
                    <a:pt x="12246" y="6049"/>
                  </a:lnTo>
                  <a:lnTo>
                    <a:pt x="12474" y="5638"/>
                  </a:lnTo>
                  <a:lnTo>
                    <a:pt x="12623" y="4896"/>
                  </a:lnTo>
                  <a:lnTo>
                    <a:pt x="12874" y="4223"/>
                  </a:lnTo>
                  <a:lnTo>
                    <a:pt x="12280" y="4223"/>
                  </a:lnTo>
                  <a:lnTo>
                    <a:pt x="12098" y="4622"/>
                  </a:lnTo>
                  <a:lnTo>
                    <a:pt x="11630" y="4725"/>
                  </a:lnTo>
                  <a:lnTo>
                    <a:pt x="11196" y="4223"/>
                  </a:lnTo>
                  <a:lnTo>
                    <a:pt x="11219" y="3903"/>
                  </a:lnTo>
                  <a:lnTo>
                    <a:pt x="11447" y="3561"/>
                  </a:lnTo>
                  <a:lnTo>
                    <a:pt x="11539" y="3310"/>
                  </a:lnTo>
                  <a:lnTo>
                    <a:pt x="11767" y="3241"/>
                  </a:lnTo>
                  <a:lnTo>
                    <a:pt x="12155" y="3412"/>
                  </a:lnTo>
                  <a:lnTo>
                    <a:pt x="12098" y="3081"/>
                  </a:lnTo>
                  <a:lnTo>
                    <a:pt x="12303" y="2066"/>
                  </a:lnTo>
                  <a:lnTo>
                    <a:pt x="12143" y="1427"/>
                  </a:lnTo>
                  <a:close/>
                  <a:moveTo>
                    <a:pt x="8959" y="7669"/>
                  </a:moveTo>
                  <a:lnTo>
                    <a:pt x="8674" y="7760"/>
                  </a:lnTo>
                  <a:lnTo>
                    <a:pt x="8149" y="7064"/>
                  </a:lnTo>
                  <a:lnTo>
                    <a:pt x="8606" y="6494"/>
                  </a:lnTo>
                  <a:lnTo>
                    <a:pt x="9051" y="6128"/>
                  </a:lnTo>
                  <a:lnTo>
                    <a:pt x="9416" y="5946"/>
                  </a:lnTo>
                  <a:lnTo>
                    <a:pt x="9747" y="6231"/>
                  </a:lnTo>
                  <a:lnTo>
                    <a:pt x="9986" y="6505"/>
                  </a:lnTo>
                  <a:lnTo>
                    <a:pt x="9713" y="6950"/>
                  </a:lnTo>
                  <a:lnTo>
                    <a:pt x="9564" y="7247"/>
                  </a:lnTo>
                  <a:lnTo>
                    <a:pt x="9119" y="73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494;p34">
              <a:extLst>
                <a:ext uri="{FF2B5EF4-FFF2-40B4-BE49-F238E27FC236}">
                  <a16:creationId xmlns:a16="http://schemas.microsoft.com/office/drawing/2014/main" id="{9128D3D8-E26D-C51E-ACC7-17BBEC331A6B}"/>
                </a:ext>
              </a:extLst>
            </p:cNvPr>
            <p:cNvSpPr/>
            <p:nvPr/>
          </p:nvSpPr>
          <p:spPr>
            <a:xfrm>
              <a:off x="4155075" y="3299275"/>
              <a:ext cx="233975" cy="220275"/>
            </a:xfrm>
            <a:custGeom>
              <a:avLst/>
              <a:gdLst/>
              <a:ahLst/>
              <a:cxnLst/>
              <a:rect l="l" t="t" r="r" b="b"/>
              <a:pathLst>
                <a:path w="9359" h="8811" extrusionOk="0">
                  <a:moveTo>
                    <a:pt x="7258" y="297"/>
                  </a:moveTo>
                  <a:lnTo>
                    <a:pt x="6984" y="229"/>
                  </a:lnTo>
                  <a:lnTo>
                    <a:pt x="7041" y="34"/>
                  </a:lnTo>
                  <a:lnTo>
                    <a:pt x="6904" y="0"/>
                  </a:lnTo>
                  <a:lnTo>
                    <a:pt x="5832" y="149"/>
                  </a:lnTo>
                  <a:lnTo>
                    <a:pt x="5603" y="251"/>
                  </a:lnTo>
                  <a:lnTo>
                    <a:pt x="5375" y="833"/>
                  </a:lnTo>
                  <a:lnTo>
                    <a:pt x="5546" y="1233"/>
                  </a:lnTo>
                  <a:lnTo>
                    <a:pt x="5375" y="2306"/>
                  </a:lnTo>
                  <a:lnTo>
                    <a:pt x="5261" y="3218"/>
                  </a:lnTo>
                  <a:lnTo>
                    <a:pt x="5467" y="3378"/>
                  </a:lnTo>
                  <a:lnTo>
                    <a:pt x="6014" y="3732"/>
                  </a:lnTo>
                  <a:lnTo>
                    <a:pt x="6231" y="3561"/>
                  </a:lnTo>
                  <a:lnTo>
                    <a:pt x="6277" y="4542"/>
                  </a:lnTo>
                  <a:lnTo>
                    <a:pt x="5661" y="4542"/>
                  </a:lnTo>
                  <a:lnTo>
                    <a:pt x="5364" y="4052"/>
                  </a:lnTo>
                  <a:lnTo>
                    <a:pt x="5078" y="3652"/>
                  </a:lnTo>
                  <a:lnTo>
                    <a:pt x="4462" y="3538"/>
                  </a:lnTo>
                  <a:lnTo>
                    <a:pt x="4291" y="3047"/>
                  </a:lnTo>
                  <a:lnTo>
                    <a:pt x="3812" y="3333"/>
                  </a:lnTo>
                  <a:lnTo>
                    <a:pt x="3161" y="3207"/>
                  </a:lnTo>
                  <a:lnTo>
                    <a:pt x="2910" y="2808"/>
                  </a:lnTo>
                  <a:lnTo>
                    <a:pt x="2408" y="2716"/>
                  </a:lnTo>
                  <a:lnTo>
                    <a:pt x="2043" y="2739"/>
                  </a:lnTo>
                  <a:lnTo>
                    <a:pt x="1997" y="2454"/>
                  </a:lnTo>
                  <a:lnTo>
                    <a:pt x="1723" y="2431"/>
                  </a:lnTo>
                  <a:lnTo>
                    <a:pt x="1792" y="2716"/>
                  </a:lnTo>
                  <a:lnTo>
                    <a:pt x="1700" y="3150"/>
                  </a:lnTo>
                  <a:lnTo>
                    <a:pt x="1826" y="3572"/>
                  </a:lnTo>
                  <a:lnTo>
                    <a:pt x="1700" y="3915"/>
                  </a:lnTo>
                  <a:lnTo>
                    <a:pt x="1769" y="4234"/>
                  </a:lnTo>
                  <a:lnTo>
                    <a:pt x="114" y="4223"/>
                  </a:lnTo>
                  <a:lnTo>
                    <a:pt x="0" y="7110"/>
                  </a:lnTo>
                  <a:lnTo>
                    <a:pt x="514" y="7852"/>
                  </a:lnTo>
                  <a:lnTo>
                    <a:pt x="1016" y="8422"/>
                  </a:lnTo>
                  <a:lnTo>
                    <a:pt x="1666" y="8217"/>
                  </a:lnTo>
                  <a:lnTo>
                    <a:pt x="2180" y="8274"/>
                  </a:lnTo>
                  <a:lnTo>
                    <a:pt x="2477" y="8468"/>
                  </a:lnTo>
                  <a:lnTo>
                    <a:pt x="2477" y="8537"/>
                  </a:lnTo>
                  <a:lnTo>
                    <a:pt x="2625" y="8616"/>
                  </a:lnTo>
                  <a:lnTo>
                    <a:pt x="3504" y="8708"/>
                  </a:lnTo>
                  <a:lnTo>
                    <a:pt x="3755" y="8810"/>
                  </a:lnTo>
                  <a:lnTo>
                    <a:pt x="4017" y="8799"/>
                  </a:lnTo>
                  <a:lnTo>
                    <a:pt x="4474" y="8217"/>
                  </a:lnTo>
                  <a:lnTo>
                    <a:pt x="5204" y="7452"/>
                  </a:lnTo>
                  <a:lnTo>
                    <a:pt x="5489" y="7384"/>
                  </a:lnTo>
                  <a:lnTo>
                    <a:pt x="5592" y="7076"/>
                  </a:lnTo>
                  <a:lnTo>
                    <a:pt x="6060" y="6711"/>
                  </a:lnTo>
                  <a:lnTo>
                    <a:pt x="6665" y="6585"/>
                  </a:lnTo>
                  <a:lnTo>
                    <a:pt x="6619" y="5946"/>
                  </a:lnTo>
                  <a:lnTo>
                    <a:pt x="9061" y="5204"/>
                  </a:lnTo>
                  <a:lnTo>
                    <a:pt x="8639" y="4965"/>
                  </a:lnTo>
                  <a:lnTo>
                    <a:pt x="8913" y="4120"/>
                  </a:lnTo>
                  <a:lnTo>
                    <a:pt x="9175" y="3801"/>
                  </a:lnTo>
                  <a:lnTo>
                    <a:pt x="9039" y="3047"/>
                  </a:lnTo>
                  <a:lnTo>
                    <a:pt x="9210" y="2317"/>
                  </a:lnTo>
                  <a:lnTo>
                    <a:pt x="9358" y="2066"/>
                  </a:lnTo>
                  <a:lnTo>
                    <a:pt x="9187" y="1290"/>
                  </a:lnTo>
                  <a:lnTo>
                    <a:pt x="8810" y="890"/>
                  </a:lnTo>
                  <a:lnTo>
                    <a:pt x="8354" y="628"/>
                  </a:lnTo>
                  <a:lnTo>
                    <a:pt x="7863" y="468"/>
                  </a:lnTo>
                  <a:lnTo>
                    <a:pt x="7544" y="308"/>
                  </a:lnTo>
                  <a:lnTo>
                    <a:pt x="7498" y="286"/>
                  </a:lnTo>
                  <a:lnTo>
                    <a:pt x="7498" y="286"/>
                  </a:lnTo>
                  <a:lnTo>
                    <a:pt x="7578" y="434"/>
                  </a:lnTo>
                  <a:lnTo>
                    <a:pt x="7429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495;p34">
              <a:extLst>
                <a:ext uri="{FF2B5EF4-FFF2-40B4-BE49-F238E27FC236}">
                  <a16:creationId xmlns:a16="http://schemas.microsoft.com/office/drawing/2014/main" id="{A332CC63-049F-62C4-5801-0640AA09AB63}"/>
                </a:ext>
              </a:extLst>
            </p:cNvPr>
            <p:cNvSpPr/>
            <p:nvPr/>
          </p:nvSpPr>
          <p:spPr>
            <a:xfrm>
              <a:off x="4220675" y="3463900"/>
              <a:ext cx="150950" cy="153800"/>
            </a:xfrm>
            <a:custGeom>
              <a:avLst/>
              <a:gdLst/>
              <a:ahLst/>
              <a:cxnLst/>
              <a:rect l="l" t="t" r="r" b="b"/>
              <a:pathLst>
                <a:path w="6038" h="6152" extrusionOk="0">
                  <a:moveTo>
                    <a:pt x="4497" y="6117"/>
                  </a:moveTo>
                  <a:lnTo>
                    <a:pt x="5376" y="5090"/>
                  </a:lnTo>
                  <a:lnTo>
                    <a:pt x="5604" y="4439"/>
                  </a:lnTo>
                  <a:lnTo>
                    <a:pt x="5730" y="4348"/>
                  </a:lnTo>
                  <a:lnTo>
                    <a:pt x="5844" y="3823"/>
                  </a:lnTo>
                  <a:lnTo>
                    <a:pt x="5730" y="3549"/>
                  </a:lnTo>
                  <a:lnTo>
                    <a:pt x="5810" y="2876"/>
                  </a:lnTo>
                  <a:lnTo>
                    <a:pt x="5992" y="2248"/>
                  </a:lnTo>
                  <a:lnTo>
                    <a:pt x="6038" y="1096"/>
                  </a:lnTo>
                  <a:lnTo>
                    <a:pt x="5638" y="810"/>
                  </a:lnTo>
                  <a:lnTo>
                    <a:pt x="5262" y="742"/>
                  </a:lnTo>
                  <a:lnTo>
                    <a:pt x="5102" y="514"/>
                  </a:lnTo>
                  <a:lnTo>
                    <a:pt x="4737" y="331"/>
                  </a:lnTo>
                  <a:lnTo>
                    <a:pt x="4075" y="342"/>
                  </a:lnTo>
                  <a:lnTo>
                    <a:pt x="4041" y="0"/>
                  </a:lnTo>
                  <a:lnTo>
                    <a:pt x="3436" y="126"/>
                  </a:lnTo>
                  <a:lnTo>
                    <a:pt x="2968" y="491"/>
                  </a:lnTo>
                  <a:lnTo>
                    <a:pt x="2865" y="799"/>
                  </a:lnTo>
                  <a:lnTo>
                    <a:pt x="2580" y="867"/>
                  </a:lnTo>
                  <a:lnTo>
                    <a:pt x="1850" y="1632"/>
                  </a:lnTo>
                  <a:lnTo>
                    <a:pt x="1393" y="2214"/>
                  </a:lnTo>
                  <a:lnTo>
                    <a:pt x="1131" y="2225"/>
                  </a:lnTo>
                  <a:lnTo>
                    <a:pt x="880" y="2123"/>
                  </a:lnTo>
                  <a:lnTo>
                    <a:pt x="1" y="2020"/>
                  </a:lnTo>
                  <a:lnTo>
                    <a:pt x="275" y="2750"/>
                  </a:lnTo>
                  <a:lnTo>
                    <a:pt x="423" y="2910"/>
                  </a:lnTo>
                  <a:lnTo>
                    <a:pt x="651" y="3435"/>
                  </a:lnTo>
                  <a:lnTo>
                    <a:pt x="1507" y="4439"/>
                  </a:lnTo>
                  <a:lnTo>
                    <a:pt x="1838" y="4542"/>
                  </a:lnTo>
                  <a:lnTo>
                    <a:pt x="1827" y="4850"/>
                  </a:lnTo>
                  <a:lnTo>
                    <a:pt x="2044" y="5432"/>
                  </a:lnTo>
                  <a:lnTo>
                    <a:pt x="2637" y="5569"/>
                  </a:lnTo>
                  <a:lnTo>
                    <a:pt x="3128" y="5980"/>
                  </a:lnTo>
                  <a:lnTo>
                    <a:pt x="3436" y="5991"/>
                  </a:lnTo>
                  <a:lnTo>
                    <a:pt x="3813" y="6151"/>
                  </a:lnTo>
                  <a:lnTo>
                    <a:pt x="4075" y="60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496;p34">
              <a:extLst>
                <a:ext uri="{FF2B5EF4-FFF2-40B4-BE49-F238E27FC236}">
                  <a16:creationId xmlns:a16="http://schemas.microsoft.com/office/drawing/2014/main" id="{C25DBCE5-4F69-00A7-03C5-99D7F0F90671}"/>
                </a:ext>
              </a:extLst>
            </p:cNvPr>
            <p:cNvSpPr/>
            <p:nvPr/>
          </p:nvSpPr>
          <p:spPr>
            <a:xfrm>
              <a:off x="4542225" y="2839350"/>
              <a:ext cx="197750" cy="311025"/>
            </a:xfrm>
            <a:custGeom>
              <a:avLst/>
              <a:gdLst/>
              <a:ahLst/>
              <a:cxnLst/>
              <a:rect l="l" t="t" r="r" b="b"/>
              <a:pathLst>
                <a:path w="7910" h="12441" extrusionOk="0">
                  <a:moveTo>
                    <a:pt x="2363" y="1427"/>
                  </a:moveTo>
                  <a:lnTo>
                    <a:pt x="1986" y="1051"/>
                  </a:lnTo>
                  <a:lnTo>
                    <a:pt x="1815" y="674"/>
                  </a:lnTo>
                  <a:lnTo>
                    <a:pt x="1564" y="503"/>
                  </a:lnTo>
                  <a:lnTo>
                    <a:pt x="1279" y="994"/>
                  </a:lnTo>
                  <a:lnTo>
                    <a:pt x="1119" y="1313"/>
                  </a:lnTo>
                  <a:lnTo>
                    <a:pt x="1427" y="1815"/>
                  </a:lnTo>
                  <a:lnTo>
                    <a:pt x="1735" y="2260"/>
                  </a:lnTo>
                  <a:lnTo>
                    <a:pt x="2043" y="2569"/>
                  </a:lnTo>
                  <a:lnTo>
                    <a:pt x="4679" y="3653"/>
                  </a:lnTo>
                  <a:lnTo>
                    <a:pt x="5364" y="3641"/>
                  </a:lnTo>
                  <a:lnTo>
                    <a:pt x="3173" y="6369"/>
                  </a:lnTo>
                  <a:lnTo>
                    <a:pt x="2112" y="6414"/>
                  </a:lnTo>
                  <a:lnTo>
                    <a:pt x="1416" y="7054"/>
                  </a:lnTo>
                  <a:lnTo>
                    <a:pt x="902" y="7065"/>
                  </a:lnTo>
                  <a:lnTo>
                    <a:pt x="685" y="7350"/>
                  </a:lnTo>
                  <a:lnTo>
                    <a:pt x="0" y="8377"/>
                  </a:lnTo>
                  <a:lnTo>
                    <a:pt x="35" y="11687"/>
                  </a:lnTo>
                  <a:lnTo>
                    <a:pt x="503" y="12440"/>
                  </a:lnTo>
                  <a:lnTo>
                    <a:pt x="685" y="12235"/>
                  </a:lnTo>
                  <a:lnTo>
                    <a:pt x="879" y="11744"/>
                  </a:lnTo>
                  <a:lnTo>
                    <a:pt x="1746" y="10648"/>
                  </a:lnTo>
                  <a:lnTo>
                    <a:pt x="2500" y="9964"/>
                  </a:lnTo>
                  <a:lnTo>
                    <a:pt x="3687" y="9051"/>
                  </a:lnTo>
                  <a:lnTo>
                    <a:pt x="4485" y="8320"/>
                  </a:lnTo>
                  <a:lnTo>
                    <a:pt x="5398" y="7076"/>
                  </a:lnTo>
                  <a:lnTo>
                    <a:pt x="6060" y="6072"/>
                  </a:lnTo>
                  <a:lnTo>
                    <a:pt x="6722" y="4737"/>
                  </a:lnTo>
                  <a:lnTo>
                    <a:pt x="7179" y="3573"/>
                  </a:lnTo>
                  <a:lnTo>
                    <a:pt x="7532" y="2557"/>
                  </a:lnTo>
                  <a:lnTo>
                    <a:pt x="7715" y="1587"/>
                  </a:lnTo>
                  <a:lnTo>
                    <a:pt x="7875" y="1256"/>
                  </a:lnTo>
                  <a:lnTo>
                    <a:pt x="7852" y="777"/>
                  </a:lnTo>
                  <a:lnTo>
                    <a:pt x="7909" y="252"/>
                  </a:lnTo>
                  <a:lnTo>
                    <a:pt x="7875" y="1"/>
                  </a:lnTo>
                  <a:lnTo>
                    <a:pt x="7578" y="1"/>
                  </a:lnTo>
                  <a:lnTo>
                    <a:pt x="7202" y="320"/>
                  </a:lnTo>
                  <a:lnTo>
                    <a:pt x="6791" y="400"/>
                  </a:lnTo>
                  <a:lnTo>
                    <a:pt x="6437" y="537"/>
                  </a:lnTo>
                  <a:lnTo>
                    <a:pt x="6174" y="560"/>
                  </a:lnTo>
                  <a:lnTo>
                    <a:pt x="6174" y="560"/>
                  </a:lnTo>
                  <a:lnTo>
                    <a:pt x="5718" y="594"/>
                  </a:lnTo>
                  <a:lnTo>
                    <a:pt x="5455" y="743"/>
                  </a:lnTo>
                  <a:lnTo>
                    <a:pt x="5056" y="823"/>
                  </a:lnTo>
                  <a:lnTo>
                    <a:pt x="4371" y="1085"/>
                  </a:lnTo>
                  <a:lnTo>
                    <a:pt x="3493" y="1199"/>
                  </a:lnTo>
                  <a:lnTo>
                    <a:pt x="2751" y="14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497;p34">
              <a:extLst>
                <a:ext uri="{FF2B5EF4-FFF2-40B4-BE49-F238E27FC236}">
                  <a16:creationId xmlns:a16="http://schemas.microsoft.com/office/drawing/2014/main" id="{5BCB6401-D534-70ED-C4E2-7818FB1A086F}"/>
                </a:ext>
              </a:extLst>
            </p:cNvPr>
            <p:cNvSpPr/>
            <p:nvPr/>
          </p:nvSpPr>
          <p:spPr>
            <a:xfrm>
              <a:off x="2628975" y="2981450"/>
              <a:ext cx="58225" cy="84175"/>
            </a:xfrm>
            <a:custGeom>
              <a:avLst/>
              <a:gdLst/>
              <a:ahLst/>
              <a:cxnLst/>
              <a:rect l="l" t="t" r="r" b="b"/>
              <a:pathLst>
                <a:path w="2329" h="3367" extrusionOk="0">
                  <a:moveTo>
                    <a:pt x="1575" y="2956"/>
                  </a:moveTo>
                  <a:lnTo>
                    <a:pt x="1826" y="2283"/>
                  </a:lnTo>
                  <a:lnTo>
                    <a:pt x="2328" y="1449"/>
                  </a:lnTo>
                  <a:lnTo>
                    <a:pt x="2203" y="1084"/>
                  </a:lnTo>
                  <a:lnTo>
                    <a:pt x="1370" y="308"/>
                  </a:lnTo>
                  <a:lnTo>
                    <a:pt x="788" y="103"/>
                  </a:lnTo>
                  <a:lnTo>
                    <a:pt x="514" y="0"/>
                  </a:lnTo>
                  <a:lnTo>
                    <a:pt x="69" y="788"/>
                  </a:lnTo>
                  <a:lnTo>
                    <a:pt x="126" y="1415"/>
                  </a:lnTo>
                  <a:lnTo>
                    <a:pt x="434" y="1940"/>
                  </a:lnTo>
                  <a:lnTo>
                    <a:pt x="286" y="2328"/>
                  </a:lnTo>
                  <a:lnTo>
                    <a:pt x="206" y="2739"/>
                  </a:lnTo>
                  <a:lnTo>
                    <a:pt x="0" y="3138"/>
                  </a:lnTo>
                  <a:lnTo>
                    <a:pt x="343" y="3321"/>
                  </a:lnTo>
                  <a:lnTo>
                    <a:pt x="594" y="3070"/>
                  </a:lnTo>
                  <a:lnTo>
                    <a:pt x="776" y="3104"/>
                  </a:lnTo>
                  <a:lnTo>
                    <a:pt x="879" y="3367"/>
                  </a:lnTo>
                  <a:lnTo>
                    <a:pt x="1267" y="328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498;p34">
              <a:extLst>
                <a:ext uri="{FF2B5EF4-FFF2-40B4-BE49-F238E27FC236}">
                  <a16:creationId xmlns:a16="http://schemas.microsoft.com/office/drawing/2014/main" id="{B6F5DCA1-2A74-19CF-83D5-F17D6CC93497}"/>
                </a:ext>
              </a:extLst>
            </p:cNvPr>
            <p:cNvSpPr/>
            <p:nvPr/>
          </p:nvSpPr>
          <p:spPr>
            <a:xfrm>
              <a:off x="3640650" y="1956900"/>
              <a:ext cx="255375" cy="215450"/>
            </a:xfrm>
            <a:custGeom>
              <a:avLst/>
              <a:gdLst/>
              <a:ahLst/>
              <a:cxnLst/>
              <a:rect l="l" t="t" r="r" b="b"/>
              <a:pathLst>
                <a:path w="10215" h="8618" extrusionOk="0">
                  <a:moveTo>
                    <a:pt x="10215" y="7932"/>
                  </a:moveTo>
                  <a:lnTo>
                    <a:pt x="10066" y="7191"/>
                  </a:lnTo>
                  <a:lnTo>
                    <a:pt x="9610" y="7510"/>
                  </a:lnTo>
                  <a:lnTo>
                    <a:pt x="9462" y="7841"/>
                  </a:lnTo>
                  <a:lnTo>
                    <a:pt x="9667" y="8446"/>
                  </a:lnTo>
                  <a:lnTo>
                    <a:pt x="10009" y="8617"/>
                  </a:lnTo>
                  <a:close/>
                  <a:moveTo>
                    <a:pt x="5730" y="663"/>
                  </a:moveTo>
                  <a:lnTo>
                    <a:pt x="5387" y="321"/>
                  </a:lnTo>
                  <a:lnTo>
                    <a:pt x="5068" y="309"/>
                  </a:lnTo>
                  <a:lnTo>
                    <a:pt x="4965" y="1"/>
                  </a:lnTo>
                  <a:lnTo>
                    <a:pt x="4360" y="172"/>
                  </a:lnTo>
                  <a:lnTo>
                    <a:pt x="4155" y="891"/>
                  </a:lnTo>
                  <a:lnTo>
                    <a:pt x="2546" y="1576"/>
                  </a:lnTo>
                  <a:lnTo>
                    <a:pt x="1884" y="1211"/>
                  </a:lnTo>
                  <a:lnTo>
                    <a:pt x="2089" y="2204"/>
                  </a:lnTo>
                  <a:lnTo>
                    <a:pt x="914" y="1975"/>
                  </a:lnTo>
                  <a:lnTo>
                    <a:pt x="1" y="2158"/>
                  </a:lnTo>
                  <a:lnTo>
                    <a:pt x="58" y="2820"/>
                  </a:lnTo>
                  <a:lnTo>
                    <a:pt x="1131" y="3162"/>
                  </a:lnTo>
                  <a:lnTo>
                    <a:pt x="1644" y="3607"/>
                  </a:lnTo>
                  <a:lnTo>
                    <a:pt x="2375" y="4532"/>
                  </a:lnTo>
                  <a:lnTo>
                    <a:pt x="2226" y="6289"/>
                  </a:lnTo>
                  <a:lnTo>
                    <a:pt x="1850" y="6814"/>
                  </a:lnTo>
                  <a:lnTo>
                    <a:pt x="2135" y="7156"/>
                  </a:lnTo>
                  <a:lnTo>
                    <a:pt x="3470" y="7556"/>
                  </a:lnTo>
                  <a:lnTo>
                    <a:pt x="3744" y="7373"/>
                  </a:lnTo>
                  <a:lnTo>
                    <a:pt x="4554" y="7773"/>
                  </a:lnTo>
                  <a:lnTo>
                    <a:pt x="5410" y="7659"/>
                  </a:lnTo>
                  <a:lnTo>
                    <a:pt x="5479" y="7134"/>
                  </a:lnTo>
                  <a:lnTo>
                    <a:pt x="6540" y="6848"/>
                  </a:lnTo>
                  <a:lnTo>
                    <a:pt x="7967" y="7077"/>
                  </a:lnTo>
                  <a:lnTo>
                    <a:pt x="8606" y="6586"/>
                  </a:lnTo>
                  <a:lnTo>
                    <a:pt x="8674" y="6198"/>
                  </a:lnTo>
                  <a:lnTo>
                    <a:pt x="8298" y="6084"/>
                  </a:lnTo>
                  <a:lnTo>
                    <a:pt x="8081" y="5399"/>
                  </a:lnTo>
                  <a:lnTo>
                    <a:pt x="8320" y="5148"/>
                  </a:lnTo>
                  <a:lnTo>
                    <a:pt x="8092" y="4806"/>
                  </a:lnTo>
                  <a:lnTo>
                    <a:pt x="8126" y="4566"/>
                  </a:lnTo>
                  <a:lnTo>
                    <a:pt x="7864" y="4178"/>
                  </a:lnTo>
                  <a:lnTo>
                    <a:pt x="7522" y="4303"/>
                  </a:lnTo>
                  <a:lnTo>
                    <a:pt x="7522" y="3904"/>
                  </a:lnTo>
                  <a:lnTo>
                    <a:pt x="8024" y="3402"/>
                  </a:lnTo>
                  <a:lnTo>
                    <a:pt x="7989" y="3174"/>
                  </a:lnTo>
                  <a:lnTo>
                    <a:pt x="8320" y="3265"/>
                  </a:lnTo>
                  <a:lnTo>
                    <a:pt x="8503" y="3117"/>
                  </a:lnTo>
                  <a:lnTo>
                    <a:pt x="8583" y="2477"/>
                  </a:lnTo>
                  <a:lnTo>
                    <a:pt x="8902" y="1884"/>
                  </a:lnTo>
                  <a:lnTo>
                    <a:pt x="7887" y="1713"/>
                  </a:lnTo>
                  <a:lnTo>
                    <a:pt x="7544" y="1485"/>
                  </a:lnTo>
                  <a:lnTo>
                    <a:pt x="7350" y="1496"/>
                  </a:lnTo>
                  <a:lnTo>
                    <a:pt x="7191" y="1427"/>
                  </a:lnTo>
                  <a:lnTo>
                    <a:pt x="6563" y="1028"/>
                  </a:lnTo>
                  <a:lnTo>
                    <a:pt x="6209" y="10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499;p34">
              <a:extLst>
                <a:ext uri="{FF2B5EF4-FFF2-40B4-BE49-F238E27FC236}">
                  <a16:creationId xmlns:a16="http://schemas.microsoft.com/office/drawing/2014/main" id="{4D353C73-8430-9F3D-8D3B-9813736DC054}"/>
                </a:ext>
              </a:extLst>
            </p:cNvPr>
            <p:cNvSpPr/>
            <p:nvPr/>
          </p:nvSpPr>
          <p:spPr>
            <a:xfrm>
              <a:off x="3550500" y="2120100"/>
              <a:ext cx="250800" cy="176350"/>
            </a:xfrm>
            <a:custGeom>
              <a:avLst/>
              <a:gdLst/>
              <a:ahLst/>
              <a:cxnLst/>
              <a:rect l="l" t="t" r="r" b="b"/>
              <a:pathLst>
                <a:path w="10032" h="7054" extrusionOk="0">
                  <a:moveTo>
                    <a:pt x="8023" y="4520"/>
                  </a:moveTo>
                  <a:lnTo>
                    <a:pt x="8023" y="4497"/>
                  </a:lnTo>
                  <a:lnTo>
                    <a:pt x="7944" y="4497"/>
                  </a:lnTo>
                  <a:lnTo>
                    <a:pt x="7909" y="4440"/>
                  </a:lnTo>
                  <a:lnTo>
                    <a:pt x="7886" y="4463"/>
                  </a:lnTo>
                  <a:lnTo>
                    <a:pt x="7875" y="4497"/>
                  </a:lnTo>
                  <a:lnTo>
                    <a:pt x="7875" y="4520"/>
                  </a:lnTo>
                  <a:lnTo>
                    <a:pt x="7944" y="4520"/>
                  </a:lnTo>
                  <a:lnTo>
                    <a:pt x="8001" y="4543"/>
                  </a:lnTo>
                  <a:close/>
                  <a:moveTo>
                    <a:pt x="7909" y="4292"/>
                  </a:moveTo>
                  <a:lnTo>
                    <a:pt x="7944" y="4292"/>
                  </a:lnTo>
                  <a:lnTo>
                    <a:pt x="8035" y="4189"/>
                  </a:lnTo>
                  <a:lnTo>
                    <a:pt x="8035" y="4155"/>
                  </a:lnTo>
                  <a:lnTo>
                    <a:pt x="7989" y="4121"/>
                  </a:lnTo>
                  <a:lnTo>
                    <a:pt x="7829" y="4155"/>
                  </a:lnTo>
                  <a:lnTo>
                    <a:pt x="7807" y="4189"/>
                  </a:lnTo>
                  <a:lnTo>
                    <a:pt x="7807" y="4235"/>
                  </a:lnTo>
                  <a:lnTo>
                    <a:pt x="7761" y="4257"/>
                  </a:lnTo>
                  <a:lnTo>
                    <a:pt x="7749" y="4315"/>
                  </a:lnTo>
                  <a:lnTo>
                    <a:pt x="7761" y="4337"/>
                  </a:lnTo>
                  <a:lnTo>
                    <a:pt x="7875" y="4349"/>
                  </a:lnTo>
                  <a:close/>
                  <a:moveTo>
                    <a:pt x="5456" y="286"/>
                  </a:moveTo>
                  <a:lnTo>
                    <a:pt x="4280" y="263"/>
                  </a:lnTo>
                  <a:lnTo>
                    <a:pt x="3675" y="297"/>
                  </a:lnTo>
                  <a:lnTo>
                    <a:pt x="2911" y="161"/>
                  </a:lnTo>
                  <a:lnTo>
                    <a:pt x="1941" y="161"/>
                  </a:lnTo>
                  <a:lnTo>
                    <a:pt x="1062" y="1"/>
                  </a:lnTo>
                  <a:lnTo>
                    <a:pt x="1" y="640"/>
                  </a:lnTo>
                  <a:lnTo>
                    <a:pt x="286" y="1016"/>
                  </a:lnTo>
                  <a:lnTo>
                    <a:pt x="229" y="1644"/>
                  </a:lnTo>
                  <a:lnTo>
                    <a:pt x="503" y="1416"/>
                  </a:lnTo>
                  <a:lnTo>
                    <a:pt x="799" y="1290"/>
                  </a:lnTo>
                  <a:lnTo>
                    <a:pt x="971" y="1724"/>
                  </a:lnTo>
                  <a:lnTo>
                    <a:pt x="1404" y="1724"/>
                  </a:lnTo>
                  <a:lnTo>
                    <a:pt x="1530" y="1610"/>
                  </a:lnTo>
                  <a:lnTo>
                    <a:pt x="1952" y="1644"/>
                  </a:lnTo>
                  <a:lnTo>
                    <a:pt x="2146" y="2089"/>
                  </a:lnTo>
                  <a:lnTo>
                    <a:pt x="1804" y="2329"/>
                  </a:lnTo>
                  <a:lnTo>
                    <a:pt x="1770" y="3025"/>
                  </a:lnTo>
                  <a:lnTo>
                    <a:pt x="1644" y="3151"/>
                  </a:lnTo>
                  <a:lnTo>
                    <a:pt x="1598" y="3584"/>
                  </a:lnTo>
                  <a:lnTo>
                    <a:pt x="1290" y="3653"/>
                  </a:lnTo>
                  <a:lnTo>
                    <a:pt x="1575" y="4189"/>
                  </a:lnTo>
                  <a:lnTo>
                    <a:pt x="1347" y="4805"/>
                  </a:lnTo>
                  <a:lnTo>
                    <a:pt x="1598" y="5079"/>
                  </a:lnTo>
                  <a:lnTo>
                    <a:pt x="1484" y="5319"/>
                  </a:lnTo>
                  <a:lnTo>
                    <a:pt x="1199" y="5673"/>
                  </a:lnTo>
                  <a:lnTo>
                    <a:pt x="1256" y="5981"/>
                  </a:lnTo>
                  <a:lnTo>
                    <a:pt x="1941" y="6118"/>
                  </a:lnTo>
                  <a:lnTo>
                    <a:pt x="2135" y="6654"/>
                  </a:lnTo>
                  <a:lnTo>
                    <a:pt x="2420" y="6962"/>
                  </a:lnTo>
                  <a:lnTo>
                    <a:pt x="2785" y="7053"/>
                  </a:lnTo>
                  <a:lnTo>
                    <a:pt x="3082" y="6688"/>
                  </a:lnTo>
                  <a:lnTo>
                    <a:pt x="3550" y="6369"/>
                  </a:lnTo>
                  <a:lnTo>
                    <a:pt x="4269" y="6380"/>
                  </a:lnTo>
                  <a:lnTo>
                    <a:pt x="5216" y="6380"/>
                  </a:lnTo>
                  <a:lnTo>
                    <a:pt x="5764" y="5661"/>
                  </a:lnTo>
                  <a:lnTo>
                    <a:pt x="6323" y="5479"/>
                  </a:lnTo>
                  <a:lnTo>
                    <a:pt x="6494" y="4885"/>
                  </a:lnTo>
                  <a:lnTo>
                    <a:pt x="6916" y="4463"/>
                  </a:lnTo>
                  <a:lnTo>
                    <a:pt x="6631" y="3938"/>
                  </a:lnTo>
                  <a:lnTo>
                    <a:pt x="6916" y="3208"/>
                  </a:lnTo>
                  <a:lnTo>
                    <a:pt x="7361" y="2717"/>
                  </a:lnTo>
                  <a:lnTo>
                    <a:pt x="7430" y="2409"/>
                  </a:lnTo>
                  <a:lnTo>
                    <a:pt x="8377" y="2226"/>
                  </a:lnTo>
                  <a:lnTo>
                    <a:pt x="9062" y="1621"/>
                  </a:lnTo>
                  <a:lnTo>
                    <a:pt x="9016" y="1131"/>
                  </a:lnTo>
                  <a:lnTo>
                    <a:pt x="8160" y="1245"/>
                  </a:lnTo>
                  <a:lnTo>
                    <a:pt x="7350" y="845"/>
                  </a:lnTo>
                  <a:lnTo>
                    <a:pt x="7076" y="1028"/>
                  </a:lnTo>
                  <a:lnTo>
                    <a:pt x="5730" y="628"/>
                  </a:lnTo>
                  <a:close/>
                  <a:moveTo>
                    <a:pt x="9165" y="3516"/>
                  </a:moveTo>
                  <a:lnTo>
                    <a:pt x="9176" y="3470"/>
                  </a:lnTo>
                  <a:lnTo>
                    <a:pt x="9187" y="3436"/>
                  </a:lnTo>
                  <a:lnTo>
                    <a:pt x="9199" y="3424"/>
                  </a:lnTo>
                  <a:lnTo>
                    <a:pt x="9176" y="3402"/>
                  </a:lnTo>
                  <a:lnTo>
                    <a:pt x="9176" y="3379"/>
                  </a:lnTo>
                  <a:lnTo>
                    <a:pt x="9199" y="3356"/>
                  </a:lnTo>
                  <a:lnTo>
                    <a:pt x="9176" y="3333"/>
                  </a:lnTo>
                  <a:lnTo>
                    <a:pt x="8993" y="3390"/>
                  </a:lnTo>
                  <a:lnTo>
                    <a:pt x="8891" y="3447"/>
                  </a:lnTo>
                  <a:lnTo>
                    <a:pt x="8594" y="3664"/>
                  </a:lnTo>
                  <a:lnTo>
                    <a:pt x="8594" y="3710"/>
                  </a:lnTo>
                  <a:lnTo>
                    <a:pt x="8605" y="3733"/>
                  </a:lnTo>
                  <a:lnTo>
                    <a:pt x="8662" y="3733"/>
                  </a:lnTo>
                  <a:lnTo>
                    <a:pt x="8685" y="3790"/>
                  </a:lnTo>
                  <a:lnTo>
                    <a:pt x="8742" y="3733"/>
                  </a:lnTo>
                  <a:lnTo>
                    <a:pt x="8788" y="3721"/>
                  </a:lnTo>
                  <a:lnTo>
                    <a:pt x="8834" y="3733"/>
                  </a:lnTo>
                  <a:lnTo>
                    <a:pt x="8868" y="3767"/>
                  </a:lnTo>
                  <a:lnTo>
                    <a:pt x="8891" y="3847"/>
                  </a:lnTo>
                  <a:lnTo>
                    <a:pt x="8902" y="3881"/>
                  </a:lnTo>
                  <a:lnTo>
                    <a:pt x="8993" y="3892"/>
                  </a:lnTo>
                  <a:lnTo>
                    <a:pt x="9119" y="3949"/>
                  </a:lnTo>
                  <a:lnTo>
                    <a:pt x="9176" y="3927"/>
                  </a:lnTo>
                  <a:lnTo>
                    <a:pt x="9244" y="3881"/>
                  </a:lnTo>
                  <a:lnTo>
                    <a:pt x="9279" y="3790"/>
                  </a:lnTo>
                  <a:lnTo>
                    <a:pt x="9313" y="3721"/>
                  </a:lnTo>
                  <a:lnTo>
                    <a:pt x="9359" y="3653"/>
                  </a:lnTo>
                  <a:lnTo>
                    <a:pt x="9404" y="3596"/>
                  </a:lnTo>
                  <a:lnTo>
                    <a:pt x="9381" y="3539"/>
                  </a:lnTo>
                  <a:lnTo>
                    <a:pt x="9347" y="3527"/>
                  </a:lnTo>
                  <a:lnTo>
                    <a:pt x="9302" y="3504"/>
                  </a:lnTo>
                  <a:lnTo>
                    <a:pt x="9233" y="3539"/>
                  </a:lnTo>
                  <a:close/>
                  <a:moveTo>
                    <a:pt x="10021" y="3470"/>
                  </a:moveTo>
                  <a:lnTo>
                    <a:pt x="10032" y="3413"/>
                  </a:lnTo>
                  <a:lnTo>
                    <a:pt x="10032" y="3402"/>
                  </a:lnTo>
                  <a:lnTo>
                    <a:pt x="9963" y="3299"/>
                  </a:lnTo>
                  <a:lnTo>
                    <a:pt x="9827" y="3253"/>
                  </a:lnTo>
                  <a:lnTo>
                    <a:pt x="9690" y="3265"/>
                  </a:lnTo>
                  <a:lnTo>
                    <a:pt x="9678" y="3287"/>
                  </a:lnTo>
                  <a:lnTo>
                    <a:pt x="9678" y="3345"/>
                  </a:lnTo>
                  <a:lnTo>
                    <a:pt x="9690" y="3356"/>
                  </a:lnTo>
                  <a:lnTo>
                    <a:pt x="9769" y="3367"/>
                  </a:lnTo>
                  <a:lnTo>
                    <a:pt x="9998" y="34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500;p34">
              <a:extLst>
                <a:ext uri="{FF2B5EF4-FFF2-40B4-BE49-F238E27FC236}">
                  <a16:creationId xmlns:a16="http://schemas.microsoft.com/office/drawing/2014/main" id="{ED57D21E-0854-9141-6738-977B843B8582}"/>
                </a:ext>
              </a:extLst>
            </p:cNvPr>
            <p:cNvSpPr/>
            <p:nvPr/>
          </p:nvSpPr>
          <p:spPr>
            <a:xfrm>
              <a:off x="2326825" y="2825950"/>
              <a:ext cx="3450" cy="4300"/>
            </a:xfrm>
            <a:custGeom>
              <a:avLst/>
              <a:gdLst/>
              <a:ahLst/>
              <a:cxnLst/>
              <a:rect l="l" t="t" r="r" b="b"/>
              <a:pathLst>
                <a:path w="138" h="172" extrusionOk="0">
                  <a:moveTo>
                    <a:pt x="138" y="137"/>
                  </a:moveTo>
                  <a:lnTo>
                    <a:pt x="115" y="126"/>
                  </a:lnTo>
                  <a:lnTo>
                    <a:pt x="81" y="35"/>
                  </a:lnTo>
                  <a:lnTo>
                    <a:pt x="35" y="0"/>
                  </a:lnTo>
                  <a:lnTo>
                    <a:pt x="24" y="12"/>
                  </a:lnTo>
                  <a:lnTo>
                    <a:pt x="1" y="58"/>
                  </a:lnTo>
                  <a:lnTo>
                    <a:pt x="46" y="103"/>
                  </a:lnTo>
                  <a:lnTo>
                    <a:pt x="92" y="149"/>
                  </a:lnTo>
                  <a:lnTo>
                    <a:pt x="126" y="17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501;p34">
              <a:extLst>
                <a:ext uri="{FF2B5EF4-FFF2-40B4-BE49-F238E27FC236}">
                  <a16:creationId xmlns:a16="http://schemas.microsoft.com/office/drawing/2014/main" id="{292B3910-8CBA-6BE8-B685-308A89874573}"/>
                </a:ext>
              </a:extLst>
            </p:cNvPr>
            <p:cNvSpPr/>
            <p:nvPr/>
          </p:nvSpPr>
          <p:spPr>
            <a:xfrm>
              <a:off x="2474325" y="2697550"/>
              <a:ext cx="3450" cy="2025"/>
            </a:xfrm>
            <a:custGeom>
              <a:avLst/>
              <a:gdLst/>
              <a:ahLst/>
              <a:cxnLst/>
              <a:rect l="l" t="t" r="r" b="b"/>
              <a:pathLst>
                <a:path w="138" h="81" extrusionOk="0">
                  <a:moveTo>
                    <a:pt x="126" y="47"/>
                  </a:moveTo>
                  <a:lnTo>
                    <a:pt x="138" y="12"/>
                  </a:lnTo>
                  <a:lnTo>
                    <a:pt x="104" y="1"/>
                  </a:lnTo>
                  <a:lnTo>
                    <a:pt x="1" y="69"/>
                  </a:lnTo>
                  <a:lnTo>
                    <a:pt x="1" y="8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502;p34">
              <a:extLst>
                <a:ext uri="{FF2B5EF4-FFF2-40B4-BE49-F238E27FC236}">
                  <a16:creationId xmlns:a16="http://schemas.microsoft.com/office/drawing/2014/main" id="{7B2D29FF-AAE5-7F0F-2380-D57366AAB0FB}"/>
                </a:ext>
              </a:extLst>
            </p:cNvPr>
            <p:cNvSpPr/>
            <p:nvPr/>
          </p:nvSpPr>
          <p:spPr>
            <a:xfrm>
              <a:off x="3747075" y="2144350"/>
              <a:ext cx="6025" cy="4600"/>
            </a:xfrm>
            <a:custGeom>
              <a:avLst/>
              <a:gdLst/>
              <a:ahLst/>
              <a:cxnLst/>
              <a:rect l="l" t="t" r="r" b="b"/>
              <a:pathLst>
                <a:path w="241" h="184" extrusionOk="0">
                  <a:moveTo>
                    <a:pt x="217" y="126"/>
                  </a:moveTo>
                  <a:lnTo>
                    <a:pt x="229" y="103"/>
                  </a:lnTo>
                  <a:lnTo>
                    <a:pt x="240" y="69"/>
                  </a:lnTo>
                  <a:lnTo>
                    <a:pt x="240" y="58"/>
                  </a:lnTo>
                  <a:lnTo>
                    <a:pt x="217" y="46"/>
                  </a:lnTo>
                  <a:lnTo>
                    <a:pt x="115" y="12"/>
                  </a:lnTo>
                  <a:lnTo>
                    <a:pt x="69" y="1"/>
                  </a:lnTo>
                  <a:lnTo>
                    <a:pt x="46" y="12"/>
                  </a:lnTo>
                  <a:lnTo>
                    <a:pt x="12" y="46"/>
                  </a:lnTo>
                  <a:lnTo>
                    <a:pt x="1" y="81"/>
                  </a:lnTo>
                  <a:lnTo>
                    <a:pt x="12" y="103"/>
                  </a:lnTo>
                  <a:lnTo>
                    <a:pt x="12" y="126"/>
                  </a:lnTo>
                  <a:lnTo>
                    <a:pt x="12" y="161"/>
                  </a:lnTo>
                  <a:lnTo>
                    <a:pt x="23" y="183"/>
                  </a:lnTo>
                  <a:lnTo>
                    <a:pt x="58" y="183"/>
                  </a:lnTo>
                  <a:lnTo>
                    <a:pt x="81" y="183"/>
                  </a:lnTo>
                  <a:lnTo>
                    <a:pt x="126" y="172"/>
                  </a:lnTo>
                  <a:lnTo>
                    <a:pt x="195" y="12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503;p34">
              <a:extLst>
                <a:ext uri="{FF2B5EF4-FFF2-40B4-BE49-F238E27FC236}">
                  <a16:creationId xmlns:a16="http://schemas.microsoft.com/office/drawing/2014/main" id="{AD8C3832-D54E-1B9E-52C7-F043FB99A51F}"/>
                </a:ext>
              </a:extLst>
            </p:cNvPr>
            <p:cNvSpPr/>
            <p:nvPr/>
          </p:nvSpPr>
          <p:spPr>
            <a:xfrm>
              <a:off x="2497150" y="2710400"/>
              <a:ext cx="3750" cy="16000"/>
            </a:xfrm>
            <a:custGeom>
              <a:avLst/>
              <a:gdLst/>
              <a:ahLst/>
              <a:cxnLst/>
              <a:rect l="l" t="t" r="r" b="b"/>
              <a:pathLst>
                <a:path w="150" h="640" extrusionOk="0">
                  <a:moveTo>
                    <a:pt x="126" y="617"/>
                  </a:moveTo>
                  <a:lnTo>
                    <a:pt x="149" y="594"/>
                  </a:lnTo>
                  <a:lnTo>
                    <a:pt x="149" y="583"/>
                  </a:lnTo>
                  <a:lnTo>
                    <a:pt x="149" y="560"/>
                  </a:lnTo>
                  <a:lnTo>
                    <a:pt x="138" y="537"/>
                  </a:lnTo>
                  <a:lnTo>
                    <a:pt x="126" y="514"/>
                  </a:lnTo>
                  <a:lnTo>
                    <a:pt x="69" y="480"/>
                  </a:lnTo>
                  <a:lnTo>
                    <a:pt x="1" y="560"/>
                  </a:lnTo>
                  <a:lnTo>
                    <a:pt x="1" y="583"/>
                  </a:lnTo>
                  <a:lnTo>
                    <a:pt x="12" y="628"/>
                  </a:lnTo>
                  <a:lnTo>
                    <a:pt x="92" y="640"/>
                  </a:lnTo>
                  <a:close/>
                  <a:moveTo>
                    <a:pt x="149" y="115"/>
                  </a:moveTo>
                  <a:lnTo>
                    <a:pt x="149" y="46"/>
                  </a:lnTo>
                  <a:lnTo>
                    <a:pt x="138" y="12"/>
                  </a:lnTo>
                  <a:lnTo>
                    <a:pt x="92" y="12"/>
                  </a:lnTo>
                  <a:lnTo>
                    <a:pt x="81" y="1"/>
                  </a:lnTo>
                  <a:lnTo>
                    <a:pt x="69" y="1"/>
                  </a:lnTo>
                  <a:lnTo>
                    <a:pt x="46" y="12"/>
                  </a:lnTo>
                  <a:lnTo>
                    <a:pt x="69" y="103"/>
                  </a:lnTo>
                  <a:lnTo>
                    <a:pt x="138" y="1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504;p34">
              <a:extLst>
                <a:ext uri="{FF2B5EF4-FFF2-40B4-BE49-F238E27FC236}">
                  <a16:creationId xmlns:a16="http://schemas.microsoft.com/office/drawing/2014/main" id="{CA6338D2-24DC-9CE4-34E8-2D81DDE8DD7C}"/>
                </a:ext>
              </a:extLst>
            </p:cNvPr>
            <p:cNvSpPr/>
            <p:nvPr/>
          </p:nvSpPr>
          <p:spPr>
            <a:xfrm>
              <a:off x="2187025" y="2500700"/>
              <a:ext cx="108150" cy="136700"/>
            </a:xfrm>
            <a:custGeom>
              <a:avLst/>
              <a:gdLst/>
              <a:ahLst/>
              <a:cxnLst/>
              <a:rect l="l" t="t" r="r" b="b"/>
              <a:pathLst>
                <a:path w="4326" h="5468" extrusionOk="0">
                  <a:moveTo>
                    <a:pt x="3984" y="5216"/>
                  </a:moveTo>
                  <a:lnTo>
                    <a:pt x="4018" y="5136"/>
                  </a:lnTo>
                  <a:lnTo>
                    <a:pt x="3972" y="5125"/>
                  </a:lnTo>
                  <a:lnTo>
                    <a:pt x="3904" y="5216"/>
                  </a:lnTo>
                  <a:lnTo>
                    <a:pt x="3812" y="5262"/>
                  </a:lnTo>
                  <a:lnTo>
                    <a:pt x="3767" y="5262"/>
                  </a:lnTo>
                  <a:lnTo>
                    <a:pt x="3675" y="5216"/>
                  </a:lnTo>
                  <a:lnTo>
                    <a:pt x="3596" y="5216"/>
                  </a:lnTo>
                  <a:lnTo>
                    <a:pt x="3539" y="5284"/>
                  </a:lnTo>
                  <a:lnTo>
                    <a:pt x="3459" y="5307"/>
                  </a:lnTo>
                  <a:lnTo>
                    <a:pt x="3470" y="5319"/>
                  </a:lnTo>
                  <a:lnTo>
                    <a:pt x="3470" y="5353"/>
                  </a:lnTo>
                  <a:lnTo>
                    <a:pt x="3447" y="5387"/>
                  </a:lnTo>
                  <a:lnTo>
                    <a:pt x="3447" y="5421"/>
                  </a:lnTo>
                  <a:lnTo>
                    <a:pt x="3459" y="5467"/>
                  </a:lnTo>
                  <a:lnTo>
                    <a:pt x="3675" y="5444"/>
                  </a:lnTo>
                  <a:lnTo>
                    <a:pt x="3858" y="5421"/>
                  </a:lnTo>
                  <a:lnTo>
                    <a:pt x="3961" y="5296"/>
                  </a:lnTo>
                  <a:close/>
                  <a:moveTo>
                    <a:pt x="4098" y="4931"/>
                  </a:moveTo>
                  <a:lnTo>
                    <a:pt x="4041" y="4896"/>
                  </a:lnTo>
                  <a:lnTo>
                    <a:pt x="3984" y="4931"/>
                  </a:lnTo>
                  <a:lnTo>
                    <a:pt x="3995" y="4976"/>
                  </a:lnTo>
                  <a:close/>
                  <a:moveTo>
                    <a:pt x="4098" y="4109"/>
                  </a:moveTo>
                  <a:lnTo>
                    <a:pt x="4041" y="4075"/>
                  </a:lnTo>
                  <a:lnTo>
                    <a:pt x="3995" y="4155"/>
                  </a:lnTo>
                  <a:lnTo>
                    <a:pt x="4041" y="4166"/>
                  </a:lnTo>
                  <a:lnTo>
                    <a:pt x="4143" y="4155"/>
                  </a:lnTo>
                  <a:lnTo>
                    <a:pt x="4212" y="4166"/>
                  </a:lnTo>
                  <a:lnTo>
                    <a:pt x="4280" y="4223"/>
                  </a:lnTo>
                  <a:lnTo>
                    <a:pt x="4326" y="4189"/>
                  </a:lnTo>
                  <a:lnTo>
                    <a:pt x="4315" y="4177"/>
                  </a:lnTo>
                  <a:lnTo>
                    <a:pt x="4257" y="4132"/>
                  </a:lnTo>
                  <a:lnTo>
                    <a:pt x="4166" y="4120"/>
                  </a:lnTo>
                  <a:lnTo>
                    <a:pt x="4143" y="4120"/>
                  </a:lnTo>
                  <a:close/>
                  <a:moveTo>
                    <a:pt x="3150" y="4292"/>
                  </a:moveTo>
                  <a:lnTo>
                    <a:pt x="3253" y="4212"/>
                  </a:lnTo>
                  <a:lnTo>
                    <a:pt x="3356" y="4166"/>
                  </a:lnTo>
                  <a:lnTo>
                    <a:pt x="3481" y="4006"/>
                  </a:lnTo>
                  <a:lnTo>
                    <a:pt x="3470" y="3881"/>
                  </a:lnTo>
                  <a:lnTo>
                    <a:pt x="3504" y="3824"/>
                  </a:lnTo>
                  <a:lnTo>
                    <a:pt x="3413" y="3835"/>
                  </a:lnTo>
                  <a:lnTo>
                    <a:pt x="3402" y="3881"/>
                  </a:lnTo>
                  <a:lnTo>
                    <a:pt x="3379" y="3926"/>
                  </a:lnTo>
                  <a:lnTo>
                    <a:pt x="3424" y="3983"/>
                  </a:lnTo>
                  <a:lnTo>
                    <a:pt x="3424" y="4006"/>
                  </a:lnTo>
                  <a:lnTo>
                    <a:pt x="3402" y="4063"/>
                  </a:lnTo>
                  <a:lnTo>
                    <a:pt x="3356" y="4075"/>
                  </a:lnTo>
                  <a:lnTo>
                    <a:pt x="3344" y="4109"/>
                  </a:lnTo>
                  <a:lnTo>
                    <a:pt x="3299" y="4120"/>
                  </a:lnTo>
                  <a:lnTo>
                    <a:pt x="3242" y="4189"/>
                  </a:lnTo>
                  <a:lnTo>
                    <a:pt x="3128" y="4280"/>
                  </a:lnTo>
                  <a:lnTo>
                    <a:pt x="3093" y="4326"/>
                  </a:lnTo>
                  <a:close/>
                  <a:moveTo>
                    <a:pt x="3322" y="3835"/>
                  </a:moveTo>
                  <a:lnTo>
                    <a:pt x="3242" y="3812"/>
                  </a:lnTo>
                  <a:lnTo>
                    <a:pt x="3208" y="3755"/>
                  </a:lnTo>
                  <a:lnTo>
                    <a:pt x="3150" y="3732"/>
                  </a:lnTo>
                  <a:lnTo>
                    <a:pt x="3139" y="3767"/>
                  </a:lnTo>
                  <a:lnTo>
                    <a:pt x="3139" y="3789"/>
                  </a:lnTo>
                  <a:lnTo>
                    <a:pt x="3150" y="3846"/>
                  </a:lnTo>
                  <a:lnTo>
                    <a:pt x="3185" y="3835"/>
                  </a:lnTo>
                  <a:lnTo>
                    <a:pt x="3299" y="3892"/>
                  </a:lnTo>
                  <a:lnTo>
                    <a:pt x="3356" y="3846"/>
                  </a:lnTo>
                  <a:close/>
                  <a:moveTo>
                    <a:pt x="2740" y="3675"/>
                  </a:moveTo>
                  <a:lnTo>
                    <a:pt x="2740" y="3584"/>
                  </a:lnTo>
                  <a:lnTo>
                    <a:pt x="2683" y="3504"/>
                  </a:lnTo>
                  <a:lnTo>
                    <a:pt x="2603" y="3447"/>
                  </a:lnTo>
                  <a:lnTo>
                    <a:pt x="2580" y="3276"/>
                  </a:lnTo>
                  <a:lnTo>
                    <a:pt x="2546" y="3185"/>
                  </a:lnTo>
                  <a:lnTo>
                    <a:pt x="2511" y="3093"/>
                  </a:lnTo>
                  <a:lnTo>
                    <a:pt x="2454" y="2979"/>
                  </a:lnTo>
                  <a:lnTo>
                    <a:pt x="2454" y="3048"/>
                  </a:lnTo>
                  <a:lnTo>
                    <a:pt x="2466" y="3070"/>
                  </a:lnTo>
                  <a:lnTo>
                    <a:pt x="2489" y="3150"/>
                  </a:lnTo>
                  <a:lnTo>
                    <a:pt x="2546" y="3276"/>
                  </a:lnTo>
                  <a:lnTo>
                    <a:pt x="2557" y="3333"/>
                  </a:lnTo>
                  <a:lnTo>
                    <a:pt x="2546" y="3390"/>
                  </a:lnTo>
                  <a:lnTo>
                    <a:pt x="2489" y="3413"/>
                  </a:lnTo>
                  <a:lnTo>
                    <a:pt x="2466" y="3436"/>
                  </a:lnTo>
                  <a:lnTo>
                    <a:pt x="2546" y="3481"/>
                  </a:lnTo>
                  <a:lnTo>
                    <a:pt x="2660" y="3527"/>
                  </a:lnTo>
                  <a:lnTo>
                    <a:pt x="2728" y="3710"/>
                  </a:lnTo>
                  <a:close/>
                  <a:moveTo>
                    <a:pt x="2158" y="3185"/>
                  </a:moveTo>
                  <a:lnTo>
                    <a:pt x="2089" y="3139"/>
                  </a:lnTo>
                  <a:lnTo>
                    <a:pt x="2055" y="3093"/>
                  </a:lnTo>
                  <a:lnTo>
                    <a:pt x="1952" y="2991"/>
                  </a:lnTo>
                  <a:lnTo>
                    <a:pt x="1918" y="2979"/>
                  </a:lnTo>
                  <a:lnTo>
                    <a:pt x="1884" y="3036"/>
                  </a:lnTo>
                  <a:lnTo>
                    <a:pt x="1941" y="3048"/>
                  </a:lnTo>
                  <a:lnTo>
                    <a:pt x="2066" y="3150"/>
                  </a:lnTo>
                  <a:lnTo>
                    <a:pt x="2123" y="3173"/>
                  </a:lnTo>
                  <a:close/>
                  <a:moveTo>
                    <a:pt x="3196" y="2614"/>
                  </a:moveTo>
                  <a:lnTo>
                    <a:pt x="3185" y="2568"/>
                  </a:lnTo>
                  <a:lnTo>
                    <a:pt x="3173" y="2568"/>
                  </a:lnTo>
                  <a:lnTo>
                    <a:pt x="3128" y="2580"/>
                  </a:lnTo>
                  <a:lnTo>
                    <a:pt x="3082" y="2705"/>
                  </a:lnTo>
                  <a:lnTo>
                    <a:pt x="3128" y="2705"/>
                  </a:lnTo>
                  <a:close/>
                  <a:moveTo>
                    <a:pt x="685" y="2454"/>
                  </a:moveTo>
                  <a:lnTo>
                    <a:pt x="663" y="2409"/>
                  </a:lnTo>
                  <a:lnTo>
                    <a:pt x="617" y="2431"/>
                  </a:lnTo>
                  <a:lnTo>
                    <a:pt x="549" y="2431"/>
                  </a:lnTo>
                  <a:lnTo>
                    <a:pt x="514" y="2454"/>
                  </a:lnTo>
                  <a:lnTo>
                    <a:pt x="457" y="2454"/>
                  </a:lnTo>
                  <a:lnTo>
                    <a:pt x="412" y="2477"/>
                  </a:lnTo>
                  <a:lnTo>
                    <a:pt x="469" y="2591"/>
                  </a:lnTo>
                  <a:lnTo>
                    <a:pt x="514" y="2637"/>
                  </a:lnTo>
                  <a:lnTo>
                    <a:pt x="526" y="2785"/>
                  </a:lnTo>
                  <a:lnTo>
                    <a:pt x="560" y="2797"/>
                  </a:lnTo>
                  <a:lnTo>
                    <a:pt x="549" y="2899"/>
                  </a:lnTo>
                  <a:lnTo>
                    <a:pt x="697" y="2911"/>
                  </a:lnTo>
                  <a:lnTo>
                    <a:pt x="754" y="2797"/>
                  </a:lnTo>
                  <a:lnTo>
                    <a:pt x="754" y="2751"/>
                  </a:lnTo>
                  <a:lnTo>
                    <a:pt x="754" y="2740"/>
                  </a:lnTo>
                  <a:lnTo>
                    <a:pt x="754" y="2705"/>
                  </a:lnTo>
                  <a:lnTo>
                    <a:pt x="754" y="2682"/>
                  </a:lnTo>
                  <a:lnTo>
                    <a:pt x="754" y="2557"/>
                  </a:lnTo>
                  <a:lnTo>
                    <a:pt x="720" y="2477"/>
                  </a:lnTo>
                  <a:lnTo>
                    <a:pt x="663" y="2568"/>
                  </a:lnTo>
                  <a:lnTo>
                    <a:pt x="606" y="2523"/>
                  </a:lnTo>
                  <a:lnTo>
                    <a:pt x="685" y="2466"/>
                  </a:lnTo>
                  <a:close/>
                  <a:moveTo>
                    <a:pt x="2523" y="2500"/>
                  </a:moveTo>
                  <a:lnTo>
                    <a:pt x="2386" y="2294"/>
                  </a:lnTo>
                  <a:lnTo>
                    <a:pt x="2386" y="2272"/>
                  </a:lnTo>
                  <a:lnTo>
                    <a:pt x="2317" y="2055"/>
                  </a:lnTo>
                  <a:lnTo>
                    <a:pt x="2272" y="2043"/>
                  </a:lnTo>
                  <a:lnTo>
                    <a:pt x="2260" y="2055"/>
                  </a:lnTo>
                  <a:lnTo>
                    <a:pt x="2238" y="2078"/>
                  </a:lnTo>
                  <a:lnTo>
                    <a:pt x="2295" y="2135"/>
                  </a:lnTo>
                  <a:lnTo>
                    <a:pt x="2295" y="2192"/>
                  </a:lnTo>
                  <a:lnTo>
                    <a:pt x="2340" y="2226"/>
                  </a:lnTo>
                  <a:lnTo>
                    <a:pt x="2397" y="2386"/>
                  </a:lnTo>
                  <a:lnTo>
                    <a:pt x="2454" y="2431"/>
                  </a:lnTo>
                  <a:lnTo>
                    <a:pt x="2443" y="2477"/>
                  </a:lnTo>
                  <a:lnTo>
                    <a:pt x="2386" y="2523"/>
                  </a:lnTo>
                  <a:lnTo>
                    <a:pt x="2374" y="2557"/>
                  </a:lnTo>
                  <a:lnTo>
                    <a:pt x="2386" y="2557"/>
                  </a:lnTo>
                  <a:lnTo>
                    <a:pt x="2466" y="2534"/>
                  </a:lnTo>
                  <a:lnTo>
                    <a:pt x="2523" y="2534"/>
                  </a:lnTo>
                  <a:close/>
                  <a:moveTo>
                    <a:pt x="1028" y="1758"/>
                  </a:moveTo>
                  <a:lnTo>
                    <a:pt x="1096" y="1724"/>
                  </a:lnTo>
                  <a:lnTo>
                    <a:pt x="1096" y="1724"/>
                  </a:lnTo>
                  <a:lnTo>
                    <a:pt x="1062" y="1701"/>
                  </a:lnTo>
                  <a:lnTo>
                    <a:pt x="959" y="1701"/>
                  </a:lnTo>
                  <a:lnTo>
                    <a:pt x="902" y="1712"/>
                  </a:lnTo>
                  <a:lnTo>
                    <a:pt x="868" y="1735"/>
                  </a:lnTo>
                  <a:lnTo>
                    <a:pt x="891" y="1758"/>
                  </a:lnTo>
                  <a:lnTo>
                    <a:pt x="948" y="1769"/>
                  </a:lnTo>
                  <a:close/>
                  <a:moveTo>
                    <a:pt x="685" y="2043"/>
                  </a:moveTo>
                  <a:lnTo>
                    <a:pt x="617" y="1952"/>
                  </a:lnTo>
                  <a:lnTo>
                    <a:pt x="571" y="1827"/>
                  </a:lnTo>
                  <a:lnTo>
                    <a:pt x="549" y="1769"/>
                  </a:lnTo>
                  <a:lnTo>
                    <a:pt x="560" y="1701"/>
                  </a:lnTo>
                  <a:lnTo>
                    <a:pt x="514" y="1644"/>
                  </a:lnTo>
                  <a:lnTo>
                    <a:pt x="434" y="1587"/>
                  </a:lnTo>
                  <a:lnTo>
                    <a:pt x="389" y="1598"/>
                  </a:lnTo>
                  <a:lnTo>
                    <a:pt x="400" y="1758"/>
                  </a:lnTo>
                  <a:lnTo>
                    <a:pt x="377" y="1838"/>
                  </a:lnTo>
                  <a:lnTo>
                    <a:pt x="263" y="1998"/>
                  </a:lnTo>
                  <a:lnTo>
                    <a:pt x="275" y="2055"/>
                  </a:lnTo>
                  <a:lnTo>
                    <a:pt x="275" y="2055"/>
                  </a:lnTo>
                  <a:lnTo>
                    <a:pt x="286" y="2078"/>
                  </a:lnTo>
                  <a:lnTo>
                    <a:pt x="218" y="2135"/>
                  </a:lnTo>
                  <a:lnTo>
                    <a:pt x="218" y="2100"/>
                  </a:lnTo>
                  <a:lnTo>
                    <a:pt x="138" y="2112"/>
                  </a:lnTo>
                  <a:lnTo>
                    <a:pt x="172" y="2180"/>
                  </a:lnTo>
                  <a:lnTo>
                    <a:pt x="263" y="2237"/>
                  </a:lnTo>
                  <a:lnTo>
                    <a:pt x="297" y="2249"/>
                  </a:lnTo>
                  <a:lnTo>
                    <a:pt x="343" y="2226"/>
                  </a:lnTo>
                  <a:lnTo>
                    <a:pt x="343" y="2294"/>
                  </a:lnTo>
                  <a:lnTo>
                    <a:pt x="389" y="2351"/>
                  </a:lnTo>
                  <a:lnTo>
                    <a:pt x="400" y="2409"/>
                  </a:lnTo>
                  <a:lnTo>
                    <a:pt x="446" y="2363"/>
                  </a:lnTo>
                  <a:lnTo>
                    <a:pt x="526" y="2340"/>
                  </a:lnTo>
                  <a:lnTo>
                    <a:pt x="560" y="2306"/>
                  </a:lnTo>
                  <a:lnTo>
                    <a:pt x="663" y="2249"/>
                  </a:lnTo>
                  <a:lnTo>
                    <a:pt x="663" y="2226"/>
                  </a:lnTo>
                  <a:lnTo>
                    <a:pt x="674" y="2135"/>
                  </a:lnTo>
                  <a:close/>
                  <a:moveTo>
                    <a:pt x="1644" y="1324"/>
                  </a:moveTo>
                  <a:lnTo>
                    <a:pt x="1598" y="1256"/>
                  </a:lnTo>
                  <a:lnTo>
                    <a:pt x="1587" y="1267"/>
                  </a:lnTo>
                  <a:lnTo>
                    <a:pt x="1576" y="1324"/>
                  </a:lnTo>
                  <a:lnTo>
                    <a:pt x="1530" y="1381"/>
                  </a:lnTo>
                  <a:lnTo>
                    <a:pt x="1598" y="1370"/>
                  </a:lnTo>
                  <a:lnTo>
                    <a:pt x="1655" y="1381"/>
                  </a:lnTo>
                  <a:lnTo>
                    <a:pt x="1747" y="1450"/>
                  </a:lnTo>
                  <a:lnTo>
                    <a:pt x="1849" y="1484"/>
                  </a:lnTo>
                  <a:lnTo>
                    <a:pt x="1884" y="1564"/>
                  </a:lnTo>
                  <a:lnTo>
                    <a:pt x="1975" y="1655"/>
                  </a:lnTo>
                  <a:lnTo>
                    <a:pt x="1975" y="1735"/>
                  </a:lnTo>
                  <a:lnTo>
                    <a:pt x="1918" y="1827"/>
                  </a:lnTo>
                  <a:lnTo>
                    <a:pt x="1895" y="1929"/>
                  </a:lnTo>
                  <a:lnTo>
                    <a:pt x="1815" y="1941"/>
                  </a:lnTo>
                  <a:lnTo>
                    <a:pt x="1827" y="1952"/>
                  </a:lnTo>
                  <a:lnTo>
                    <a:pt x="1872" y="1998"/>
                  </a:lnTo>
                  <a:lnTo>
                    <a:pt x="1884" y="2055"/>
                  </a:lnTo>
                  <a:lnTo>
                    <a:pt x="1918" y="2078"/>
                  </a:lnTo>
                  <a:lnTo>
                    <a:pt x="1918" y="1986"/>
                  </a:lnTo>
                  <a:lnTo>
                    <a:pt x="1952" y="1872"/>
                  </a:lnTo>
                  <a:lnTo>
                    <a:pt x="2009" y="1678"/>
                  </a:lnTo>
                  <a:lnTo>
                    <a:pt x="1998" y="1644"/>
                  </a:lnTo>
                  <a:lnTo>
                    <a:pt x="1952" y="1598"/>
                  </a:lnTo>
                  <a:lnTo>
                    <a:pt x="1861" y="1473"/>
                  </a:lnTo>
                  <a:lnTo>
                    <a:pt x="1758" y="1427"/>
                  </a:lnTo>
                  <a:close/>
                  <a:moveTo>
                    <a:pt x="389" y="195"/>
                  </a:moveTo>
                  <a:lnTo>
                    <a:pt x="320" y="138"/>
                  </a:lnTo>
                  <a:lnTo>
                    <a:pt x="286" y="195"/>
                  </a:lnTo>
                  <a:lnTo>
                    <a:pt x="286" y="217"/>
                  </a:lnTo>
                  <a:lnTo>
                    <a:pt x="275" y="252"/>
                  </a:lnTo>
                  <a:lnTo>
                    <a:pt x="206" y="309"/>
                  </a:lnTo>
                  <a:lnTo>
                    <a:pt x="126" y="332"/>
                  </a:lnTo>
                  <a:lnTo>
                    <a:pt x="35" y="240"/>
                  </a:lnTo>
                  <a:lnTo>
                    <a:pt x="1" y="229"/>
                  </a:lnTo>
                  <a:lnTo>
                    <a:pt x="115" y="389"/>
                  </a:lnTo>
                  <a:lnTo>
                    <a:pt x="160" y="400"/>
                  </a:lnTo>
                  <a:lnTo>
                    <a:pt x="218" y="400"/>
                  </a:lnTo>
                  <a:lnTo>
                    <a:pt x="343" y="354"/>
                  </a:lnTo>
                  <a:lnTo>
                    <a:pt x="571" y="286"/>
                  </a:lnTo>
                  <a:lnTo>
                    <a:pt x="811" y="252"/>
                  </a:lnTo>
                  <a:lnTo>
                    <a:pt x="834" y="229"/>
                  </a:lnTo>
                  <a:lnTo>
                    <a:pt x="811" y="183"/>
                  </a:lnTo>
                  <a:lnTo>
                    <a:pt x="697" y="217"/>
                  </a:lnTo>
                  <a:lnTo>
                    <a:pt x="560" y="195"/>
                  </a:lnTo>
                  <a:lnTo>
                    <a:pt x="526" y="229"/>
                  </a:lnTo>
                  <a:lnTo>
                    <a:pt x="469" y="229"/>
                  </a:lnTo>
                  <a:close/>
                  <a:moveTo>
                    <a:pt x="1256" y="936"/>
                  </a:moveTo>
                  <a:lnTo>
                    <a:pt x="1290" y="902"/>
                  </a:lnTo>
                  <a:lnTo>
                    <a:pt x="1347" y="640"/>
                  </a:lnTo>
                  <a:lnTo>
                    <a:pt x="1461" y="560"/>
                  </a:lnTo>
                  <a:lnTo>
                    <a:pt x="1473" y="389"/>
                  </a:lnTo>
                  <a:lnTo>
                    <a:pt x="1404" y="309"/>
                  </a:lnTo>
                  <a:lnTo>
                    <a:pt x="1347" y="286"/>
                  </a:lnTo>
                  <a:lnTo>
                    <a:pt x="1325" y="252"/>
                  </a:lnTo>
                  <a:lnTo>
                    <a:pt x="1347" y="229"/>
                  </a:lnTo>
                  <a:lnTo>
                    <a:pt x="1313" y="217"/>
                  </a:lnTo>
                  <a:lnTo>
                    <a:pt x="1279" y="183"/>
                  </a:lnTo>
                  <a:lnTo>
                    <a:pt x="1222" y="103"/>
                  </a:lnTo>
                  <a:lnTo>
                    <a:pt x="1165" y="46"/>
                  </a:lnTo>
                  <a:lnTo>
                    <a:pt x="1062" y="23"/>
                  </a:lnTo>
                  <a:lnTo>
                    <a:pt x="971" y="12"/>
                  </a:lnTo>
                  <a:lnTo>
                    <a:pt x="914" y="1"/>
                  </a:lnTo>
                  <a:lnTo>
                    <a:pt x="845" y="35"/>
                  </a:lnTo>
                  <a:lnTo>
                    <a:pt x="959" y="35"/>
                  </a:lnTo>
                  <a:lnTo>
                    <a:pt x="1176" y="80"/>
                  </a:lnTo>
                  <a:lnTo>
                    <a:pt x="1279" y="297"/>
                  </a:lnTo>
                  <a:lnTo>
                    <a:pt x="1347" y="354"/>
                  </a:lnTo>
                  <a:lnTo>
                    <a:pt x="1359" y="411"/>
                  </a:lnTo>
                  <a:lnTo>
                    <a:pt x="1325" y="468"/>
                  </a:lnTo>
                  <a:lnTo>
                    <a:pt x="1325" y="526"/>
                  </a:lnTo>
                  <a:lnTo>
                    <a:pt x="1290" y="594"/>
                  </a:lnTo>
                  <a:lnTo>
                    <a:pt x="1279" y="708"/>
                  </a:lnTo>
                  <a:lnTo>
                    <a:pt x="1233" y="765"/>
                  </a:lnTo>
                  <a:lnTo>
                    <a:pt x="1131" y="834"/>
                  </a:lnTo>
                  <a:lnTo>
                    <a:pt x="1188" y="868"/>
                  </a:lnTo>
                  <a:lnTo>
                    <a:pt x="1233" y="9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505;p34">
              <a:extLst>
                <a:ext uri="{FF2B5EF4-FFF2-40B4-BE49-F238E27FC236}">
                  <a16:creationId xmlns:a16="http://schemas.microsoft.com/office/drawing/2014/main" id="{B7C6DD5D-6B26-AAB3-ED6F-B60AD05CD1B2}"/>
                </a:ext>
              </a:extLst>
            </p:cNvPr>
            <p:cNvSpPr/>
            <p:nvPr/>
          </p:nvSpPr>
          <p:spPr>
            <a:xfrm>
              <a:off x="2482900" y="2377725"/>
              <a:ext cx="4300" cy="2900"/>
            </a:xfrm>
            <a:custGeom>
              <a:avLst/>
              <a:gdLst/>
              <a:ahLst/>
              <a:cxnLst/>
              <a:rect l="l" t="t" r="r" b="b"/>
              <a:pathLst>
                <a:path w="172" h="116" extrusionOk="0">
                  <a:moveTo>
                    <a:pt x="114" y="81"/>
                  </a:moveTo>
                  <a:lnTo>
                    <a:pt x="171" y="1"/>
                  </a:lnTo>
                  <a:lnTo>
                    <a:pt x="149" y="1"/>
                  </a:lnTo>
                  <a:lnTo>
                    <a:pt x="80" y="69"/>
                  </a:lnTo>
                  <a:lnTo>
                    <a:pt x="0" y="92"/>
                  </a:lnTo>
                  <a:lnTo>
                    <a:pt x="12" y="115"/>
                  </a:lnTo>
                  <a:lnTo>
                    <a:pt x="23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506;p34">
              <a:extLst>
                <a:ext uri="{FF2B5EF4-FFF2-40B4-BE49-F238E27FC236}">
                  <a16:creationId xmlns:a16="http://schemas.microsoft.com/office/drawing/2014/main" id="{C75B2677-963E-FCB1-17F0-AC40B0C6706D}"/>
                </a:ext>
              </a:extLst>
            </p:cNvPr>
            <p:cNvSpPr/>
            <p:nvPr/>
          </p:nvSpPr>
          <p:spPr>
            <a:xfrm>
              <a:off x="2535100" y="2809975"/>
              <a:ext cx="4300" cy="6025"/>
            </a:xfrm>
            <a:custGeom>
              <a:avLst/>
              <a:gdLst/>
              <a:ahLst/>
              <a:cxnLst/>
              <a:rect l="l" t="t" r="r" b="b"/>
              <a:pathLst>
                <a:path w="172" h="241" extrusionOk="0">
                  <a:moveTo>
                    <a:pt x="115" y="206"/>
                  </a:moveTo>
                  <a:lnTo>
                    <a:pt x="172" y="149"/>
                  </a:lnTo>
                  <a:lnTo>
                    <a:pt x="138" y="114"/>
                  </a:lnTo>
                  <a:lnTo>
                    <a:pt x="46" y="0"/>
                  </a:lnTo>
                  <a:lnTo>
                    <a:pt x="1" y="12"/>
                  </a:lnTo>
                  <a:lnTo>
                    <a:pt x="1" y="149"/>
                  </a:lnTo>
                  <a:lnTo>
                    <a:pt x="23" y="194"/>
                  </a:lnTo>
                  <a:lnTo>
                    <a:pt x="92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507;p34">
              <a:extLst>
                <a:ext uri="{FF2B5EF4-FFF2-40B4-BE49-F238E27FC236}">
                  <a16:creationId xmlns:a16="http://schemas.microsoft.com/office/drawing/2014/main" id="{21E962CC-3426-ED9C-EB57-AD05B4D48395}"/>
                </a:ext>
              </a:extLst>
            </p:cNvPr>
            <p:cNvSpPr/>
            <p:nvPr/>
          </p:nvSpPr>
          <p:spPr>
            <a:xfrm>
              <a:off x="4582175" y="3370025"/>
              <a:ext cx="25700" cy="22850"/>
            </a:xfrm>
            <a:custGeom>
              <a:avLst/>
              <a:gdLst/>
              <a:ahLst/>
              <a:cxnLst/>
              <a:rect l="l" t="t" r="r" b="b"/>
              <a:pathLst>
                <a:path w="1028" h="914" extrusionOk="0">
                  <a:moveTo>
                    <a:pt x="434" y="856"/>
                  </a:moveTo>
                  <a:lnTo>
                    <a:pt x="377" y="799"/>
                  </a:lnTo>
                  <a:lnTo>
                    <a:pt x="320" y="799"/>
                  </a:lnTo>
                  <a:lnTo>
                    <a:pt x="320" y="834"/>
                  </a:lnTo>
                  <a:lnTo>
                    <a:pt x="331" y="891"/>
                  </a:lnTo>
                  <a:lnTo>
                    <a:pt x="491" y="913"/>
                  </a:lnTo>
                  <a:close/>
                  <a:moveTo>
                    <a:pt x="993" y="651"/>
                  </a:moveTo>
                  <a:lnTo>
                    <a:pt x="970" y="651"/>
                  </a:lnTo>
                  <a:lnTo>
                    <a:pt x="947" y="662"/>
                  </a:lnTo>
                  <a:lnTo>
                    <a:pt x="936" y="685"/>
                  </a:lnTo>
                  <a:lnTo>
                    <a:pt x="913" y="731"/>
                  </a:lnTo>
                  <a:lnTo>
                    <a:pt x="879" y="731"/>
                  </a:lnTo>
                  <a:lnTo>
                    <a:pt x="845" y="731"/>
                  </a:lnTo>
                  <a:lnTo>
                    <a:pt x="788" y="731"/>
                  </a:lnTo>
                  <a:lnTo>
                    <a:pt x="902" y="799"/>
                  </a:lnTo>
                  <a:lnTo>
                    <a:pt x="970" y="879"/>
                  </a:lnTo>
                  <a:lnTo>
                    <a:pt x="1004" y="902"/>
                  </a:lnTo>
                  <a:lnTo>
                    <a:pt x="1016" y="879"/>
                  </a:lnTo>
                  <a:lnTo>
                    <a:pt x="1027" y="777"/>
                  </a:lnTo>
                  <a:close/>
                  <a:moveTo>
                    <a:pt x="194" y="491"/>
                  </a:moveTo>
                  <a:lnTo>
                    <a:pt x="217" y="446"/>
                  </a:lnTo>
                  <a:lnTo>
                    <a:pt x="194" y="343"/>
                  </a:lnTo>
                  <a:lnTo>
                    <a:pt x="137" y="229"/>
                  </a:lnTo>
                  <a:lnTo>
                    <a:pt x="148" y="35"/>
                  </a:lnTo>
                  <a:lnTo>
                    <a:pt x="114" y="0"/>
                  </a:lnTo>
                  <a:lnTo>
                    <a:pt x="69" y="0"/>
                  </a:lnTo>
                  <a:lnTo>
                    <a:pt x="57" y="23"/>
                  </a:lnTo>
                  <a:lnTo>
                    <a:pt x="46" y="58"/>
                  </a:lnTo>
                  <a:lnTo>
                    <a:pt x="0" y="343"/>
                  </a:lnTo>
                  <a:lnTo>
                    <a:pt x="57" y="434"/>
                  </a:lnTo>
                  <a:lnTo>
                    <a:pt x="103" y="446"/>
                  </a:lnTo>
                  <a:lnTo>
                    <a:pt x="171" y="50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508;p34">
              <a:extLst>
                <a:ext uri="{FF2B5EF4-FFF2-40B4-BE49-F238E27FC236}">
                  <a16:creationId xmlns:a16="http://schemas.microsoft.com/office/drawing/2014/main" id="{C277068C-FDAE-0E1B-C41C-BD7D0084C828}"/>
                </a:ext>
              </a:extLst>
            </p:cNvPr>
            <p:cNvSpPr/>
            <p:nvPr/>
          </p:nvSpPr>
          <p:spPr>
            <a:xfrm>
              <a:off x="3219825" y="2722100"/>
              <a:ext cx="52250" cy="53950"/>
            </a:xfrm>
            <a:custGeom>
              <a:avLst/>
              <a:gdLst/>
              <a:ahLst/>
              <a:cxnLst/>
              <a:rect l="l" t="t" r="r" b="b"/>
              <a:pathLst>
                <a:path w="2090" h="2158" extrusionOk="0">
                  <a:moveTo>
                    <a:pt x="765" y="2112"/>
                  </a:moveTo>
                  <a:lnTo>
                    <a:pt x="777" y="2055"/>
                  </a:lnTo>
                  <a:lnTo>
                    <a:pt x="743" y="1975"/>
                  </a:lnTo>
                  <a:lnTo>
                    <a:pt x="708" y="1952"/>
                  </a:lnTo>
                  <a:lnTo>
                    <a:pt x="617" y="2009"/>
                  </a:lnTo>
                  <a:lnTo>
                    <a:pt x="606" y="2055"/>
                  </a:lnTo>
                  <a:lnTo>
                    <a:pt x="617" y="2100"/>
                  </a:lnTo>
                  <a:lnTo>
                    <a:pt x="663" y="2146"/>
                  </a:lnTo>
                  <a:lnTo>
                    <a:pt x="697" y="2157"/>
                  </a:lnTo>
                  <a:close/>
                  <a:moveTo>
                    <a:pt x="1656" y="1872"/>
                  </a:moveTo>
                  <a:lnTo>
                    <a:pt x="1713" y="1838"/>
                  </a:lnTo>
                  <a:lnTo>
                    <a:pt x="1713" y="1746"/>
                  </a:lnTo>
                  <a:lnTo>
                    <a:pt x="1701" y="1701"/>
                  </a:lnTo>
                  <a:lnTo>
                    <a:pt x="1644" y="1701"/>
                  </a:lnTo>
                  <a:lnTo>
                    <a:pt x="1610" y="1758"/>
                  </a:lnTo>
                  <a:lnTo>
                    <a:pt x="1610" y="1769"/>
                  </a:lnTo>
                  <a:lnTo>
                    <a:pt x="1610" y="1826"/>
                  </a:lnTo>
                  <a:lnTo>
                    <a:pt x="1644" y="1872"/>
                  </a:lnTo>
                  <a:close/>
                  <a:moveTo>
                    <a:pt x="1462" y="1986"/>
                  </a:moveTo>
                  <a:lnTo>
                    <a:pt x="1393" y="1861"/>
                  </a:lnTo>
                  <a:lnTo>
                    <a:pt x="1348" y="1838"/>
                  </a:lnTo>
                  <a:lnTo>
                    <a:pt x="1256" y="1746"/>
                  </a:lnTo>
                  <a:lnTo>
                    <a:pt x="1256" y="1701"/>
                  </a:lnTo>
                  <a:lnTo>
                    <a:pt x="1222" y="1689"/>
                  </a:lnTo>
                  <a:lnTo>
                    <a:pt x="1222" y="1712"/>
                  </a:lnTo>
                  <a:lnTo>
                    <a:pt x="1222" y="1769"/>
                  </a:lnTo>
                  <a:lnTo>
                    <a:pt x="1188" y="1838"/>
                  </a:lnTo>
                  <a:lnTo>
                    <a:pt x="1188" y="1918"/>
                  </a:lnTo>
                  <a:lnTo>
                    <a:pt x="1245" y="2032"/>
                  </a:lnTo>
                  <a:lnTo>
                    <a:pt x="1302" y="2055"/>
                  </a:lnTo>
                  <a:lnTo>
                    <a:pt x="1405" y="2066"/>
                  </a:lnTo>
                  <a:close/>
                  <a:moveTo>
                    <a:pt x="1907" y="868"/>
                  </a:moveTo>
                  <a:lnTo>
                    <a:pt x="1907" y="948"/>
                  </a:lnTo>
                  <a:lnTo>
                    <a:pt x="1861" y="1039"/>
                  </a:lnTo>
                  <a:lnTo>
                    <a:pt x="1930" y="1085"/>
                  </a:lnTo>
                  <a:lnTo>
                    <a:pt x="1975" y="1096"/>
                  </a:lnTo>
                  <a:lnTo>
                    <a:pt x="2055" y="1039"/>
                  </a:lnTo>
                  <a:lnTo>
                    <a:pt x="2089" y="970"/>
                  </a:lnTo>
                  <a:lnTo>
                    <a:pt x="2078" y="925"/>
                  </a:lnTo>
                  <a:lnTo>
                    <a:pt x="2032" y="891"/>
                  </a:lnTo>
                  <a:lnTo>
                    <a:pt x="1987" y="868"/>
                  </a:lnTo>
                  <a:lnTo>
                    <a:pt x="1975" y="891"/>
                  </a:lnTo>
                  <a:close/>
                  <a:moveTo>
                    <a:pt x="994" y="514"/>
                  </a:moveTo>
                  <a:lnTo>
                    <a:pt x="845" y="503"/>
                  </a:lnTo>
                  <a:lnTo>
                    <a:pt x="765" y="468"/>
                  </a:lnTo>
                  <a:lnTo>
                    <a:pt x="743" y="468"/>
                  </a:lnTo>
                  <a:lnTo>
                    <a:pt x="743" y="514"/>
                  </a:lnTo>
                  <a:lnTo>
                    <a:pt x="800" y="628"/>
                  </a:lnTo>
                  <a:lnTo>
                    <a:pt x="834" y="560"/>
                  </a:lnTo>
                  <a:lnTo>
                    <a:pt x="857" y="548"/>
                  </a:lnTo>
                  <a:lnTo>
                    <a:pt x="971" y="571"/>
                  </a:lnTo>
                  <a:lnTo>
                    <a:pt x="1028" y="560"/>
                  </a:lnTo>
                  <a:lnTo>
                    <a:pt x="1017" y="548"/>
                  </a:lnTo>
                  <a:close/>
                  <a:moveTo>
                    <a:pt x="1941" y="491"/>
                  </a:moveTo>
                  <a:lnTo>
                    <a:pt x="1930" y="411"/>
                  </a:lnTo>
                  <a:lnTo>
                    <a:pt x="1930" y="320"/>
                  </a:lnTo>
                  <a:lnTo>
                    <a:pt x="1907" y="320"/>
                  </a:lnTo>
                  <a:lnTo>
                    <a:pt x="1861" y="343"/>
                  </a:lnTo>
                  <a:lnTo>
                    <a:pt x="1872" y="446"/>
                  </a:lnTo>
                  <a:lnTo>
                    <a:pt x="1884" y="457"/>
                  </a:lnTo>
                  <a:lnTo>
                    <a:pt x="1918" y="525"/>
                  </a:lnTo>
                  <a:close/>
                  <a:moveTo>
                    <a:pt x="366" y="343"/>
                  </a:moveTo>
                  <a:lnTo>
                    <a:pt x="366" y="320"/>
                  </a:lnTo>
                  <a:lnTo>
                    <a:pt x="320" y="240"/>
                  </a:lnTo>
                  <a:lnTo>
                    <a:pt x="275" y="263"/>
                  </a:lnTo>
                  <a:lnTo>
                    <a:pt x="218" y="286"/>
                  </a:lnTo>
                  <a:lnTo>
                    <a:pt x="206" y="331"/>
                  </a:lnTo>
                  <a:lnTo>
                    <a:pt x="263" y="354"/>
                  </a:lnTo>
                  <a:lnTo>
                    <a:pt x="286" y="354"/>
                  </a:lnTo>
                  <a:close/>
                  <a:moveTo>
                    <a:pt x="149" y="217"/>
                  </a:moveTo>
                  <a:lnTo>
                    <a:pt x="263" y="126"/>
                  </a:lnTo>
                  <a:lnTo>
                    <a:pt x="286" y="92"/>
                  </a:lnTo>
                  <a:lnTo>
                    <a:pt x="263" y="12"/>
                  </a:lnTo>
                  <a:lnTo>
                    <a:pt x="195" y="0"/>
                  </a:lnTo>
                  <a:lnTo>
                    <a:pt x="24" y="92"/>
                  </a:lnTo>
                  <a:lnTo>
                    <a:pt x="1" y="115"/>
                  </a:lnTo>
                  <a:lnTo>
                    <a:pt x="24" y="160"/>
                  </a:lnTo>
                  <a:lnTo>
                    <a:pt x="35" y="229"/>
                  </a:lnTo>
                  <a:lnTo>
                    <a:pt x="58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509;p34">
              <a:extLst>
                <a:ext uri="{FF2B5EF4-FFF2-40B4-BE49-F238E27FC236}">
                  <a16:creationId xmlns:a16="http://schemas.microsoft.com/office/drawing/2014/main" id="{1B9CD6D7-6A6B-3AFE-DEC5-3150DEA05911}"/>
                </a:ext>
              </a:extLst>
            </p:cNvPr>
            <p:cNvSpPr/>
            <p:nvPr/>
          </p:nvSpPr>
          <p:spPr>
            <a:xfrm>
              <a:off x="2116850" y="2663600"/>
              <a:ext cx="33975" cy="11150"/>
            </a:xfrm>
            <a:custGeom>
              <a:avLst/>
              <a:gdLst/>
              <a:ahLst/>
              <a:cxnLst/>
              <a:rect l="l" t="t" r="r" b="b"/>
              <a:pathLst>
                <a:path w="1359" h="446" extrusionOk="0">
                  <a:moveTo>
                    <a:pt x="35" y="389"/>
                  </a:moveTo>
                  <a:lnTo>
                    <a:pt x="12" y="343"/>
                  </a:lnTo>
                  <a:lnTo>
                    <a:pt x="0" y="355"/>
                  </a:lnTo>
                  <a:lnTo>
                    <a:pt x="0" y="446"/>
                  </a:lnTo>
                  <a:lnTo>
                    <a:pt x="69" y="446"/>
                  </a:lnTo>
                  <a:lnTo>
                    <a:pt x="103" y="446"/>
                  </a:lnTo>
                  <a:lnTo>
                    <a:pt x="137" y="412"/>
                  </a:lnTo>
                  <a:lnTo>
                    <a:pt x="229" y="412"/>
                  </a:lnTo>
                  <a:lnTo>
                    <a:pt x="217" y="389"/>
                  </a:lnTo>
                  <a:lnTo>
                    <a:pt x="103" y="378"/>
                  </a:lnTo>
                  <a:lnTo>
                    <a:pt x="92" y="389"/>
                  </a:lnTo>
                  <a:lnTo>
                    <a:pt x="57" y="400"/>
                  </a:lnTo>
                  <a:close/>
                  <a:moveTo>
                    <a:pt x="1176" y="58"/>
                  </a:moveTo>
                  <a:lnTo>
                    <a:pt x="1176" y="58"/>
                  </a:lnTo>
                  <a:lnTo>
                    <a:pt x="1153" y="47"/>
                  </a:lnTo>
                  <a:lnTo>
                    <a:pt x="1142" y="47"/>
                  </a:lnTo>
                  <a:lnTo>
                    <a:pt x="1096" y="58"/>
                  </a:lnTo>
                  <a:lnTo>
                    <a:pt x="1084" y="58"/>
                  </a:lnTo>
                  <a:lnTo>
                    <a:pt x="1073" y="58"/>
                  </a:lnTo>
                  <a:lnTo>
                    <a:pt x="1050" y="69"/>
                  </a:lnTo>
                  <a:lnTo>
                    <a:pt x="1039" y="92"/>
                  </a:lnTo>
                  <a:lnTo>
                    <a:pt x="1073" y="92"/>
                  </a:lnTo>
                  <a:lnTo>
                    <a:pt x="1130" y="58"/>
                  </a:lnTo>
                  <a:lnTo>
                    <a:pt x="1153" y="58"/>
                  </a:lnTo>
                  <a:close/>
                  <a:moveTo>
                    <a:pt x="1278" y="47"/>
                  </a:moveTo>
                  <a:lnTo>
                    <a:pt x="1358" y="12"/>
                  </a:lnTo>
                  <a:lnTo>
                    <a:pt x="1358" y="12"/>
                  </a:lnTo>
                  <a:lnTo>
                    <a:pt x="1336" y="1"/>
                  </a:lnTo>
                  <a:lnTo>
                    <a:pt x="1324" y="1"/>
                  </a:lnTo>
                  <a:lnTo>
                    <a:pt x="1313" y="12"/>
                  </a:lnTo>
                  <a:lnTo>
                    <a:pt x="1301" y="12"/>
                  </a:lnTo>
                  <a:lnTo>
                    <a:pt x="1221" y="58"/>
                  </a:lnTo>
                  <a:lnTo>
                    <a:pt x="1256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510;p34">
              <a:extLst>
                <a:ext uri="{FF2B5EF4-FFF2-40B4-BE49-F238E27FC236}">
                  <a16:creationId xmlns:a16="http://schemas.microsoft.com/office/drawing/2014/main" id="{1641A466-C83C-059C-FF00-FA4D33F96DC0}"/>
                </a:ext>
              </a:extLst>
            </p:cNvPr>
            <p:cNvSpPr/>
            <p:nvPr/>
          </p:nvSpPr>
          <p:spPr>
            <a:xfrm>
              <a:off x="2502300" y="2757475"/>
              <a:ext cx="4300" cy="9150"/>
            </a:xfrm>
            <a:custGeom>
              <a:avLst/>
              <a:gdLst/>
              <a:ahLst/>
              <a:cxnLst/>
              <a:rect l="l" t="t" r="r" b="b"/>
              <a:pathLst>
                <a:path w="172" h="366" extrusionOk="0">
                  <a:moveTo>
                    <a:pt x="126" y="343"/>
                  </a:moveTo>
                  <a:lnTo>
                    <a:pt x="171" y="240"/>
                  </a:lnTo>
                  <a:lnTo>
                    <a:pt x="160" y="103"/>
                  </a:lnTo>
                  <a:lnTo>
                    <a:pt x="126" y="46"/>
                  </a:lnTo>
                  <a:lnTo>
                    <a:pt x="12" y="1"/>
                  </a:lnTo>
                  <a:lnTo>
                    <a:pt x="12" y="23"/>
                  </a:lnTo>
                  <a:lnTo>
                    <a:pt x="0" y="103"/>
                  </a:lnTo>
                  <a:lnTo>
                    <a:pt x="46" y="217"/>
                  </a:lnTo>
                  <a:lnTo>
                    <a:pt x="57" y="36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511;p34">
              <a:extLst>
                <a:ext uri="{FF2B5EF4-FFF2-40B4-BE49-F238E27FC236}">
                  <a16:creationId xmlns:a16="http://schemas.microsoft.com/office/drawing/2014/main" id="{3065E056-94F5-B281-23E9-7FFF41A6105A}"/>
                </a:ext>
              </a:extLst>
            </p:cNvPr>
            <p:cNvSpPr/>
            <p:nvPr/>
          </p:nvSpPr>
          <p:spPr>
            <a:xfrm>
              <a:off x="2671775" y="4270150"/>
              <a:ext cx="55925" cy="22575"/>
            </a:xfrm>
            <a:custGeom>
              <a:avLst/>
              <a:gdLst/>
              <a:ahLst/>
              <a:cxnLst/>
              <a:rect l="l" t="t" r="r" b="b"/>
              <a:pathLst>
                <a:path w="2237" h="903" extrusionOk="0">
                  <a:moveTo>
                    <a:pt x="1130" y="834"/>
                  </a:moveTo>
                  <a:lnTo>
                    <a:pt x="1118" y="788"/>
                  </a:lnTo>
                  <a:lnTo>
                    <a:pt x="1061" y="766"/>
                  </a:lnTo>
                  <a:lnTo>
                    <a:pt x="1027" y="743"/>
                  </a:lnTo>
                  <a:lnTo>
                    <a:pt x="1039" y="777"/>
                  </a:lnTo>
                  <a:lnTo>
                    <a:pt x="1061" y="823"/>
                  </a:lnTo>
                  <a:lnTo>
                    <a:pt x="1073" y="845"/>
                  </a:lnTo>
                  <a:lnTo>
                    <a:pt x="1096" y="857"/>
                  </a:lnTo>
                  <a:close/>
                  <a:moveTo>
                    <a:pt x="1917" y="651"/>
                  </a:moveTo>
                  <a:lnTo>
                    <a:pt x="1894" y="629"/>
                  </a:lnTo>
                  <a:lnTo>
                    <a:pt x="1872" y="629"/>
                  </a:lnTo>
                  <a:lnTo>
                    <a:pt x="1849" y="663"/>
                  </a:lnTo>
                  <a:lnTo>
                    <a:pt x="1883" y="708"/>
                  </a:lnTo>
                  <a:lnTo>
                    <a:pt x="1940" y="720"/>
                  </a:lnTo>
                  <a:close/>
                  <a:moveTo>
                    <a:pt x="69" y="446"/>
                  </a:moveTo>
                  <a:lnTo>
                    <a:pt x="57" y="480"/>
                  </a:lnTo>
                  <a:lnTo>
                    <a:pt x="0" y="492"/>
                  </a:lnTo>
                  <a:lnTo>
                    <a:pt x="34" y="537"/>
                  </a:lnTo>
                  <a:lnTo>
                    <a:pt x="114" y="594"/>
                  </a:lnTo>
                  <a:lnTo>
                    <a:pt x="171" y="594"/>
                  </a:lnTo>
                  <a:lnTo>
                    <a:pt x="183" y="549"/>
                  </a:lnTo>
                  <a:lnTo>
                    <a:pt x="171" y="457"/>
                  </a:lnTo>
                  <a:lnTo>
                    <a:pt x="126" y="457"/>
                  </a:lnTo>
                  <a:close/>
                  <a:moveTo>
                    <a:pt x="468" y="161"/>
                  </a:moveTo>
                  <a:lnTo>
                    <a:pt x="342" y="115"/>
                  </a:lnTo>
                  <a:lnTo>
                    <a:pt x="285" y="81"/>
                  </a:lnTo>
                  <a:lnTo>
                    <a:pt x="240" y="81"/>
                  </a:lnTo>
                  <a:lnTo>
                    <a:pt x="297" y="138"/>
                  </a:lnTo>
                  <a:lnTo>
                    <a:pt x="320" y="161"/>
                  </a:lnTo>
                  <a:lnTo>
                    <a:pt x="331" y="195"/>
                  </a:lnTo>
                  <a:lnTo>
                    <a:pt x="411" y="229"/>
                  </a:lnTo>
                  <a:lnTo>
                    <a:pt x="502" y="275"/>
                  </a:lnTo>
                  <a:lnTo>
                    <a:pt x="559" y="320"/>
                  </a:lnTo>
                  <a:lnTo>
                    <a:pt x="548" y="332"/>
                  </a:lnTo>
                  <a:lnTo>
                    <a:pt x="434" y="377"/>
                  </a:lnTo>
                  <a:lnTo>
                    <a:pt x="388" y="377"/>
                  </a:lnTo>
                  <a:lnTo>
                    <a:pt x="354" y="389"/>
                  </a:lnTo>
                  <a:lnTo>
                    <a:pt x="411" y="423"/>
                  </a:lnTo>
                  <a:lnTo>
                    <a:pt x="502" y="400"/>
                  </a:lnTo>
                  <a:lnTo>
                    <a:pt x="525" y="389"/>
                  </a:lnTo>
                  <a:lnTo>
                    <a:pt x="559" y="389"/>
                  </a:lnTo>
                  <a:lnTo>
                    <a:pt x="605" y="400"/>
                  </a:lnTo>
                  <a:lnTo>
                    <a:pt x="605" y="435"/>
                  </a:lnTo>
                  <a:lnTo>
                    <a:pt x="582" y="457"/>
                  </a:lnTo>
                  <a:lnTo>
                    <a:pt x="559" y="492"/>
                  </a:lnTo>
                  <a:lnTo>
                    <a:pt x="502" y="537"/>
                  </a:lnTo>
                  <a:lnTo>
                    <a:pt x="411" y="594"/>
                  </a:lnTo>
                  <a:lnTo>
                    <a:pt x="297" y="594"/>
                  </a:lnTo>
                  <a:lnTo>
                    <a:pt x="205" y="686"/>
                  </a:lnTo>
                  <a:lnTo>
                    <a:pt x="331" y="766"/>
                  </a:lnTo>
                  <a:lnTo>
                    <a:pt x="434" y="800"/>
                  </a:lnTo>
                  <a:lnTo>
                    <a:pt x="559" y="800"/>
                  </a:lnTo>
                  <a:lnTo>
                    <a:pt x="559" y="788"/>
                  </a:lnTo>
                  <a:lnTo>
                    <a:pt x="582" y="777"/>
                  </a:lnTo>
                  <a:lnTo>
                    <a:pt x="628" y="777"/>
                  </a:lnTo>
                  <a:lnTo>
                    <a:pt x="639" y="766"/>
                  </a:lnTo>
                  <a:lnTo>
                    <a:pt x="673" y="708"/>
                  </a:lnTo>
                  <a:lnTo>
                    <a:pt x="673" y="617"/>
                  </a:lnTo>
                  <a:lnTo>
                    <a:pt x="696" y="617"/>
                  </a:lnTo>
                  <a:lnTo>
                    <a:pt x="742" y="629"/>
                  </a:lnTo>
                  <a:lnTo>
                    <a:pt x="845" y="617"/>
                  </a:lnTo>
                  <a:lnTo>
                    <a:pt x="890" y="606"/>
                  </a:lnTo>
                  <a:lnTo>
                    <a:pt x="970" y="480"/>
                  </a:lnTo>
                  <a:lnTo>
                    <a:pt x="1027" y="366"/>
                  </a:lnTo>
                  <a:lnTo>
                    <a:pt x="1061" y="309"/>
                  </a:lnTo>
                  <a:lnTo>
                    <a:pt x="1096" y="275"/>
                  </a:lnTo>
                  <a:lnTo>
                    <a:pt x="1118" y="252"/>
                  </a:lnTo>
                  <a:lnTo>
                    <a:pt x="1130" y="206"/>
                  </a:lnTo>
                  <a:lnTo>
                    <a:pt x="1176" y="172"/>
                  </a:lnTo>
                  <a:lnTo>
                    <a:pt x="1176" y="138"/>
                  </a:lnTo>
                  <a:lnTo>
                    <a:pt x="1118" y="104"/>
                  </a:lnTo>
                  <a:lnTo>
                    <a:pt x="1073" y="81"/>
                  </a:lnTo>
                  <a:lnTo>
                    <a:pt x="1027" y="115"/>
                  </a:lnTo>
                  <a:lnTo>
                    <a:pt x="1004" y="104"/>
                  </a:lnTo>
                  <a:lnTo>
                    <a:pt x="867" y="149"/>
                  </a:lnTo>
                  <a:lnTo>
                    <a:pt x="810" y="149"/>
                  </a:lnTo>
                  <a:lnTo>
                    <a:pt x="776" y="115"/>
                  </a:lnTo>
                  <a:lnTo>
                    <a:pt x="719" y="104"/>
                  </a:lnTo>
                  <a:lnTo>
                    <a:pt x="662" y="115"/>
                  </a:lnTo>
                  <a:lnTo>
                    <a:pt x="582" y="195"/>
                  </a:lnTo>
                  <a:close/>
                  <a:moveTo>
                    <a:pt x="571" y="104"/>
                  </a:moveTo>
                  <a:lnTo>
                    <a:pt x="582" y="58"/>
                  </a:lnTo>
                  <a:lnTo>
                    <a:pt x="571" y="35"/>
                  </a:lnTo>
                  <a:lnTo>
                    <a:pt x="502" y="1"/>
                  </a:lnTo>
                  <a:lnTo>
                    <a:pt x="434" y="1"/>
                  </a:lnTo>
                  <a:lnTo>
                    <a:pt x="457" y="81"/>
                  </a:lnTo>
                  <a:lnTo>
                    <a:pt x="491" y="104"/>
                  </a:lnTo>
                  <a:close/>
                  <a:moveTo>
                    <a:pt x="1415" y="1"/>
                  </a:moveTo>
                  <a:lnTo>
                    <a:pt x="1358" y="1"/>
                  </a:lnTo>
                  <a:lnTo>
                    <a:pt x="1415" y="81"/>
                  </a:lnTo>
                  <a:lnTo>
                    <a:pt x="1301" y="195"/>
                  </a:lnTo>
                  <a:lnTo>
                    <a:pt x="1324" y="275"/>
                  </a:lnTo>
                  <a:lnTo>
                    <a:pt x="1370" y="332"/>
                  </a:lnTo>
                  <a:lnTo>
                    <a:pt x="1381" y="366"/>
                  </a:lnTo>
                  <a:lnTo>
                    <a:pt x="1370" y="377"/>
                  </a:lnTo>
                  <a:lnTo>
                    <a:pt x="1312" y="389"/>
                  </a:lnTo>
                  <a:lnTo>
                    <a:pt x="1267" y="400"/>
                  </a:lnTo>
                  <a:lnTo>
                    <a:pt x="1244" y="446"/>
                  </a:lnTo>
                  <a:lnTo>
                    <a:pt x="1118" y="571"/>
                  </a:lnTo>
                  <a:lnTo>
                    <a:pt x="1141" y="606"/>
                  </a:lnTo>
                  <a:lnTo>
                    <a:pt x="1096" y="708"/>
                  </a:lnTo>
                  <a:lnTo>
                    <a:pt x="1130" y="743"/>
                  </a:lnTo>
                  <a:lnTo>
                    <a:pt x="1244" y="845"/>
                  </a:lnTo>
                  <a:lnTo>
                    <a:pt x="1358" y="902"/>
                  </a:lnTo>
                  <a:lnTo>
                    <a:pt x="1358" y="800"/>
                  </a:lnTo>
                  <a:lnTo>
                    <a:pt x="1415" y="788"/>
                  </a:lnTo>
                  <a:lnTo>
                    <a:pt x="1472" y="823"/>
                  </a:lnTo>
                  <a:lnTo>
                    <a:pt x="1529" y="788"/>
                  </a:lnTo>
                  <a:lnTo>
                    <a:pt x="1404" y="651"/>
                  </a:lnTo>
                  <a:lnTo>
                    <a:pt x="1438" y="651"/>
                  </a:lnTo>
                  <a:lnTo>
                    <a:pt x="1803" y="720"/>
                  </a:lnTo>
                  <a:lnTo>
                    <a:pt x="1780" y="663"/>
                  </a:lnTo>
                  <a:lnTo>
                    <a:pt x="1769" y="629"/>
                  </a:lnTo>
                  <a:lnTo>
                    <a:pt x="1723" y="571"/>
                  </a:lnTo>
                  <a:lnTo>
                    <a:pt x="1940" y="514"/>
                  </a:lnTo>
                  <a:lnTo>
                    <a:pt x="2009" y="480"/>
                  </a:lnTo>
                  <a:lnTo>
                    <a:pt x="2043" y="435"/>
                  </a:lnTo>
                  <a:lnTo>
                    <a:pt x="2123" y="423"/>
                  </a:lnTo>
                  <a:lnTo>
                    <a:pt x="2237" y="377"/>
                  </a:lnTo>
                  <a:lnTo>
                    <a:pt x="2225" y="366"/>
                  </a:lnTo>
                  <a:lnTo>
                    <a:pt x="2237" y="320"/>
                  </a:lnTo>
                  <a:lnTo>
                    <a:pt x="2180" y="286"/>
                  </a:lnTo>
                  <a:lnTo>
                    <a:pt x="2111" y="275"/>
                  </a:lnTo>
                  <a:lnTo>
                    <a:pt x="2123" y="229"/>
                  </a:lnTo>
                  <a:lnTo>
                    <a:pt x="2203" y="218"/>
                  </a:lnTo>
                  <a:lnTo>
                    <a:pt x="2088" y="115"/>
                  </a:lnTo>
                  <a:lnTo>
                    <a:pt x="2043" y="104"/>
                  </a:lnTo>
                  <a:lnTo>
                    <a:pt x="1894" y="115"/>
                  </a:lnTo>
                  <a:lnTo>
                    <a:pt x="1860" y="138"/>
                  </a:lnTo>
                  <a:lnTo>
                    <a:pt x="1860" y="161"/>
                  </a:lnTo>
                  <a:lnTo>
                    <a:pt x="1872" y="206"/>
                  </a:lnTo>
                  <a:lnTo>
                    <a:pt x="1917" y="252"/>
                  </a:lnTo>
                  <a:lnTo>
                    <a:pt x="1929" y="275"/>
                  </a:lnTo>
                  <a:lnTo>
                    <a:pt x="1894" y="263"/>
                  </a:lnTo>
                  <a:lnTo>
                    <a:pt x="1746" y="206"/>
                  </a:lnTo>
                  <a:lnTo>
                    <a:pt x="1712" y="195"/>
                  </a:lnTo>
                  <a:lnTo>
                    <a:pt x="1689" y="138"/>
                  </a:lnTo>
                  <a:lnTo>
                    <a:pt x="1712" y="115"/>
                  </a:lnTo>
                  <a:lnTo>
                    <a:pt x="1758" y="138"/>
                  </a:lnTo>
                  <a:lnTo>
                    <a:pt x="1769" y="92"/>
                  </a:lnTo>
                  <a:lnTo>
                    <a:pt x="1712" y="47"/>
                  </a:lnTo>
                  <a:lnTo>
                    <a:pt x="1655" y="35"/>
                  </a:lnTo>
                  <a:lnTo>
                    <a:pt x="1529" y="4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512;p34">
              <a:extLst>
                <a:ext uri="{FF2B5EF4-FFF2-40B4-BE49-F238E27FC236}">
                  <a16:creationId xmlns:a16="http://schemas.microsoft.com/office/drawing/2014/main" id="{745856DE-78F6-1F25-3FD4-B428420AD27F}"/>
                </a:ext>
              </a:extLst>
            </p:cNvPr>
            <p:cNvSpPr/>
            <p:nvPr/>
          </p:nvSpPr>
          <p:spPr>
            <a:xfrm>
              <a:off x="3605000" y="1719250"/>
              <a:ext cx="16275" cy="19425"/>
            </a:xfrm>
            <a:custGeom>
              <a:avLst/>
              <a:gdLst/>
              <a:ahLst/>
              <a:cxnLst/>
              <a:rect l="l" t="t" r="r" b="b"/>
              <a:pathLst>
                <a:path w="651" h="777" extrusionOk="0">
                  <a:moveTo>
                    <a:pt x="423" y="754"/>
                  </a:moveTo>
                  <a:lnTo>
                    <a:pt x="423" y="720"/>
                  </a:lnTo>
                  <a:lnTo>
                    <a:pt x="400" y="674"/>
                  </a:lnTo>
                  <a:lnTo>
                    <a:pt x="400" y="640"/>
                  </a:lnTo>
                  <a:lnTo>
                    <a:pt x="388" y="640"/>
                  </a:lnTo>
                  <a:lnTo>
                    <a:pt x="320" y="628"/>
                  </a:lnTo>
                  <a:lnTo>
                    <a:pt x="308" y="605"/>
                  </a:lnTo>
                  <a:lnTo>
                    <a:pt x="286" y="605"/>
                  </a:lnTo>
                  <a:lnTo>
                    <a:pt x="286" y="628"/>
                  </a:lnTo>
                  <a:lnTo>
                    <a:pt x="308" y="685"/>
                  </a:lnTo>
                  <a:lnTo>
                    <a:pt x="377" y="742"/>
                  </a:lnTo>
                  <a:lnTo>
                    <a:pt x="411" y="777"/>
                  </a:lnTo>
                  <a:lnTo>
                    <a:pt x="434" y="777"/>
                  </a:lnTo>
                  <a:close/>
                  <a:moveTo>
                    <a:pt x="491" y="457"/>
                  </a:moveTo>
                  <a:lnTo>
                    <a:pt x="491" y="446"/>
                  </a:lnTo>
                  <a:lnTo>
                    <a:pt x="457" y="411"/>
                  </a:lnTo>
                  <a:lnTo>
                    <a:pt x="388" y="389"/>
                  </a:lnTo>
                  <a:lnTo>
                    <a:pt x="354" y="377"/>
                  </a:lnTo>
                  <a:lnTo>
                    <a:pt x="331" y="389"/>
                  </a:lnTo>
                  <a:lnTo>
                    <a:pt x="331" y="411"/>
                  </a:lnTo>
                  <a:lnTo>
                    <a:pt x="343" y="434"/>
                  </a:lnTo>
                  <a:lnTo>
                    <a:pt x="400" y="446"/>
                  </a:lnTo>
                  <a:lnTo>
                    <a:pt x="457" y="491"/>
                  </a:lnTo>
                  <a:lnTo>
                    <a:pt x="468" y="491"/>
                  </a:lnTo>
                  <a:close/>
                  <a:moveTo>
                    <a:pt x="149" y="183"/>
                  </a:moveTo>
                  <a:lnTo>
                    <a:pt x="114" y="172"/>
                  </a:lnTo>
                  <a:lnTo>
                    <a:pt x="46" y="183"/>
                  </a:lnTo>
                  <a:lnTo>
                    <a:pt x="0" y="183"/>
                  </a:lnTo>
                  <a:lnTo>
                    <a:pt x="23" y="229"/>
                  </a:lnTo>
                  <a:lnTo>
                    <a:pt x="103" y="263"/>
                  </a:lnTo>
                  <a:lnTo>
                    <a:pt x="149" y="263"/>
                  </a:lnTo>
                  <a:lnTo>
                    <a:pt x="194" y="263"/>
                  </a:lnTo>
                  <a:lnTo>
                    <a:pt x="217" y="240"/>
                  </a:lnTo>
                  <a:lnTo>
                    <a:pt x="206" y="217"/>
                  </a:lnTo>
                  <a:close/>
                  <a:moveTo>
                    <a:pt x="502" y="115"/>
                  </a:moveTo>
                  <a:lnTo>
                    <a:pt x="388" y="92"/>
                  </a:lnTo>
                  <a:lnTo>
                    <a:pt x="308" y="46"/>
                  </a:lnTo>
                  <a:lnTo>
                    <a:pt x="160" y="58"/>
                  </a:lnTo>
                  <a:lnTo>
                    <a:pt x="263" y="217"/>
                  </a:lnTo>
                  <a:lnTo>
                    <a:pt x="377" y="320"/>
                  </a:lnTo>
                  <a:lnTo>
                    <a:pt x="434" y="343"/>
                  </a:lnTo>
                  <a:lnTo>
                    <a:pt x="434" y="332"/>
                  </a:lnTo>
                  <a:lnTo>
                    <a:pt x="434" y="297"/>
                  </a:lnTo>
                  <a:lnTo>
                    <a:pt x="377" y="229"/>
                  </a:lnTo>
                  <a:lnTo>
                    <a:pt x="366" y="217"/>
                  </a:lnTo>
                  <a:lnTo>
                    <a:pt x="366" y="206"/>
                  </a:lnTo>
                  <a:lnTo>
                    <a:pt x="377" y="183"/>
                  </a:lnTo>
                  <a:lnTo>
                    <a:pt x="400" y="183"/>
                  </a:lnTo>
                  <a:lnTo>
                    <a:pt x="445" y="217"/>
                  </a:lnTo>
                  <a:lnTo>
                    <a:pt x="480" y="217"/>
                  </a:lnTo>
                  <a:close/>
                  <a:moveTo>
                    <a:pt x="651" y="92"/>
                  </a:moveTo>
                  <a:lnTo>
                    <a:pt x="605" y="58"/>
                  </a:lnTo>
                  <a:lnTo>
                    <a:pt x="548" y="1"/>
                  </a:lnTo>
                  <a:lnTo>
                    <a:pt x="548" y="69"/>
                  </a:lnTo>
                  <a:lnTo>
                    <a:pt x="548" y="115"/>
                  </a:lnTo>
                  <a:lnTo>
                    <a:pt x="548" y="126"/>
                  </a:lnTo>
                  <a:lnTo>
                    <a:pt x="560" y="126"/>
                  </a:lnTo>
                  <a:lnTo>
                    <a:pt x="605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513;p34">
              <a:extLst>
                <a:ext uri="{FF2B5EF4-FFF2-40B4-BE49-F238E27FC236}">
                  <a16:creationId xmlns:a16="http://schemas.microsoft.com/office/drawing/2014/main" id="{BB15CB19-0588-02FF-2684-6870CF9DE20B}"/>
                </a:ext>
              </a:extLst>
            </p:cNvPr>
            <p:cNvSpPr/>
            <p:nvPr/>
          </p:nvSpPr>
          <p:spPr>
            <a:xfrm>
              <a:off x="2490875" y="2834500"/>
              <a:ext cx="4025" cy="5175"/>
            </a:xfrm>
            <a:custGeom>
              <a:avLst/>
              <a:gdLst/>
              <a:ahLst/>
              <a:cxnLst/>
              <a:rect l="l" t="t" r="r" b="b"/>
              <a:pathLst>
                <a:path w="161" h="207" extrusionOk="0">
                  <a:moveTo>
                    <a:pt x="58" y="195"/>
                  </a:moveTo>
                  <a:lnTo>
                    <a:pt x="138" y="172"/>
                  </a:lnTo>
                  <a:lnTo>
                    <a:pt x="160" y="12"/>
                  </a:lnTo>
                  <a:lnTo>
                    <a:pt x="115" y="1"/>
                  </a:lnTo>
                  <a:lnTo>
                    <a:pt x="81" y="46"/>
                  </a:lnTo>
                  <a:lnTo>
                    <a:pt x="35" y="115"/>
                  </a:lnTo>
                  <a:lnTo>
                    <a:pt x="35" y="172"/>
                  </a:lnTo>
                  <a:lnTo>
                    <a:pt x="1" y="20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514;p34">
              <a:extLst>
                <a:ext uri="{FF2B5EF4-FFF2-40B4-BE49-F238E27FC236}">
                  <a16:creationId xmlns:a16="http://schemas.microsoft.com/office/drawing/2014/main" id="{84B06790-638A-3308-B998-475FEF4C9F75}"/>
                </a:ext>
              </a:extLst>
            </p:cNvPr>
            <p:cNvSpPr/>
            <p:nvPr/>
          </p:nvSpPr>
          <p:spPr>
            <a:xfrm>
              <a:off x="5953900" y="2600000"/>
              <a:ext cx="8875" cy="8850"/>
            </a:xfrm>
            <a:custGeom>
              <a:avLst/>
              <a:gdLst/>
              <a:ahLst/>
              <a:cxnLst/>
              <a:rect l="l" t="t" r="r" b="b"/>
              <a:pathLst>
                <a:path w="355" h="354" extrusionOk="0">
                  <a:moveTo>
                    <a:pt x="309" y="331"/>
                  </a:moveTo>
                  <a:lnTo>
                    <a:pt x="309" y="308"/>
                  </a:lnTo>
                  <a:lnTo>
                    <a:pt x="309" y="274"/>
                  </a:lnTo>
                  <a:lnTo>
                    <a:pt x="252" y="251"/>
                  </a:lnTo>
                  <a:lnTo>
                    <a:pt x="218" y="251"/>
                  </a:lnTo>
                  <a:lnTo>
                    <a:pt x="229" y="274"/>
                  </a:lnTo>
                  <a:lnTo>
                    <a:pt x="286" y="354"/>
                  </a:lnTo>
                  <a:close/>
                  <a:moveTo>
                    <a:pt x="126" y="331"/>
                  </a:moveTo>
                  <a:lnTo>
                    <a:pt x="115" y="262"/>
                  </a:lnTo>
                  <a:lnTo>
                    <a:pt x="138" y="217"/>
                  </a:lnTo>
                  <a:lnTo>
                    <a:pt x="12" y="262"/>
                  </a:lnTo>
                  <a:lnTo>
                    <a:pt x="1" y="308"/>
                  </a:lnTo>
                  <a:lnTo>
                    <a:pt x="1" y="320"/>
                  </a:lnTo>
                  <a:lnTo>
                    <a:pt x="24" y="331"/>
                  </a:lnTo>
                  <a:close/>
                  <a:moveTo>
                    <a:pt x="355" y="160"/>
                  </a:moveTo>
                  <a:lnTo>
                    <a:pt x="343" y="126"/>
                  </a:lnTo>
                  <a:lnTo>
                    <a:pt x="309" y="103"/>
                  </a:lnTo>
                  <a:lnTo>
                    <a:pt x="298" y="57"/>
                  </a:lnTo>
                  <a:lnTo>
                    <a:pt x="286" y="34"/>
                  </a:lnTo>
                  <a:lnTo>
                    <a:pt x="286" y="34"/>
                  </a:lnTo>
                  <a:lnTo>
                    <a:pt x="241" y="23"/>
                  </a:lnTo>
                  <a:lnTo>
                    <a:pt x="218" y="0"/>
                  </a:lnTo>
                  <a:lnTo>
                    <a:pt x="161" y="0"/>
                  </a:lnTo>
                  <a:lnTo>
                    <a:pt x="138" y="23"/>
                  </a:lnTo>
                  <a:lnTo>
                    <a:pt x="115" y="23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80"/>
                  </a:lnTo>
                  <a:lnTo>
                    <a:pt x="12" y="137"/>
                  </a:lnTo>
                  <a:lnTo>
                    <a:pt x="12" y="160"/>
                  </a:lnTo>
                  <a:lnTo>
                    <a:pt x="58" y="194"/>
                  </a:lnTo>
                  <a:lnTo>
                    <a:pt x="126" y="171"/>
                  </a:lnTo>
                  <a:lnTo>
                    <a:pt x="218" y="205"/>
                  </a:lnTo>
                  <a:lnTo>
                    <a:pt x="332" y="251"/>
                  </a:lnTo>
                  <a:lnTo>
                    <a:pt x="332" y="217"/>
                  </a:lnTo>
                  <a:lnTo>
                    <a:pt x="332" y="1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515;p34">
              <a:extLst>
                <a:ext uri="{FF2B5EF4-FFF2-40B4-BE49-F238E27FC236}">
                  <a16:creationId xmlns:a16="http://schemas.microsoft.com/office/drawing/2014/main" id="{24ADDA3C-BEA5-E282-8709-348B89DA1587}"/>
                </a:ext>
              </a:extLst>
            </p:cNvPr>
            <p:cNvSpPr/>
            <p:nvPr/>
          </p:nvSpPr>
          <p:spPr>
            <a:xfrm>
              <a:off x="2478900" y="2717250"/>
              <a:ext cx="5725" cy="7150"/>
            </a:xfrm>
            <a:custGeom>
              <a:avLst/>
              <a:gdLst/>
              <a:ahLst/>
              <a:cxnLst/>
              <a:rect l="l" t="t" r="r" b="b"/>
              <a:pathLst>
                <a:path w="229" h="286" extrusionOk="0">
                  <a:moveTo>
                    <a:pt x="229" y="251"/>
                  </a:moveTo>
                  <a:lnTo>
                    <a:pt x="229" y="206"/>
                  </a:lnTo>
                  <a:lnTo>
                    <a:pt x="194" y="183"/>
                  </a:lnTo>
                  <a:lnTo>
                    <a:pt x="160" y="183"/>
                  </a:lnTo>
                  <a:lnTo>
                    <a:pt x="160" y="251"/>
                  </a:lnTo>
                  <a:lnTo>
                    <a:pt x="183" y="286"/>
                  </a:lnTo>
                  <a:close/>
                  <a:moveTo>
                    <a:pt x="160" y="149"/>
                  </a:moveTo>
                  <a:lnTo>
                    <a:pt x="137" y="126"/>
                  </a:lnTo>
                  <a:lnTo>
                    <a:pt x="126" y="115"/>
                  </a:lnTo>
                  <a:lnTo>
                    <a:pt x="92" y="57"/>
                  </a:lnTo>
                  <a:lnTo>
                    <a:pt x="35" y="0"/>
                  </a:lnTo>
                  <a:lnTo>
                    <a:pt x="12" y="12"/>
                  </a:lnTo>
                  <a:lnTo>
                    <a:pt x="0" y="3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35" y="92"/>
                  </a:lnTo>
                  <a:lnTo>
                    <a:pt x="92" y="115"/>
                  </a:lnTo>
                  <a:lnTo>
                    <a:pt x="126" y="17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516;p34">
              <a:extLst>
                <a:ext uri="{FF2B5EF4-FFF2-40B4-BE49-F238E27FC236}">
                  <a16:creationId xmlns:a16="http://schemas.microsoft.com/office/drawing/2014/main" id="{E329B02B-1002-16AF-4579-58EEA5406032}"/>
                </a:ext>
              </a:extLst>
            </p:cNvPr>
            <p:cNvSpPr/>
            <p:nvPr/>
          </p:nvSpPr>
          <p:spPr>
            <a:xfrm>
              <a:off x="2507725" y="2792275"/>
              <a:ext cx="4000" cy="8600"/>
            </a:xfrm>
            <a:custGeom>
              <a:avLst/>
              <a:gdLst/>
              <a:ahLst/>
              <a:cxnLst/>
              <a:rect l="l" t="t" r="r" b="b"/>
              <a:pathLst>
                <a:path w="160" h="344" extrusionOk="0">
                  <a:moveTo>
                    <a:pt x="148" y="252"/>
                  </a:moveTo>
                  <a:lnTo>
                    <a:pt x="160" y="81"/>
                  </a:lnTo>
                  <a:lnTo>
                    <a:pt x="148" y="1"/>
                  </a:lnTo>
                  <a:lnTo>
                    <a:pt x="114" y="24"/>
                  </a:lnTo>
                  <a:lnTo>
                    <a:pt x="69" y="81"/>
                  </a:lnTo>
                  <a:lnTo>
                    <a:pt x="11" y="161"/>
                  </a:lnTo>
                  <a:lnTo>
                    <a:pt x="0" y="206"/>
                  </a:lnTo>
                  <a:lnTo>
                    <a:pt x="0" y="286"/>
                  </a:lnTo>
                  <a:lnTo>
                    <a:pt x="91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517;p34">
              <a:extLst>
                <a:ext uri="{FF2B5EF4-FFF2-40B4-BE49-F238E27FC236}">
                  <a16:creationId xmlns:a16="http://schemas.microsoft.com/office/drawing/2014/main" id="{F4F45D4B-B384-0B1C-356A-15FA87939437}"/>
                </a:ext>
              </a:extLst>
            </p:cNvPr>
            <p:cNvSpPr/>
            <p:nvPr/>
          </p:nvSpPr>
          <p:spPr>
            <a:xfrm>
              <a:off x="3889450" y="2042500"/>
              <a:ext cx="2300" cy="4875"/>
            </a:xfrm>
            <a:custGeom>
              <a:avLst/>
              <a:gdLst/>
              <a:ahLst/>
              <a:cxnLst/>
              <a:rect l="l" t="t" r="r" b="b"/>
              <a:pathLst>
                <a:path w="92" h="195" extrusionOk="0">
                  <a:moveTo>
                    <a:pt x="80" y="195"/>
                  </a:moveTo>
                  <a:lnTo>
                    <a:pt x="80" y="172"/>
                  </a:lnTo>
                  <a:lnTo>
                    <a:pt x="92" y="138"/>
                  </a:lnTo>
                  <a:lnTo>
                    <a:pt x="80" y="126"/>
                  </a:lnTo>
                  <a:lnTo>
                    <a:pt x="69" y="92"/>
                  </a:lnTo>
                  <a:lnTo>
                    <a:pt x="57" y="81"/>
                  </a:lnTo>
                  <a:lnTo>
                    <a:pt x="57" y="58"/>
                  </a:lnTo>
                  <a:lnTo>
                    <a:pt x="35" y="35"/>
                  </a:lnTo>
                  <a:lnTo>
                    <a:pt x="35" y="12"/>
                  </a:lnTo>
                  <a:lnTo>
                    <a:pt x="23" y="1"/>
                  </a:lnTo>
                  <a:lnTo>
                    <a:pt x="0" y="81"/>
                  </a:lnTo>
                  <a:lnTo>
                    <a:pt x="0" y="149"/>
                  </a:lnTo>
                  <a:lnTo>
                    <a:pt x="12" y="183"/>
                  </a:lnTo>
                  <a:lnTo>
                    <a:pt x="23" y="1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518;p34">
              <a:extLst>
                <a:ext uri="{FF2B5EF4-FFF2-40B4-BE49-F238E27FC236}">
                  <a16:creationId xmlns:a16="http://schemas.microsoft.com/office/drawing/2014/main" id="{F7357864-F16A-D396-A57B-636BF8680002}"/>
                </a:ext>
              </a:extLst>
            </p:cNvPr>
            <p:cNvSpPr/>
            <p:nvPr/>
          </p:nvSpPr>
          <p:spPr>
            <a:xfrm>
              <a:off x="5191300" y="3015675"/>
              <a:ext cx="2300" cy="23125"/>
            </a:xfrm>
            <a:custGeom>
              <a:avLst/>
              <a:gdLst/>
              <a:ahLst/>
              <a:cxnLst/>
              <a:rect l="l" t="t" r="r" b="b"/>
              <a:pathLst>
                <a:path w="92" h="925" extrusionOk="0">
                  <a:moveTo>
                    <a:pt x="34" y="925"/>
                  </a:moveTo>
                  <a:lnTo>
                    <a:pt x="46" y="914"/>
                  </a:lnTo>
                  <a:lnTo>
                    <a:pt x="46" y="879"/>
                  </a:lnTo>
                  <a:lnTo>
                    <a:pt x="34" y="868"/>
                  </a:lnTo>
                  <a:lnTo>
                    <a:pt x="23" y="868"/>
                  </a:lnTo>
                  <a:lnTo>
                    <a:pt x="0" y="902"/>
                  </a:lnTo>
                  <a:lnTo>
                    <a:pt x="0" y="914"/>
                  </a:lnTo>
                  <a:lnTo>
                    <a:pt x="0" y="925"/>
                  </a:lnTo>
                  <a:close/>
                  <a:moveTo>
                    <a:pt x="80" y="80"/>
                  </a:moveTo>
                  <a:lnTo>
                    <a:pt x="91" y="58"/>
                  </a:lnTo>
                  <a:lnTo>
                    <a:pt x="91" y="46"/>
                  </a:lnTo>
                  <a:lnTo>
                    <a:pt x="91" y="23"/>
                  </a:lnTo>
                  <a:lnTo>
                    <a:pt x="91" y="12"/>
                  </a:lnTo>
                  <a:lnTo>
                    <a:pt x="91" y="1"/>
                  </a:lnTo>
                  <a:lnTo>
                    <a:pt x="80" y="12"/>
                  </a:lnTo>
                  <a:lnTo>
                    <a:pt x="57" y="46"/>
                  </a:lnTo>
                  <a:lnTo>
                    <a:pt x="57" y="58"/>
                  </a:lnTo>
                  <a:lnTo>
                    <a:pt x="46" y="69"/>
                  </a:lnTo>
                  <a:lnTo>
                    <a:pt x="46" y="80"/>
                  </a:lnTo>
                  <a:lnTo>
                    <a:pt x="57" y="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519;p34">
              <a:extLst>
                <a:ext uri="{FF2B5EF4-FFF2-40B4-BE49-F238E27FC236}">
                  <a16:creationId xmlns:a16="http://schemas.microsoft.com/office/drawing/2014/main" id="{6CBF80DF-A19B-C01A-D2CF-03622E4D4C86}"/>
                </a:ext>
              </a:extLst>
            </p:cNvPr>
            <p:cNvSpPr/>
            <p:nvPr/>
          </p:nvSpPr>
          <p:spPr>
            <a:xfrm>
              <a:off x="3988150" y="2293000"/>
              <a:ext cx="7450" cy="6300"/>
            </a:xfrm>
            <a:custGeom>
              <a:avLst/>
              <a:gdLst/>
              <a:ahLst/>
              <a:cxnLst/>
              <a:rect l="l" t="t" r="r" b="b"/>
              <a:pathLst>
                <a:path w="298" h="252" extrusionOk="0">
                  <a:moveTo>
                    <a:pt x="298" y="217"/>
                  </a:moveTo>
                  <a:lnTo>
                    <a:pt x="263" y="195"/>
                  </a:lnTo>
                  <a:lnTo>
                    <a:pt x="195" y="115"/>
                  </a:lnTo>
                  <a:lnTo>
                    <a:pt x="126" y="103"/>
                  </a:lnTo>
                  <a:lnTo>
                    <a:pt x="138" y="195"/>
                  </a:lnTo>
                  <a:lnTo>
                    <a:pt x="195" y="252"/>
                  </a:lnTo>
                  <a:lnTo>
                    <a:pt x="263" y="252"/>
                  </a:lnTo>
                  <a:close/>
                  <a:moveTo>
                    <a:pt x="92" y="46"/>
                  </a:moveTo>
                  <a:lnTo>
                    <a:pt x="92" y="46"/>
                  </a:lnTo>
                  <a:lnTo>
                    <a:pt x="92" y="23"/>
                  </a:lnTo>
                  <a:lnTo>
                    <a:pt x="58" y="1"/>
                  </a:lnTo>
                  <a:lnTo>
                    <a:pt x="1" y="23"/>
                  </a:lnTo>
                  <a:lnTo>
                    <a:pt x="12" y="35"/>
                  </a:lnTo>
                  <a:lnTo>
                    <a:pt x="58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520;p34">
              <a:extLst>
                <a:ext uri="{FF2B5EF4-FFF2-40B4-BE49-F238E27FC236}">
                  <a16:creationId xmlns:a16="http://schemas.microsoft.com/office/drawing/2014/main" id="{E3B88F12-5361-54EC-D3BE-C3B9614B843E}"/>
                </a:ext>
              </a:extLst>
            </p:cNvPr>
            <p:cNvSpPr/>
            <p:nvPr/>
          </p:nvSpPr>
          <p:spPr>
            <a:xfrm>
              <a:off x="2489750" y="2730650"/>
              <a:ext cx="1450" cy="2875"/>
            </a:xfrm>
            <a:custGeom>
              <a:avLst/>
              <a:gdLst/>
              <a:ahLst/>
              <a:cxnLst/>
              <a:rect l="l" t="t" r="r" b="b"/>
              <a:pathLst>
                <a:path w="58" h="115" extrusionOk="0">
                  <a:moveTo>
                    <a:pt x="57" y="69"/>
                  </a:moveTo>
                  <a:lnTo>
                    <a:pt x="46" y="1"/>
                  </a:lnTo>
                  <a:lnTo>
                    <a:pt x="34" y="1"/>
                  </a:lnTo>
                  <a:lnTo>
                    <a:pt x="0" y="58"/>
                  </a:lnTo>
                  <a:lnTo>
                    <a:pt x="0" y="104"/>
                  </a:lnTo>
                  <a:lnTo>
                    <a:pt x="46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521;p34">
              <a:extLst>
                <a:ext uri="{FF2B5EF4-FFF2-40B4-BE49-F238E27FC236}">
                  <a16:creationId xmlns:a16="http://schemas.microsoft.com/office/drawing/2014/main" id="{3CC6FF6F-ED14-3F09-D392-8538A5EFC078}"/>
                </a:ext>
              </a:extLst>
            </p:cNvPr>
            <p:cNvSpPr/>
            <p:nvPr/>
          </p:nvSpPr>
          <p:spPr>
            <a:xfrm>
              <a:off x="4848925" y="3565450"/>
              <a:ext cx="9725" cy="12300"/>
            </a:xfrm>
            <a:custGeom>
              <a:avLst/>
              <a:gdLst/>
              <a:ahLst/>
              <a:cxnLst/>
              <a:rect l="l" t="t" r="r" b="b"/>
              <a:pathLst>
                <a:path w="389" h="492" extrusionOk="0">
                  <a:moveTo>
                    <a:pt x="263" y="457"/>
                  </a:moveTo>
                  <a:lnTo>
                    <a:pt x="309" y="423"/>
                  </a:lnTo>
                  <a:lnTo>
                    <a:pt x="331" y="366"/>
                  </a:lnTo>
                  <a:lnTo>
                    <a:pt x="377" y="320"/>
                  </a:lnTo>
                  <a:lnTo>
                    <a:pt x="389" y="218"/>
                  </a:lnTo>
                  <a:lnTo>
                    <a:pt x="354" y="104"/>
                  </a:lnTo>
                  <a:lnTo>
                    <a:pt x="297" y="1"/>
                  </a:lnTo>
                  <a:lnTo>
                    <a:pt x="229" y="24"/>
                  </a:lnTo>
                  <a:lnTo>
                    <a:pt x="183" y="81"/>
                  </a:lnTo>
                  <a:lnTo>
                    <a:pt x="160" y="149"/>
                  </a:lnTo>
                  <a:lnTo>
                    <a:pt x="92" y="195"/>
                  </a:lnTo>
                  <a:lnTo>
                    <a:pt x="69" y="229"/>
                  </a:lnTo>
                  <a:lnTo>
                    <a:pt x="46" y="332"/>
                  </a:lnTo>
                  <a:lnTo>
                    <a:pt x="35" y="389"/>
                  </a:lnTo>
                  <a:lnTo>
                    <a:pt x="1" y="400"/>
                  </a:lnTo>
                  <a:lnTo>
                    <a:pt x="1" y="434"/>
                  </a:lnTo>
                  <a:lnTo>
                    <a:pt x="46" y="480"/>
                  </a:lnTo>
                  <a:lnTo>
                    <a:pt x="160" y="49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522;p34">
              <a:extLst>
                <a:ext uri="{FF2B5EF4-FFF2-40B4-BE49-F238E27FC236}">
                  <a16:creationId xmlns:a16="http://schemas.microsoft.com/office/drawing/2014/main" id="{E64483CB-AD2C-9790-4526-04710CCC81C7}"/>
                </a:ext>
              </a:extLst>
            </p:cNvPr>
            <p:cNvSpPr/>
            <p:nvPr/>
          </p:nvSpPr>
          <p:spPr>
            <a:xfrm>
              <a:off x="6873450" y="3546050"/>
              <a:ext cx="149525" cy="80200"/>
            </a:xfrm>
            <a:custGeom>
              <a:avLst/>
              <a:gdLst/>
              <a:ahLst/>
              <a:cxnLst/>
              <a:rect l="l" t="t" r="r" b="b"/>
              <a:pathLst>
                <a:path w="5981" h="3208" extrusionOk="0">
                  <a:moveTo>
                    <a:pt x="5239" y="3173"/>
                  </a:moveTo>
                  <a:lnTo>
                    <a:pt x="5239" y="3139"/>
                  </a:lnTo>
                  <a:lnTo>
                    <a:pt x="5182" y="3105"/>
                  </a:lnTo>
                  <a:lnTo>
                    <a:pt x="5159" y="3173"/>
                  </a:lnTo>
                  <a:lnTo>
                    <a:pt x="5159" y="3196"/>
                  </a:lnTo>
                  <a:lnTo>
                    <a:pt x="5182" y="3208"/>
                  </a:lnTo>
                  <a:lnTo>
                    <a:pt x="5216" y="3208"/>
                  </a:lnTo>
                  <a:close/>
                  <a:moveTo>
                    <a:pt x="5901" y="2089"/>
                  </a:moveTo>
                  <a:lnTo>
                    <a:pt x="5889" y="2078"/>
                  </a:lnTo>
                  <a:lnTo>
                    <a:pt x="5889" y="2032"/>
                  </a:lnTo>
                  <a:lnTo>
                    <a:pt x="5901" y="2009"/>
                  </a:lnTo>
                  <a:lnTo>
                    <a:pt x="5844" y="2032"/>
                  </a:lnTo>
                  <a:lnTo>
                    <a:pt x="5752" y="2066"/>
                  </a:lnTo>
                  <a:lnTo>
                    <a:pt x="5764" y="2181"/>
                  </a:lnTo>
                  <a:lnTo>
                    <a:pt x="5752" y="2238"/>
                  </a:lnTo>
                  <a:lnTo>
                    <a:pt x="5798" y="2249"/>
                  </a:lnTo>
                  <a:lnTo>
                    <a:pt x="5809" y="2295"/>
                  </a:lnTo>
                  <a:lnTo>
                    <a:pt x="5844" y="2295"/>
                  </a:lnTo>
                  <a:lnTo>
                    <a:pt x="5935" y="2260"/>
                  </a:lnTo>
                  <a:lnTo>
                    <a:pt x="5980" y="2101"/>
                  </a:lnTo>
                  <a:lnTo>
                    <a:pt x="5923" y="2101"/>
                  </a:lnTo>
                  <a:close/>
                  <a:moveTo>
                    <a:pt x="5467" y="1850"/>
                  </a:moveTo>
                  <a:lnTo>
                    <a:pt x="5513" y="1781"/>
                  </a:lnTo>
                  <a:lnTo>
                    <a:pt x="5524" y="1747"/>
                  </a:lnTo>
                  <a:lnTo>
                    <a:pt x="5501" y="1644"/>
                  </a:lnTo>
                  <a:lnTo>
                    <a:pt x="5456" y="1610"/>
                  </a:lnTo>
                  <a:lnTo>
                    <a:pt x="5501" y="1462"/>
                  </a:lnTo>
                  <a:lnTo>
                    <a:pt x="5478" y="1439"/>
                  </a:lnTo>
                  <a:lnTo>
                    <a:pt x="5421" y="1404"/>
                  </a:lnTo>
                  <a:lnTo>
                    <a:pt x="5296" y="1450"/>
                  </a:lnTo>
                  <a:lnTo>
                    <a:pt x="5284" y="1473"/>
                  </a:lnTo>
                  <a:lnTo>
                    <a:pt x="5353" y="1496"/>
                  </a:lnTo>
                  <a:lnTo>
                    <a:pt x="5387" y="1519"/>
                  </a:lnTo>
                  <a:lnTo>
                    <a:pt x="5307" y="1621"/>
                  </a:lnTo>
                  <a:lnTo>
                    <a:pt x="5239" y="1633"/>
                  </a:lnTo>
                  <a:lnTo>
                    <a:pt x="5250" y="1713"/>
                  </a:lnTo>
                  <a:lnTo>
                    <a:pt x="5284" y="1770"/>
                  </a:lnTo>
                  <a:lnTo>
                    <a:pt x="5387" y="1792"/>
                  </a:lnTo>
                  <a:lnTo>
                    <a:pt x="5421" y="1850"/>
                  </a:lnTo>
                  <a:close/>
                  <a:moveTo>
                    <a:pt x="4908" y="1439"/>
                  </a:moveTo>
                  <a:lnTo>
                    <a:pt x="4953" y="1393"/>
                  </a:lnTo>
                  <a:lnTo>
                    <a:pt x="4999" y="1336"/>
                  </a:lnTo>
                  <a:lnTo>
                    <a:pt x="4988" y="1325"/>
                  </a:lnTo>
                  <a:lnTo>
                    <a:pt x="4988" y="1279"/>
                  </a:lnTo>
                  <a:lnTo>
                    <a:pt x="5010" y="1222"/>
                  </a:lnTo>
                  <a:lnTo>
                    <a:pt x="5056" y="1210"/>
                  </a:lnTo>
                  <a:lnTo>
                    <a:pt x="5022" y="1176"/>
                  </a:lnTo>
                  <a:lnTo>
                    <a:pt x="4999" y="1165"/>
                  </a:lnTo>
                  <a:lnTo>
                    <a:pt x="4999" y="1210"/>
                  </a:lnTo>
                  <a:lnTo>
                    <a:pt x="4953" y="1313"/>
                  </a:lnTo>
                  <a:lnTo>
                    <a:pt x="4942" y="1347"/>
                  </a:lnTo>
                  <a:lnTo>
                    <a:pt x="4873" y="1439"/>
                  </a:lnTo>
                  <a:close/>
                  <a:moveTo>
                    <a:pt x="3162" y="1028"/>
                  </a:moveTo>
                  <a:lnTo>
                    <a:pt x="3070" y="925"/>
                  </a:lnTo>
                  <a:lnTo>
                    <a:pt x="3059" y="948"/>
                  </a:lnTo>
                  <a:lnTo>
                    <a:pt x="3048" y="1005"/>
                  </a:lnTo>
                  <a:lnTo>
                    <a:pt x="3048" y="1051"/>
                  </a:lnTo>
                  <a:lnTo>
                    <a:pt x="3093" y="1085"/>
                  </a:lnTo>
                  <a:lnTo>
                    <a:pt x="3105" y="1108"/>
                  </a:lnTo>
                  <a:lnTo>
                    <a:pt x="3093" y="1176"/>
                  </a:lnTo>
                  <a:lnTo>
                    <a:pt x="3093" y="1233"/>
                  </a:lnTo>
                  <a:lnTo>
                    <a:pt x="3173" y="1370"/>
                  </a:lnTo>
                  <a:lnTo>
                    <a:pt x="3184" y="1462"/>
                  </a:lnTo>
                  <a:lnTo>
                    <a:pt x="3230" y="1553"/>
                  </a:lnTo>
                  <a:lnTo>
                    <a:pt x="3299" y="1621"/>
                  </a:lnTo>
                  <a:lnTo>
                    <a:pt x="3356" y="1690"/>
                  </a:lnTo>
                  <a:lnTo>
                    <a:pt x="3470" y="1895"/>
                  </a:lnTo>
                  <a:lnTo>
                    <a:pt x="3504" y="1964"/>
                  </a:lnTo>
                  <a:lnTo>
                    <a:pt x="3561" y="2009"/>
                  </a:lnTo>
                  <a:lnTo>
                    <a:pt x="3698" y="2181"/>
                  </a:lnTo>
                  <a:lnTo>
                    <a:pt x="3755" y="2238"/>
                  </a:lnTo>
                  <a:lnTo>
                    <a:pt x="3812" y="2260"/>
                  </a:lnTo>
                  <a:lnTo>
                    <a:pt x="3949" y="2363"/>
                  </a:lnTo>
                  <a:lnTo>
                    <a:pt x="4029" y="2409"/>
                  </a:lnTo>
                  <a:lnTo>
                    <a:pt x="4075" y="2477"/>
                  </a:lnTo>
                  <a:lnTo>
                    <a:pt x="4155" y="2523"/>
                  </a:lnTo>
                  <a:lnTo>
                    <a:pt x="4269" y="2580"/>
                  </a:lnTo>
                  <a:lnTo>
                    <a:pt x="4291" y="2603"/>
                  </a:lnTo>
                  <a:lnTo>
                    <a:pt x="4291" y="2648"/>
                  </a:lnTo>
                  <a:lnTo>
                    <a:pt x="4303" y="2694"/>
                  </a:lnTo>
                  <a:lnTo>
                    <a:pt x="4371" y="2751"/>
                  </a:lnTo>
                  <a:lnTo>
                    <a:pt x="4451" y="2785"/>
                  </a:lnTo>
                  <a:lnTo>
                    <a:pt x="4474" y="2820"/>
                  </a:lnTo>
                  <a:lnTo>
                    <a:pt x="4485" y="2854"/>
                  </a:lnTo>
                  <a:lnTo>
                    <a:pt x="4531" y="2831"/>
                  </a:lnTo>
                  <a:lnTo>
                    <a:pt x="4565" y="2854"/>
                  </a:lnTo>
                  <a:lnTo>
                    <a:pt x="4702" y="2945"/>
                  </a:lnTo>
                  <a:lnTo>
                    <a:pt x="4759" y="2934"/>
                  </a:lnTo>
                  <a:lnTo>
                    <a:pt x="4794" y="2934"/>
                  </a:lnTo>
                  <a:lnTo>
                    <a:pt x="4873" y="2911"/>
                  </a:lnTo>
                  <a:lnTo>
                    <a:pt x="4908" y="2854"/>
                  </a:lnTo>
                  <a:lnTo>
                    <a:pt x="4896" y="2694"/>
                  </a:lnTo>
                  <a:lnTo>
                    <a:pt x="4828" y="2626"/>
                  </a:lnTo>
                  <a:lnTo>
                    <a:pt x="4725" y="2569"/>
                  </a:lnTo>
                  <a:lnTo>
                    <a:pt x="4668" y="2489"/>
                  </a:lnTo>
                  <a:lnTo>
                    <a:pt x="4611" y="2420"/>
                  </a:lnTo>
                  <a:lnTo>
                    <a:pt x="4497" y="2283"/>
                  </a:lnTo>
                  <a:lnTo>
                    <a:pt x="4337" y="2135"/>
                  </a:lnTo>
                  <a:lnTo>
                    <a:pt x="4269" y="2101"/>
                  </a:lnTo>
                  <a:lnTo>
                    <a:pt x="4223" y="2055"/>
                  </a:lnTo>
                  <a:lnTo>
                    <a:pt x="4189" y="2032"/>
                  </a:lnTo>
                  <a:lnTo>
                    <a:pt x="4155" y="1998"/>
                  </a:lnTo>
                  <a:lnTo>
                    <a:pt x="4086" y="1952"/>
                  </a:lnTo>
                  <a:lnTo>
                    <a:pt x="4040" y="1861"/>
                  </a:lnTo>
                  <a:lnTo>
                    <a:pt x="3961" y="1781"/>
                  </a:lnTo>
                  <a:lnTo>
                    <a:pt x="3938" y="1735"/>
                  </a:lnTo>
                  <a:lnTo>
                    <a:pt x="3961" y="1690"/>
                  </a:lnTo>
                  <a:lnTo>
                    <a:pt x="3938" y="1656"/>
                  </a:lnTo>
                  <a:lnTo>
                    <a:pt x="3881" y="1610"/>
                  </a:lnTo>
                  <a:lnTo>
                    <a:pt x="3858" y="1541"/>
                  </a:lnTo>
                  <a:lnTo>
                    <a:pt x="3824" y="1496"/>
                  </a:lnTo>
                  <a:lnTo>
                    <a:pt x="3767" y="1462"/>
                  </a:lnTo>
                  <a:lnTo>
                    <a:pt x="3675" y="1404"/>
                  </a:lnTo>
                  <a:lnTo>
                    <a:pt x="3447" y="1142"/>
                  </a:lnTo>
                  <a:lnTo>
                    <a:pt x="3344" y="1051"/>
                  </a:lnTo>
                  <a:lnTo>
                    <a:pt x="3242" y="1085"/>
                  </a:lnTo>
                  <a:close/>
                  <a:moveTo>
                    <a:pt x="23" y="172"/>
                  </a:moveTo>
                  <a:lnTo>
                    <a:pt x="46" y="115"/>
                  </a:lnTo>
                  <a:lnTo>
                    <a:pt x="58" y="1"/>
                  </a:lnTo>
                  <a:lnTo>
                    <a:pt x="35" y="58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523;p34">
              <a:extLst>
                <a:ext uri="{FF2B5EF4-FFF2-40B4-BE49-F238E27FC236}">
                  <a16:creationId xmlns:a16="http://schemas.microsoft.com/office/drawing/2014/main" id="{B9D9BE5D-F2B1-8BB5-E37B-17AC22C300D0}"/>
                </a:ext>
              </a:extLst>
            </p:cNvPr>
            <p:cNvSpPr/>
            <p:nvPr/>
          </p:nvSpPr>
          <p:spPr>
            <a:xfrm>
              <a:off x="7066600" y="3123225"/>
              <a:ext cx="1175" cy="1450"/>
            </a:xfrm>
            <a:custGeom>
              <a:avLst/>
              <a:gdLst/>
              <a:ahLst/>
              <a:cxnLst/>
              <a:rect l="l" t="t" r="r" b="b"/>
              <a:pathLst>
                <a:path w="47" h="58" extrusionOk="0">
                  <a:moveTo>
                    <a:pt x="46" y="35"/>
                  </a:moveTo>
                  <a:lnTo>
                    <a:pt x="46" y="1"/>
                  </a:lnTo>
                  <a:lnTo>
                    <a:pt x="23" y="1"/>
                  </a:lnTo>
                  <a:lnTo>
                    <a:pt x="12" y="1"/>
                  </a:lnTo>
                  <a:lnTo>
                    <a:pt x="1" y="35"/>
                  </a:lnTo>
                  <a:lnTo>
                    <a:pt x="12" y="47"/>
                  </a:lnTo>
                  <a:lnTo>
                    <a:pt x="23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524;p34">
              <a:extLst>
                <a:ext uri="{FF2B5EF4-FFF2-40B4-BE49-F238E27FC236}">
                  <a16:creationId xmlns:a16="http://schemas.microsoft.com/office/drawing/2014/main" id="{A33F61A2-0F15-95BC-4AA2-06D8B06BD57E}"/>
                </a:ext>
              </a:extLst>
            </p:cNvPr>
            <p:cNvSpPr/>
            <p:nvPr/>
          </p:nvSpPr>
          <p:spPr>
            <a:xfrm>
              <a:off x="1214425" y="3663900"/>
              <a:ext cx="1750" cy="2300"/>
            </a:xfrm>
            <a:custGeom>
              <a:avLst/>
              <a:gdLst/>
              <a:ahLst/>
              <a:cxnLst/>
              <a:rect l="l" t="t" r="r" b="b"/>
              <a:pathLst>
                <a:path w="70" h="92" extrusionOk="0">
                  <a:moveTo>
                    <a:pt x="69" y="80"/>
                  </a:moveTo>
                  <a:lnTo>
                    <a:pt x="69" y="46"/>
                  </a:lnTo>
                  <a:lnTo>
                    <a:pt x="46" y="11"/>
                  </a:lnTo>
                  <a:lnTo>
                    <a:pt x="23" y="0"/>
                  </a:lnTo>
                  <a:lnTo>
                    <a:pt x="1" y="11"/>
                  </a:lnTo>
                  <a:lnTo>
                    <a:pt x="23" y="46"/>
                  </a:lnTo>
                  <a:lnTo>
                    <a:pt x="46" y="80"/>
                  </a:lnTo>
                  <a:lnTo>
                    <a:pt x="69" y="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525;p34">
              <a:extLst>
                <a:ext uri="{FF2B5EF4-FFF2-40B4-BE49-F238E27FC236}">
                  <a16:creationId xmlns:a16="http://schemas.microsoft.com/office/drawing/2014/main" id="{65187CA9-7493-4F13-B26E-26DA6D4F9284}"/>
                </a:ext>
              </a:extLst>
            </p:cNvPr>
            <p:cNvSpPr/>
            <p:nvPr/>
          </p:nvSpPr>
          <p:spPr>
            <a:xfrm>
              <a:off x="2379600" y="2691850"/>
              <a:ext cx="52250" cy="13150"/>
            </a:xfrm>
            <a:custGeom>
              <a:avLst/>
              <a:gdLst/>
              <a:ahLst/>
              <a:cxnLst/>
              <a:rect l="l" t="t" r="r" b="b"/>
              <a:pathLst>
                <a:path w="2090" h="526" extrusionOk="0">
                  <a:moveTo>
                    <a:pt x="47" y="423"/>
                  </a:moveTo>
                  <a:lnTo>
                    <a:pt x="47" y="412"/>
                  </a:lnTo>
                  <a:lnTo>
                    <a:pt x="47" y="412"/>
                  </a:lnTo>
                  <a:lnTo>
                    <a:pt x="58" y="412"/>
                  </a:lnTo>
                  <a:lnTo>
                    <a:pt x="58" y="400"/>
                  </a:lnTo>
                  <a:lnTo>
                    <a:pt x="81" y="377"/>
                  </a:lnTo>
                  <a:lnTo>
                    <a:pt x="81" y="377"/>
                  </a:lnTo>
                  <a:lnTo>
                    <a:pt x="81" y="366"/>
                  </a:lnTo>
                  <a:lnTo>
                    <a:pt x="58" y="366"/>
                  </a:lnTo>
                  <a:lnTo>
                    <a:pt x="58" y="366"/>
                  </a:lnTo>
                  <a:lnTo>
                    <a:pt x="24" y="366"/>
                  </a:lnTo>
                  <a:lnTo>
                    <a:pt x="1" y="366"/>
                  </a:lnTo>
                  <a:lnTo>
                    <a:pt x="1" y="377"/>
                  </a:lnTo>
                  <a:lnTo>
                    <a:pt x="1" y="400"/>
                  </a:lnTo>
                  <a:lnTo>
                    <a:pt x="35" y="412"/>
                  </a:lnTo>
                  <a:lnTo>
                    <a:pt x="35" y="412"/>
                  </a:lnTo>
                  <a:lnTo>
                    <a:pt x="35" y="423"/>
                  </a:lnTo>
                  <a:lnTo>
                    <a:pt x="47" y="423"/>
                  </a:lnTo>
                  <a:close/>
                  <a:moveTo>
                    <a:pt x="1987" y="389"/>
                  </a:moveTo>
                  <a:lnTo>
                    <a:pt x="2089" y="355"/>
                  </a:lnTo>
                  <a:lnTo>
                    <a:pt x="2089" y="343"/>
                  </a:lnTo>
                  <a:lnTo>
                    <a:pt x="2032" y="332"/>
                  </a:lnTo>
                  <a:lnTo>
                    <a:pt x="1941" y="332"/>
                  </a:lnTo>
                  <a:lnTo>
                    <a:pt x="1873" y="355"/>
                  </a:lnTo>
                  <a:lnTo>
                    <a:pt x="1884" y="377"/>
                  </a:lnTo>
                  <a:lnTo>
                    <a:pt x="1918" y="377"/>
                  </a:lnTo>
                  <a:close/>
                  <a:moveTo>
                    <a:pt x="1462" y="69"/>
                  </a:moveTo>
                  <a:lnTo>
                    <a:pt x="1439" y="46"/>
                  </a:lnTo>
                  <a:lnTo>
                    <a:pt x="1416" y="46"/>
                  </a:lnTo>
                  <a:lnTo>
                    <a:pt x="914" y="24"/>
                  </a:lnTo>
                  <a:lnTo>
                    <a:pt x="731" y="1"/>
                  </a:lnTo>
                  <a:lnTo>
                    <a:pt x="686" y="12"/>
                  </a:lnTo>
                  <a:lnTo>
                    <a:pt x="651" y="24"/>
                  </a:lnTo>
                  <a:lnTo>
                    <a:pt x="629" y="81"/>
                  </a:lnTo>
                  <a:lnTo>
                    <a:pt x="606" y="115"/>
                  </a:lnTo>
                  <a:lnTo>
                    <a:pt x="560" y="138"/>
                  </a:lnTo>
                  <a:lnTo>
                    <a:pt x="572" y="183"/>
                  </a:lnTo>
                  <a:lnTo>
                    <a:pt x="594" y="218"/>
                  </a:lnTo>
                  <a:lnTo>
                    <a:pt x="617" y="275"/>
                  </a:lnTo>
                  <a:lnTo>
                    <a:pt x="606" y="343"/>
                  </a:lnTo>
                  <a:lnTo>
                    <a:pt x="572" y="480"/>
                  </a:lnTo>
                  <a:lnTo>
                    <a:pt x="617" y="514"/>
                  </a:lnTo>
                  <a:lnTo>
                    <a:pt x="720" y="491"/>
                  </a:lnTo>
                  <a:lnTo>
                    <a:pt x="754" y="514"/>
                  </a:lnTo>
                  <a:lnTo>
                    <a:pt x="800" y="526"/>
                  </a:lnTo>
                  <a:lnTo>
                    <a:pt x="857" y="514"/>
                  </a:lnTo>
                  <a:lnTo>
                    <a:pt x="914" y="480"/>
                  </a:lnTo>
                  <a:lnTo>
                    <a:pt x="1039" y="503"/>
                  </a:lnTo>
                  <a:lnTo>
                    <a:pt x="1119" y="480"/>
                  </a:lnTo>
                  <a:lnTo>
                    <a:pt x="1199" y="526"/>
                  </a:lnTo>
                  <a:lnTo>
                    <a:pt x="1256" y="514"/>
                  </a:lnTo>
                  <a:lnTo>
                    <a:pt x="1291" y="526"/>
                  </a:lnTo>
                  <a:lnTo>
                    <a:pt x="1325" y="526"/>
                  </a:lnTo>
                  <a:lnTo>
                    <a:pt x="1416" y="526"/>
                  </a:lnTo>
                  <a:lnTo>
                    <a:pt x="1542" y="503"/>
                  </a:lnTo>
                  <a:lnTo>
                    <a:pt x="1656" y="423"/>
                  </a:lnTo>
                  <a:lnTo>
                    <a:pt x="1701" y="355"/>
                  </a:lnTo>
                  <a:lnTo>
                    <a:pt x="1758" y="309"/>
                  </a:lnTo>
                  <a:lnTo>
                    <a:pt x="1838" y="252"/>
                  </a:lnTo>
                  <a:lnTo>
                    <a:pt x="1838" y="126"/>
                  </a:lnTo>
                  <a:lnTo>
                    <a:pt x="1747" y="115"/>
                  </a:lnTo>
                  <a:lnTo>
                    <a:pt x="1656" y="69"/>
                  </a:lnTo>
                  <a:lnTo>
                    <a:pt x="1496" y="58"/>
                  </a:lnTo>
                  <a:lnTo>
                    <a:pt x="1485" y="58"/>
                  </a:lnTo>
                  <a:lnTo>
                    <a:pt x="1496" y="81"/>
                  </a:lnTo>
                  <a:lnTo>
                    <a:pt x="1485" y="8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526;p34">
              <a:extLst>
                <a:ext uri="{FF2B5EF4-FFF2-40B4-BE49-F238E27FC236}">
                  <a16:creationId xmlns:a16="http://schemas.microsoft.com/office/drawing/2014/main" id="{CBAF41CF-57CF-8C24-87B3-B9D05C8BBD51}"/>
                </a:ext>
              </a:extLst>
            </p:cNvPr>
            <p:cNvSpPr/>
            <p:nvPr/>
          </p:nvSpPr>
          <p:spPr>
            <a:xfrm>
              <a:off x="721700" y="3311250"/>
              <a:ext cx="309875" cy="274775"/>
            </a:xfrm>
            <a:custGeom>
              <a:avLst/>
              <a:gdLst/>
              <a:ahLst/>
              <a:cxnLst/>
              <a:rect l="l" t="t" r="r" b="b"/>
              <a:pathLst>
                <a:path w="12395" h="10991" extrusionOk="0">
                  <a:moveTo>
                    <a:pt x="11071" y="10968"/>
                  </a:moveTo>
                  <a:lnTo>
                    <a:pt x="11059" y="10933"/>
                  </a:lnTo>
                  <a:lnTo>
                    <a:pt x="11025" y="10888"/>
                  </a:lnTo>
                  <a:lnTo>
                    <a:pt x="11013" y="10899"/>
                  </a:lnTo>
                  <a:lnTo>
                    <a:pt x="11025" y="10911"/>
                  </a:lnTo>
                  <a:lnTo>
                    <a:pt x="11059" y="10956"/>
                  </a:lnTo>
                  <a:lnTo>
                    <a:pt x="11059" y="10990"/>
                  </a:lnTo>
                  <a:close/>
                  <a:moveTo>
                    <a:pt x="12394" y="8879"/>
                  </a:moveTo>
                  <a:lnTo>
                    <a:pt x="12371" y="8845"/>
                  </a:lnTo>
                  <a:lnTo>
                    <a:pt x="12314" y="8811"/>
                  </a:lnTo>
                  <a:lnTo>
                    <a:pt x="12280" y="8799"/>
                  </a:lnTo>
                  <a:lnTo>
                    <a:pt x="12257" y="8788"/>
                  </a:lnTo>
                  <a:lnTo>
                    <a:pt x="12246" y="8799"/>
                  </a:lnTo>
                  <a:lnTo>
                    <a:pt x="12257" y="8811"/>
                  </a:lnTo>
                  <a:lnTo>
                    <a:pt x="12269" y="8811"/>
                  </a:lnTo>
                  <a:lnTo>
                    <a:pt x="12314" y="8845"/>
                  </a:lnTo>
                  <a:lnTo>
                    <a:pt x="12360" y="8856"/>
                  </a:lnTo>
                  <a:lnTo>
                    <a:pt x="12383" y="8879"/>
                  </a:lnTo>
                  <a:lnTo>
                    <a:pt x="12383" y="8891"/>
                  </a:lnTo>
                  <a:close/>
                  <a:moveTo>
                    <a:pt x="8902" y="8719"/>
                  </a:moveTo>
                  <a:lnTo>
                    <a:pt x="8822" y="8674"/>
                  </a:lnTo>
                  <a:lnTo>
                    <a:pt x="8834" y="8708"/>
                  </a:lnTo>
                  <a:lnTo>
                    <a:pt x="8891" y="8731"/>
                  </a:lnTo>
                  <a:lnTo>
                    <a:pt x="8914" y="8742"/>
                  </a:lnTo>
                  <a:close/>
                  <a:moveTo>
                    <a:pt x="11824" y="8685"/>
                  </a:moveTo>
                  <a:lnTo>
                    <a:pt x="11767" y="8617"/>
                  </a:lnTo>
                  <a:lnTo>
                    <a:pt x="11732" y="8617"/>
                  </a:lnTo>
                  <a:lnTo>
                    <a:pt x="11824" y="8697"/>
                  </a:lnTo>
                  <a:close/>
                  <a:moveTo>
                    <a:pt x="8742" y="8548"/>
                  </a:moveTo>
                  <a:lnTo>
                    <a:pt x="8685" y="8491"/>
                  </a:lnTo>
                  <a:lnTo>
                    <a:pt x="8663" y="8446"/>
                  </a:lnTo>
                  <a:lnTo>
                    <a:pt x="8617" y="8434"/>
                  </a:lnTo>
                  <a:lnTo>
                    <a:pt x="8628" y="8446"/>
                  </a:lnTo>
                  <a:lnTo>
                    <a:pt x="8685" y="8503"/>
                  </a:lnTo>
                  <a:lnTo>
                    <a:pt x="8731" y="8560"/>
                  </a:lnTo>
                  <a:lnTo>
                    <a:pt x="8765" y="8571"/>
                  </a:lnTo>
                  <a:close/>
                  <a:moveTo>
                    <a:pt x="8708" y="8240"/>
                  </a:moveTo>
                  <a:lnTo>
                    <a:pt x="8685" y="8229"/>
                  </a:lnTo>
                  <a:lnTo>
                    <a:pt x="8685" y="8229"/>
                  </a:lnTo>
                  <a:lnTo>
                    <a:pt x="8685" y="8183"/>
                  </a:lnTo>
                  <a:lnTo>
                    <a:pt x="8720" y="8149"/>
                  </a:lnTo>
                  <a:lnTo>
                    <a:pt x="8799" y="8092"/>
                  </a:lnTo>
                  <a:lnTo>
                    <a:pt x="8799" y="8069"/>
                  </a:lnTo>
                  <a:lnTo>
                    <a:pt x="8799" y="8069"/>
                  </a:lnTo>
                  <a:lnTo>
                    <a:pt x="8777" y="8092"/>
                  </a:lnTo>
                  <a:lnTo>
                    <a:pt x="8720" y="8115"/>
                  </a:lnTo>
                  <a:lnTo>
                    <a:pt x="8685" y="8149"/>
                  </a:lnTo>
                  <a:lnTo>
                    <a:pt x="8674" y="8172"/>
                  </a:lnTo>
                  <a:lnTo>
                    <a:pt x="8663" y="8217"/>
                  </a:lnTo>
                  <a:lnTo>
                    <a:pt x="8674" y="8252"/>
                  </a:lnTo>
                  <a:lnTo>
                    <a:pt x="8685" y="8263"/>
                  </a:lnTo>
                  <a:lnTo>
                    <a:pt x="8720" y="8263"/>
                  </a:lnTo>
                  <a:close/>
                  <a:moveTo>
                    <a:pt x="1941" y="8092"/>
                  </a:moveTo>
                  <a:lnTo>
                    <a:pt x="1918" y="8001"/>
                  </a:lnTo>
                  <a:lnTo>
                    <a:pt x="1872" y="7932"/>
                  </a:lnTo>
                  <a:lnTo>
                    <a:pt x="1758" y="7921"/>
                  </a:lnTo>
                  <a:lnTo>
                    <a:pt x="1678" y="7943"/>
                  </a:lnTo>
                  <a:lnTo>
                    <a:pt x="1667" y="7978"/>
                  </a:lnTo>
                  <a:lnTo>
                    <a:pt x="1678" y="8035"/>
                  </a:lnTo>
                  <a:lnTo>
                    <a:pt x="1758" y="8126"/>
                  </a:lnTo>
                  <a:lnTo>
                    <a:pt x="1827" y="8149"/>
                  </a:lnTo>
                  <a:lnTo>
                    <a:pt x="1941" y="8126"/>
                  </a:lnTo>
                  <a:lnTo>
                    <a:pt x="1998" y="8217"/>
                  </a:lnTo>
                  <a:lnTo>
                    <a:pt x="2021" y="8229"/>
                  </a:lnTo>
                  <a:lnTo>
                    <a:pt x="2078" y="8252"/>
                  </a:lnTo>
                  <a:lnTo>
                    <a:pt x="2101" y="8206"/>
                  </a:lnTo>
                  <a:lnTo>
                    <a:pt x="2066" y="8137"/>
                  </a:lnTo>
                  <a:close/>
                  <a:moveTo>
                    <a:pt x="1530" y="7955"/>
                  </a:moveTo>
                  <a:lnTo>
                    <a:pt x="1541" y="7898"/>
                  </a:lnTo>
                  <a:lnTo>
                    <a:pt x="1507" y="7886"/>
                  </a:lnTo>
                  <a:lnTo>
                    <a:pt x="1439" y="7886"/>
                  </a:lnTo>
                  <a:lnTo>
                    <a:pt x="1439" y="7921"/>
                  </a:lnTo>
                  <a:lnTo>
                    <a:pt x="1450" y="7943"/>
                  </a:lnTo>
                  <a:lnTo>
                    <a:pt x="1473" y="7966"/>
                  </a:lnTo>
                  <a:lnTo>
                    <a:pt x="1507" y="7989"/>
                  </a:lnTo>
                  <a:close/>
                  <a:moveTo>
                    <a:pt x="149" y="7350"/>
                  </a:moveTo>
                  <a:lnTo>
                    <a:pt x="172" y="7350"/>
                  </a:lnTo>
                  <a:lnTo>
                    <a:pt x="115" y="7259"/>
                  </a:lnTo>
                  <a:lnTo>
                    <a:pt x="69" y="7236"/>
                  </a:lnTo>
                  <a:lnTo>
                    <a:pt x="69" y="7247"/>
                  </a:lnTo>
                  <a:lnTo>
                    <a:pt x="69" y="7350"/>
                  </a:lnTo>
                  <a:lnTo>
                    <a:pt x="115" y="7361"/>
                  </a:lnTo>
                  <a:close/>
                  <a:moveTo>
                    <a:pt x="6403" y="7122"/>
                  </a:moveTo>
                  <a:lnTo>
                    <a:pt x="6380" y="7122"/>
                  </a:lnTo>
                  <a:lnTo>
                    <a:pt x="6334" y="7122"/>
                  </a:lnTo>
                  <a:lnTo>
                    <a:pt x="6323" y="7122"/>
                  </a:lnTo>
                  <a:lnTo>
                    <a:pt x="6392" y="7133"/>
                  </a:lnTo>
                  <a:lnTo>
                    <a:pt x="6449" y="7167"/>
                  </a:lnTo>
                  <a:close/>
                  <a:moveTo>
                    <a:pt x="6312" y="7133"/>
                  </a:moveTo>
                  <a:lnTo>
                    <a:pt x="6266" y="7122"/>
                  </a:lnTo>
                  <a:lnTo>
                    <a:pt x="6220" y="7088"/>
                  </a:lnTo>
                  <a:lnTo>
                    <a:pt x="6175" y="7088"/>
                  </a:lnTo>
                  <a:lnTo>
                    <a:pt x="6277" y="7133"/>
                  </a:lnTo>
                  <a:close/>
                  <a:moveTo>
                    <a:pt x="58" y="7145"/>
                  </a:moveTo>
                  <a:lnTo>
                    <a:pt x="69" y="7122"/>
                  </a:lnTo>
                  <a:lnTo>
                    <a:pt x="58" y="7099"/>
                  </a:lnTo>
                  <a:lnTo>
                    <a:pt x="1" y="7076"/>
                  </a:lnTo>
                  <a:lnTo>
                    <a:pt x="12" y="7122"/>
                  </a:lnTo>
                  <a:lnTo>
                    <a:pt x="12" y="7145"/>
                  </a:lnTo>
                  <a:lnTo>
                    <a:pt x="46" y="7156"/>
                  </a:lnTo>
                  <a:close/>
                  <a:moveTo>
                    <a:pt x="4737" y="6859"/>
                  </a:moveTo>
                  <a:lnTo>
                    <a:pt x="4691" y="6802"/>
                  </a:lnTo>
                  <a:lnTo>
                    <a:pt x="4668" y="6768"/>
                  </a:lnTo>
                  <a:lnTo>
                    <a:pt x="4634" y="6711"/>
                  </a:lnTo>
                  <a:lnTo>
                    <a:pt x="4577" y="6631"/>
                  </a:lnTo>
                  <a:lnTo>
                    <a:pt x="4600" y="6677"/>
                  </a:lnTo>
                  <a:lnTo>
                    <a:pt x="4611" y="6711"/>
                  </a:lnTo>
                  <a:lnTo>
                    <a:pt x="4634" y="6734"/>
                  </a:lnTo>
                  <a:lnTo>
                    <a:pt x="4668" y="6791"/>
                  </a:lnTo>
                  <a:lnTo>
                    <a:pt x="4680" y="6825"/>
                  </a:lnTo>
                  <a:lnTo>
                    <a:pt x="4725" y="6882"/>
                  </a:lnTo>
                  <a:lnTo>
                    <a:pt x="4737" y="6882"/>
                  </a:lnTo>
                  <a:close/>
                  <a:moveTo>
                    <a:pt x="7053" y="6642"/>
                  </a:moveTo>
                  <a:lnTo>
                    <a:pt x="7065" y="6574"/>
                  </a:lnTo>
                  <a:lnTo>
                    <a:pt x="7031" y="6574"/>
                  </a:lnTo>
                  <a:lnTo>
                    <a:pt x="7031" y="6642"/>
                  </a:lnTo>
                  <a:close/>
                  <a:moveTo>
                    <a:pt x="4999" y="6414"/>
                  </a:moveTo>
                  <a:lnTo>
                    <a:pt x="4908" y="6334"/>
                  </a:lnTo>
                  <a:lnTo>
                    <a:pt x="4897" y="6334"/>
                  </a:lnTo>
                  <a:lnTo>
                    <a:pt x="4908" y="6357"/>
                  </a:lnTo>
                  <a:lnTo>
                    <a:pt x="4976" y="6437"/>
                  </a:lnTo>
                  <a:lnTo>
                    <a:pt x="4999" y="6460"/>
                  </a:lnTo>
                  <a:close/>
                  <a:moveTo>
                    <a:pt x="9393" y="1587"/>
                  </a:moveTo>
                  <a:lnTo>
                    <a:pt x="9404" y="1553"/>
                  </a:lnTo>
                  <a:lnTo>
                    <a:pt x="9404" y="1530"/>
                  </a:lnTo>
                  <a:lnTo>
                    <a:pt x="9393" y="1507"/>
                  </a:lnTo>
                  <a:lnTo>
                    <a:pt x="9347" y="1496"/>
                  </a:lnTo>
                  <a:lnTo>
                    <a:pt x="9359" y="1598"/>
                  </a:lnTo>
                  <a:close/>
                  <a:moveTo>
                    <a:pt x="9005" y="1050"/>
                  </a:moveTo>
                  <a:lnTo>
                    <a:pt x="8993" y="1028"/>
                  </a:lnTo>
                  <a:lnTo>
                    <a:pt x="8959" y="1028"/>
                  </a:lnTo>
                  <a:lnTo>
                    <a:pt x="8948" y="1039"/>
                  </a:lnTo>
                  <a:lnTo>
                    <a:pt x="8948" y="1108"/>
                  </a:lnTo>
                  <a:close/>
                  <a:moveTo>
                    <a:pt x="9016" y="822"/>
                  </a:moveTo>
                  <a:lnTo>
                    <a:pt x="8902" y="902"/>
                  </a:lnTo>
                  <a:lnTo>
                    <a:pt x="8936" y="959"/>
                  </a:lnTo>
                  <a:lnTo>
                    <a:pt x="8993" y="971"/>
                  </a:lnTo>
                  <a:lnTo>
                    <a:pt x="9016" y="936"/>
                  </a:lnTo>
                  <a:lnTo>
                    <a:pt x="9130" y="925"/>
                  </a:lnTo>
                  <a:lnTo>
                    <a:pt x="9176" y="868"/>
                  </a:lnTo>
                  <a:lnTo>
                    <a:pt x="9130" y="879"/>
                  </a:lnTo>
                  <a:close/>
                  <a:moveTo>
                    <a:pt x="8149" y="583"/>
                  </a:moveTo>
                  <a:lnTo>
                    <a:pt x="8172" y="514"/>
                  </a:lnTo>
                  <a:lnTo>
                    <a:pt x="8149" y="503"/>
                  </a:lnTo>
                  <a:lnTo>
                    <a:pt x="8092" y="526"/>
                  </a:lnTo>
                  <a:lnTo>
                    <a:pt x="8092" y="560"/>
                  </a:lnTo>
                  <a:lnTo>
                    <a:pt x="8138" y="617"/>
                  </a:lnTo>
                  <a:close/>
                  <a:moveTo>
                    <a:pt x="8514" y="138"/>
                  </a:moveTo>
                  <a:lnTo>
                    <a:pt x="8560" y="126"/>
                  </a:lnTo>
                  <a:lnTo>
                    <a:pt x="8560" y="115"/>
                  </a:lnTo>
                  <a:lnTo>
                    <a:pt x="8537" y="80"/>
                  </a:lnTo>
                  <a:lnTo>
                    <a:pt x="8491" y="69"/>
                  </a:lnTo>
                  <a:lnTo>
                    <a:pt x="8480" y="80"/>
                  </a:lnTo>
                  <a:lnTo>
                    <a:pt x="8457" y="115"/>
                  </a:lnTo>
                  <a:lnTo>
                    <a:pt x="8480" y="160"/>
                  </a:lnTo>
                  <a:close/>
                  <a:moveTo>
                    <a:pt x="8103" y="126"/>
                  </a:moveTo>
                  <a:lnTo>
                    <a:pt x="8115" y="80"/>
                  </a:lnTo>
                  <a:lnTo>
                    <a:pt x="8115" y="58"/>
                  </a:lnTo>
                  <a:lnTo>
                    <a:pt x="8103" y="23"/>
                  </a:lnTo>
                  <a:lnTo>
                    <a:pt x="7978" y="1"/>
                  </a:lnTo>
                  <a:lnTo>
                    <a:pt x="7966" y="12"/>
                  </a:lnTo>
                  <a:lnTo>
                    <a:pt x="7966" y="69"/>
                  </a:lnTo>
                  <a:lnTo>
                    <a:pt x="7989" y="138"/>
                  </a:lnTo>
                  <a:lnTo>
                    <a:pt x="8035" y="1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527;p34">
              <a:extLst>
                <a:ext uri="{FF2B5EF4-FFF2-40B4-BE49-F238E27FC236}">
                  <a16:creationId xmlns:a16="http://schemas.microsoft.com/office/drawing/2014/main" id="{97E692BB-AEAF-9FFA-BA61-7E9F4114FE4F}"/>
                </a:ext>
              </a:extLst>
            </p:cNvPr>
            <p:cNvSpPr/>
            <p:nvPr/>
          </p:nvSpPr>
          <p:spPr>
            <a:xfrm>
              <a:off x="5798700" y="3079300"/>
              <a:ext cx="6875" cy="4025"/>
            </a:xfrm>
            <a:custGeom>
              <a:avLst/>
              <a:gdLst/>
              <a:ahLst/>
              <a:cxnLst/>
              <a:rect l="l" t="t" r="r" b="b"/>
              <a:pathLst>
                <a:path w="275" h="161" extrusionOk="0">
                  <a:moveTo>
                    <a:pt x="263" y="103"/>
                  </a:moveTo>
                  <a:lnTo>
                    <a:pt x="275" y="80"/>
                  </a:lnTo>
                  <a:lnTo>
                    <a:pt x="240" y="46"/>
                  </a:lnTo>
                  <a:lnTo>
                    <a:pt x="206" y="35"/>
                  </a:lnTo>
                  <a:lnTo>
                    <a:pt x="126" y="0"/>
                  </a:lnTo>
                  <a:lnTo>
                    <a:pt x="46" y="23"/>
                  </a:lnTo>
                  <a:lnTo>
                    <a:pt x="1" y="103"/>
                  </a:lnTo>
                  <a:lnTo>
                    <a:pt x="126" y="1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528;p34">
              <a:extLst>
                <a:ext uri="{FF2B5EF4-FFF2-40B4-BE49-F238E27FC236}">
                  <a16:creationId xmlns:a16="http://schemas.microsoft.com/office/drawing/2014/main" id="{8F90307F-5AF3-46F7-8E8C-D9F1FA1ED0A5}"/>
                </a:ext>
              </a:extLst>
            </p:cNvPr>
            <p:cNvSpPr/>
            <p:nvPr/>
          </p:nvSpPr>
          <p:spPr>
            <a:xfrm>
              <a:off x="6833800" y="3262175"/>
              <a:ext cx="212850" cy="118425"/>
            </a:xfrm>
            <a:custGeom>
              <a:avLst/>
              <a:gdLst/>
              <a:ahLst/>
              <a:cxnLst/>
              <a:rect l="l" t="t" r="r" b="b"/>
              <a:pathLst>
                <a:path w="8514" h="4737" extrusionOk="0">
                  <a:moveTo>
                    <a:pt x="8514" y="4588"/>
                  </a:moveTo>
                  <a:lnTo>
                    <a:pt x="8479" y="4554"/>
                  </a:lnTo>
                  <a:lnTo>
                    <a:pt x="8468" y="4497"/>
                  </a:lnTo>
                  <a:lnTo>
                    <a:pt x="8422" y="4497"/>
                  </a:lnTo>
                  <a:lnTo>
                    <a:pt x="8388" y="4520"/>
                  </a:lnTo>
                  <a:lnTo>
                    <a:pt x="8411" y="4600"/>
                  </a:lnTo>
                  <a:lnTo>
                    <a:pt x="8445" y="4600"/>
                  </a:lnTo>
                  <a:close/>
                  <a:moveTo>
                    <a:pt x="3435" y="4702"/>
                  </a:moveTo>
                  <a:lnTo>
                    <a:pt x="3424" y="4668"/>
                  </a:lnTo>
                  <a:lnTo>
                    <a:pt x="3344" y="4611"/>
                  </a:lnTo>
                  <a:lnTo>
                    <a:pt x="3081" y="4429"/>
                  </a:lnTo>
                  <a:lnTo>
                    <a:pt x="3024" y="4417"/>
                  </a:lnTo>
                  <a:lnTo>
                    <a:pt x="3002" y="4429"/>
                  </a:lnTo>
                  <a:lnTo>
                    <a:pt x="2990" y="4474"/>
                  </a:lnTo>
                  <a:lnTo>
                    <a:pt x="3002" y="4497"/>
                  </a:lnTo>
                  <a:lnTo>
                    <a:pt x="3081" y="4520"/>
                  </a:lnTo>
                  <a:lnTo>
                    <a:pt x="3081" y="4531"/>
                  </a:lnTo>
                  <a:lnTo>
                    <a:pt x="3116" y="4566"/>
                  </a:lnTo>
                  <a:lnTo>
                    <a:pt x="3218" y="4588"/>
                  </a:lnTo>
                  <a:lnTo>
                    <a:pt x="3275" y="4634"/>
                  </a:lnTo>
                  <a:lnTo>
                    <a:pt x="3287" y="4702"/>
                  </a:lnTo>
                  <a:lnTo>
                    <a:pt x="3333" y="4714"/>
                  </a:lnTo>
                  <a:lnTo>
                    <a:pt x="3378" y="4737"/>
                  </a:lnTo>
                  <a:close/>
                  <a:moveTo>
                    <a:pt x="8000" y="3755"/>
                  </a:moveTo>
                  <a:lnTo>
                    <a:pt x="8000" y="3744"/>
                  </a:lnTo>
                  <a:lnTo>
                    <a:pt x="8023" y="3698"/>
                  </a:lnTo>
                  <a:lnTo>
                    <a:pt x="8000" y="3687"/>
                  </a:lnTo>
                  <a:lnTo>
                    <a:pt x="7932" y="3675"/>
                  </a:lnTo>
                  <a:lnTo>
                    <a:pt x="7829" y="3687"/>
                  </a:lnTo>
                  <a:lnTo>
                    <a:pt x="7783" y="3721"/>
                  </a:lnTo>
                  <a:lnTo>
                    <a:pt x="7760" y="3755"/>
                  </a:lnTo>
                  <a:lnTo>
                    <a:pt x="7726" y="3755"/>
                  </a:lnTo>
                  <a:lnTo>
                    <a:pt x="7726" y="3790"/>
                  </a:lnTo>
                  <a:lnTo>
                    <a:pt x="7738" y="3847"/>
                  </a:lnTo>
                  <a:lnTo>
                    <a:pt x="7772" y="3835"/>
                  </a:lnTo>
                  <a:lnTo>
                    <a:pt x="7795" y="3847"/>
                  </a:lnTo>
                  <a:lnTo>
                    <a:pt x="7875" y="3778"/>
                  </a:lnTo>
                  <a:lnTo>
                    <a:pt x="7909" y="3778"/>
                  </a:lnTo>
                  <a:lnTo>
                    <a:pt x="7920" y="3778"/>
                  </a:lnTo>
                  <a:close/>
                  <a:moveTo>
                    <a:pt x="4519" y="3436"/>
                  </a:moveTo>
                  <a:lnTo>
                    <a:pt x="4508" y="3402"/>
                  </a:lnTo>
                  <a:lnTo>
                    <a:pt x="4474" y="3390"/>
                  </a:lnTo>
                  <a:lnTo>
                    <a:pt x="4348" y="3287"/>
                  </a:lnTo>
                  <a:lnTo>
                    <a:pt x="4280" y="3265"/>
                  </a:lnTo>
                  <a:lnTo>
                    <a:pt x="4200" y="3265"/>
                  </a:lnTo>
                  <a:lnTo>
                    <a:pt x="4188" y="3333"/>
                  </a:lnTo>
                  <a:lnTo>
                    <a:pt x="4188" y="3379"/>
                  </a:lnTo>
                  <a:lnTo>
                    <a:pt x="4280" y="3379"/>
                  </a:lnTo>
                  <a:lnTo>
                    <a:pt x="4337" y="3402"/>
                  </a:lnTo>
                  <a:lnTo>
                    <a:pt x="4337" y="3493"/>
                  </a:lnTo>
                  <a:lnTo>
                    <a:pt x="4360" y="3516"/>
                  </a:lnTo>
                  <a:lnTo>
                    <a:pt x="4360" y="3584"/>
                  </a:lnTo>
                  <a:lnTo>
                    <a:pt x="4531" y="3721"/>
                  </a:lnTo>
                  <a:lnTo>
                    <a:pt x="4634" y="3778"/>
                  </a:lnTo>
                  <a:lnTo>
                    <a:pt x="4736" y="3790"/>
                  </a:lnTo>
                  <a:lnTo>
                    <a:pt x="4793" y="3812"/>
                  </a:lnTo>
                  <a:lnTo>
                    <a:pt x="4862" y="3801"/>
                  </a:lnTo>
                  <a:lnTo>
                    <a:pt x="4930" y="3835"/>
                  </a:lnTo>
                  <a:lnTo>
                    <a:pt x="4987" y="3812"/>
                  </a:lnTo>
                  <a:lnTo>
                    <a:pt x="4930" y="3778"/>
                  </a:lnTo>
                  <a:lnTo>
                    <a:pt x="4930" y="3721"/>
                  </a:lnTo>
                  <a:lnTo>
                    <a:pt x="4862" y="3538"/>
                  </a:lnTo>
                  <a:lnTo>
                    <a:pt x="4816" y="3493"/>
                  </a:lnTo>
                  <a:lnTo>
                    <a:pt x="4748" y="3504"/>
                  </a:lnTo>
                  <a:lnTo>
                    <a:pt x="4679" y="3481"/>
                  </a:lnTo>
                  <a:lnTo>
                    <a:pt x="4622" y="3481"/>
                  </a:lnTo>
                  <a:close/>
                  <a:moveTo>
                    <a:pt x="4462" y="2740"/>
                  </a:moveTo>
                  <a:lnTo>
                    <a:pt x="4371" y="2500"/>
                  </a:lnTo>
                  <a:lnTo>
                    <a:pt x="4348" y="2489"/>
                  </a:lnTo>
                  <a:lnTo>
                    <a:pt x="4360" y="2580"/>
                  </a:lnTo>
                  <a:lnTo>
                    <a:pt x="4371" y="2637"/>
                  </a:lnTo>
                  <a:lnTo>
                    <a:pt x="4360" y="2705"/>
                  </a:lnTo>
                  <a:lnTo>
                    <a:pt x="4348" y="2785"/>
                  </a:lnTo>
                  <a:lnTo>
                    <a:pt x="4371" y="2819"/>
                  </a:lnTo>
                  <a:lnTo>
                    <a:pt x="4405" y="2785"/>
                  </a:lnTo>
                  <a:lnTo>
                    <a:pt x="4462" y="2865"/>
                  </a:lnTo>
                  <a:lnTo>
                    <a:pt x="4462" y="2831"/>
                  </a:lnTo>
                  <a:close/>
                  <a:moveTo>
                    <a:pt x="3059" y="2420"/>
                  </a:moveTo>
                  <a:lnTo>
                    <a:pt x="3024" y="2409"/>
                  </a:lnTo>
                  <a:lnTo>
                    <a:pt x="2956" y="2443"/>
                  </a:lnTo>
                  <a:lnTo>
                    <a:pt x="2945" y="2489"/>
                  </a:lnTo>
                  <a:lnTo>
                    <a:pt x="2933" y="2591"/>
                  </a:lnTo>
                  <a:lnTo>
                    <a:pt x="2933" y="2648"/>
                  </a:lnTo>
                  <a:lnTo>
                    <a:pt x="2979" y="2751"/>
                  </a:lnTo>
                  <a:lnTo>
                    <a:pt x="3024" y="2819"/>
                  </a:lnTo>
                  <a:lnTo>
                    <a:pt x="3059" y="2865"/>
                  </a:lnTo>
                  <a:lnTo>
                    <a:pt x="3093" y="2888"/>
                  </a:lnTo>
                  <a:lnTo>
                    <a:pt x="3218" y="2899"/>
                  </a:lnTo>
                  <a:lnTo>
                    <a:pt x="3458" y="2922"/>
                  </a:lnTo>
                  <a:lnTo>
                    <a:pt x="3595" y="2979"/>
                  </a:lnTo>
                  <a:lnTo>
                    <a:pt x="3721" y="3002"/>
                  </a:lnTo>
                  <a:lnTo>
                    <a:pt x="3778" y="2991"/>
                  </a:lnTo>
                  <a:lnTo>
                    <a:pt x="3846" y="2956"/>
                  </a:lnTo>
                  <a:lnTo>
                    <a:pt x="3858" y="2945"/>
                  </a:lnTo>
                  <a:lnTo>
                    <a:pt x="3846" y="2865"/>
                  </a:lnTo>
                  <a:lnTo>
                    <a:pt x="3823" y="2819"/>
                  </a:lnTo>
                  <a:lnTo>
                    <a:pt x="3766" y="2785"/>
                  </a:lnTo>
                  <a:lnTo>
                    <a:pt x="3732" y="2705"/>
                  </a:lnTo>
                  <a:lnTo>
                    <a:pt x="3664" y="2648"/>
                  </a:lnTo>
                  <a:lnTo>
                    <a:pt x="3538" y="2546"/>
                  </a:lnTo>
                  <a:lnTo>
                    <a:pt x="3310" y="2546"/>
                  </a:lnTo>
                  <a:lnTo>
                    <a:pt x="3218" y="2557"/>
                  </a:lnTo>
                  <a:close/>
                  <a:moveTo>
                    <a:pt x="3435" y="2169"/>
                  </a:moveTo>
                  <a:lnTo>
                    <a:pt x="3355" y="2192"/>
                  </a:lnTo>
                  <a:lnTo>
                    <a:pt x="3355" y="2237"/>
                  </a:lnTo>
                  <a:lnTo>
                    <a:pt x="3424" y="2249"/>
                  </a:lnTo>
                  <a:lnTo>
                    <a:pt x="3481" y="2283"/>
                  </a:lnTo>
                  <a:lnTo>
                    <a:pt x="3492" y="2317"/>
                  </a:lnTo>
                  <a:lnTo>
                    <a:pt x="3492" y="2317"/>
                  </a:lnTo>
                  <a:lnTo>
                    <a:pt x="3515" y="2306"/>
                  </a:lnTo>
                  <a:lnTo>
                    <a:pt x="3572" y="2340"/>
                  </a:lnTo>
                  <a:lnTo>
                    <a:pt x="3606" y="2295"/>
                  </a:lnTo>
                  <a:lnTo>
                    <a:pt x="3549" y="2226"/>
                  </a:lnTo>
                  <a:lnTo>
                    <a:pt x="3492" y="2180"/>
                  </a:lnTo>
                  <a:lnTo>
                    <a:pt x="3481" y="2180"/>
                  </a:lnTo>
                  <a:close/>
                  <a:moveTo>
                    <a:pt x="2636" y="2272"/>
                  </a:moveTo>
                  <a:lnTo>
                    <a:pt x="2671" y="2249"/>
                  </a:lnTo>
                  <a:lnTo>
                    <a:pt x="2671" y="2192"/>
                  </a:lnTo>
                  <a:lnTo>
                    <a:pt x="2636" y="2192"/>
                  </a:lnTo>
                  <a:lnTo>
                    <a:pt x="2625" y="2158"/>
                  </a:lnTo>
                  <a:lnTo>
                    <a:pt x="2591" y="2158"/>
                  </a:lnTo>
                  <a:lnTo>
                    <a:pt x="2545" y="2192"/>
                  </a:lnTo>
                  <a:lnTo>
                    <a:pt x="2522" y="2237"/>
                  </a:lnTo>
                  <a:lnTo>
                    <a:pt x="2534" y="2260"/>
                  </a:lnTo>
                  <a:lnTo>
                    <a:pt x="2591" y="2260"/>
                  </a:lnTo>
                  <a:lnTo>
                    <a:pt x="2625" y="2272"/>
                  </a:lnTo>
                  <a:close/>
                  <a:moveTo>
                    <a:pt x="1438" y="1952"/>
                  </a:moveTo>
                  <a:lnTo>
                    <a:pt x="1427" y="1918"/>
                  </a:lnTo>
                  <a:lnTo>
                    <a:pt x="1381" y="1895"/>
                  </a:lnTo>
                  <a:lnTo>
                    <a:pt x="1347" y="1895"/>
                  </a:lnTo>
                  <a:lnTo>
                    <a:pt x="1278" y="1907"/>
                  </a:lnTo>
                  <a:lnTo>
                    <a:pt x="1290" y="1918"/>
                  </a:lnTo>
                  <a:lnTo>
                    <a:pt x="1381" y="1964"/>
                  </a:lnTo>
                  <a:lnTo>
                    <a:pt x="1415" y="1975"/>
                  </a:lnTo>
                  <a:close/>
                  <a:moveTo>
                    <a:pt x="1872" y="2009"/>
                  </a:moveTo>
                  <a:lnTo>
                    <a:pt x="1917" y="1975"/>
                  </a:lnTo>
                  <a:lnTo>
                    <a:pt x="1906" y="1952"/>
                  </a:lnTo>
                  <a:lnTo>
                    <a:pt x="1895" y="1872"/>
                  </a:lnTo>
                  <a:lnTo>
                    <a:pt x="1838" y="1975"/>
                  </a:lnTo>
                  <a:lnTo>
                    <a:pt x="1849" y="2009"/>
                  </a:lnTo>
                  <a:close/>
                  <a:moveTo>
                    <a:pt x="1803" y="1884"/>
                  </a:moveTo>
                  <a:lnTo>
                    <a:pt x="1803" y="1849"/>
                  </a:lnTo>
                  <a:lnTo>
                    <a:pt x="1803" y="1815"/>
                  </a:lnTo>
                  <a:lnTo>
                    <a:pt x="1780" y="1804"/>
                  </a:lnTo>
                  <a:lnTo>
                    <a:pt x="1838" y="1758"/>
                  </a:lnTo>
                  <a:lnTo>
                    <a:pt x="1815" y="1747"/>
                  </a:lnTo>
                  <a:lnTo>
                    <a:pt x="1735" y="1724"/>
                  </a:lnTo>
                  <a:lnTo>
                    <a:pt x="1712" y="1747"/>
                  </a:lnTo>
                  <a:lnTo>
                    <a:pt x="1678" y="1758"/>
                  </a:lnTo>
                  <a:lnTo>
                    <a:pt x="1666" y="1781"/>
                  </a:lnTo>
                  <a:lnTo>
                    <a:pt x="1655" y="1792"/>
                  </a:lnTo>
                  <a:lnTo>
                    <a:pt x="1632" y="1861"/>
                  </a:lnTo>
                  <a:lnTo>
                    <a:pt x="1666" y="1918"/>
                  </a:lnTo>
                  <a:lnTo>
                    <a:pt x="1723" y="1952"/>
                  </a:lnTo>
                  <a:close/>
                  <a:moveTo>
                    <a:pt x="1233" y="1907"/>
                  </a:moveTo>
                  <a:lnTo>
                    <a:pt x="1187" y="1849"/>
                  </a:lnTo>
                  <a:lnTo>
                    <a:pt x="1210" y="1781"/>
                  </a:lnTo>
                  <a:lnTo>
                    <a:pt x="1233" y="1770"/>
                  </a:lnTo>
                  <a:lnTo>
                    <a:pt x="1267" y="1690"/>
                  </a:lnTo>
                  <a:lnTo>
                    <a:pt x="1244" y="1633"/>
                  </a:lnTo>
                  <a:lnTo>
                    <a:pt x="1221" y="1655"/>
                  </a:lnTo>
                  <a:lnTo>
                    <a:pt x="1119" y="1735"/>
                  </a:lnTo>
                  <a:lnTo>
                    <a:pt x="1107" y="1781"/>
                  </a:lnTo>
                  <a:lnTo>
                    <a:pt x="1187" y="1895"/>
                  </a:lnTo>
                  <a:lnTo>
                    <a:pt x="1233" y="1918"/>
                  </a:lnTo>
                  <a:close/>
                  <a:moveTo>
                    <a:pt x="3093" y="1724"/>
                  </a:moveTo>
                  <a:lnTo>
                    <a:pt x="3059" y="1667"/>
                  </a:lnTo>
                  <a:lnTo>
                    <a:pt x="3059" y="1633"/>
                  </a:lnTo>
                  <a:lnTo>
                    <a:pt x="3013" y="1610"/>
                  </a:lnTo>
                  <a:lnTo>
                    <a:pt x="2990" y="1621"/>
                  </a:lnTo>
                  <a:lnTo>
                    <a:pt x="2979" y="1667"/>
                  </a:lnTo>
                  <a:lnTo>
                    <a:pt x="2990" y="1690"/>
                  </a:lnTo>
                  <a:lnTo>
                    <a:pt x="3047" y="1735"/>
                  </a:lnTo>
                  <a:close/>
                  <a:moveTo>
                    <a:pt x="3949" y="1553"/>
                  </a:moveTo>
                  <a:lnTo>
                    <a:pt x="3915" y="1553"/>
                  </a:lnTo>
                  <a:lnTo>
                    <a:pt x="3903" y="1564"/>
                  </a:lnTo>
                  <a:lnTo>
                    <a:pt x="3869" y="1564"/>
                  </a:lnTo>
                  <a:lnTo>
                    <a:pt x="3835" y="1564"/>
                  </a:lnTo>
                  <a:lnTo>
                    <a:pt x="3812" y="1598"/>
                  </a:lnTo>
                  <a:lnTo>
                    <a:pt x="3903" y="1747"/>
                  </a:lnTo>
                  <a:lnTo>
                    <a:pt x="3858" y="1827"/>
                  </a:lnTo>
                  <a:lnTo>
                    <a:pt x="3915" y="2135"/>
                  </a:lnTo>
                  <a:lnTo>
                    <a:pt x="3972" y="2306"/>
                  </a:lnTo>
                  <a:lnTo>
                    <a:pt x="4086" y="2420"/>
                  </a:lnTo>
                  <a:lnTo>
                    <a:pt x="4086" y="2454"/>
                  </a:lnTo>
                  <a:lnTo>
                    <a:pt x="4200" y="2523"/>
                  </a:lnTo>
                  <a:lnTo>
                    <a:pt x="4291" y="2705"/>
                  </a:lnTo>
                  <a:lnTo>
                    <a:pt x="4314" y="2717"/>
                  </a:lnTo>
                  <a:lnTo>
                    <a:pt x="4325" y="2694"/>
                  </a:lnTo>
                  <a:lnTo>
                    <a:pt x="4325" y="2603"/>
                  </a:lnTo>
                  <a:lnTo>
                    <a:pt x="4257" y="2454"/>
                  </a:lnTo>
                  <a:lnTo>
                    <a:pt x="4268" y="2340"/>
                  </a:lnTo>
                  <a:lnTo>
                    <a:pt x="4246" y="2295"/>
                  </a:lnTo>
                  <a:lnTo>
                    <a:pt x="4246" y="2249"/>
                  </a:lnTo>
                  <a:lnTo>
                    <a:pt x="4211" y="2135"/>
                  </a:lnTo>
                  <a:lnTo>
                    <a:pt x="4131" y="2032"/>
                  </a:lnTo>
                  <a:lnTo>
                    <a:pt x="4086" y="2021"/>
                  </a:lnTo>
                  <a:lnTo>
                    <a:pt x="4063" y="1975"/>
                  </a:lnTo>
                  <a:lnTo>
                    <a:pt x="4086" y="1895"/>
                  </a:lnTo>
                  <a:lnTo>
                    <a:pt x="4120" y="1861"/>
                  </a:lnTo>
                  <a:lnTo>
                    <a:pt x="4131" y="1827"/>
                  </a:lnTo>
                  <a:close/>
                  <a:moveTo>
                    <a:pt x="1575" y="1484"/>
                  </a:moveTo>
                  <a:lnTo>
                    <a:pt x="1495" y="1450"/>
                  </a:lnTo>
                  <a:lnTo>
                    <a:pt x="1461" y="1404"/>
                  </a:lnTo>
                  <a:lnTo>
                    <a:pt x="1461" y="1267"/>
                  </a:lnTo>
                  <a:lnTo>
                    <a:pt x="1381" y="1222"/>
                  </a:lnTo>
                  <a:lnTo>
                    <a:pt x="1335" y="1256"/>
                  </a:lnTo>
                  <a:lnTo>
                    <a:pt x="1256" y="1347"/>
                  </a:lnTo>
                  <a:lnTo>
                    <a:pt x="1221" y="1404"/>
                  </a:lnTo>
                  <a:lnTo>
                    <a:pt x="1153" y="1450"/>
                  </a:lnTo>
                  <a:lnTo>
                    <a:pt x="1141" y="1496"/>
                  </a:lnTo>
                  <a:lnTo>
                    <a:pt x="1141" y="1553"/>
                  </a:lnTo>
                  <a:lnTo>
                    <a:pt x="1198" y="1564"/>
                  </a:lnTo>
                  <a:lnTo>
                    <a:pt x="1233" y="1507"/>
                  </a:lnTo>
                  <a:lnTo>
                    <a:pt x="1370" y="1496"/>
                  </a:lnTo>
                  <a:lnTo>
                    <a:pt x="1404" y="1507"/>
                  </a:lnTo>
                  <a:lnTo>
                    <a:pt x="1404" y="1564"/>
                  </a:lnTo>
                  <a:lnTo>
                    <a:pt x="1427" y="1667"/>
                  </a:lnTo>
                  <a:lnTo>
                    <a:pt x="1461" y="1713"/>
                  </a:lnTo>
                  <a:lnTo>
                    <a:pt x="1541" y="1735"/>
                  </a:lnTo>
                  <a:lnTo>
                    <a:pt x="1598" y="1827"/>
                  </a:lnTo>
                  <a:lnTo>
                    <a:pt x="1609" y="1781"/>
                  </a:lnTo>
                  <a:lnTo>
                    <a:pt x="1632" y="1781"/>
                  </a:lnTo>
                  <a:lnTo>
                    <a:pt x="1666" y="1724"/>
                  </a:lnTo>
                  <a:lnTo>
                    <a:pt x="1621" y="1553"/>
                  </a:lnTo>
                  <a:close/>
                  <a:moveTo>
                    <a:pt x="651" y="1427"/>
                  </a:moveTo>
                  <a:lnTo>
                    <a:pt x="662" y="1347"/>
                  </a:lnTo>
                  <a:lnTo>
                    <a:pt x="651" y="1222"/>
                  </a:lnTo>
                  <a:lnTo>
                    <a:pt x="616" y="1233"/>
                  </a:lnTo>
                  <a:lnTo>
                    <a:pt x="616" y="1267"/>
                  </a:lnTo>
                  <a:lnTo>
                    <a:pt x="605" y="1324"/>
                  </a:lnTo>
                  <a:lnTo>
                    <a:pt x="639" y="1439"/>
                  </a:lnTo>
                  <a:close/>
                  <a:moveTo>
                    <a:pt x="1107" y="1370"/>
                  </a:moveTo>
                  <a:lnTo>
                    <a:pt x="1141" y="1336"/>
                  </a:lnTo>
                  <a:lnTo>
                    <a:pt x="1141" y="1279"/>
                  </a:lnTo>
                  <a:lnTo>
                    <a:pt x="1141" y="1210"/>
                  </a:lnTo>
                  <a:lnTo>
                    <a:pt x="1107" y="1153"/>
                  </a:lnTo>
                  <a:lnTo>
                    <a:pt x="1073" y="1119"/>
                  </a:lnTo>
                  <a:lnTo>
                    <a:pt x="1004" y="1142"/>
                  </a:lnTo>
                  <a:lnTo>
                    <a:pt x="947" y="1210"/>
                  </a:lnTo>
                  <a:lnTo>
                    <a:pt x="947" y="1279"/>
                  </a:lnTo>
                  <a:lnTo>
                    <a:pt x="1004" y="1370"/>
                  </a:lnTo>
                  <a:lnTo>
                    <a:pt x="1096" y="1370"/>
                  </a:lnTo>
                  <a:close/>
                  <a:moveTo>
                    <a:pt x="742" y="1199"/>
                  </a:moveTo>
                  <a:lnTo>
                    <a:pt x="765" y="1153"/>
                  </a:lnTo>
                  <a:lnTo>
                    <a:pt x="833" y="1051"/>
                  </a:lnTo>
                  <a:lnTo>
                    <a:pt x="856" y="1005"/>
                  </a:lnTo>
                  <a:lnTo>
                    <a:pt x="776" y="982"/>
                  </a:lnTo>
                  <a:lnTo>
                    <a:pt x="719" y="914"/>
                  </a:lnTo>
                  <a:lnTo>
                    <a:pt x="662" y="879"/>
                  </a:lnTo>
                  <a:lnTo>
                    <a:pt x="616" y="936"/>
                  </a:lnTo>
                  <a:lnTo>
                    <a:pt x="616" y="994"/>
                  </a:lnTo>
                  <a:lnTo>
                    <a:pt x="696" y="1073"/>
                  </a:lnTo>
                  <a:lnTo>
                    <a:pt x="674" y="1130"/>
                  </a:lnTo>
                  <a:lnTo>
                    <a:pt x="708" y="1153"/>
                  </a:lnTo>
                  <a:lnTo>
                    <a:pt x="719" y="1210"/>
                  </a:lnTo>
                  <a:close/>
                  <a:moveTo>
                    <a:pt x="3230" y="1747"/>
                  </a:moveTo>
                  <a:lnTo>
                    <a:pt x="3218" y="1678"/>
                  </a:lnTo>
                  <a:lnTo>
                    <a:pt x="3173" y="1621"/>
                  </a:lnTo>
                  <a:lnTo>
                    <a:pt x="3230" y="1553"/>
                  </a:lnTo>
                  <a:lnTo>
                    <a:pt x="2922" y="1279"/>
                  </a:lnTo>
                  <a:lnTo>
                    <a:pt x="2876" y="1256"/>
                  </a:lnTo>
                  <a:lnTo>
                    <a:pt x="2819" y="1233"/>
                  </a:lnTo>
                  <a:lnTo>
                    <a:pt x="2751" y="1176"/>
                  </a:lnTo>
                  <a:lnTo>
                    <a:pt x="2682" y="1165"/>
                  </a:lnTo>
                  <a:lnTo>
                    <a:pt x="2602" y="1108"/>
                  </a:lnTo>
                  <a:lnTo>
                    <a:pt x="2579" y="1062"/>
                  </a:lnTo>
                  <a:lnTo>
                    <a:pt x="2488" y="1005"/>
                  </a:lnTo>
                  <a:lnTo>
                    <a:pt x="2408" y="891"/>
                  </a:lnTo>
                  <a:lnTo>
                    <a:pt x="2191" y="857"/>
                  </a:lnTo>
                  <a:lnTo>
                    <a:pt x="2203" y="879"/>
                  </a:lnTo>
                  <a:lnTo>
                    <a:pt x="2260" y="936"/>
                  </a:lnTo>
                  <a:lnTo>
                    <a:pt x="2283" y="1039"/>
                  </a:lnTo>
                  <a:lnTo>
                    <a:pt x="2351" y="1096"/>
                  </a:lnTo>
                  <a:lnTo>
                    <a:pt x="2420" y="1176"/>
                  </a:lnTo>
                  <a:lnTo>
                    <a:pt x="2454" y="1199"/>
                  </a:lnTo>
                  <a:lnTo>
                    <a:pt x="2477" y="1222"/>
                  </a:lnTo>
                  <a:lnTo>
                    <a:pt x="2534" y="1290"/>
                  </a:lnTo>
                  <a:lnTo>
                    <a:pt x="2648" y="1347"/>
                  </a:lnTo>
                  <a:lnTo>
                    <a:pt x="2762" y="1439"/>
                  </a:lnTo>
                  <a:lnTo>
                    <a:pt x="2808" y="1450"/>
                  </a:lnTo>
                  <a:lnTo>
                    <a:pt x="2853" y="1496"/>
                  </a:lnTo>
                  <a:lnTo>
                    <a:pt x="3059" y="1598"/>
                  </a:lnTo>
                  <a:lnTo>
                    <a:pt x="3139" y="1690"/>
                  </a:lnTo>
                  <a:lnTo>
                    <a:pt x="3230" y="1770"/>
                  </a:lnTo>
                  <a:close/>
                  <a:moveTo>
                    <a:pt x="126" y="434"/>
                  </a:moveTo>
                  <a:lnTo>
                    <a:pt x="149" y="400"/>
                  </a:lnTo>
                  <a:lnTo>
                    <a:pt x="57" y="320"/>
                  </a:lnTo>
                  <a:lnTo>
                    <a:pt x="23" y="366"/>
                  </a:lnTo>
                  <a:lnTo>
                    <a:pt x="0" y="434"/>
                  </a:lnTo>
                  <a:lnTo>
                    <a:pt x="57" y="469"/>
                  </a:lnTo>
                  <a:close/>
                  <a:moveTo>
                    <a:pt x="1427" y="651"/>
                  </a:moveTo>
                  <a:lnTo>
                    <a:pt x="1404" y="640"/>
                  </a:lnTo>
                  <a:lnTo>
                    <a:pt x="1370" y="640"/>
                  </a:lnTo>
                  <a:lnTo>
                    <a:pt x="1313" y="606"/>
                  </a:lnTo>
                  <a:lnTo>
                    <a:pt x="1210" y="491"/>
                  </a:lnTo>
                  <a:lnTo>
                    <a:pt x="1176" y="457"/>
                  </a:lnTo>
                  <a:lnTo>
                    <a:pt x="1153" y="309"/>
                  </a:lnTo>
                  <a:lnTo>
                    <a:pt x="1096" y="252"/>
                  </a:lnTo>
                  <a:lnTo>
                    <a:pt x="890" y="138"/>
                  </a:lnTo>
                  <a:lnTo>
                    <a:pt x="776" y="23"/>
                  </a:lnTo>
                  <a:lnTo>
                    <a:pt x="674" y="1"/>
                  </a:lnTo>
                  <a:lnTo>
                    <a:pt x="651" y="23"/>
                  </a:lnTo>
                  <a:lnTo>
                    <a:pt x="651" y="92"/>
                  </a:lnTo>
                  <a:lnTo>
                    <a:pt x="674" y="138"/>
                  </a:lnTo>
                  <a:lnTo>
                    <a:pt x="822" y="263"/>
                  </a:lnTo>
                  <a:lnTo>
                    <a:pt x="982" y="514"/>
                  </a:lnTo>
                  <a:lnTo>
                    <a:pt x="1119" y="651"/>
                  </a:lnTo>
                  <a:lnTo>
                    <a:pt x="1233" y="663"/>
                  </a:lnTo>
                  <a:lnTo>
                    <a:pt x="1290" y="663"/>
                  </a:lnTo>
                  <a:lnTo>
                    <a:pt x="1290" y="685"/>
                  </a:lnTo>
                  <a:lnTo>
                    <a:pt x="1301" y="708"/>
                  </a:lnTo>
                  <a:lnTo>
                    <a:pt x="1381" y="742"/>
                  </a:lnTo>
                  <a:lnTo>
                    <a:pt x="1450" y="6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529;p34">
              <a:extLst>
                <a:ext uri="{FF2B5EF4-FFF2-40B4-BE49-F238E27FC236}">
                  <a16:creationId xmlns:a16="http://schemas.microsoft.com/office/drawing/2014/main" id="{0EF99C36-F715-57A5-12FA-A6D3F62D6072}"/>
                </a:ext>
              </a:extLst>
            </p:cNvPr>
            <p:cNvSpPr/>
            <p:nvPr/>
          </p:nvSpPr>
          <p:spPr>
            <a:xfrm>
              <a:off x="3851225" y="3073600"/>
              <a:ext cx="19700" cy="37675"/>
            </a:xfrm>
            <a:custGeom>
              <a:avLst/>
              <a:gdLst/>
              <a:ahLst/>
              <a:cxnLst/>
              <a:rect l="l" t="t" r="r" b="b"/>
              <a:pathLst>
                <a:path w="788" h="1507" extrusionOk="0">
                  <a:moveTo>
                    <a:pt x="137" y="1438"/>
                  </a:moveTo>
                  <a:lnTo>
                    <a:pt x="217" y="1324"/>
                  </a:lnTo>
                  <a:lnTo>
                    <a:pt x="217" y="1244"/>
                  </a:lnTo>
                  <a:lnTo>
                    <a:pt x="171" y="1176"/>
                  </a:lnTo>
                  <a:lnTo>
                    <a:pt x="114" y="1176"/>
                  </a:lnTo>
                  <a:lnTo>
                    <a:pt x="46" y="1233"/>
                  </a:lnTo>
                  <a:lnTo>
                    <a:pt x="0" y="1290"/>
                  </a:lnTo>
                  <a:lnTo>
                    <a:pt x="0" y="1335"/>
                  </a:lnTo>
                  <a:lnTo>
                    <a:pt x="11" y="1438"/>
                  </a:lnTo>
                  <a:lnTo>
                    <a:pt x="23" y="1472"/>
                  </a:lnTo>
                  <a:lnTo>
                    <a:pt x="69" y="1507"/>
                  </a:lnTo>
                  <a:close/>
                  <a:moveTo>
                    <a:pt x="753" y="114"/>
                  </a:moveTo>
                  <a:lnTo>
                    <a:pt x="788" y="57"/>
                  </a:lnTo>
                  <a:lnTo>
                    <a:pt x="788" y="34"/>
                  </a:lnTo>
                  <a:lnTo>
                    <a:pt x="765" y="23"/>
                  </a:lnTo>
                  <a:lnTo>
                    <a:pt x="753" y="0"/>
                  </a:lnTo>
                  <a:lnTo>
                    <a:pt x="730" y="23"/>
                  </a:lnTo>
                  <a:lnTo>
                    <a:pt x="685" y="92"/>
                  </a:lnTo>
                  <a:lnTo>
                    <a:pt x="696" y="114"/>
                  </a:lnTo>
                  <a:lnTo>
                    <a:pt x="730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530;p34">
              <a:extLst>
                <a:ext uri="{FF2B5EF4-FFF2-40B4-BE49-F238E27FC236}">
                  <a16:creationId xmlns:a16="http://schemas.microsoft.com/office/drawing/2014/main" id="{404BE722-84CF-487E-28FD-3A36DC68EB46}"/>
                </a:ext>
              </a:extLst>
            </p:cNvPr>
            <p:cNvSpPr/>
            <p:nvPr/>
          </p:nvSpPr>
          <p:spPr>
            <a:xfrm>
              <a:off x="2474625" y="2702125"/>
              <a:ext cx="2025" cy="1175"/>
            </a:xfrm>
            <a:custGeom>
              <a:avLst/>
              <a:gdLst/>
              <a:ahLst/>
              <a:cxnLst/>
              <a:rect l="l" t="t" r="r" b="b"/>
              <a:pathLst>
                <a:path w="81" h="47" extrusionOk="0">
                  <a:moveTo>
                    <a:pt x="0" y="1"/>
                  </a:moveTo>
                  <a:lnTo>
                    <a:pt x="0" y="1"/>
                  </a:lnTo>
                  <a:lnTo>
                    <a:pt x="23" y="35"/>
                  </a:lnTo>
                  <a:lnTo>
                    <a:pt x="69" y="46"/>
                  </a:lnTo>
                  <a:lnTo>
                    <a:pt x="80" y="35"/>
                  </a:lnTo>
                  <a:lnTo>
                    <a:pt x="80" y="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531;p34">
              <a:extLst>
                <a:ext uri="{FF2B5EF4-FFF2-40B4-BE49-F238E27FC236}">
                  <a16:creationId xmlns:a16="http://schemas.microsoft.com/office/drawing/2014/main" id="{41DBD4F1-19A7-9AA5-27BA-34E467420D77}"/>
                </a:ext>
              </a:extLst>
            </p:cNvPr>
            <p:cNvSpPr/>
            <p:nvPr/>
          </p:nvSpPr>
          <p:spPr>
            <a:xfrm>
              <a:off x="4830100" y="3215675"/>
              <a:ext cx="3150" cy="5150"/>
            </a:xfrm>
            <a:custGeom>
              <a:avLst/>
              <a:gdLst/>
              <a:ahLst/>
              <a:cxnLst/>
              <a:rect l="l" t="t" r="r" b="b"/>
              <a:pathLst>
                <a:path w="126" h="206" extrusionOk="0">
                  <a:moveTo>
                    <a:pt x="126" y="115"/>
                  </a:moveTo>
                  <a:lnTo>
                    <a:pt x="57" y="0"/>
                  </a:lnTo>
                  <a:lnTo>
                    <a:pt x="0" y="46"/>
                  </a:lnTo>
                  <a:lnTo>
                    <a:pt x="35" y="80"/>
                  </a:lnTo>
                  <a:lnTo>
                    <a:pt x="69" y="115"/>
                  </a:lnTo>
                  <a:lnTo>
                    <a:pt x="80" y="172"/>
                  </a:lnTo>
                  <a:lnTo>
                    <a:pt x="126" y="20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532;p34">
              <a:extLst>
                <a:ext uri="{FF2B5EF4-FFF2-40B4-BE49-F238E27FC236}">
                  <a16:creationId xmlns:a16="http://schemas.microsoft.com/office/drawing/2014/main" id="{9370E9DB-11E3-6D86-CAF3-4A4BB82C1C3A}"/>
                </a:ext>
              </a:extLst>
            </p:cNvPr>
            <p:cNvSpPr/>
            <p:nvPr/>
          </p:nvSpPr>
          <p:spPr>
            <a:xfrm>
              <a:off x="2301725" y="2613975"/>
              <a:ext cx="13725" cy="4875"/>
            </a:xfrm>
            <a:custGeom>
              <a:avLst/>
              <a:gdLst/>
              <a:ahLst/>
              <a:cxnLst/>
              <a:rect l="l" t="t" r="r" b="b"/>
              <a:pathLst>
                <a:path w="549" h="195" extrusionOk="0">
                  <a:moveTo>
                    <a:pt x="12" y="92"/>
                  </a:moveTo>
                  <a:lnTo>
                    <a:pt x="0" y="149"/>
                  </a:lnTo>
                  <a:lnTo>
                    <a:pt x="0" y="171"/>
                  </a:lnTo>
                  <a:lnTo>
                    <a:pt x="23" y="194"/>
                  </a:lnTo>
                  <a:lnTo>
                    <a:pt x="115" y="171"/>
                  </a:lnTo>
                  <a:lnTo>
                    <a:pt x="126" y="160"/>
                  </a:lnTo>
                  <a:lnTo>
                    <a:pt x="149" y="149"/>
                  </a:lnTo>
                  <a:lnTo>
                    <a:pt x="149" y="126"/>
                  </a:lnTo>
                  <a:lnTo>
                    <a:pt x="92" y="149"/>
                  </a:lnTo>
                  <a:close/>
                  <a:moveTo>
                    <a:pt x="525" y="171"/>
                  </a:moveTo>
                  <a:lnTo>
                    <a:pt x="548" y="149"/>
                  </a:lnTo>
                  <a:lnTo>
                    <a:pt x="525" y="114"/>
                  </a:lnTo>
                  <a:lnTo>
                    <a:pt x="423" y="92"/>
                  </a:lnTo>
                  <a:lnTo>
                    <a:pt x="400" y="103"/>
                  </a:lnTo>
                  <a:lnTo>
                    <a:pt x="400" y="149"/>
                  </a:lnTo>
                  <a:lnTo>
                    <a:pt x="480" y="149"/>
                  </a:lnTo>
                  <a:lnTo>
                    <a:pt x="525" y="194"/>
                  </a:lnTo>
                  <a:close/>
                  <a:moveTo>
                    <a:pt x="366" y="103"/>
                  </a:moveTo>
                  <a:lnTo>
                    <a:pt x="354" y="92"/>
                  </a:lnTo>
                  <a:lnTo>
                    <a:pt x="343" y="0"/>
                  </a:lnTo>
                  <a:lnTo>
                    <a:pt x="263" y="0"/>
                  </a:lnTo>
                  <a:lnTo>
                    <a:pt x="263" y="34"/>
                  </a:lnTo>
                  <a:lnTo>
                    <a:pt x="286" y="57"/>
                  </a:lnTo>
                  <a:lnTo>
                    <a:pt x="297" y="57"/>
                  </a:lnTo>
                  <a:lnTo>
                    <a:pt x="309" y="92"/>
                  </a:lnTo>
                  <a:lnTo>
                    <a:pt x="354" y="1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533;p34">
              <a:extLst>
                <a:ext uri="{FF2B5EF4-FFF2-40B4-BE49-F238E27FC236}">
                  <a16:creationId xmlns:a16="http://schemas.microsoft.com/office/drawing/2014/main" id="{FF0C718D-6512-4C22-39E7-F603A97CF6C5}"/>
                </a:ext>
              </a:extLst>
            </p:cNvPr>
            <p:cNvSpPr/>
            <p:nvPr/>
          </p:nvSpPr>
          <p:spPr>
            <a:xfrm>
              <a:off x="275475" y="3533500"/>
              <a:ext cx="13725" cy="65375"/>
            </a:xfrm>
            <a:custGeom>
              <a:avLst/>
              <a:gdLst/>
              <a:ahLst/>
              <a:cxnLst/>
              <a:rect l="l" t="t" r="r" b="b"/>
              <a:pathLst>
                <a:path w="549" h="2615" extrusionOk="0">
                  <a:moveTo>
                    <a:pt x="400" y="2477"/>
                  </a:moveTo>
                  <a:lnTo>
                    <a:pt x="400" y="2477"/>
                  </a:lnTo>
                  <a:lnTo>
                    <a:pt x="378" y="2523"/>
                  </a:lnTo>
                  <a:lnTo>
                    <a:pt x="378" y="2557"/>
                  </a:lnTo>
                  <a:lnTo>
                    <a:pt x="435" y="2614"/>
                  </a:lnTo>
                  <a:close/>
                  <a:moveTo>
                    <a:pt x="172" y="2352"/>
                  </a:moveTo>
                  <a:lnTo>
                    <a:pt x="149" y="2352"/>
                  </a:lnTo>
                  <a:lnTo>
                    <a:pt x="172" y="2340"/>
                  </a:lnTo>
                  <a:lnTo>
                    <a:pt x="115" y="2306"/>
                  </a:lnTo>
                  <a:lnTo>
                    <a:pt x="58" y="2306"/>
                  </a:lnTo>
                  <a:lnTo>
                    <a:pt x="35" y="2294"/>
                  </a:lnTo>
                  <a:lnTo>
                    <a:pt x="35" y="2272"/>
                  </a:lnTo>
                  <a:lnTo>
                    <a:pt x="1" y="2306"/>
                  </a:lnTo>
                  <a:lnTo>
                    <a:pt x="35" y="2352"/>
                  </a:lnTo>
                  <a:lnTo>
                    <a:pt x="161" y="2409"/>
                  </a:lnTo>
                  <a:lnTo>
                    <a:pt x="206" y="2431"/>
                  </a:lnTo>
                  <a:lnTo>
                    <a:pt x="229" y="2352"/>
                  </a:lnTo>
                  <a:lnTo>
                    <a:pt x="229" y="2317"/>
                  </a:lnTo>
                  <a:lnTo>
                    <a:pt x="195" y="2340"/>
                  </a:lnTo>
                  <a:lnTo>
                    <a:pt x="195" y="2352"/>
                  </a:lnTo>
                  <a:close/>
                  <a:moveTo>
                    <a:pt x="537" y="69"/>
                  </a:moveTo>
                  <a:lnTo>
                    <a:pt x="549" y="46"/>
                  </a:lnTo>
                  <a:lnTo>
                    <a:pt x="549" y="12"/>
                  </a:lnTo>
                  <a:lnTo>
                    <a:pt x="503" y="1"/>
                  </a:lnTo>
                  <a:lnTo>
                    <a:pt x="492" y="1"/>
                  </a:lnTo>
                  <a:lnTo>
                    <a:pt x="446" y="69"/>
                  </a:lnTo>
                  <a:lnTo>
                    <a:pt x="457" y="81"/>
                  </a:lnTo>
                  <a:lnTo>
                    <a:pt x="503" y="115"/>
                  </a:lnTo>
                  <a:lnTo>
                    <a:pt x="515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534;p34">
              <a:extLst>
                <a:ext uri="{FF2B5EF4-FFF2-40B4-BE49-F238E27FC236}">
                  <a16:creationId xmlns:a16="http://schemas.microsoft.com/office/drawing/2014/main" id="{B9D95531-4D09-C9CA-4667-2F8C46A4F88A}"/>
                </a:ext>
              </a:extLst>
            </p:cNvPr>
            <p:cNvSpPr/>
            <p:nvPr/>
          </p:nvSpPr>
          <p:spPr>
            <a:xfrm>
              <a:off x="2486325" y="2855050"/>
              <a:ext cx="28825" cy="28550"/>
            </a:xfrm>
            <a:custGeom>
              <a:avLst/>
              <a:gdLst/>
              <a:ahLst/>
              <a:cxnLst/>
              <a:rect l="l" t="t" r="r" b="b"/>
              <a:pathLst>
                <a:path w="1153" h="1142" extrusionOk="0">
                  <a:moveTo>
                    <a:pt x="719" y="1085"/>
                  </a:moveTo>
                  <a:lnTo>
                    <a:pt x="730" y="1062"/>
                  </a:lnTo>
                  <a:lnTo>
                    <a:pt x="730" y="971"/>
                  </a:lnTo>
                  <a:lnTo>
                    <a:pt x="753" y="913"/>
                  </a:lnTo>
                  <a:lnTo>
                    <a:pt x="730" y="856"/>
                  </a:lnTo>
                  <a:lnTo>
                    <a:pt x="719" y="777"/>
                  </a:lnTo>
                  <a:lnTo>
                    <a:pt x="730" y="708"/>
                  </a:lnTo>
                  <a:lnTo>
                    <a:pt x="730" y="605"/>
                  </a:lnTo>
                  <a:lnTo>
                    <a:pt x="753" y="560"/>
                  </a:lnTo>
                  <a:lnTo>
                    <a:pt x="833" y="446"/>
                  </a:lnTo>
                  <a:lnTo>
                    <a:pt x="696" y="446"/>
                  </a:lnTo>
                  <a:lnTo>
                    <a:pt x="616" y="480"/>
                  </a:lnTo>
                  <a:lnTo>
                    <a:pt x="457" y="491"/>
                  </a:lnTo>
                  <a:lnTo>
                    <a:pt x="388" y="514"/>
                  </a:lnTo>
                  <a:lnTo>
                    <a:pt x="285" y="537"/>
                  </a:lnTo>
                  <a:lnTo>
                    <a:pt x="228" y="560"/>
                  </a:lnTo>
                  <a:lnTo>
                    <a:pt x="240" y="571"/>
                  </a:lnTo>
                  <a:lnTo>
                    <a:pt x="320" y="605"/>
                  </a:lnTo>
                  <a:lnTo>
                    <a:pt x="342" y="628"/>
                  </a:lnTo>
                  <a:lnTo>
                    <a:pt x="354" y="662"/>
                  </a:lnTo>
                  <a:lnTo>
                    <a:pt x="377" y="719"/>
                  </a:lnTo>
                  <a:lnTo>
                    <a:pt x="331" y="959"/>
                  </a:lnTo>
                  <a:lnTo>
                    <a:pt x="320" y="971"/>
                  </a:lnTo>
                  <a:lnTo>
                    <a:pt x="228" y="993"/>
                  </a:lnTo>
                  <a:lnTo>
                    <a:pt x="206" y="1028"/>
                  </a:lnTo>
                  <a:lnTo>
                    <a:pt x="0" y="1142"/>
                  </a:lnTo>
                  <a:lnTo>
                    <a:pt x="114" y="1130"/>
                  </a:lnTo>
                  <a:lnTo>
                    <a:pt x="240" y="1142"/>
                  </a:lnTo>
                  <a:lnTo>
                    <a:pt x="582" y="1130"/>
                  </a:lnTo>
                  <a:close/>
                  <a:moveTo>
                    <a:pt x="970" y="137"/>
                  </a:moveTo>
                  <a:lnTo>
                    <a:pt x="1141" y="58"/>
                  </a:lnTo>
                  <a:lnTo>
                    <a:pt x="1153" y="1"/>
                  </a:lnTo>
                  <a:lnTo>
                    <a:pt x="1130" y="1"/>
                  </a:lnTo>
                  <a:lnTo>
                    <a:pt x="1016" y="46"/>
                  </a:lnTo>
                  <a:lnTo>
                    <a:pt x="925" y="115"/>
                  </a:lnTo>
                  <a:lnTo>
                    <a:pt x="925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535;p34">
              <a:extLst>
                <a:ext uri="{FF2B5EF4-FFF2-40B4-BE49-F238E27FC236}">
                  <a16:creationId xmlns:a16="http://schemas.microsoft.com/office/drawing/2014/main" id="{389E35B2-3AAC-29E6-F671-B92D46433535}"/>
                </a:ext>
              </a:extLst>
            </p:cNvPr>
            <p:cNvSpPr/>
            <p:nvPr/>
          </p:nvSpPr>
          <p:spPr>
            <a:xfrm>
              <a:off x="2500575" y="2809125"/>
              <a:ext cx="5450" cy="15125"/>
            </a:xfrm>
            <a:custGeom>
              <a:avLst/>
              <a:gdLst/>
              <a:ahLst/>
              <a:cxnLst/>
              <a:rect l="l" t="t" r="r" b="b"/>
              <a:pathLst>
                <a:path w="218" h="605" extrusionOk="0">
                  <a:moveTo>
                    <a:pt x="12" y="605"/>
                  </a:moveTo>
                  <a:lnTo>
                    <a:pt x="12" y="605"/>
                  </a:lnTo>
                  <a:lnTo>
                    <a:pt x="12" y="582"/>
                  </a:lnTo>
                  <a:lnTo>
                    <a:pt x="35" y="582"/>
                  </a:lnTo>
                  <a:lnTo>
                    <a:pt x="35" y="571"/>
                  </a:lnTo>
                  <a:lnTo>
                    <a:pt x="35" y="571"/>
                  </a:lnTo>
                  <a:lnTo>
                    <a:pt x="35" y="559"/>
                  </a:lnTo>
                  <a:lnTo>
                    <a:pt x="12" y="559"/>
                  </a:lnTo>
                  <a:lnTo>
                    <a:pt x="12" y="571"/>
                  </a:lnTo>
                  <a:lnTo>
                    <a:pt x="12" y="571"/>
                  </a:lnTo>
                  <a:lnTo>
                    <a:pt x="12" y="582"/>
                  </a:lnTo>
                  <a:lnTo>
                    <a:pt x="1" y="582"/>
                  </a:lnTo>
                  <a:lnTo>
                    <a:pt x="1" y="605"/>
                  </a:lnTo>
                  <a:lnTo>
                    <a:pt x="1" y="605"/>
                  </a:lnTo>
                  <a:lnTo>
                    <a:pt x="1" y="605"/>
                  </a:lnTo>
                  <a:close/>
                  <a:moveTo>
                    <a:pt x="115" y="331"/>
                  </a:moveTo>
                  <a:lnTo>
                    <a:pt x="126" y="297"/>
                  </a:lnTo>
                  <a:lnTo>
                    <a:pt x="149" y="285"/>
                  </a:lnTo>
                  <a:lnTo>
                    <a:pt x="149" y="285"/>
                  </a:lnTo>
                  <a:lnTo>
                    <a:pt x="149" y="285"/>
                  </a:lnTo>
                  <a:lnTo>
                    <a:pt x="126" y="274"/>
                  </a:lnTo>
                  <a:lnTo>
                    <a:pt x="126" y="274"/>
                  </a:lnTo>
                  <a:lnTo>
                    <a:pt x="126" y="285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20"/>
                  </a:lnTo>
                  <a:lnTo>
                    <a:pt x="103" y="320"/>
                  </a:lnTo>
                  <a:lnTo>
                    <a:pt x="103" y="331"/>
                  </a:lnTo>
                  <a:lnTo>
                    <a:pt x="92" y="331"/>
                  </a:lnTo>
                  <a:lnTo>
                    <a:pt x="69" y="331"/>
                  </a:lnTo>
                  <a:lnTo>
                    <a:pt x="69" y="331"/>
                  </a:lnTo>
                  <a:lnTo>
                    <a:pt x="92" y="331"/>
                  </a:lnTo>
                  <a:lnTo>
                    <a:pt x="92" y="331"/>
                  </a:lnTo>
                  <a:lnTo>
                    <a:pt x="103" y="343"/>
                  </a:lnTo>
                  <a:lnTo>
                    <a:pt x="103" y="343"/>
                  </a:lnTo>
                  <a:lnTo>
                    <a:pt x="103" y="343"/>
                  </a:lnTo>
                  <a:lnTo>
                    <a:pt x="103" y="343"/>
                  </a:lnTo>
                  <a:close/>
                  <a:moveTo>
                    <a:pt x="160" y="171"/>
                  </a:moveTo>
                  <a:lnTo>
                    <a:pt x="195" y="148"/>
                  </a:lnTo>
                  <a:lnTo>
                    <a:pt x="218" y="57"/>
                  </a:lnTo>
                  <a:lnTo>
                    <a:pt x="195" y="0"/>
                  </a:lnTo>
                  <a:lnTo>
                    <a:pt x="172" y="0"/>
                  </a:lnTo>
                  <a:lnTo>
                    <a:pt x="126" y="12"/>
                  </a:lnTo>
                  <a:lnTo>
                    <a:pt x="103" y="57"/>
                  </a:lnTo>
                  <a:lnTo>
                    <a:pt x="81" y="126"/>
                  </a:lnTo>
                  <a:lnTo>
                    <a:pt x="138" y="1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536;p34">
              <a:extLst>
                <a:ext uri="{FF2B5EF4-FFF2-40B4-BE49-F238E27FC236}">
                  <a16:creationId xmlns:a16="http://schemas.microsoft.com/office/drawing/2014/main" id="{F48B42EA-3D99-6D51-7D1E-15673E8507DB}"/>
                </a:ext>
              </a:extLst>
            </p:cNvPr>
            <p:cNvSpPr/>
            <p:nvPr/>
          </p:nvSpPr>
          <p:spPr>
            <a:xfrm>
              <a:off x="2444375" y="2686725"/>
              <a:ext cx="8875" cy="8000"/>
            </a:xfrm>
            <a:custGeom>
              <a:avLst/>
              <a:gdLst/>
              <a:ahLst/>
              <a:cxnLst/>
              <a:rect l="l" t="t" r="r" b="b"/>
              <a:pathLst>
                <a:path w="355" h="320" extrusionOk="0">
                  <a:moveTo>
                    <a:pt x="80" y="320"/>
                  </a:moveTo>
                  <a:lnTo>
                    <a:pt x="126" y="286"/>
                  </a:lnTo>
                  <a:lnTo>
                    <a:pt x="92" y="274"/>
                  </a:lnTo>
                  <a:lnTo>
                    <a:pt x="35" y="274"/>
                  </a:lnTo>
                  <a:lnTo>
                    <a:pt x="1" y="308"/>
                  </a:lnTo>
                  <a:lnTo>
                    <a:pt x="12" y="320"/>
                  </a:lnTo>
                  <a:close/>
                  <a:moveTo>
                    <a:pt x="240" y="263"/>
                  </a:moveTo>
                  <a:lnTo>
                    <a:pt x="297" y="206"/>
                  </a:lnTo>
                  <a:lnTo>
                    <a:pt x="229" y="217"/>
                  </a:lnTo>
                  <a:lnTo>
                    <a:pt x="195" y="251"/>
                  </a:lnTo>
                  <a:lnTo>
                    <a:pt x="206" y="263"/>
                  </a:lnTo>
                  <a:lnTo>
                    <a:pt x="229" y="263"/>
                  </a:lnTo>
                  <a:close/>
                  <a:moveTo>
                    <a:pt x="354" y="0"/>
                  </a:moveTo>
                  <a:lnTo>
                    <a:pt x="32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63" y="23"/>
                  </a:lnTo>
                  <a:lnTo>
                    <a:pt x="309" y="23"/>
                  </a:lnTo>
                  <a:lnTo>
                    <a:pt x="354" y="35"/>
                  </a:lnTo>
                  <a:lnTo>
                    <a:pt x="354" y="3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537;p34">
              <a:extLst>
                <a:ext uri="{FF2B5EF4-FFF2-40B4-BE49-F238E27FC236}">
                  <a16:creationId xmlns:a16="http://schemas.microsoft.com/office/drawing/2014/main" id="{D9BC5456-27C0-A3A2-0063-582F279D8047}"/>
                </a:ext>
              </a:extLst>
            </p:cNvPr>
            <p:cNvSpPr/>
            <p:nvPr/>
          </p:nvSpPr>
          <p:spPr>
            <a:xfrm>
              <a:off x="2437825" y="2695000"/>
              <a:ext cx="7425" cy="15425"/>
            </a:xfrm>
            <a:custGeom>
              <a:avLst/>
              <a:gdLst/>
              <a:ahLst/>
              <a:cxnLst/>
              <a:rect l="l" t="t" r="r" b="b"/>
              <a:pathLst>
                <a:path w="297" h="617" extrusionOk="0">
                  <a:moveTo>
                    <a:pt x="160" y="525"/>
                  </a:moveTo>
                  <a:lnTo>
                    <a:pt x="57" y="559"/>
                  </a:lnTo>
                  <a:lnTo>
                    <a:pt x="46" y="617"/>
                  </a:lnTo>
                  <a:lnTo>
                    <a:pt x="194" y="617"/>
                  </a:lnTo>
                  <a:lnTo>
                    <a:pt x="297" y="571"/>
                  </a:lnTo>
                  <a:lnTo>
                    <a:pt x="217" y="571"/>
                  </a:lnTo>
                  <a:close/>
                  <a:moveTo>
                    <a:pt x="285" y="35"/>
                  </a:moveTo>
                  <a:lnTo>
                    <a:pt x="217" y="12"/>
                  </a:lnTo>
                  <a:lnTo>
                    <a:pt x="183" y="46"/>
                  </a:lnTo>
                  <a:lnTo>
                    <a:pt x="183" y="46"/>
                  </a:lnTo>
                  <a:lnTo>
                    <a:pt x="228" y="57"/>
                  </a:lnTo>
                  <a:close/>
                  <a:moveTo>
                    <a:pt x="126" y="46"/>
                  </a:moveTo>
                  <a:lnTo>
                    <a:pt x="103" y="12"/>
                  </a:lnTo>
                  <a:lnTo>
                    <a:pt x="57" y="0"/>
                  </a:lnTo>
                  <a:lnTo>
                    <a:pt x="0" y="12"/>
                  </a:lnTo>
                  <a:lnTo>
                    <a:pt x="69" y="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538;p34">
              <a:extLst>
                <a:ext uri="{FF2B5EF4-FFF2-40B4-BE49-F238E27FC236}">
                  <a16:creationId xmlns:a16="http://schemas.microsoft.com/office/drawing/2014/main" id="{FFDCCC3F-29B3-E846-EA43-3181B1AE75D9}"/>
                </a:ext>
              </a:extLst>
            </p:cNvPr>
            <p:cNvSpPr/>
            <p:nvPr/>
          </p:nvSpPr>
          <p:spPr>
            <a:xfrm>
              <a:off x="4331675" y="2302700"/>
              <a:ext cx="40825" cy="24850"/>
            </a:xfrm>
            <a:custGeom>
              <a:avLst/>
              <a:gdLst/>
              <a:ahLst/>
              <a:cxnLst/>
              <a:rect l="l" t="t" r="r" b="b"/>
              <a:pathLst>
                <a:path w="1633" h="994" extrusionOk="0">
                  <a:moveTo>
                    <a:pt x="297" y="457"/>
                  </a:moveTo>
                  <a:lnTo>
                    <a:pt x="251" y="446"/>
                  </a:lnTo>
                  <a:lnTo>
                    <a:pt x="183" y="468"/>
                  </a:lnTo>
                  <a:lnTo>
                    <a:pt x="126" y="525"/>
                  </a:lnTo>
                  <a:lnTo>
                    <a:pt x="69" y="571"/>
                  </a:lnTo>
                  <a:lnTo>
                    <a:pt x="0" y="525"/>
                  </a:lnTo>
                  <a:lnTo>
                    <a:pt x="23" y="651"/>
                  </a:lnTo>
                  <a:lnTo>
                    <a:pt x="103" y="811"/>
                  </a:lnTo>
                  <a:lnTo>
                    <a:pt x="137" y="856"/>
                  </a:lnTo>
                  <a:lnTo>
                    <a:pt x="183" y="879"/>
                  </a:lnTo>
                  <a:lnTo>
                    <a:pt x="331" y="925"/>
                  </a:lnTo>
                  <a:lnTo>
                    <a:pt x="377" y="925"/>
                  </a:lnTo>
                  <a:lnTo>
                    <a:pt x="468" y="925"/>
                  </a:lnTo>
                  <a:lnTo>
                    <a:pt x="491" y="936"/>
                  </a:lnTo>
                  <a:lnTo>
                    <a:pt x="525" y="993"/>
                  </a:lnTo>
                  <a:lnTo>
                    <a:pt x="582" y="993"/>
                  </a:lnTo>
                  <a:lnTo>
                    <a:pt x="582" y="982"/>
                  </a:lnTo>
                  <a:lnTo>
                    <a:pt x="582" y="936"/>
                  </a:lnTo>
                  <a:lnTo>
                    <a:pt x="605" y="914"/>
                  </a:lnTo>
                  <a:lnTo>
                    <a:pt x="651" y="879"/>
                  </a:lnTo>
                  <a:lnTo>
                    <a:pt x="696" y="879"/>
                  </a:lnTo>
                  <a:lnTo>
                    <a:pt x="776" y="868"/>
                  </a:lnTo>
                  <a:lnTo>
                    <a:pt x="868" y="845"/>
                  </a:lnTo>
                  <a:lnTo>
                    <a:pt x="936" y="788"/>
                  </a:lnTo>
                  <a:lnTo>
                    <a:pt x="1062" y="640"/>
                  </a:lnTo>
                  <a:lnTo>
                    <a:pt x="1107" y="640"/>
                  </a:lnTo>
                  <a:lnTo>
                    <a:pt x="1153" y="640"/>
                  </a:lnTo>
                  <a:lnTo>
                    <a:pt x="1233" y="640"/>
                  </a:lnTo>
                  <a:lnTo>
                    <a:pt x="1324" y="628"/>
                  </a:lnTo>
                  <a:lnTo>
                    <a:pt x="1290" y="571"/>
                  </a:lnTo>
                  <a:lnTo>
                    <a:pt x="1278" y="560"/>
                  </a:lnTo>
                  <a:lnTo>
                    <a:pt x="1221" y="480"/>
                  </a:lnTo>
                  <a:lnTo>
                    <a:pt x="1187" y="423"/>
                  </a:lnTo>
                  <a:lnTo>
                    <a:pt x="1210" y="343"/>
                  </a:lnTo>
                  <a:lnTo>
                    <a:pt x="1564" y="69"/>
                  </a:lnTo>
                  <a:lnTo>
                    <a:pt x="1632" y="1"/>
                  </a:lnTo>
                  <a:lnTo>
                    <a:pt x="1518" y="23"/>
                  </a:lnTo>
                  <a:lnTo>
                    <a:pt x="1438" y="80"/>
                  </a:lnTo>
                  <a:lnTo>
                    <a:pt x="1381" y="115"/>
                  </a:lnTo>
                  <a:lnTo>
                    <a:pt x="1278" y="172"/>
                  </a:lnTo>
                  <a:lnTo>
                    <a:pt x="947" y="286"/>
                  </a:lnTo>
                  <a:lnTo>
                    <a:pt x="833" y="297"/>
                  </a:lnTo>
                  <a:lnTo>
                    <a:pt x="719" y="297"/>
                  </a:lnTo>
                  <a:lnTo>
                    <a:pt x="582" y="286"/>
                  </a:lnTo>
                  <a:lnTo>
                    <a:pt x="445" y="252"/>
                  </a:lnTo>
                  <a:lnTo>
                    <a:pt x="445" y="354"/>
                  </a:lnTo>
                  <a:lnTo>
                    <a:pt x="422" y="446"/>
                  </a:lnTo>
                  <a:lnTo>
                    <a:pt x="331" y="4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539;p34">
              <a:extLst>
                <a:ext uri="{FF2B5EF4-FFF2-40B4-BE49-F238E27FC236}">
                  <a16:creationId xmlns:a16="http://schemas.microsoft.com/office/drawing/2014/main" id="{E4CAB6DB-F6FD-C06D-74F8-2EFE1FE54809}"/>
                </a:ext>
              </a:extLst>
            </p:cNvPr>
            <p:cNvSpPr/>
            <p:nvPr/>
          </p:nvSpPr>
          <p:spPr>
            <a:xfrm>
              <a:off x="4806425" y="3585425"/>
              <a:ext cx="12000" cy="11450"/>
            </a:xfrm>
            <a:custGeom>
              <a:avLst/>
              <a:gdLst/>
              <a:ahLst/>
              <a:cxnLst/>
              <a:rect l="l" t="t" r="r" b="b"/>
              <a:pathLst>
                <a:path w="480" h="458" extrusionOk="0">
                  <a:moveTo>
                    <a:pt x="434" y="434"/>
                  </a:moveTo>
                  <a:lnTo>
                    <a:pt x="468" y="377"/>
                  </a:lnTo>
                  <a:lnTo>
                    <a:pt x="479" y="263"/>
                  </a:lnTo>
                  <a:lnTo>
                    <a:pt x="422" y="149"/>
                  </a:lnTo>
                  <a:lnTo>
                    <a:pt x="365" y="46"/>
                  </a:lnTo>
                  <a:lnTo>
                    <a:pt x="308" y="23"/>
                  </a:lnTo>
                  <a:lnTo>
                    <a:pt x="194" y="1"/>
                  </a:lnTo>
                  <a:lnTo>
                    <a:pt x="91" y="46"/>
                  </a:lnTo>
                  <a:lnTo>
                    <a:pt x="34" y="138"/>
                  </a:lnTo>
                  <a:lnTo>
                    <a:pt x="0" y="172"/>
                  </a:lnTo>
                  <a:lnTo>
                    <a:pt x="57" y="332"/>
                  </a:lnTo>
                  <a:lnTo>
                    <a:pt x="91" y="377"/>
                  </a:lnTo>
                  <a:lnTo>
                    <a:pt x="251" y="457"/>
                  </a:lnTo>
                  <a:lnTo>
                    <a:pt x="320" y="4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540;p34">
              <a:extLst>
                <a:ext uri="{FF2B5EF4-FFF2-40B4-BE49-F238E27FC236}">
                  <a16:creationId xmlns:a16="http://schemas.microsoft.com/office/drawing/2014/main" id="{A9F326A8-3145-77B7-C65E-7ECF010FD651}"/>
                </a:ext>
              </a:extLst>
            </p:cNvPr>
            <p:cNvSpPr/>
            <p:nvPr/>
          </p:nvSpPr>
          <p:spPr>
            <a:xfrm>
              <a:off x="4617550" y="3399400"/>
              <a:ext cx="3725" cy="7450"/>
            </a:xfrm>
            <a:custGeom>
              <a:avLst/>
              <a:gdLst/>
              <a:ahLst/>
              <a:cxnLst/>
              <a:rect l="l" t="t" r="r" b="b"/>
              <a:pathLst>
                <a:path w="149" h="298" extrusionOk="0">
                  <a:moveTo>
                    <a:pt x="103" y="286"/>
                  </a:moveTo>
                  <a:lnTo>
                    <a:pt x="103" y="241"/>
                  </a:lnTo>
                  <a:lnTo>
                    <a:pt x="126" y="172"/>
                  </a:lnTo>
                  <a:lnTo>
                    <a:pt x="126" y="161"/>
                  </a:lnTo>
                  <a:lnTo>
                    <a:pt x="149" y="81"/>
                  </a:lnTo>
                  <a:lnTo>
                    <a:pt x="103" y="47"/>
                  </a:lnTo>
                  <a:lnTo>
                    <a:pt x="69" y="47"/>
                  </a:lnTo>
                  <a:lnTo>
                    <a:pt x="46" y="1"/>
                  </a:lnTo>
                  <a:lnTo>
                    <a:pt x="0" y="47"/>
                  </a:lnTo>
                  <a:lnTo>
                    <a:pt x="46" y="115"/>
                  </a:lnTo>
                  <a:lnTo>
                    <a:pt x="34" y="161"/>
                  </a:lnTo>
                  <a:lnTo>
                    <a:pt x="12" y="218"/>
                  </a:lnTo>
                  <a:lnTo>
                    <a:pt x="34" y="275"/>
                  </a:lnTo>
                  <a:lnTo>
                    <a:pt x="57" y="29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541;p34">
              <a:extLst>
                <a:ext uri="{FF2B5EF4-FFF2-40B4-BE49-F238E27FC236}">
                  <a16:creationId xmlns:a16="http://schemas.microsoft.com/office/drawing/2014/main" id="{A6E828BB-284C-E551-71B7-ECC2FEF18F4A}"/>
                </a:ext>
              </a:extLst>
            </p:cNvPr>
            <p:cNvSpPr/>
            <p:nvPr/>
          </p:nvSpPr>
          <p:spPr>
            <a:xfrm>
              <a:off x="2506275" y="2774600"/>
              <a:ext cx="7175" cy="10300"/>
            </a:xfrm>
            <a:custGeom>
              <a:avLst/>
              <a:gdLst/>
              <a:ahLst/>
              <a:cxnLst/>
              <a:rect l="l" t="t" r="r" b="b"/>
              <a:pathLst>
                <a:path w="287" h="412" extrusionOk="0">
                  <a:moveTo>
                    <a:pt x="286" y="343"/>
                  </a:moveTo>
                  <a:lnTo>
                    <a:pt x="252" y="240"/>
                  </a:lnTo>
                  <a:lnTo>
                    <a:pt x="241" y="217"/>
                  </a:lnTo>
                  <a:lnTo>
                    <a:pt x="218" y="171"/>
                  </a:lnTo>
                  <a:lnTo>
                    <a:pt x="229" y="126"/>
                  </a:lnTo>
                  <a:lnTo>
                    <a:pt x="229" y="114"/>
                  </a:lnTo>
                  <a:lnTo>
                    <a:pt x="195" y="114"/>
                  </a:lnTo>
                  <a:lnTo>
                    <a:pt x="161" y="35"/>
                  </a:lnTo>
                  <a:lnTo>
                    <a:pt x="69" y="0"/>
                  </a:lnTo>
                  <a:lnTo>
                    <a:pt x="24" y="0"/>
                  </a:lnTo>
                  <a:lnTo>
                    <a:pt x="1" y="23"/>
                  </a:lnTo>
                  <a:lnTo>
                    <a:pt x="1" y="69"/>
                  </a:lnTo>
                  <a:lnTo>
                    <a:pt x="47" y="194"/>
                  </a:lnTo>
                  <a:lnTo>
                    <a:pt x="69" y="229"/>
                  </a:lnTo>
                  <a:lnTo>
                    <a:pt x="138" y="251"/>
                  </a:lnTo>
                  <a:lnTo>
                    <a:pt x="81" y="308"/>
                  </a:lnTo>
                  <a:lnTo>
                    <a:pt x="81" y="320"/>
                  </a:lnTo>
                  <a:lnTo>
                    <a:pt x="104" y="365"/>
                  </a:lnTo>
                  <a:lnTo>
                    <a:pt x="229" y="365"/>
                  </a:lnTo>
                  <a:lnTo>
                    <a:pt x="252" y="411"/>
                  </a:lnTo>
                  <a:lnTo>
                    <a:pt x="275" y="40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542;p34">
              <a:extLst>
                <a:ext uri="{FF2B5EF4-FFF2-40B4-BE49-F238E27FC236}">
                  <a16:creationId xmlns:a16="http://schemas.microsoft.com/office/drawing/2014/main" id="{EDFE12D2-3E14-92C2-78C8-5E4D059D0231}"/>
                </a:ext>
              </a:extLst>
            </p:cNvPr>
            <p:cNvSpPr/>
            <p:nvPr/>
          </p:nvSpPr>
          <p:spPr>
            <a:xfrm>
              <a:off x="2497450" y="2737500"/>
              <a:ext cx="12000" cy="14300"/>
            </a:xfrm>
            <a:custGeom>
              <a:avLst/>
              <a:gdLst/>
              <a:ahLst/>
              <a:cxnLst/>
              <a:rect l="l" t="t" r="r" b="b"/>
              <a:pathLst>
                <a:path w="480" h="572" extrusionOk="0">
                  <a:moveTo>
                    <a:pt x="411" y="571"/>
                  </a:moveTo>
                  <a:lnTo>
                    <a:pt x="445" y="537"/>
                  </a:lnTo>
                  <a:lnTo>
                    <a:pt x="445" y="503"/>
                  </a:lnTo>
                  <a:lnTo>
                    <a:pt x="411" y="457"/>
                  </a:lnTo>
                  <a:lnTo>
                    <a:pt x="377" y="469"/>
                  </a:lnTo>
                  <a:lnTo>
                    <a:pt x="354" y="514"/>
                  </a:lnTo>
                  <a:lnTo>
                    <a:pt x="354" y="560"/>
                  </a:lnTo>
                  <a:lnTo>
                    <a:pt x="365" y="571"/>
                  </a:lnTo>
                  <a:close/>
                  <a:moveTo>
                    <a:pt x="137" y="457"/>
                  </a:moveTo>
                  <a:lnTo>
                    <a:pt x="171" y="423"/>
                  </a:lnTo>
                  <a:lnTo>
                    <a:pt x="171" y="252"/>
                  </a:lnTo>
                  <a:lnTo>
                    <a:pt x="183" y="218"/>
                  </a:lnTo>
                  <a:lnTo>
                    <a:pt x="160" y="195"/>
                  </a:lnTo>
                  <a:lnTo>
                    <a:pt x="126" y="172"/>
                  </a:lnTo>
                  <a:lnTo>
                    <a:pt x="34" y="138"/>
                  </a:lnTo>
                  <a:lnTo>
                    <a:pt x="23" y="160"/>
                  </a:lnTo>
                  <a:lnTo>
                    <a:pt x="0" y="195"/>
                  </a:lnTo>
                  <a:lnTo>
                    <a:pt x="12" y="412"/>
                  </a:lnTo>
                  <a:lnTo>
                    <a:pt x="34" y="480"/>
                  </a:lnTo>
                  <a:lnTo>
                    <a:pt x="69" y="503"/>
                  </a:lnTo>
                  <a:close/>
                  <a:moveTo>
                    <a:pt x="365" y="252"/>
                  </a:moveTo>
                  <a:lnTo>
                    <a:pt x="480" y="229"/>
                  </a:lnTo>
                  <a:lnTo>
                    <a:pt x="354" y="138"/>
                  </a:lnTo>
                  <a:lnTo>
                    <a:pt x="320" y="81"/>
                  </a:lnTo>
                  <a:lnTo>
                    <a:pt x="320" y="46"/>
                  </a:lnTo>
                  <a:lnTo>
                    <a:pt x="274" y="1"/>
                  </a:lnTo>
                  <a:lnTo>
                    <a:pt x="240" y="24"/>
                  </a:lnTo>
                  <a:lnTo>
                    <a:pt x="228" y="69"/>
                  </a:lnTo>
                  <a:lnTo>
                    <a:pt x="240" y="138"/>
                  </a:lnTo>
                  <a:lnTo>
                    <a:pt x="194" y="195"/>
                  </a:lnTo>
                  <a:lnTo>
                    <a:pt x="217" y="252"/>
                  </a:lnTo>
                  <a:lnTo>
                    <a:pt x="274" y="27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543;p34">
              <a:extLst>
                <a:ext uri="{FF2B5EF4-FFF2-40B4-BE49-F238E27FC236}">
                  <a16:creationId xmlns:a16="http://schemas.microsoft.com/office/drawing/2014/main" id="{8D6159F0-1E6F-9223-6945-6513F9E386C6}"/>
                </a:ext>
              </a:extLst>
            </p:cNvPr>
            <p:cNvSpPr/>
            <p:nvPr/>
          </p:nvSpPr>
          <p:spPr>
            <a:xfrm>
              <a:off x="2360200" y="2833075"/>
              <a:ext cx="3175" cy="6025"/>
            </a:xfrm>
            <a:custGeom>
              <a:avLst/>
              <a:gdLst/>
              <a:ahLst/>
              <a:cxnLst/>
              <a:rect l="l" t="t" r="r" b="b"/>
              <a:pathLst>
                <a:path w="127" h="241" extrusionOk="0">
                  <a:moveTo>
                    <a:pt x="126" y="138"/>
                  </a:moveTo>
                  <a:lnTo>
                    <a:pt x="126" y="58"/>
                  </a:lnTo>
                  <a:lnTo>
                    <a:pt x="1" y="1"/>
                  </a:lnTo>
                  <a:lnTo>
                    <a:pt x="1" y="46"/>
                  </a:lnTo>
                  <a:lnTo>
                    <a:pt x="12" y="69"/>
                  </a:lnTo>
                  <a:lnTo>
                    <a:pt x="58" y="81"/>
                  </a:lnTo>
                  <a:lnTo>
                    <a:pt x="69" y="115"/>
                  </a:lnTo>
                  <a:lnTo>
                    <a:pt x="58" y="195"/>
                  </a:lnTo>
                  <a:lnTo>
                    <a:pt x="81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544;p34">
              <a:extLst>
                <a:ext uri="{FF2B5EF4-FFF2-40B4-BE49-F238E27FC236}">
                  <a16:creationId xmlns:a16="http://schemas.microsoft.com/office/drawing/2014/main" id="{658C5684-CED0-FB7A-E079-640959358E49}"/>
                </a:ext>
              </a:extLst>
            </p:cNvPr>
            <p:cNvSpPr/>
            <p:nvPr/>
          </p:nvSpPr>
          <p:spPr>
            <a:xfrm>
              <a:off x="3369625" y="2448500"/>
              <a:ext cx="92750" cy="36525"/>
            </a:xfrm>
            <a:custGeom>
              <a:avLst/>
              <a:gdLst/>
              <a:ahLst/>
              <a:cxnLst/>
              <a:rect l="l" t="t" r="r" b="b"/>
              <a:pathLst>
                <a:path w="3710" h="1461" extrusionOk="0">
                  <a:moveTo>
                    <a:pt x="217" y="1301"/>
                  </a:moveTo>
                  <a:lnTo>
                    <a:pt x="194" y="1278"/>
                  </a:lnTo>
                  <a:lnTo>
                    <a:pt x="92" y="1347"/>
                  </a:lnTo>
                  <a:lnTo>
                    <a:pt x="0" y="1347"/>
                  </a:lnTo>
                  <a:lnTo>
                    <a:pt x="23" y="1370"/>
                  </a:lnTo>
                  <a:lnTo>
                    <a:pt x="35" y="1404"/>
                  </a:lnTo>
                  <a:lnTo>
                    <a:pt x="137" y="1461"/>
                  </a:lnTo>
                  <a:close/>
                  <a:moveTo>
                    <a:pt x="2146" y="1004"/>
                  </a:moveTo>
                  <a:lnTo>
                    <a:pt x="2146" y="982"/>
                  </a:lnTo>
                  <a:lnTo>
                    <a:pt x="2134" y="982"/>
                  </a:lnTo>
                  <a:lnTo>
                    <a:pt x="2112" y="1004"/>
                  </a:lnTo>
                  <a:lnTo>
                    <a:pt x="1929" y="982"/>
                  </a:lnTo>
                  <a:lnTo>
                    <a:pt x="1906" y="1073"/>
                  </a:lnTo>
                  <a:lnTo>
                    <a:pt x="1826" y="1130"/>
                  </a:lnTo>
                  <a:lnTo>
                    <a:pt x="1826" y="1233"/>
                  </a:lnTo>
                  <a:lnTo>
                    <a:pt x="1906" y="1324"/>
                  </a:lnTo>
                  <a:lnTo>
                    <a:pt x="1940" y="1347"/>
                  </a:lnTo>
                  <a:lnTo>
                    <a:pt x="2020" y="1358"/>
                  </a:lnTo>
                  <a:lnTo>
                    <a:pt x="2112" y="1301"/>
                  </a:lnTo>
                  <a:lnTo>
                    <a:pt x="2146" y="1244"/>
                  </a:lnTo>
                  <a:lnTo>
                    <a:pt x="2157" y="1130"/>
                  </a:lnTo>
                  <a:lnTo>
                    <a:pt x="2146" y="1073"/>
                  </a:lnTo>
                  <a:close/>
                  <a:moveTo>
                    <a:pt x="765" y="1119"/>
                  </a:moveTo>
                  <a:lnTo>
                    <a:pt x="833" y="1061"/>
                  </a:lnTo>
                  <a:lnTo>
                    <a:pt x="833" y="1027"/>
                  </a:lnTo>
                  <a:lnTo>
                    <a:pt x="822" y="993"/>
                  </a:lnTo>
                  <a:lnTo>
                    <a:pt x="742" y="947"/>
                  </a:lnTo>
                  <a:lnTo>
                    <a:pt x="719" y="947"/>
                  </a:lnTo>
                  <a:lnTo>
                    <a:pt x="685" y="970"/>
                  </a:lnTo>
                  <a:lnTo>
                    <a:pt x="662" y="1027"/>
                  </a:lnTo>
                  <a:lnTo>
                    <a:pt x="696" y="1096"/>
                  </a:lnTo>
                  <a:lnTo>
                    <a:pt x="731" y="1119"/>
                  </a:lnTo>
                  <a:close/>
                  <a:moveTo>
                    <a:pt x="1427" y="788"/>
                  </a:moveTo>
                  <a:lnTo>
                    <a:pt x="1598" y="651"/>
                  </a:lnTo>
                  <a:lnTo>
                    <a:pt x="1598" y="605"/>
                  </a:lnTo>
                  <a:lnTo>
                    <a:pt x="1461" y="616"/>
                  </a:lnTo>
                  <a:lnTo>
                    <a:pt x="1301" y="765"/>
                  </a:lnTo>
                  <a:lnTo>
                    <a:pt x="1256" y="776"/>
                  </a:lnTo>
                  <a:lnTo>
                    <a:pt x="1119" y="788"/>
                  </a:lnTo>
                  <a:lnTo>
                    <a:pt x="1050" y="788"/>
                  </a:lnTo>
                  <a:lnTo>
                    <a:pt x="993" y="822"/>
                  </a:lnTo>
                  <a:lnTo>
                    <a:pt x="1016" y="856"/>
                  </a:lnTo>
                  <a:lnTo>
                    <a:pt x="1073" y="1004"/>
                  </a:lnTo>
                  <a:lnTo>
                    <a:pt x="1176" y="1130"/>
                  </a:lnTo>
                  <a:lnTo>
                    <a:pt x="1256" y="1107"/>
                  </a:lnTo>
                  <a:lnTo>
                    <a:pt x="1301" y="1073"/>
                  </a:lnTo>
                  <a:lnTo>
                    <a:pt x="1358" y="993"/>
                  </a:lnTo>
                  <a:close/>
                  <a:moveTo>
                    <a:pt x="3082" y="970"/>
                  </a:moveTo>
                  <a:lnTo>
                    <a:pt x="3298" y="902"/>
                  </a:lnTo>
                  <a:lnTo>
                    <a:pt x="3344" y="765"/>
                  </a:lnTo>
                  <a:lnTo>
                    <a:pt x="3390" y="605"/>
                  </a:lnTo>
                  <a:lnTo>
                    <a:pt x="3390" y="502"/>
                  </a:lnTo>
                  <a:lnTo>
                    <a:pt x="3355" y="457"/>
                  </a:lnTo>
                  <a:lnTo>
                    <a:pt x="3344" y="457"/>
                  </a:lnTo>
                  <a:lnTo>
                    <a:pt x="3287" y="457"/>
                  </a:lnTo>
                  <a:lnTo>
                    <a:pt x="3241" y="491"/>
                  </a:lnTo>
                  <a:lnTo>
                    <a:pt x="3230" y="571"/>
                  </a:lnTo>
                  <a:lnTo>
                    <a:pt x="3127" y="765"/>
                  </a:lnTo>
                  <a:lnTo>
                    <a:pt x="3059" y="936"/>
                  </a:lnTo>
                  <a:lnTo>
                    <a:pt x="2956" y="1016"/>
                  </a:lnTo>
                  <a:lnTo>
                    <a:pt x="2853" y="1050"/>
                  </a:lnTo>
                  <a:lnTo>
                    <a:pt x="2865" y="1061"/>
                  </a:lnTo>
                  <a:lnTo>
                    <a:pt x="2967" y="1073"/>
                  </a:lnTo>
                  <a:close/>
                  <a:moveTo>
                    <a:pt x="274" y="685"/>
                  </a:moveTo>
                  <a:lnTo>
                    <a:pt x="343" y="616"/>
                  </a:lnTo>
                  <a:lnTo>
                    <a:pt x="365" y="571"/>
                  </a:lnTo>
                  <a:lnTo>
                    <a:pt x="343" y="502"/>
                  </a:lnTo>
                  <a:lnTo>
                    <a:pt x="377" y="479"/>
                  </a:lnTo>
                  <a:lnTo>
                    <a:pt x="365" y="422"/>
                  </a:lnTo>
                  <a:lnTo>
                    <a:pt x="320" y="365"/>
                  </a:lnTo>
                  <a:lnTo>
                    <a:pt x="217" y="365"/>
                  </a:lnTo>
                  <a:lnTo>
                    <a:pt x="160" y="445"/>
                  </a:lnTo>
                  <a:lnTo>
                    <a:pt x="251" y="616"/>
                  </a:lnTo>
                  <a:lnTo>
                    <a:pt x="263" y="685"/>
                  </a:lnTo>
                  <a:close/>
                  <a:moveTo>
                    <a:pt x="3470" y="308"/>
                  </a:moveTo>
                  <a:lnTo>
                    <a:pt x="3595" y="263"/>
                  </a:lnTo>
                  <a:lnTo>
                    <a:pt x="3675" y="217"/>
                  </a:lnTo>
                  <a:lnTo>
                    <a:pt x="3686" y="91"/>
                  </a:lnTo>
                  <a:lnTo>
                    <a:pt x="3709" y="46"/>
                  </a:lnTo>
                  <a:lnTo>
                    <a:pt x="3686" y="0"/>
                  </a:lnTo>
                  <a:lnTo>
                    <a:pt x="3652" y="34"/>
                  </a:lnTo>
                  <a:lnTo>
                    <a:pt x="3629" y="91"/>
                  </a:lnTo>
                  <a:lnTo>
                    <a:pt x="3538" y="114"/>
                  </a:lnTo>
                  <a:lnTo>
                    <a:pt x="3424" y="171"/>
                  </a:lnTo>
                  <a:lnTo>
                    <a:pt x="3401" y="217"/>
                  </a:lnTo>
                  <a:lnTo>
                    <a:pt x="3367" y="343"/>
                  </a:lnTo>
                  <a:lnTo>
                    <a:pt x="3424" y="3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A42E7FC2-A3A2-2D56-25BE-E338534A74D6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2E36D579-F12C-3FE2-CB52-844377FBFEA4}"/>
              </a:ext>
            </a:extLst>
          </p:cNvPr>
          <p:cNvSpPr txBox="1"/>
          <p:nvPr/>
        </p:nvSpPr>
        <p:spPr>
          <a:xfrm>
            <a:off x="7708572" y="3333005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CB3A8367-618E-928F-4965-31E5343A96DA}"/>
              </a:ext>
            </a:extLst>
          </p:cNvPr>
          <p:cNvSpPr txBox="1"/>
          <p:nvPr/>
        </p:nvSpPr>
        <p:spPr>
          <a:xfrm>
            <a:off x="7708572" y="5132308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0832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15" grpId="0"/>
      <p:bldP spid="2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77738E-5394-BDDA-F65C-2A2585C59E0F}"/>
              </a:ext>
            </a:extLst>
          </p:cNvPr>
          <p:cNvSpPr txBox="1"/>
          <p:nvPr/>
        </p:nvSpPr>
        <p:spPr>
          <a:xfrm>
            <a:off x="441961" y="0"/>
            <a:ext cx="6751320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F9C349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040540-6486-814D-B305-D0150300706A}"/>
              </a:ext>
            </a:extLst>
          </p:cNvPr>
          <p:cNvSpPr txBox="1"/>
          <p:nvPr/>
        </p:nvSpPr>
        <p:spPr>
          <a:xfrm>
            <a:off x="4838700" y="1349879"/>
            <a:ext cx="21575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5400" dirty="0">
                <a:latin typeface="Kalameh" pitchFamily="2" charset="-78"/>
                <a:cs typeface="B Yekan" panose="00000400000000000000" pitchFamily="2" charset="-78"/>
              </a:rPr>
              <a:t>100%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3004EC-4015-2E38-00EA-59B4D2B93209}"/>
              </a:ext>
            </a:extLst>
          </p:cNvPr>
          <p:cNvSpPr txBox="1"/>
          <p:nvPr/>
        </p:nvSpPr>
        <p:spPr>
          <a:xfrm>
            <a:off x="4838700" y="3224399"/>
            <a:ext cx="21575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5400" dirty="0">
                <a:latin typeface="Kalameh" pitchFamily="2" charset="-78"/>
                <a:cs typeface="B Yekan" panose="00000400000000000000" pitchFamily="2" charset="-78"/>
              </a:rPr>
              <a:t>63%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9DB0D-A2FA-3A11-28AA-50395BCA16B3}"/>
              </a:ext>
            </a:extLst>
          </p:cNvPr>
          <p:cNvSpPr txBox="1"/>
          <p:nvPr/>
        </p:nvSpPr>
        <p:spPr>
          <a:xfrm>
            <a:off x="4838700" y="5098919"/>
            <a:ext cx="21575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5400" dirty="0">
                <a:latin typeface="Kalameh" pitchFamily="2" charset="-78"/>
                <a:cs typeface="B Yekan" panose="00000400000000000000" pitchFamily="2" charset="-78"/>
              </a:rPr>
              <a:t>28%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D9B841-6F9F-6CA4-8F96-5D08B5693D79}"/>
              </a:ext>
            </a:extLst>
          </p:cNvPr>
          <p:cNvSpPr txBox="1"/>
          <p:nvPr/>
        </p:nvSpPr>
        <p:spPr>
          <a:xfrm>
            <a:off x="731520" y="1280778"/>
            <a:ext cx="410718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8C94E0-7CD4-2F4F-071C-D39368ACC37A}"/>
              </a:ext>
            </a:extLst>
          </p:cNvPr>
          <p:cNvSpPr txBox="1"/>
          <p:nvPr/>
        </p:nvSpPr>
        <p:spPr>
          <a:xfrm>
            <a:off x="731520" y="3174572"/>
            <a:ext cx="410718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C09720-3394-61C2-0651-D4DAA97EEC7C}"/>
              </a:ext>
            </a:extLst>
          </p:cNvPr>
          <p:cNvSpPr txBox="1"/>
          <p:nvPr/>
        </p:nvSpPr>
        <p:spPr>
          <a:xfrm>
            <a:off x="731520" y="5068366"/>
            <a:ext cx="410718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5808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076320-E189-8D4C-1E8F-E016A95F96BA}"/>
              </a:ext>
            </a:extLst>
          </p:cNvPr>
          <p:cNvSpPr txBox="1"/>
          <p:nvPr/>
        </p:nvSpPr>
        <p:spPr>
          <a:xfrm>
            <a:off x="373379" y="66180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C0FD60-ACC8-4424-B6B8-03C75D2529CF}"/>
              </a:ext>
            </a:extLst>
          </p:cNvPr>
          <p:cNvSpPr txBox="1"/>
          <p:nvPr/>
        </p:nvSpPr>
        <p:spPr>
          <a:xfrm>
            <a:off x="914400" y="1828800"/>
            <a:ext cx="5982757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20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20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925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C773EC-A177-845F-7DC3-6488A17D7217}"/>
              </a:ext>
            </a:extLst>
          </p:cNvPr>
          <p:cNvSpPr txBox="1"/>
          <p:nvPr/>
        </p:nvSpPr>
        <p:spPr>
          <a:xfrm>
            <a:off x="4846320" y="174121"/>
            <a:ext cx="7064797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F9C349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729756-CB5D-00DF-391F-488EB14873F7}"/>
              </a:ext>
            </a:extLst>
          </p:cNvPr>
          <p:cNvSpPr txBox="1"/>
          <p:nvPr/>
        </p:nvSpPr>
        <p:spPr>
          <a:xfrm>
            <a:off x="8153400" y="2174765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F9C349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D128B7-4522-E8F4-41E5-60FA10B6EC70}"/>
              </a:ext>
            </a:extLst>
          </p:cNvPr>
          <p:cNvSpPr txBox="1"/>
          <p:nvPr/>
        </p:nvSpPr>
        <p:spPr>
          <a:xfrm>
            <a:off x="4632960" y="2170210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F9C349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993D34-34B7-C771-7F36-4509A40BC9B4}"/>
              </a:ext>
            </a:extLst>
          </p:cNvPr>
          <p:cNvSpPr txBox="1"/>
          <p:nvPr/>
        </p:nvSpPr>
        <p:spPr>
          <a:xfrm>
            <a:off x="1112520" y="2170210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F9C349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023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77F72E-77CF-474B-C623-62A7745C6B1C}"/>
              </a:ext>
            </a:extLst>
          </p:cNvPr>
          <p:cNvSpPr txBox="1"/>
          <p:nvPr/>
        </p:nvSpPr>
        <p:spPr>
          <a:xfrm>
            <a:off x="4541520" y="1256161"/>
            <a:ext cx="7064797" cy="3604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66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8E5C4-957F-0985-5ABA-FEC77DA203D3}"/>
              </a:ext>
            </a:extLst>
          </p:cNvPr>
          <p:cNvSpPr txBox="1"/>
          <p:nvPr/>
        </p:nvSpPr>
        <p:spPr>
          <a:xfrm>
            <a:off x="1463040" y="2114088"/>
            <a:ext cx="7064797" cy="27469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0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21559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611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Damavand ExtraBold</vt:lpstr>
      <vt:lpstr>Kalameh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5</cp:revision>
  <dcterms:created xsi:type="dcterms:W3CDTF">2023-07-12T07:51:11Z</dcterms:created>
  <dcterms:modified xsi:type="dcterms:W3CDTF">2023-09-10T10:02:44Z</dcterms:modified>
</cp:coreProperties>
</file>