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9" r:id="rId2"/>
    <p:sldId id="261" r:id="rId3"/>
    <p:sldId id="264" r:id="rId4"/>
    <p:sldId id="262" r:id="rId5"/>
    <p:sldId id="272" r:id="rId6"/>
    <p:sldId id="274" r:id="rId7"/>
    <p:sldId id="301" r:id="rId8"/>
    <p:sldId id="283" r:id="rId9"/>
    <p:sldId id="295" r:id="rId10"/>
    <p:sldId id="291" r:id="rId11"/>
    <p:sldId id="300" r:id="rId12"/>
    <p:sldId id="298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7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0CCD8F-BCEF-4DC4-B8A7-7BEECED5B808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C01CF-2686-4BAF-91C8-B0C09276E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2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slidesppt.net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45B69-18E8-4114-9911-CDD699B4BB5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61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C01CF-2686-4BAF-91C8-B0C09276E5F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28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slidesppt.net</a:t>
            </a:r>
            <a:endParaRPr lang="ko-KR" altLang="en-US"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45B69-18E8-4114-9911-CDD699B4BB5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6080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slidesppt.net</a:t>
            </a:r>
            <a:endParaRPr lang="ko-KR" altLang="en-US"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45B69-18E8-4114-9911-CDD699B4BB5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2085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C01CF-2686-4BAF-91C8-B0C09276E5F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0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slidesppt.net</a:t>
            </a:r>
            <a:endParaRPr lang="ko-KR" altLang="en-US"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F45B69-18E8-4114-9911-CDD699B4BB5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710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60EF87-4C11-A0E3-2028-54574DCCF8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2133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asic Layout">
    <p:bg>
      <p:bgPr>
        <a:solidFill>
          <a:srgbClr val="797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35360" y="305859"/>
            <a:ext cx="4392149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799403" y="2418093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711510" y="4530328"/>
            <a:ext cx="4103893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35360" y="2418093"/>
            <a:ext cx="230425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2711509" y="2417332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799403" y="305859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32470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solidFill>
          <a:srgbClr val="797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4E847C1B-C56C-435A-AF91-46B0F3398BD6}"/>
              </a:ext>
            </a:extLst>
          </p:cNvPr>
          <p:cNvGrpSpPr/>
          <p:nvPr userDrawn="1"/>
        </p:nvGrpSpPr>
        <p:grpSpPr>
          <a:xfrm>
            <a:off x="239350" y="5799533"/>
            <a:ext cx="565151" cy="1085851"/>
            <a:chOff x="4005014" y="-1343099"/>
            <a:chExt cx="423863" cy="814388"/>
          </a:xfrm>
          <a:solidFill>
            <a:schemeClr val="bg1"/>
          </a:solidFill>
        </p:grpSpPr>
        <p:sp>
          <p:nvSpPr>
            <p:cNvPr id="4" name="Freeform 23">
              <a:extLst>
                <a:ext uri="{FF2B5EF4-FFF2-40B4-BE49-F238E27FC236}">
                  <a16:creationId xmlns:a16="http://schemas.microsoft.com/office/drawing/2014/main" id="{A6827CE8-6FA3-4028-BCF8-87C573C85847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" name="Freeform 27">
              <a:extLst>
                <a:ext uri="{FF2B5EF4-FFF2-40B4-BE49-F238E27FC236}">
                  <a16:creationId xmlns:a16="http://schemas.microsoft.com/office/drawing/2014/main" id="{55C967D9-6B04-4999-881C-2F04781B5ABD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" name="Freeform 28">
              <a:extLst>
                <a:ext uri="{FF2B5EF4-FFF2-40B4-BE49-F238E27FC236}">
                  <a16:creationId xmlns:a16="http://schemas.microsoft.com/office/drawing/2014/main" id="{D77B2FC5-CF9F-4AFC-A19D-EFB0E2BBBC2A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id="{5894361D-3D1E-4E70-AEC3-847D94035FCB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0B148CCC-51E4-42EE-A376-4CEB536C8563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71874C97-5671-4B66-9BBF-75F834B4DC62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0" name="Freeform 39">
              <a:extLst>
                <a:ext uri="{FF2B5EF4-FFF2-40B4-BE49-F238E27FC236}">
                  <a16:creationId xmlns:a16="http://schemas.microsoft.com/office/drawing/2014/main" id="{A6FAD462-5990-454A-995E-C9DD235534A0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1" name="Freeform 40">
              <a:extLst>
                <a:ext uri="{FF2B5EF4-FFF2-40B4-BE49-F238E27FC236}">
                  <a16:creationId xmlns:a16="http://schemas.microsoft.com/office/drawing/2014/main" id="{29128CB9-C86F-4F0A-B845-1A8172761CC4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45">
              <a:extLst>
                <a:ext uri="{FF2B5EF4-FFF2-40B4-BE49-F238E27FC236}">
                  <a16:creationId xmlns:a16="http://schemas.microsoft.com/office/drawing/2014/main" id="{2AB3105C-9E56-4E97-89F4-9C3EDC6F8577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46">
              <a:extLst>
                <a:ext uri="{FF2B5EF4-FFF2-40B4-BE49-F238E27FC236}">
                  <a16:creationId xmlns:a16="http://schemas.microsoft.com/office/drawing/2014/main" id="{5C401223-1542-4ED5-8851-D52C773D8BAF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47">
              <a:extLst>
                <a:ext uri="{FF2B5EF4-FFF2-40B4-BE49-F238E27FC236}">
                  <a16:creationId xmlns:a16="http://schemas.microsoft.com/office/drawing/2014/main" id="{B10EA921-95B6-434D-928D-298E627CDDD0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3326EEF8-24F6-46D1-A514-C992DC093D13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50">
              <a:extLst>
                <a:ext uri="{FF2B5EF4-FFF2-40B4-BE49-F238E27FC236}">
                  <a16:creationId xmlns:a16="http://schemas.microsoft.com/office/drawing/2014/main" id="{74FDE0D2-3520-4D20-B05A-D3E52E61E0E9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51">
              <a:extLst>
                <a:ext uri="{FF2B5EF4-FFF2-40B4-BE49-F238E27FC236}">
                  <a16:creationId xmlns:a16="http://schemas.microsoft.com/office/drawing/2014/main" id="{0FDB45AB-14AA-4FA4-AA38-F2D1DF9313E8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53">
              <a:extLst>
                <a:ext uri="{FF2B5EF4-FFF2-40B4-BE49-F238E27FC236}">
                  <a16:creationId xmlns:a16="http://schemas.microsoft.com/office/drawing/2014/main" id="{EAFC6B07-9723-444D-BDFB-EFB24D5C1430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54">
              <a:extLst>
                <a:ext uri="{FF2B5EF4-FFF2-40B4-BE49-F238E27FC236}">
                  <a16:creationId xmlns:a16="http://schemas.microsoft.com/office/drawing/2014/main" id="{F0B2DDB8-9B45-492F-A271-B7D37C15D9A7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55">
              <a:extLst>
                <a:ext uri="{FF2B5EF4-FFF2-40B4-BE49-F238E27FC236}">
                  <a16:creationId xmlns:a16="http://schemas.microsoft.com/office/drawing/2014/main" id="{9F58C0BA-093D-4892-89A1-F1419069ADC0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A3F23B5F-2BEF-4382-A05E-9D88DD1EB1D2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59">
              <a:extLst>
                <a:ext uri="{FF2B5EF4-FFF2-40B4-BE49-F238E27FC236}">
                  <a16:creationId xmlns:a16="http://schemas.microsoft.com/office/drawing/2014/main" id="{4DB56C2E-5084-4E41-89C5-960930D2239C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61">
              <a:extLst>
                <a:ext uri="{FF2B5EF4-FFF2-40B4-BE49-F238E27FC236}">
                  <a16:creationId xmlns:a16="http://schemas.microsoft.com/office/drawing/2014/main" id="{67E387B5-6D55-497F-B815-7EB370A27FAD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7F352437-5F21-4025-BF21-9BAEF341B0D8}"/>
              </a:ext>
            </a:extLst>
          </p:cNvPr>
          <p:cNvGrpSpPr/>
          <p:nvPr userDrawn="1"/>
        </p:nvGrpSpPr>
        <p:grpSpPr>
          <a:xfrm>
            <a:off x="11398381" y="5661949"/>
            <a:ext cx="541867" cy="1085851"/>
            <a:chOff x="4420939" y="-1343099"/>
            <a:chExt cx="406400" cy="814388"/>
          </a:xfrm>
          <a:solidFill>
            <a:schemeClr val="bg1"/>
          </a:solidFill>
        </p:grpSpPr>
        <p:sp>
          <p:nvSpPr>
            <p:cNvPr id="25" name="Freeform 43">
              <a:extLst>
                <a:ext uri="{FF2B5EF4-FFF2-40B4-BE49-F238E27FC236}">
                  <a16:creationId xmlns:a16="http://schemas.microsoft.com/office/drawing/2014/main" id="{8B2D6E22-FDB0-4DBB-B687-54BF6AA6BE5F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id="{B9E5219B-349C-4C4B-8178-8E826F991B1F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  <a:grpFill/>
          </p:grpSpPr>
          <p:sp>
            <p:nvSpPr>
              <p:cNvPr id="27" name="Freeform 24">
                <a:extLst>
                  <a:ext uri="{FF2B5EF4-FFF2-40B4-BE49-F238E27FC236}">
                    <a16:creationId xmlns:a16="http://schemas.microsoft.com/office/drawing/2014/main" id="{A9C3C503-4B1A-4A15-A30B-0CB23E93DEA5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28" name="Freeform 25">
                <a:extLst>
                  <a:ext uri="{FF2B5EF4-FFF2-40B4-BE49-F238E27FC236}">
                    <a16:creationId xmlns:a16="http://schemas.microsoft.com/office/drawing/2014/main" id="{AA75266F-408F-403B-8A0F-F60D46E1FE28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29" name="Freeform 26">
                <a:extLst>
                  <a:ext uri="{FF2B5EF4-FFF2-40B4-BE49-F238E27FC236}">
                    <a16:creationId xmlns:a16="http://schemas.microsoft.com/office/drawing/2014/main" id="{C911C0E6-61D8-4E5A-9B98-9D5C3AB89B61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DB154D9B-8E17-4208-956C-00C62385D2E5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31B0BFFF-D900-48AF-A199-44F1AFE8ADCA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2" name="Freeform 32">
                <a:extLst>
                  <a:ext uri="{FF2B5EF4-FFF2-40B4-BE49-F238E27FC236}">
                    <a16:creationId xmlns:a16="http://schemas.microsoft.com/office/drawing/2014/main" id="{9A0BDD3E-DFC6-4FF9-929A-7E441F6BFAFB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3" name="Freeform 34">
                <a:extLst>
                  <a:ext uri="{FF2B5EF4-FFF2-40B4-BE49-F238E27FC236}">
                    <a16:creationId xmlns:a16="http://schemas.microsoft.com/office/drawing/2014/main" id="{659E3D58-3B89-4BE2-8800-2B2E25A7E353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4" name="Freeform 35">
                <a:extLst>
                  <a:ext uri="{FF2B5EF4-FFF2-40B4-BE49-F238E27FC236}">
                    <a16:creationId xmlns:a16="http://schemas.microsoft.com/office/drawing/2014/main" id="{597532AD-90A7-44B7-A2FD-70EE5CE8AC62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5" name="Freeform 37">
                <a:extLst>
                  <a:ext uri="{FF2B5EF4-FFF2-40B4-BE49-F238E27FC236}">
                    <a16:creationId xmlns:a16="http://schemas.microsoft.com/office/drawing/2014/main" id="{0705D6C1-DBB6-43A6-9257-815B396FF064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38">
                <a:extLst>
                  <a:ext uri="{FF2B5EF4-FFF2-40B4-BE49-F238E27FC236}">
                    <a16:creationId xmlns:a16="http://schemas.microsoft.com/office/drawing/2014/main" id="{D41958C2-E7B4-413C-8F3E-5D6E7747B054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41">
                <a:extLst>
                  <a:ext uri="{FF2B5EF4-FFF2-40B4-BE49-F238E27FC236}">
                    <a16:creationId xmlns:a16="http://schemas.microsoft.com/office/drawing/2014/main" id="{A1A2CBFB-20DA-47B5-9584-ABC9865D8BEF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42">
                <a:extLst>
                  <a:ext uri="{FF2B5EF4-FFF2-40B4-BE49-F238E27FC236}">
                    <a16:creationId xmlns:a16="http://schemas.microsoft.com/office/drawing/2014/main" id="{E5EB33C8-6E1D-41FB-B054-FE1DC3A3F02B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C1981B1D-2212-484D-94EB-A4AB504D9D11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49">
                <a:extLst>
                  <a:ext uri="{FF2B5EF4-FFF2-40B4-BE49-F238E27FC236}">
                    <a16:creationId xmlns:a16="http://schemas.microsoft.com/office/drawing/2014/main" id="{624F677D-AFF5-4F08-962C-A2D74F5E44BF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52">
                <a:extLst>
                  <a:ext uri="{FF2B5EF4-FFF2-40B4-BE49-F238E27FC236}">
                    <a16:creationId xmlns:a16="http://schemas.microsoft.com/office/drawing/2014/main" id="{8A76F809-0E65-4BBA-8EA0-B9CBED06D0FB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56">
                <a:extLst>
                  <a:ext uri="{FF2B5EF4-FFF2-40B4-BE49-F238E27FC236}">
                    <a16:creationId xmlns:a16="http://schemas.microsoft.com/office/drawing/2014/main" id="{EC3113C0-8235-433E-B9E9-333E43436659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57">
                <a:extLst>
                  <a:ext uri="{FF2B5EF4-FFF2-40B4-BE49-F238E27FC236}">
                    <a16:creationId xmlns:a16="http://schemas.microsoft.com/office/drawing/2014/main" id="{5B155A41-9D24-4C8A-AC5B-6DA75F928945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60">
                <a:extLst>
                  <a:ext uri="{FF2B5EF4-FFF2-40B4-BE49-F238E27FC236}">
                    <a16:creationId xmlns:a16="http://schemas.microsoft.com/office/drawing/2014/main" id="{594EE093-FD1C-411B-9B50-F1CDF1155706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62">
                <a:extLst>
                  <a:ext uri="{FF2B5EF4-FFF2-40B4-BE49-F238E27FC236}">
                    <a16:creationId xmlns:a16="http://schemas.microsoft.com/office/drawing/2014/main" id="{2C317F9D-DA6D-4597-989A-43964E54E273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00AD35DB-338E-4EBB-9611-7C982DE09897}"/>
              </a:ext>
            </a:extLst>
          </p:cNvPr>
          <p:cNvCxnSpPr/>
          <p:nvPr userDrawn="1"/>
        </p:nvCxnSpPr>
        <p:spPr>
          <a:xfrm flipV="1">
            <a:off x="906100" y="6730868"/>
            <a:ext cx="10324264" cy="309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45800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9349" y="4965171"/>
            <a:ext cx="55686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rgbClr val="797B4F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9349" y="5733256"/>
            <a:ext cx="55686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rgbClr val="797B4F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pic>
        <p:nvPicPr>
          <p:cNvPr id="2050" name="Picture 2" descr="lote de libros">
            <a:extLst>
              <a:ext uri="{FF2B5EF4-FFF2-40B4-BE49-F238E27FC236}">
                <a16:creationId xmlns:a16="http://schemas.microsoft.com/office/drawing/2014/main" id="{21DF4D0D-102B-4948-9C98-EFD15A718D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09234" y="0"/>
            <a:ext cx="102827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5">
            <a:extLst>
              <a:ext uri="{FF2B5EF4-FFF2-40B4-BE49-F238E27FC236}">
                <a16:creationId xmlns:a16="http://schemas.microsoft.com/office/drawing/2014/main" id="{D9887314-DD16-4D20-A77F-B96F861D8E95}"/>
              </a:ext>
            </a:extLst>
          </p:cNvPr>
          <p:cNvSpPr/>
          <p:nvPr userDrawn="1"/>
        </p:nvSpPr>
        <p:spPr>
          <a:xfrm>
            <a:off x="2" y="0"/>
            <a:ext cx="6095999" cy="6875931"/>
          </a:xfrm>
          <a:custGeom>
            <a:avLst/>
            <a:gdLst>
              <a:gd name="connsiteX0" fmla="*/ 0 w 2440360"/>
              <a:gd name="connsiteY0" fmla="*/ 0 h 5156948"/>
              <a:gd name="connsiteX1" fmla="*/ 1337701 w 2440360"/>
              <a:gd name="connsiteY1" fmla="*/ 0 h 5156948"/>
              <a:gd name="connsiteX2" fmla="*/ 2440360 w 2440360"/>
              <a:gd name="connsiteY2" fmla="*/ 5156948 h 5156948"/>
              <a:gd name="connsiteX3" fmla="*/ 0 w 2440360"/>
              <a:gd name="connsiteY3" fmla="*/ 5143500 h 5156948"/>
              <a:gd name="connsiteX4" fmla="*/ 0 w 2440360"/>
              <a:gd name="connsiteY4" fmla="*/ 0 h 515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360" h="5156948">
                <a:moveTo>
                  <a:pt x="0" y="0"/>
                </a:moveTo>
                <a:lnTo>
                  <a:pt x="1337701" y="0"/>
                </a:lnTo>
                <a:lnTo>
                  <a:pt x="2440360" y="5156948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</p:spTree>
    <p:extLst>
      <p:ext uri="{BB962C8B-B14F-4D97-AF65-F5344CB8AC3E}">
        <p14:creationId xmlns:p14="http://schemas.microsoft.com/office/powerpoint/2010/main" val="14861345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8117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asic Layout">
    <p:bg>
      <p:bgPr>
        <a:solidFill>
          <a:srgbClr val="797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11424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88107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064789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32C80017-C3BB-49B2-AF2D-EC8AAAD6AA63}"/>
              </a:ext>
            </a:extLst>
          </p:cNvPr>
          <p:cNvGrpSpPr/>
          <p:nvPr userDrawn="1"/>
        </p:nvGrpSpPr>
        <p:grpSpPr>
          <a:xfrm>
            <a:off x="239350" y="5799533"/>
            <a:ext cx="565151" cy="1085851"/>
            <a:chOff x="4005014" y="-1343099"/>
            <a:chExt cx="423863" cy="814388"/>
          </a:xfrm>
          <a:solidFill>
            <a:schemeClr val="bg1"/>
          </a:solidFill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2FD1D170-11B5-4509-8941-768D3069EAA3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CFFCF899-05A7-482C-B328-DACC0B8D988A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28">
              <a:extLst>
                <a:ext uri="{FF2B5EF4-FFF2-40B4-BE49-F238E27FC236}">
                  <a16:creationId xmlns:a16="http://schemas.microsoft.com/office/drawing/2014/main" id="{B78D5205-BC6E-42E0-853C-8CADD72E0D5C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01D87FB3-17C2-4F6F-8FB2-54E9E7FCF438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12323BF2-5C75-426F-89B3-10E159493855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27A6868E-FC05-46F7-B27D-5288F4F2ADA2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39">
              <a:extLst>
                <a:ext uri="{FF2B5EF4-FFF2-40B4-BE49-F238E27FC236}">
                  <a16:creationId xmlns:a16="http://schemas.microsoft.com/office/drawing/2014/main" id="{B1FFBBCA-BB7E-441B-BF9A-A59D2EC42D87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40">
              <a:extLst>
                <a:ext uri="{FF2B5EF4-FFF2-40B4-BE49-F238E27FC236}">
                  <a16:creationId xmlns:a16="http://schemas.microsoft.com/office/drawing/2014/main" id="{03B0ED98-D467-42D5-8FAD-47965B840806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68D52EC1-B902-455F-B991-F48B221BE289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46">
              <a:extLst>
                <a:ext uri="{FF2B5EF4-FFF2-40B4-BE49-F238E27FC236}">
                  <a16:creationId xmlns:a16="http://schemas.microsoft.com/office/drawing/2014/main" id="{52866239-331E-48A9-BFA7-01E47A88EEC8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47">
              <a:extLst>
                <a:ext uri="{FF2B5EF4-FFF2-40B4-BE49-F238E27FC236}">
                  <a16:creationId xmlns:a16="http://schemas.microsoft.com/office/drawing/2014/main" id="{EE79CCA2-A4A4-4AE4-A235-F029EE3BB929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48">
              <a:extLst>
                <a:ext uri="{FF2B5EF4-FFF2-40B4-BE49-F238E27FC236}">
                  <a16:creationId xmlns:a16="http://schemas.microsoft.com/office/drawing/2014/main" id="{35553538-5D87-4920-9101-342C4377C5F0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4" name="Freeform 50">
              <a:extLst>
                <a:ext uri="{FF2B5EF4-FFF2-40B4-BE49-F238E27FC236}">
                  <a16:creationId xmlns:a16="http://schemas.microsoft.com/office/drawing/2014/main" id="{2271F00A-B3A8-406E-898B-B0227365B2B2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5" name="Freeform 51">
              <a:extLst>
                <a:ext uri="{FF2B5EF4-FFF2-40B4-BE49-F238E27FC236}">
                  <a16:creationId xmlns:a16="http://schemas.microsoft.com/office/drawing/2014/main" id="{30D755C0-6BA7-4D75-80AB-BCC04C8AC13B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id="{01E19113-BCDD-4C6B-A4D3-468110290ABA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7" name="Freeform 54">
              <a:extLst>
                <a:ext uri="{FF2B5EF4-FFF2-40B4-BE49-F238E27FC236}">
                  <a16:creationId xmlns:a16="http://schemas.microsoft.com/office/drawing/2014/main" id="{23FAFDBA-8999-4CE5-8B23-C6FB92E09A61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8" name="Freeform 55">
              <a:extLst>
                <a:ext uri="{FF2B5EF4-FFF2-40B4-BE49-F238E27FC236}">
                  <a16:creationId xmlns:a16="http://schemas.microsoft.com/office/drawing/2014/main" id="{0466310C-E6C0-40D7-ABB0-FDD410573F7D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9" name="Freeform 58">
              <a:extLst>
                <a:ext uri="{FF2B5EF4-FFF2-40B4-BE49-F238E27FC236}">
                  <a16:creationId xmlns:a16="http://schemas.microsoft.com/office/drawing/2014/main" id="{834F7D09-D9C2-4E36-88D0-D8438945F519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30" name="Freeform 59">
              <a:extLst>
                <a:ext uri="{FF2B5EF4-FFF2-40B4-BE49-F238E27FC236}">
                  <a16:creationId xmlns:a16="http://schemas.microsoft.com/office/drawing/2014/main" id="{08D449FE-36B7-40AE-AB68-0984CEE07BD5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31" name="Freeform 61">
              <a:extLst>
                <a:ext uri="{FF2B5EF4-FFF2-40B4-BE49-F238E27FC236}">
                  <a16:creationId xmlns:a16="http://schemas.microsoft.com/office/drawing/2014/main" id="{B425A0DD-8EF8-45C5-9F15-3E7114984270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80616C3D-F286-4182-8B32-05EB414D2A2D}"/>
              </a:ext>
            </a:extLst>
          </p:cNvPr>
          <p:cNvGrpSpPr/>
          <p:nvPr userDrawn="1"/>
        </p:nvGrpSpPr>
        <p:grpSpPr>
          <a:xfrm>
            <a:off x="11398381" y="5661949"/>
            <a:ext cx="541867" cy="1085851"/>
            <a:chOff x="4420939" y="-1343099"/>
            <a:chExt cx="406400" cy="814388"/>
          </a:xfrm>
          <a:solidFill>
            <a:schemeClr val="bg1"/>
          </a:solidFill>
        </p:grpSpPr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E93EBBBE-FC65-417B-9A50-5BEC1BDB1A16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34" name="Grupo 33">
              <a:extLst>
                <a:ext uri="{FF2B5EF4-FFF2-40B4-BE49-F238E27FC236}">
                  <a16:creationId xmlns:a16="http://schemas.microsoft.com/office/drawing/2014/main" id="{35B11082-D0E2-43CE-B5EC-71DC32D19F43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  <a:grpFill/>
          </p:grpSpPr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8FCE13B-E3C5-4435-9807-23E6E4183CBA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621007A6-F380-489C-B69E-D7CD189C87AC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4CBCE33F-7E31-4B24-87D6-26B921AC7550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29">
                <a:extLst>
                  <a:ext uri="{FF2B5EF4-FFF2-40B4-BE49-F238E27FC236}">
                    <a16:creationId xmlns:a16="http://schemas.microsoft.com/office/drawing/2014/main" id="{11053E28-F1CC-41EA-98E0-9B82FBFBF210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30">
                <a:extLst>
                  <a:ext uri="{FF2B5EF4-FFF2-40B4-BE49-F238E27FC236}">
                    <a16:creationId xmlns:a16="http://schemas.microsoft.com/office/drawing/2014/main" id="{CD05B932-2AF1-4BC2-BB0A-130F86F11EA7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32">
                <a:extLst>
                  <a:ext uri="{FF2B5EF4-FFF2-40B4-BE49-F238E27FC236}">
                    <a16:creationId xmlns:a16="http://schemas.microsoft.com/office/drawing/2014/main" id="{9370A70A-8348-47E6-9368-C6F79613718B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id="{D2913AE1-1A08-442B-A065-8414B62DECAD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id="{A3E83634-089F-4D24-8613-5EDD001BD13E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37">
                <a:extLst>
                  <a:ext uri="{FF2B5EF4-FFF2-40B4-BE49-F238E27FC236}">
                    <a16:creationId xmlns:a16="http://schemas.microsoft.com/office/drawing/2014/main" id="{9284108E-AAA8-42F2-8F03-C91E95A52803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:a16="http://schemas.microsoft.com/office/drawing/2014/main" id="{19C6C397-D6B0-4C90-9198-A5F42DEFC799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E615B288-6C1E-47A1-BDCA-53433CED7955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6" name="Freeform 42">
                <a:extLst>
                  <a:ext uri="{FF2B5EF4-FFF2-40B4-BE49-F238E27FC236}">
                    <a16:creationId xmlns:a16="http://schemas.microsoft.com/office/drawing/2014/main" id="{CEB7699B-FF10-4280-8524-3F81D8FF4A01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:a16="http://schemas.microsoft.com/office/drawing/2014/main" id="{A8560DB8-341F-4FA2-99CF-FFCF01255254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8" name="Freeform 49">
                <a:extLst>
                  <a:ext uri="{FF2B5EF4-FFF2-40B4-BE49-F238E27FC236}">
                    <a16:creationId xmlns:a16="http://schemas.microsoft.com/office/drawing/2014/main" id="{4432AB23-47B6-495F-8CEB-28C02E558852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9" name="Freeform 52">
                <a:extLst>
                  <a:ext uri="{FF2B5EF4-FFF2-40B4-BE49-F238E27FC236}">
                    <a16:creationId xmlns:a16="http://schemas.microsoft.com/office/drawing/2014/main" id="{5B7D0C69-F0CD-4832-BAB3-6D8FFC6DFEC0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0" name="Freeform 56">
                <a:extLst>
                  <a:ext uri="{FF2B5EF4-FFF2-40B4-BE49-F238E27FC236}">
                    <a16:creationId xmlns:a16="http://schemas.microsoft.com/office/drawing/2014/main" id="{675206EC-83E1-440A-9B0F-43030A567069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1" name="Freeform 57">
                <a:extLst>
                  <a:ext uri="{FF2B5EF4-FFF2-40B4-BE49-F238E27FC236}">
                    <a16:creationId xmlns:a16="http://schemas.microsoft.com/office/drawing/2014/main" id="{6E7EC848-C712-48E0-9AA4-9351FA3779E9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2" name="Freeform 60">
                <a:extLst>
                  <a:ext uri="{FF2B5EF4-FFF2-40B4-BE49-F238E27FC236}">
                    <a16:creationId xmlns:a16="http://schemas.microsoft.com/office/drawing/2014/main" id="{E5840E2E-A7D9-4C26-B06D-F8C5F8C74D84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3" name="Freeform 62">
                <a:extLst>
                  <a:ext uri="{FF2B5EF4-FFF2-40B4-BE49-F238E27FC236}">
                    <a16:creationId xmlns:a16="http://schemas.microsoft.com/office/drawing/2014/main" id="{057156B5-5B0D-406A-86F0-F0D090ED9DBC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95487920-509A-48A3-9B7C-16524776A1CF}"/>
              </a:ext>
            </a:extLst>
          </p:cNvPr>
          <p:cNvCxnSpPr/>
          <p:nvPr userDrawn="1"/>
        </p:nvCxnSpPr>
        <p:spPr>
          <a:xfrm flipV="1">
            <a:off x="906100" y="6730868"/>
            <a:ext cx="10324264" cy="309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58352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C5D59051-E8AE-49EC-BBA2-D8B07B37578A}"/>
              </a:ext>
            </a:extLst>
          </p:cNvPr>
          <p:cNvGrpSpPr/>
          <p:nvPr userDrawn="1"/>
        </p:nvGrpSpPr>
        <p:grpSpPr>
          <a:xfrm>
            <a:off x="239350" y="5511501"/>
            <a:ext cx="565151" cy="1085851"/>
            <a:chOff x="4005014" y="-1343099"/>
            <a:chExt cx="423863" cy="814388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9E61AD9A-E775-4EF1-93E7-DB09D1290F9F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EFCB4BF-2CE9-469F-A066-E809F0A36409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A8B8C961-73A2-4B4E-969E-02765E38CDFE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174E18B9-36EC-4FC6-8623-C5ADB0F86C39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B43CF63E-D425-49D7-8C68-8B2B5489B4C5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47192E13-056B-4178-890E-8C8AEFBB123C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B33F72E1-E5F4-42AA-8A12-32B7F482ED07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3B1C6E80-D71F-4897-844F-F0105F468DB5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A0F52E3B-89D4-46DD-878D-6B767B683140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F9EB574C-8023-4287-B323-E621BA76CF8F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5FCD6355-7EC1-49F1-B963-470C1C0F36E6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id="{060DC223-9790-4E51-A9AA-B37DA48FB43C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50">
              <a:extLst>
                <a:ext uri="{FF2B5EF4-FFF2-40B4-BE49-F238E27FC236}">
                  <a16:creationId xmlns:a16="http://schemas.microsoft.com/office/drawing/2014/main" id="{9574E30F-5A76-43E9-992C-62DCCEF4B78D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51">
              <a:extLst>
                <a:ext uri="{FF2B5EF4-FFF2-40B4-BE49-F238E27FC236}">
                  <a16:creationId xmlns:a16="http://schemas.microsoft.com/office/drawing/2014/main" id="{4117A0DC-12F8-4620-8C76-ED12A93250F0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53">
              <a:extLst>
                <a:ext uri="{FF2B5EF4-FFF2-40B4-BE49-F238E27FC236}">
                  <a16:creationId xmlns:a16="http://schemas.microsoft.com/office/drawing/2014/main" id="{38B9E15F-EB3C-4AE3-8136-3456302AE66C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4" name="Freeform 54">
              <a:extLst>
                <a:ext uri="{FF2B5EF4-FFF2-40B4-BE49-F238E27FC236}">
                  <a16:creationId xmlns:a16="http://schemas.microsoft.com/office/drawing/2014/main" id="{0B2B30B1-631D-420D-94B6-3238E839F0B5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5" name="Freeform 55">
              <a:extLst>
                <a:ext uri="{FF2B5EF4-FFF2-40B4-BE49-F238E27FC236}">
                  <a16:creationId xmlns:a16="http://schemas.microsoft.com/office/drawing/2014/main" id="{E7AC6AD6-CBBD-437F-AAD9-A5F12E47C7BC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C314C8BE-C33D-4C00-8699-64E3C5F4F8E2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F8DA9BE8-D35D-4F4C-9641-CAB919301149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8" name="Freeform 61">
              <a:extLst>
                <a:ext uri="{FF2B5EF4-FFF2-40B4-BE49-F238E27FC236}">
                  <a16:creationId xmlns:a16="http://schemas.microsoft.com/office/drawing/2014/main" id="{EF8E1810-3975-4AC0-A2A0-B760B81552A2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1352344D-696C-4AF0-90B2-499C73034F02}"/>
              </a:ext>
            </a:extLst>
          </p:cNvPr>
          <p:cNvGrpSpPr/>
          <p:nvPr userDrawn="1"/>
        </p:nvGrpSpPr>
        <p:grpSpPr>
          <a:xfrm>
            <a:off x="11398381" y="5373917"/>
            <a:ext cx="541867" cy="1085851"/>
            <a:chOff x="4420939" y="-1343099"/>
            <a:chExt cx="406400" cy="814388"/>
          </a:xfrm>
        </p:grpSpPr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id="{D8D4386D-5FFA-4A5B-831B-1A6AF1E9E850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31" name="Grupo 30">
              <a:extLst>
                <a:ext uri="{FF2B5EF4-FFF2-40B4-BE49-F238E27FC236}">
                  <a16:creationId xmlns:a16="http://schemas.microsoft.com/office/drawing/2014/main" id="{59B6534A-4285-4C83-9B9D-49BBB0955AA1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</p:grpSpPr>
          <p:sp>
            <p:nvSpPr>
              <p:cNvPr id="32" name="Freeform 24">
                <a:extLst>
                  <a:ext uri="{FF2B5EF4-FFF2-40B4-BE49-F238E27FC236}">
                    <a16:creationId xmlns:a16="http://schemas.microsoft.com/office/drawing/2014/main" id="{7E4AA7A0-61D9-4217-B45A-FB97369EAAFB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3" name="Freeform 25">
                <a:extLst>
                  <a:ext uri="{FF2B5EF4-FFF2-40B4-BE49-F238E27FC236}">
                    <a16:creationId xmlns:a16="http://schemas.microsoft.com/office/drawing/2014/main" id="{80F073EA-7E54-4263-B012-F2D29733229C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4" name="Freeform 26">
                <a:extLst>
                  <a:ext uri="{FF2B5EF4-FFF2-40B4-BE49-F238E27FC236}">
                    <a16:creationId xmlns:a16="http://schemas.microsoft.com/office/drawing/2014/main" id="{C0914762-FF2F-43BD-BD5B-13C5061FD35E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AE191D7A-040D-49CD-AAD3-DC8AFD840A53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99EC804A-D2E4-446D-B92A-30350D297EA2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1E68C8E0-4446-4682-AD01-D3F208B5305A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0F10AA6F-2A8A-45B5-A882-B431F4E2634B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1D4177D1-BDB7-411E-A3C5-A45B3E943356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37">
                <a:extLst>
                  <a:ext uri="{FF2B5EF4-FFF2-40B4-BE49-F238E27FC236}">
                    <a16:creationId xmlns:a16="http://schemas.microsoft.com/office/drawing/2014/main" id="{F624C503-B36F-4DBB-AFD8-62721CF78B11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38">
                <a:extLst>
                  <a:ext uri="{FF2B5EF4-FFF2-40B4-BE49-F238E27FC236}">
                    <a16:creationId xmlns:a16="http://schemas.microsoft.com/office/drawing/2014/main" id="{F063445A-AAA5-4F92-B485-FDA3743DF4F2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C8EB4E9C-3DC9-4742-8022-DAA2B1B02359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5FFBE606-B959-4642-BCA0-F4988D2F88D4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44">
                <a:extLst>
                  <a:ext uri="{FF2B5EF4-FFF2-40B4-BE49-F238E27FC236}">
                    <a16:creationId xmlns:a16="http://schemas.microsoft.com/office/drawing/2014/main" id="{D8497F71-4B65-4F5D-AF30-AE9FCD2F4315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49">
                <a:extLst>
                  <a:ext uri="{FF2B5EF4-FFF2-40B4-BE49-F238E27FC236}">
                    <a16:creationId xmlns:a16="http://schemas.microsoft.com/office/drawing/2014/main" id="{E9257D47-409E-4CE2-B92C-64B1F33E3E6C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6" name="Freeform 52">
                <a:extLst>
                  <a:ext uri="{FF2B5EF4-FFF2-40B4-BE49-F238E27FC236}">
                    <a16:creationId xmlns:a16="http://schemas.microsoft.com/office/drawing/2014/main" id="{381D82A5-7666-4D4E-BF56-55ADAB4B53AC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7" name="Freeform 56">
                <a:extLst>
                  <a:ext uri="{FF2B5EF4-FFF2-40B4-BE49-F238E27FC236}">
                    <a16:creationId xmlns:a16="http://schemas.microsoft.com/office/drawing/2014/main" id="{2C3FE3AE-69EE-4DAA-8E26-C399FA527A14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8" name="Freeform 57">
                <a:extLst>
                  <a:ext uri="{FF2B5EF4-FFF2-40B4-BE49-F238E27FC236}">
                    <a16:creationId xmlns:a16="http://schemas.microsoft.com/office/drawing/2014/main" id="{2C15C505-3BDC-470F-ABC5-B8AE8C514882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9" name="Freeform 60">
                <a:extLst>
                  <a:ext uri="{FF2B5EF4-FFF2-40B4-BE49-F238E27FC236}">
                    <a16:creationId xmlns:a16="http://schemas.microsoft.com/office/drawing/2014/main" id="{E664910C-7F12-4D49-9C1D-3E70DCE2E77A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0" name="Freeform 62">
                <a:extLst>
                  <a:ext uri="{FF2B5EF4-FFF2-40B4-BE49-F238E27FC236}">
                    <a16:creationId xmlns:a16="http://schemas.microsoft.com/office/drawing/2014/main" id="{B1CD08DC-96FF-4B89-A33C-D19B4064DFDB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B1907DF3-BB4C-4388-BA15-198858F174DB}"/>
              </a:ext>
            </a:extLst>
          </p:cNvPr>
          <p:cNvCxnSpPr/>
          <p:nvPr userDrawn="1"/>
        </p:nvCxnSpPr>
        <p:spPr>
          <a:xfrm flipV="1">
            <a:off x="906100" y="6442836"/>
            <a:ext cx="10324264" cy="30973"/>
          </a:xfrm>
          <a:prstGeom prst="line">
            <a:avLst/>
          </a:prstGeom>
          <a:ln w="28575">
            <a:solidFill>
              <a:srgbClr val="797B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471E2ED-A833-748A-C571-33A1069482D4}"/>
              </a:ext>
            </a:extLst>
          </p:cNvPr>
          <p:cNvSpPr/>
          <p:nvPr userDrawn="1"/>
        </p:nvSpPr>
        <p:spPr>
          <a:xfrm>
            <a:off x="0" y="0"/>
            <a:ext cx="12192000" cy="1471579"/>
          </a:xfrm>
          <a:prstGeom prst="rect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2380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493242F-AF40-4C46-8EC5-C88CADA6E02C}"/>
              </a:ext>
            </a:extLst>
          </p:cNvPr>
          <p:cNvGrpSpPr/>
          <p:nvPr userDrawn="1"/>
        </p:nvGrpSpPr>
        <p:grpSpPr>
          <a:xfrm>
            <a:off x="239350" y="5799533"/>
            <a:ext cx="565151" cy="1085851"/>
            <a:chOff x="4005014" y="-1343099"/>
            <a:chExt cx="423863" cy="814388"/>
          </a:xfrm>
        </p:grpSpPr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3397AFF7-85C4-4012-91B0-925596CF118E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B676BCC3-A38D-4D9B-A339-2ABB62780AA7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8" name="Freeform 28">
              <a:extLst>
                <a:ext uri="{FF2B5EF4-FFF2-40B4-BE49-F238E27FC236}">
                  <a16:creationId xmlns:a16="http://schemas.microsoft.com/office/drawing/2014/main" id="{CDDB3A6D-18EB-4236-B19D-8FC381A8C729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564C662A-99B3-447E-81FC-0F1D151275A4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B252458A-DC57-415D-93B6-5C5ECFC38DAE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5DA5E963-8BB3-444D-8921-E7A38C873263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39">
              <a:extLst>
                <a:ext uri="{FF2B5EF4-FFF2-40B4-BE49-F238E27FC236}">
                  <a16:creationId xmlns:a16="http://schemas.microsoft.com/office/drawing/2014/main" id="{C1CEC138-8C61-4C28-9713-B0F84F4B196D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40">
              <a:extLst>
                <a:ext uri="{FF2B5EF4-FFF2-40B4-BE49-F238E27FC236}">
                  <a16:creationId xmlns:a16="http://schemas.microsoft.com/office/drawing/2014/main" id="{975F83B3-9C8D-471F-AFB8-E1027D033C73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2625733A-D75A-4445-ACB0-386B7CD22DA4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46">
              <a:extLst>
                <a:ext uri="{FF2B5EF4-FFF2-40B4-BE49-F238E27FC236}">
                  <a16:creationId xmlns:a16="http://schemas.microsoft.com/office/drawing/2014/main" id="{DA6AAFF2-FDA9-435B-A231-76941DF13D5C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47">
              <a:extLst>
                <a:ext uri="{FF2B5EF4-FFF2-40B4-BE49-F238E27FC236}">
                  <a16:creationId xmlns:a16="http://schemas.microsoft.com/office/drawing/2014/main" id="{BB8F3A47-C236-40B8-A94B-78751726A71F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CB33F7CF-2873-4B1E-9B07-A4578EA67883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50">
              <a:extLst>
                <a:ext uri="{FF2B5EF4-FFF2-40B4-BE49-F238E27FC236}">
                  <a16:creationId xmlns:a16="http://schemas.microsoft.com/office/drawing/2014/main" id="{FA8DE742-2A98-47F3-83C2-92A06632E187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51">
              <a:extLst>
                <a:ext uri="{FF2B5EF4-FFF2-40B4-BE49-F238E27FC236}">
                  <a16:creationId xmlns:a16="http://schemas.microsoft.com/office/drawing/2014/main" id="{88630BB4-FB50-4517-866F-FA1AC747FCA0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53">
              <a:extLst>
                <a:ext uri="{FF2B5EF4-FFF2-40B4-BE49-F238E27FC236}">
                  <a16:creationId xmlns:a16="http://schemas.microsoft.com/office/drawing/2014/main" id="{037D7C10-934B-4EE2-BBE6-D4FC3714925F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54">
              <a:extLst>
                <a:ext uri="{FF2B5EF4-FFF2-40B4-BE49-F238E27FC236}">
                  <a16:creationId xmlns:a16="http://schemas.microsoft.com/office/drawing/2014/main" id="{038B1AAE-D798-4AC1-B035-F25622FE0F11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4" name="Freeform 55">
              <a:extLst>
                <a:ext uri="{FF2B5EF4-FFF2-40B4-BE49-F238E27FC236}">
                  <a16:creationId xmlns:a16="http://schemas.microsoft.com/office/drawing/2014/main" id="{0D8A9942-0687-4891-938B-9CE3B53CC692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5" name="Freeform 58">
              <a:extLst>
                <a:ext uri="{FF2B5EF4-FFF2-40B4-BE49-F238E27FC236}">
                  <a16:creationId xmlns:a16="http://schemas.microsoft.com/office/drawing/2014/main" id="{3CDC97B1-F750-4DE9-984D-C732436D1E93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6" name="Freeform 59">
              <a:extLst>
                <a:ext uri="{FF2B5EF4-FFF2-40B4-BE49-F238E27FC236}">
                  <a16:creationId xmlns:a16="http://schemas.microsoft.com/office/drawing/2014/main" id="{E82880B0-D5CA-4DB7-A1E7-D8767433CEF7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7" name="Freeform 61">
              <a:extLst>
                <a:ext uri="{FF2B5EF4-FFF2-40B4-BE49-F238E27FC236}">
                  <a16:creationId xmlns:a16="http://schemas.microsoft.com/office/drawing/2014/main" id="{618E67BC-08E9-4BC8-A3E0-3E71BFFE4382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17652B12-DF12-4413-9036-AFF773607113}"/>
              </a:ext>
            </a:extLst>
          </p:cNvPr>
          <p:cNvGrpSpPr/>
          <p:nvPr userDrawn="1"/>
        </p:nvGrpSpPr>
        <p:grpSpPr>
          <a:xfrm>
            <a:off x="11398381" y="5661949"/>
            <a:ext cx="541867" cy="1085851"/>
            <a:chOff x="4420939" y="-1343099"/>
            <a:chExt cx="406400" cy="814388"/>
          </a:xfrm>
        </p:grpSpPr>
        <p:sp>
          <p:nvSpPr>
            <p:cNvPr id="29" name="Freeform 43">
              <a:extLst>
                <a:ext uri="{FF2B5EF4-FFF2-40B4-BE49-F238E27FC236}">
                  <a16:creationId xmlns:a16="http://schemas.microsoft.com/office/drawing/2014/main" id="{F08ED685-A337-48B0-AB15-D97C63E168BD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49A831ED-9925-4224-9DE4-6598BC454132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</p:grpSpPr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4B5B5C11-642D-49B2-AB1B-573022DCE949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52976ABB-E66F-4177-8CEC-F808A9F8D614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id="{BFB826D9-E29F-43F1-8DC8-49BDE435083C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B580A97E-3547-466A-BF55-CB34193719F7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D0740E65-61B0-42B9-910D-425EF65804BA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9B48487B-F2C3-46A0-BC23-F78FA242580F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34">
                <a:extLst>
                  <a:ext uri="{FF2B5EF4-FFF2-40B4-BE49-F238E27FC236}">
                    <a16:creationId xmlns:a16="http://schemas.microsoft.com/office/drawing/2014/main" id="{403ECD96-88FF-4910-8489-00EC6AF87E66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35">
                <a:extLst>
                  <a:ext uri="{FF2B5EF4-FFF2-40B4-BE49-F238E27FC236}">
                    <a16:creationId xmlns:a16="http://schemas.microsoft.com/office/drawing/2014/main" id="{7B66B26E-749B-4FAB-B0C3-56DBE8308121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5DEA8D7F-7EBD-46C0-A30F-6FEE4EA3261E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92AB3F05-87A7-4914-82D6-B1AA98BE7D67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41">
                <a:extLst>
                  <a:ext uri="{FF2B5EF4-FFF2-40B4-BE49-F238E27FC236}">
                    <a16:creationId xmlns:a16="http://schemas.microsoft.com/office/drawing/2014/main" id="{73227799-FF48-42D9-84B8-6136883A616D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42">
                <a:extLst>
                  <a:ext uri="{FF2B5EF4-FFF2-40B4-BE49-F238E27FC236}">
                    <a16:creationId xmlns:a16="http://schemas.microsoft.com/office/drawing/2014/main" id="{07A78171-EBF1-4C62-B5EF-F8B12AE3285B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44">
                <a:extLst>
                  <a:ext uri="{FF2B5EF4-FFF2-40B4-BE49-F238E27FC236}">
                    <a16:creationId xmlns:a16="http://schemas.microsoft.com/office/drawing/2014/main" id="{9EEEA3AA-DAFD-48F0-88CF-A11781DA443A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0709C968-E836-4294-B6EF-181FF7ACB4EB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52">
                <a:extLst>
                  <a:ext uri="{FF2B5EF4-FFF2-40B4-BE49-F238E27FC236}">
                    <a16:creationId xmlns:a16="http://schemas.microsoft.com/office/drawing/2014/main" id="{A1805954-45C6-45E0-A94D-D4FF80850036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6" name="Freeform 56">
                <a:extLst>
                  <a:ext uri="{FF2B5EF4-FFF2-40B4-BE49-F238E27FC236}">
                    <a16:creationId xmlns:a16="http://schemas.microsoft.com/office/drawing/2014/main" id="{DA4B6274-080A-4E78-AAC6-275428EDCC0A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7" name="Freeform 57">
                <a:extLst>
                  <a:ext uri="{FF2B5EF4-FFF2-40B4-BE49-F238E27FC236}">
                    <a16:creationId xmlns:a16="http://schemas.microsoft.com/office/drawing/2014/main" id="{DEE85DE9-9925-497B-BBA2-EC89416510E8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8" name="Freeform 60">
                <a:extLst>
                  <a:ext uri="{FF2B5EF4-FFF2-40B4-BE49-F238E27FC236}">
                    <a16:creationId xmlns:a16="http://schemas.microsoft.com/office/drawing/2014/main" id="{27EB7CB9-F15B-4C51-B70C-AC1C8E3B87BE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9" name="Freeform 62">
                <a:extLst>
                  <a:ext uri="{FF2B5EF4-FFF2-40B4-BE49-F238E27FC236}">
                    <a16:creationId xmlns:a16="http://schemas.microsoft.com/office/drawing/2014/main" id="{F6B433A3-AB4B-4FA2-A483-543FFFD73BE3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solidFill>
                <a:srgbClr val="797B4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09FC3915-B57A-4797-BC65-2A5001D00046}"/>
              </a:ext>
            </a:extLst>
          </p:cNvPr>
          <p:cNvCxnSpPr/>
          <p:nvPr userDrawn="1"/>
        </p:nvCxnSpPr>
        <p:spPr>
          <a:xfrm flipV="1">
            <a:off x="906100" y="6730868"/>
            <a:ext cx="10324264" cy="30973"/>
          </a:xfrm>
          <a:prstGeom prst="line">
            <a:avLst/>
          </a:prstGeom>
          <a:ln w="28575">
            <a:solidFill>
              <a:srgbClr val="797B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9D5941C-5B06-65D3-2501-59A10D4BC385}"/>
              </a:ext>
            </a:extLst>
          </p:cNvPr>
          <p:cNvSpPr/>
          <p:nvPr userDrawn="1"/>
        </p:nvSpPr>
        <p:spPr>
          <a:xfrm>
            <a:off x="0" y="0"/>
            <a:ext cx="12192000" cy="1471579"/>
          </a:xfrm>
          <a:prstGeom prst="rect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2394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11696" y="5682850"/>
            <a:ext cx="11568608" cy="722481"/>
          </a:xfrm>
          <a:prstGeom prst="rect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220553BB-19D3-4A99-97B8-C3F9EB00A8B2}"/>
              </a:ext>
            </a:extLst>
          </p:cNvPr>
          <p:cNvGrpSpPr/>
          <p:nvPr userDrawn="1"/>
        </p:nvGrpSpPr>
        <p:grpSpPr>
          <a:xfrm>
            <a:off x="239350" y="494243"/>
            <a:ext cx="565151" cy="1085851"/>
            <a:chOff x="4005014" y="-1343099"/>
            <a:chExt cx="423863" cy="814388"/>
          </a:xfrm>
          <a:solidFill>
            <a:srgbClr val="797B4F"/>
          </a:solidFill>
        </p:grpSpPr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B888B6E3-71AC-4884-A29B-56513081335D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9096FE73-830A-4DA9-AD51-03C76A953448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2026A209-F435-4C6A-AD9F-1AB4226D7EC9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173DC87D-F585-4008-B74A-563CBE18A404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30D160D4-BECC-4081-AACA-9F80F1E92EDC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36">
              <a:extLst>
                <a:ext uri="{FF2B5EF4-FFF2-40B4-BE49-F238E27FC236}">
                  <a16:creationId xmlns:a16="http://schemas.microsoft.com/office/drawing/2014/main" id="{16F3BB24-409B-43A9-999E-4FC787D87FC2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39">
              <a:extLst>
                <a:ext uri="{FF2B5EF4-FFF2-40B4-BE49-F238E27FC236}">
                  <a16:creationId xmlns:a16="http://schemas.microsoft.com/office/drawing/2014/main" id="{09BD69C3-005A-4EB4-8E19-1325ACA5CC7F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DF9253C2-EBEB-48FA-AEE6-FC529D86D1BF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45">
              <a:extLst>
                <a:ext uri="{FF2B5EF4-FFF2-40B4-BE49-F238E27FC236}">
                  <a16:creationId xmlns:a16="http://schemas.microsoft.com/office/drawing/2014/main" id="{C96A7F18-65D6-4421-ADCF-B65571455205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46">
              <a:extLst>
                <a:ext uri="{FF2B5EF4-FFF2-40B4-BE49-F238E27FC236}">
                  <a16:creationId xmlns:a16="http://schemas.microsoft.com/office/drawing/2014/main" id="{FC6B65B2-98D7-4A41-89EA-95C257C31149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47">
              <a:extLst>
                <a:ext uri="{FF2B5EF4-FFF2-40B4-BE49-F238E27FC236}">
                  <a16:creationId xmlns:a16="http://schemas.microsoft.com/office/drawing/2014/main" id="{0DA0F087-59A0-4D38-9DCB-B3454E1D4A96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48">
              <a:extLst>
                <a:ext uri="{FF2B5EF4-FFF2-40B4-BE49-F238E27FC236}">
                  <a16:creationId xmlns:a16="http://schemas.microsoft.com/office/drawing/2014/main" id="{02611EAA-BDFA-444B-A836-5B65706AC313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50">
              <a:extLst>
                <a:ext uri="{FF2B5EF4-FFF2-40B4-BE49-F238E27FC236}">
                  <a16:creationId xmlns:a16="http://schemas.microsoft.com/office/drawing/2014/main" id="{53E14403-5014-4AFC-8D23-12358E75138F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51">
              <a:extLst>
                <a:ext uri="{FF2B5EF4-FFF2-40B4-BE49-F238E27FC236}">
                  <a16:creationId xmlns:a16="http://schemas.microsoft.com/office/drawing/2014/main" id="{962A26D9-39B9-414B-BAF7-6BFCBC4AD42D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4" name="Freeform 53">
              <a:extLst>
                <a:ext uri="{FF2B5EF4-FFF2-40B4-BE49-F238E27FC236}">
                  <a16:creationId xmlns:a16="http://schemas.microsoft.com/office/drawing/2014/main" id="{90D5F8BF-C1D2-41B1-BB8B-857076577DC6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5" name="Freeform 54">
              <a:extLst>
                <a:ext uri="{FF2B5EF4-FFF2-40B4-BE49-F238E27FC236}">
                  <a16:creationId xmlns:a16="http://schemas.microsoft.com/office/drawing/2014/main" id="{B1532EE3-D1A5-4F00-A217-6CB9B71C0463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6" name="Freeform 55">
              <a:extLst>
                <a:ext uri="{FF2B5EF4-FFF2-40B4-BE49-F238E27FC236}">
                  <a16:creationId xmlns:a16="http://schemas.microsoft.com/office/drawing/2014/main" id="{327E1DB2-E8BD-4D69-AD19-AF81B135F7A0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7" name="Freeform 58">
              <a:extLst>
                <a:ext uri="{FF2B5EF4-FFF2-40B4-BE49-F238E27FC236}">
                  <a16:creationId xmlns:a16="http://schemas.microsoft.com/office/drawing/2014/main" id="{6830B4B6-51F0-4F6B-A8C7-2E73086B7984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B6AD2878-84A9-4BC5-9B75-D748E4121B14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9" name="Freeform 61">
              <a:extLst>
                <a:ext uri="{FF2B5EF4-FFF2-40B4-BE49-F238E27FC236}">
                  <a16:creationId xmlns:a16="http://schemas.microsoft.com/office/drawing/2014/main" id="{1F102ECE-B6D2-45E3-BF44-4D8282A4EB8C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038F57B7-4DEF-4D32-8CE4-2388B01B41F3}"/>
              </a:ext>
            </a:extLst>
          </p:cNvPr>
          <p:cNvGrpSpPr/>
          <p:nvPr userDrawn="1"/>
        </p:nvGrpSpPr>
        <p:grpSpPr>
          <a:xfrm>
            <a:off x="11398381" y="356659"/>
            <a:ext cx="541867" cy="1085851"/>
            <a:chOff x="4420939" y="-1343099"/>
            <a:chExt cx="406400" cy="814388"/>
          </a:xfrm>
          <a:solidFill>
            <a:srgbClr val="797B4F"/>
          </a:solidFill>
        </p:grpSpPr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5E2FEB9B-381E-4754-BC2E-EE09EB6505C0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solidFill>
                <a:srgbClr val="797B4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64CEDB-B390-4456-963A-C9C060C17562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  <a:grpFill/>
          </p:grpSpPr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id="{D90D07DE-DD69-415C-A1D8-3B41778FBF68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4" name="Freeform 25">
                <a:extLst>
                  <a:ext uri="{FF2B5EF4-FFF2-40B4-BE49-F238E27FC236}">
                    <a16:creationId xmlns:a16="http://schemas.microsoft.com/office/drawing/2014/main" id="{CCDE05ED-A6C8-4ECB-A996-61599C0442B2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37212FB6-9E0D-4D3A-98FA-23F33101B5ED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:a16="http://schemas.microsoft.com/office/drawing/2014/main" id="{2EEB9E48-6180-44A0-A4B9-89AB9C6FD3B2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43A0AD21-8767-47F4-BF26-D9EE4D458830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977A3F34-03EA-462C-AF86-C267EC96DCC3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5AA72B65-2312-4AAB-9103-32187B233D13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0EA2C68F-C80B-4B73-B49D-89F4C48202D6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86183CFB-0157-4D6F-8673-FDDCF131A4D3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3E2C7545-B497-439E-9691-F16115FE5B75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41">
                <a:extLst>
                  <a:ext uri="{FF2B5EF4-FFF2-40B4-BE49-F238E27FC236}">
                    <a16:creationId xmlns:a16="http://schemas.microsoft.com/office/drawing/2014/main" id="{44E382CB-AC7A-4943-85FF-914FAC2CF5AE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42">
                <a:extLst>
                  <a:ext uri="{FF2B5EF4-FFF2-40B4-BE49-F238E27FC236}">
                    <a16:creationId xmlns:a16="http://schemas.microsoft.com/office/drawing/2014/main" id="{FD0B8ABD-CB12-41F2-839F-478A160C98EE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9874866-3ADB-4665-BD39-1F5E4181D92C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6" name="Freeform 49">
                <a:extLst>
                  <a:ext uri="{FF2B5EF4-FFF2-40B4-BE49-F238E27FC236}">
                    <a16:creationId xmlns:a16="http://schemas.microsoft.com/office/drawing/2014/main" id="{1C327343-1283-47D4-A7F3-9FC9EE0AACF1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55301F30-1DDB-4077-A294-866F5C81BB25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8" name="Freeform 56">
                <a:extLst>
                  <a:ext uri="{FF2B5EF4-FFF2-40B4-BE49-F238E27FC236}">
                    <a16:creationId xmlns:a16="http://schemas.microsoft.com/office/drawing/2014/main" id="{7EAC372A-3851-4399-902B-0D122F623EC0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9" name="Freeform 57">
                <a:extLst>
                  <a:ext uri="{FF2B5EF4-FFF2-40B4-BE49-F238E27FC236}">
                    <a16:creationId xmlns:a16="http://schemas.microsoft.com/office/drawing/2014/main" id="{AB51D53A-4EF0-450B-9B5E-553FE4196FEF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0" name="Freeform 60">
                <a:extLst>
                  <a:ext uri="{FF2B5EF4-FFF2-40B4-BE49-F238E27FC236}">
                    <a16:creationId xmlns:a16="http://schemas.microsoft.com/office/drawing/2014/main" id="{D0F6DD14-63DC-43D2-8F2B-5839CD30778E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51" name="Freeform 62">
                <a:extLst>
                  <a:ext uri="{FF2B5EF4-FFF2-40B4-BE49-F238E27FC236}">
                    <a16:creationId xmlns:a16="http://schemas.microsoft.com/office/drawing/2014/main" id="{0F5A53F2-7EB9-4494-9209-66D5A714291C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grpFill/>
              <a:ln>
                <a:solidFill>
                  <a:srgbClr val="797B4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52" name="Conector recto 51">
            <a:extLst>
              <a:ext uri="{FF2B5EF4-FFF2-40B4-BE49-F238E27FC236}">
                <a16:creationId xmlns:a16="http://schemas.microsoft.com/office/drawing/2014/main" id="{C760D459-C571-4D8D-A7A5-B1E086C17D0A}"/>
              </a:ext>
            </a:extLst>
          </p:cNvPr>
          <p:cNvCxnSpPr/>
          <p:nvPr userDrawn="1"/>
        </p:nvCxnSpPr>
        <p:spPr>
          <a:xfrm flipV="1">
            <a:off x="906100" y="1425578"/>
            <a:ext cx="10324264" cy="30973"/>
          </a:xfrm>
          <a:prstGeom prst="line">
            <a:avLst/>
          </a:prstGeom>
          <a:ln w="28575">
            <a:solidFill>
              <a:srgbClr val="797B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38527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8680"/>
            <a:ext cx="12192000" cy="5760640"/>
          </a:xfrm>
          <a:prstGeom prst="rect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77487EF-AC91-68B8-923E-DF4EF29E92BD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3842544" y="260650"/>
            <a:ext cx="8160907" cy="6336701"/>
          </a:xfrm>
          <a:custGeom>
            <a:avLst/>
            <a:gdLst>
              <a:gd name="connsiteX0" fmla="*/ 5568619 w 8160907"/>
              <a:gd name="connsiteY0" fmla="*/ 0 h 6336701"/>
              <a:gd name="connsiteX1" fmla="*/ 8160907 w 8160907"/>
              <a:gd name="connsiteY1" fmla="*/ 0 h 6336701"/>
              <a:gd name="connsiteX2" fmla="*/ 8160907 w 8160907"/>
              <a:gd name="connsiteY2" fmla="*/ 6336701 h 6336701"/>
              <a:gd name="connsiteX3" fmla="*/ 5568619 w 8160907"/>
              <a:gd name="connsiteY3" fmla="*/ 6336701 h 6336701"/>
              <a:gd name="connsiteX4" fmla="*/ 2784309 w 8160907"/>
              <a:gd name="connsiteY4" fmla="*/ 0 h 6336701"/>
              <a:gd name="connsiteX5" fmla="*/ 5376597 w 8160907"/>
              <a:gd name="connsiteY5" fmla="*/ 0 h 6336701"/>
              <a:gd name="connsiteX6" fmla="*/ 5376597 w 8160907"/>
              <a:gd name="connsiteY6" fmla="*/ 6336701 h 6336701"/>
              <a:gd name="connsiteX7" fmla="*/ 2784309 w 8160907"/>
              <a:gd name="connsiteY7" fmla="*/ 6336701 h 6336701"/>
              <a:gd name="connsiteX8" fmla="*/ 0 w 8160907"/>
              <a:gd name="connsiteY8" fmla="*/ 0 h 6336701"/>
              <a:gd name="connsiteX9" fmla="*/ 2592288 w 8160907"/>
              <a:gd name="connsiteY9" fmla="*/ 0 h 6336701"/>
              <a:gd name="connsiteX10" fmla="*/ 2592288 w 8160907"/>
              <a:gd name="connsiteY10" fmla="*/ 6336701 h 6336701"/>
              <a:gd name="connsiteX11" fmla="*/ 0 w 8160907"/>
              <a:gd name="connsiteY11" fmla="*/ 6336701 h 6336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60907" h="6336701">
                <a:moveTo>
                  <a:pt x="5568619" y="0"/>
                </a:moveTo>
                <a:lnTo>
                  <a:pt x="8160907" y="0"/>
                </a:lnTo>
                <a:lnTo>
                  <a:pt x="8160907" y="6336701"/>
                </a:lnTo>
                <a:lnTo>
                  <a:pt x="5568619" y="6336701"/>
                </a:lnTo>
                <a:close/>
                <a:moveTo>
                  <a:pt x="2784309" y="0"/>
                </a:moveTo>
                <a:lnTo>
                  <a:pt x="5376597" y="0"/>
                </a:lnTo>
                <a:lnTo>
                  <a:pt x="5376597" y="6336701"/>
                </a:lnTo>
                <a:lnTo>
                  <a:pt x="2784309" y="6336701"/>
                </a:lnTo>
                <a:close/>
                <a:moveTo>
                  <a:pt x="0" y="0"/>
                </a:moveTo>
                <a:lnTo>
                  <a:pt x="2592288" y="0"/>
                </a:lnTo>
                <a:lnTo>
                  <a:pt x="2592288" y="6336701"/>
                </a:lnTo>
                <a:lnTo>
                  <a:pt x="0" y="63367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46231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DE9112-14D1-31F3-B160-07265093C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2BEB1-E750-45AB-1555-239E04414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A3224-024E-2D4E-AB8D-C709E6446B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DBB81-A5DA-4567-B612-C90874BE1B3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ED6DC-8EBE-B395-362D-E544574CF5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A45A6-D462-B43A-FB18-41FCD42D4B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DA3BA-F982-4E38-AA7E-59EC85142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1" r:id="rId2"/>
    <p:sldLayoutId id="2147483662" r:id="rId3"/>
    <p:sldLayoutId id="2147483663" r:id="rId4"/>
    <p:sldLayoutId id="2147483665" r:id="rId5"/>
    <p:sldLayoutId id="2147483666" r:id="rId6"/>
    <p:sldLayoutId id="2147483668" r:id="rId7"/>
    <p:sldLayoutId id="2147483671" r:id="rId8"/>
    <p:sldLayoutId id="2147483674" r:id="rId9"/>
    <p:sldLayoutId id="2147483676" r:id="rId10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645E951-E1B2-448D-A45B-B710C3DBE4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8CEB39-836A-C609-CE25-FDC2D1E57A21}"/>
              </a:ext>
            </a:extLst>
          </p:cNvPr>
          <p:cNvSpPr txBox="1"/>
          <p:nvPr/>
        </p:nvSpPr>
        <p:spPr>
          <a:xfrm>
            <a:off x="4325361" y="3652675"/>
            <a:ext cx="60943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2">
                    <a:lumMod val="25000"/>
                  </a:schemeClr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قالب پاورپوینت </a:t>
            </a:r>
            <a:r>
              <a:rPr lang="fa-IR" altLang="en-US" sz="3200" b="1" dirty="0">
                <a:solidFill>
                  <a:srgbClr val="797B4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تاریخی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252982-BB06-88CC-EC6B-2CF6D0DDA733}"/>
              </a:ext>
            </a:extLst>
          </p:cNvPr>
          <p:cNvSpPr txBox="1"/>
          <p:nvPr/>
        </p:nvSpPr>
        <p:spPr>
          <a:xfrm>
            <a:off x="5338356" y="4480899"/>
            <a:ext cx="38840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b="1" dirty="0">
                <a:solidFill>
                  <a:schemeClr val="bg2">
                    <a:lumMod val="2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7" name="Grupo 9">
            <a:extLst>
              <a:ext uri="{FF2B5EF4-FFF2-40B4-BE49-F238E27FC236}">
                <a16:creationId xmlns:a16="http://schemas.microsoft.com/office/drawing/2014/main" id="{D03A980A-AFA1-2CA2-4613-F401EB72D28D}"/>
              </a:ext>
            </a:extLst>
          </p:cNvPr>
          <p:cNvGrpSpPr/>
          <p:nvPr/>
        </p:nvGrpSpPr>
        <p:grpSpPr>
          <a:xfrm>
            <a:off x="6917621" y="2960344"/>
            <a:ext cx="909858" cy="770708"/>
            <a:chOff x="2813050" y="723900"/>
            <a:chExt cx="3487738" cy="2954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07CAD33-5B98-BAE6-F4EB-8B0FA3495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3050" y="928688"/>
              <a:ext cx="3487738" cy="2749550"/>
            </a:xfrm>
            <a:custGeom>
              <a:avLst/>
              <a:gdLst>
                <a:gd name="T0" fmla="*/ 59 w 239"/>
                <a:gd name="T1" fmla="*/ 62 h 188"/>
                <a:gd name="T2" fmla="*/ 19 w 239"/>
                <a:gd name="T3" fmla="*/ 11 h 188"/>
                <a:gd name="T4" fmla="*/ 89 w 239"/>
                <a:gd name="T5" fmla="*/ 11 h 188"/>
                <a:gd name="T6" fmla="*/ 182 w 239"/>
                <a:gd name="T7" fmla="*/ 4 h 188"/>
                <a:gd name="T8" fmla="*/ 235 w 239"/>
                <a:gd name="T9" fmla="*/ 51 h 188"/>
                <a:gd name="T10" fmla="*/ 167 w 239"/>
                <a:gd name="T11" fmla="*/ 55 h 188"/>
                <a:gd name="T12" fmla="*/ 171 w 239"/>
                <a:gd name="T13" fmla="*/ 176 h 188"/>
                <a:gd name="T14" fmla="*/ 82 w 239"/>
                <a:gd name="T15" fmla="*/ 188 h 188"/>
                <a:gd name="T16" fmla="*/ 75 w 239"/>
                <a:gd name="T17" fmla="*/ 73 h 188"/>
                <a:gd name="T18" fmla="*/ 195 w 239"/>
                <a:gd name="T19" fmla="*/ 38 h 188"/>
                <a:gd name="T20" fmla="*/ 204 w 239"/>
                <a:gd name="T21" fmla="*/ 50 h 188"/>
                <a:gd name="T22" fmla="*/ 205 w 239"/>
                <a:gd name="T23" fmla="*/ 35 h 188"/>
                <a:gd name="T24" fmla="*/ 187 w 239"/>
                <a:gd name="T25" fmla="*/ 51 h 188"/>
                <a:gd name="T26" fmla="*/ 225 w 239"/>
                <a:gd name="T27" fmla="*/ 26 h 188"/>
                <a:gd name="T28" fmla="*/ 165 w 239"/>
                <a:gd name="T29" fmla="*/ 42 h 188"/>
                <a:gd name="T30" fmla="*/ 211 w 239"/>
                <a:gd name="T31" fmla="*/ 29 h 188"/>
                <a:gd name="T32" fmla="*/ 197 w 239"/>
                <a:gd name="T33" fmla="*/ 57 h 188"/>
                <a:gd name="T34" fmla="*/ 79 w 239"/>
                <a:gd name="T35" fmla="*/ 41 h 188"/>
                <a:gd name="T36" fmla="*/ 15 w 239"/>
                <a:gd name="T37" fmla="*/ 51 h 188"/>
                <a:gd name="T38" fmla="*/ 52 w 239"/>
                <a:gd name="T39" fmla="*/ 39 h 188"/>
                <a:gd name="T40" fmla="*/ 32 w 239"/>
                <a:gd name="T41" fmla="*/ 43 h 188"/>
                <a:gd name="T42" fmla="*/ 44 w 239"/>
                <a:gd name="T43" fmla="*/ 42 h 188"/>
                <a:gd name="T44" fmla="*/ 50 w 239"/>
                <a:gd name="T45" fmla="*/ 39 h 188"/>
                <a:gd name="T46" fmla="*/ 36 w 239"/>
                <a:gd name="T47" fmla="*/ 58 h 188"/>
                <a:gd name="T48" fmla="*/ 32 w 239"/>
                <a:gd name="T49" fmla="*/ 28 h 188"/>
                <a:gd name="T50" fmla="*/ 79 w 239"/>
                <a:gd name="T51" fmla="*/ 41 h 188"/>
                <a:gd name="T52" fmla="*/ 138 w 239"/>
                <a:gd name="T53" fmla="*/ 67 h 188"/>
                <a:gd name="T54" fmla="*/ 125 w 239"/>
                <a:gd name="T55" fmla="*/ 67 h 188"/>
                <a:gd name="T56" fmla="*/ 128 w 239"/>
                <a:gd name="T57" fmla="*/ 178 h 188"/>
                <a:gd name="T58" fmla="*/ 116 w 239"/>
                <a:gd name="T59" fmla="*/ 178 h 188"/>
                <a:gd name="T60" fmla="*/ 116 w 239"/>
                <a:gd name="T61" fmla="*/ 68 h 188"/>
                <a:gd name="T62" fmla="*/ 104 w 239"/>
                <a:gd name="T63" fmla="*/ 67 h 188"/>
                <a:gd name="T64" fmla="*/ 103 w 239"/>
                <a:gd name="T65" fmla="*/ 178 h 188"/>
                <a:gd name="T66" fmla="*/ 156 w 239"/>
                <a:gd name="T67" fmla="*/ 59 h 188"/>
                <a:gd name="T68" fmla="*/ 147 w 239"/>
                <a:gd name="T69" fmla="*/ 63 h 188"/>
                <a:gd name="T70" fmla="*/ 158 w 239"/>
                <a:gd name="T71" fmla="*/ 179 h 188"/>
                <a:gd name="T72" fmla="*/ 156 w 239"/>
                <a:gd name="T73" fmla="*/ 59 h 188"/>
                <a:gd name="T74" fmla="*/ 89 w 239"/>
                <a:gd name="T75" fmla="*/ 58 h 188"/>
                <a:gd name="T76" fmla="*/ 81 w 239"/>
                <a:gd name="T77" fmla="*/ 169 h 188"/>
                <a:gd name="T78" fmla="*/ 91 w 239"/>
                <a:gd name="T79" fmla="*/ 169 h 188"/>
                <a:gd name="T80" fmla="*/ 94 w 239"/>
                <a:gd name="T81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9" h="188">
                  <a:moveTo>
                    <a:pt x="75" y="56"/>
                  </a:moveTo>
                  <a:cubicBezTo>
                    <a:pt x="68" y="59"/>
                    <a:pt x="62" y="59"/>
                    <a:pt x="59" y="62"/>
                  </a:cubicBezTo>
                  <a:cubicBezTo>
                    <a:pt x="42" y="76"/>
                    <a:pt x="25" y="77"/>
                    <a:pt x="13" y="63"/>
                  </a:cubicBezTo>
                  <a:cubicBezTo>
                    <a:pt x="0" y="48"/>
                    <a:pt x="3" y="23"/>
                    <a:pt x="19" y="11"/>
                  </a:cubicBezTo>
                  <a:cubicBezTo>
                    <a:pt x="33" y="0"/>
                    <a:pt x="48" y="0"/>
                    <a:pt x="64" y="6"/>
                  </a:cubicBezTo>
                  <a:cubicBezTo>
                    <a:pt x="72" y="9"/>
                    <a:pt x="80" y="11"/>
                    <a:pt x="89" y="11"/>
                  </a:cubicBezTo>
                  <a:cubicBezTo>
                    <a:pt x="107" y="12"/>
                    <a:pt x="124" y="12"/>
                    <a:pt x="142" y="11"/>
                  </a:cubicBezTo>
                  <a:cubicBezTo>
                    <a:pt x="155" y="10"/>
                    <a:pt x="169" y="8"/>
                    <a:pt x="182" y="4"/>
                  </a:cubicBezTo>
                  <a:cubicBezTo>
                    <a:pt x="198" y="0"/>
                    <a:pt x="213" y="1"/>
                    <a:pt x="225" y="13"/>
                  </a:cubicBezTo>
                  <a:cubicBezTo>
                    <a:pt x="236" y="23"/>
                    <a:pt x="239" y="36"/>
                    <a:pt x="235" y="51"/>
                  </a:cubicBezTo>
                  <a:cubicBezTo>
                    <a:pt x="229" y="73"/>
                    <a:pt x="202" y="80"/>
                    <a:pt x="185" y="65"/>
                  </a:cubicBezTo>
                  <a:cubicBezTo>
                    <a:pt x="181" y="61"/>
                    <a:pt x="174" y="59"/>
                    <a:pt x="167" y="55"/>
                  </a:cubicBezTo>
                  <a:cubicBezTo>
                    <a:pt x="167" y="70"/>
                    <a:pt x="166" y="80"/>
                    <a:pt x="167" y="90"/>
                  </a:cubicBezTo>
                  <a:cubicBezTo>
                    <a:pt x="168" y="118"/>
                    <a:pt x="169" y="147"/>
                    <a:pt x="171" y="176"/>
                  </a:cubicBezTo>
                  <a:cubicBezTo>
                    <a:pt x="171" y="185"/>
                    <a:pt x="168" y="188"/>
                    <a:pt x="159" y="188"/>
                  </a:cubicBezTo>
                  <a:cubicBezTo>
                    <a:pt x="133" y="188"/>
                    <a:pt x="108" y="188"/>
                    <a:pt x="82" y="188"/>
                  </a:cubicBezTo>
                  <a:cubicBezTo>
                    <a:pt x="73" y="188"/>
                    <a:pt x="71" y="184"/>
                    <a:pt x="71" y="176"/>
                  </a:cubicBezTo>
                  <a:cubicBezTo>
                    <a:pt x="73" y="141"/>
                    <a:pt x="74" y="107"/>
                    <a:pt x="75" y="73"/>
                  </a:cubicBezTo>
                  <a:cubicBezTo>
                    <a:pt x="75" y="68"/>
                    <a:pt x="75" y="64"/>
                    <a:pt x="75" y="56"/>
                  </a:cubicBezTo>
                  <a:close/>
                  <a:moveTo>
                    <a:pt x="195" y="38"/>
                  </a:moveTo>
                  <a:cubicBezTo>
                    <a:pt x="197" y="40"/>
                    <a:pt x="197" y="41"/>
                    <a:pt x="198" y="42"/>
                  </a:cubicBezTo>
                  <a:cubicBezTo>
                    <a:pt x="200" y="45"/>
                    <a:pt x="202" y="47"/>
                    <a:pt x="204" y="50"/>
                  </a:cubicBezTo>
                  <a:cubicBezTo>
                    <a:pt x="206" y="48"/>
                    <a:pt x="210" y="47"/>
                    <a:pt x="210" y="45"/>
                  </a:cubicBezTo>
                  <a:cubicBezTo>
                    <a:pt x="209" y="42"/>
                    <a:pt x="208" y="36"/>
                    <a:pt x="205" y="35"/>
                  </a:cubicBezTo>
                  <a:cubicBezTo>
                    <a:pt x="202" y="33"/>
                    <a:pt x="195" y="33"/>
                    <a:pt x="193" y="36"/>
                  </a:cubicBezTo>
                  <a:cubicBezTo>
                    <a:pt x="190" y="39"/>
                    <a:pt x="186" y="46"/>
                    <a:pt x="187" y="51"/>
                  </a:cubicBezTo>
                  <a:cubicBezTo>
                    <a:pt x="190" y="66"/>
                    <a:pt x="209" y="70"/>
                    <a:pt x="221" y="59"/>
                  </a:cubicBezTo>
                  <a:cubicBezTo>
                    <a:pt x="230" y="51"/>
                    <a:pt x="231" y="37"/>
                    <a:pt x="225" y="26"/>
                  </a:cubicBezTo>
                  <a:cubicBezTo>
                    <a:pt x="218" y="13"/>
                    <a:pt x="202" y="7"/>
                    <a:pt x="187" y="11"/>
                  </a:cubicBezTo>
                  <a:cubicBezTo>
                    <a:pt x="172" y="15"/>
                    <a:pt x="164" y="25"/>
                    <a:pt x="165" y="42"/>
                  </a:cubicBezTo>
                  <a:cubicBezTo>
                    <a:pt x="173" y="37"/>
                    <a:pt x="180" y="34"/>
                    <a:pt x="186" y="30"/>
                  </a:cubicBezTo>
                  <a:cubicBezTo>
                    <a:pt x="194" y="24"/>
                    <a:pt x="204" y="22"/>
                    <a:pt x="211" y="29"/>
                  </a:cubicBezTo>
                  <a:cubicBezTo>
                    <a:pt x="215" y="33"/>
                    <a:pt x="218" y="42"/>
                    <a:pt x="217" y="48"/>
                  </a:cubicBezTo>
                  <a:cubicBezTo>
                    <a:pt x="215" y="58"/>
                    <a:pt x="206" y="61"/>
                    <a:pt x="197" y="57"/>
                  </a:cubicBezTo>
                  <a:cubicBezTo>
                    <a:pt x="190" y="53"/>
                    <a:pt x="188" y="46"/>
                    <a:pt x="195" y="38"/>
                  </a:cubicBezTo>
                  <a:close/>
                  <a:moveTo>
                    <a:pt x="79" y="41"/>
                  </a:moveTo>
                  <a:cubicBezTo>
                    <a:pt x="75" y="15"/>
                    <a:pt x="51" y="4"/>
                    <a:pt x="30" y="13"/>
                  </a:cubicBezTo>
                  <a:cubicBezTo>
                    <a:pt x="15" y="20"/>
                    <a:pt x="8" y="37"/>
                    <a:pt x="15" y="51"/>
                  </a:cubicBezTo>
                  <a:cubicBezTo>
                    <a:pt x="22" y="67"/>
                    <a:pt x="42" y="71"/>
                    <a:pt x="51" y="58"/>
                  </a:cubicBezTo>
                  <a:cubicBezTo>
                    <a:pt x="54" y="53"/>
                    <a:pt x="54" y="44"/>
                    <a:pt x="52" y="39"/>
                  </a:cubicBezTo>
                  <a:cubicBezTo>
                    <a:pt x="50" y="36"/>
                    <a:pt x="43" y="34"/>
                    <a:pt x="38" y="34"/>
                  </a:cubicBezTo>
                  <a:cubicBezTo>
                    <a:pt x="35" y="34"/>
                    <a:pt x="32" y="40"/>
                    <a:pt x="32" y="43"/>
                  </a:cubicBezTo>
                  <a:cubicBezTo>
                    <a:pt x="31" y="45"/>
                    <a:pt x="35" y="48"/>
                    <a:pt x="37" y="50"/>
                  </a:cubicBezTo>
                  <a:cubicBezTo>
                    <a:pt x="39" y="48"/>
                    <a:pt x="41" y="45"/>
                    <a:pt x="44" y="42"/>
                  </a:cubicBezTo>
                  <a:cubicBezTo>
                    <a:pt x="45" y="41"/>
                    <a:pt x="46" y="40"/>
                    <a:pt x="47" y="38"/>
                  </a:cubicBezTo>
                  <a:cubicBezTo>
                    <a:pt x="48" y="39"/>
                    <a:pt x="49" y="39"/>
                    <a:pt x="50" y="39"/>
                  </a:cubicBezTo>
                  <a:cubicBezTo>
                    <a:pt x="50" y="43"/>
                    <a:pt x="51" y="49"/>
                    <a:pt x="49" y="52"/>
                  </a:cubicBezTo>
                  <a:cubicBezTo>
                    <a:pt x="46" y="55"/>
                    <a:pt x="40" y="59"/>
                    <a:pt x="36" y="58"/>
                  </a:cubicBezTo>
                  <a:cubicBezTo>
                    <a:pt x="32" y="57"/>
                    <a:pt x="25" y="52"/>
                    <a:pt x="25" y="48"/>
                  </a:cubicBezTo>
                  <a:cubicBezTo>
                    <a:pt x="25" y="42"/>
                    <a:pt x="27" y="33"/>
                    <a:pt x="32" y="28"/>
                  </a:cubicBezTo>
                  <a:cubicBezTo>
                    <a:pt x="39" y="21"/>
                    <a:pt x="48" y="25"/>
                    <a:pt x="57" y="31"/>
                  </a:cubicBezTo>
                  <a:cubicBezTo>
                    <a:pt x="63" y="35"/>
                    <a:pt x="70" y="37"/>
                    <a:pt x="79" y="41"/>
                  </a:cubicBezTo>
                  <a:close/>
                  <a:moveTo>
                    <a:pt x="138" y="178"/>
                  </a:moveTo>
                  <a:cubicBezTo>
                    <a:pt x="138" y="140"/>
                    <a:pt x="138" y="103"/>
                    <a:pt x="138" y="67"/>
                  </a:cubicBezTo>
                  <a:cubicBezTo>
                    <a:pt x="138" y="64"/>
                    <a:pt x="134" y="61"/>
                    <a:pt x="131" y="59"/>
                  </a:cubicBezTo>
                  <a:cubicBezTo>
                    <a:pt x="129" y="61"/>
                    <a:pt x="125" y="64"/>
                    <a:pt x="125" y="67"/>
                  </a:cubicBezTo>
                  <a:cubicBezTo>
                    <a:pt x="125" y="103"/>
                    <a:pt x="126" y="139"/>
                    <a:pt x="126" y="174"/>
                  </a:cubicBezTo>
                  <a:cubicBezTo>
                    <a:pt x="126" y="175"/>
                    <a:pt x="127" y="177"/>
                    <a:pt x="128" y="178"/>
                  </a:cubicBezTo>
                  <a:cubicBezTo>
                    <a:pt x="132" y="178"/>
                    <a:pt x="135" y="178"/>
                    <a:pt x="138" y="178"/>
                  </a:cubicBezTo>
                  <a:close/>
                  <a:moveTo>
                    <a:pt x="116" y="178"/>
                  </a:moveTo>
                  <a:cubicBezTo>
                    <a:pt x="116" y="165"/>
                    <a:pt x="116" y="154"/>
                    <a:pt x="116" y="142"/>
                  </a:cubicBezTo>
                  <a:cubicBezTo>
                    <a:pt x="116" y="117"/>
                    <a:pt x="116" y="92"/>
                    <a:pt x="116" y="68"/>
                  </a:cubicBezTo>
                  <a:cubicBezTo>
                    <a:pt x="116" y="65"/>
                    <a:pt x="112" y="62"/>
                    <a:pt x="110" y="59"/>
                  </a:cubicBezTo>
                  <a:cubicBezTo>
                    <a:pt x="108" y="61"/>
                    <a:pt x="105" y="64"/>
                    <a:pt x="104" y="67"/>
                  </a:cubicBezTo>
                  <a:cubicBezTo>
                    <a:pt x="103" y="72"/>
                    <a:pt x="103" y="77"/>
                    <a:pt x="103" y="82"/>
                  </a:cubicBezTo>
                  <a:cubicBezTo>
                    <a:pt x="103" y="114"/>
                    <a:pt x="103" y="146"/>
                    <a:pt x="103" y="178"/>
                  </a:cubicBezTo>
                  <a:cubicBezTo>
                    <a:pt x="107" y="178"/>
                    <a:pt x="111" y="178"/>
                    <a:pt x="116" y="178"/>
                  </a:cubicBezTo>
                  <a:close/>
                  <a:moveTo>
                    <a:pt x="156" y="59"/>
                  </a:moveTo>
                  <a:cubicBezTo>
                    <a:pt x="154" y="59"/>
                    <a:pt x="153" y="58"/>
                    <a:pt x="151" y="58"/>
                  </a:cubicBezTo>
                  <a:cubicBezTo>
                    <a:pt x="150" y="60"/>
                    <a:pt x="147" y="62"/>
                    <a:pt x="147" y="63"/>
                  </a:cubicBezTo>
                  <a:cubicBezTo>
                    <a:pt x="148" y="100"/>
                    <a:pt x="149" y="136"/>
                    <a:pt x="150" y="173"/>
                  </a:cubicBezTo>
                  <a:cubicBezTo>
                    <a:pt x="150" y="175"/>
                    <a:pt x="155" y="177"/>
                    <a:pt x="158" y="179"/>
                  </a:cubicBezTo>
                  <a:cubicBezTo>
                    <a:pt x="159" y="178"/>
                    <a:pt x="160" y="177"/>
                    <a:pt x="161" y="176"/>
                  </a:cubicBezTo>
                  <a:cubicBezTo>
                    <a:pt x="159" y="137"/>
                    <a:pt x="158" y="98"/>
                    <a:pt x="156" y="59"/>
                  </a:cubicBezTo>
                  <a:close/>
                  <a:moveTo>
                    <a:pt x="94" y="60"/>
                  </a:moveTo>
                  <a:cubicBezTo>
                    <a:pt x="92" y="59"/>
                    <a:pt x="90" y="59"/>
                    <a:pt x="89" y="58"/>
                  </a:cubicBezTo>
                  <a:cubicBezTo>
                    <a:pt x="87" y="62"/>
                    <a:pt x="85" y="65"/>
                    <a:pt x="85" y="69"/>
                  </a:cubicBezTo>
                  <a:cubicBezTo>
                    <a:pt x="83" y="102"/>
                    <a:pt x="82" y="135"/>
                    <a:pt x="81" y="169"/>
                  </a:cubicBezTo>
                  <a:cubicBezTo>
                    <a:pt x="81" y="172"/>
                    <a:pt x="84" y="175"/>
                    <a:pt x="85" y="178"/>
                  </a:cubicBezTo>
                  <a:cubicBezTo>
                    <a:pt x="88" y="175"/>
                    <a:pt x="91" y="172"/>
                    <a:pt x="91" y="169"/>
                  </a:cubicBezTo>
                  <a:cubicBezTo>
                    <a:pt x="93" y="142"/>
                    <a:pt x="93" y="115"/>
                    <a:pt x="94" y="88"/>
                  </a:cubicBezTo>
                  <a:cubicBezTo>
                    <a:pt x="94" y="79"/>
                    <a:pt x="94" y="69"/>
                    <a:pt x="94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B26C6809-A9A1-D88F-313B-9050C47B43A3}"/>
                </a:ext>
              </a:extLst>
            </p:cNvPr>
            <p:cNvSpPr/>
            <p:nvPr/>
          </p:nvSpPr>
          <p:spPr bwMode="auto">
            <a:xfrm>
              <a:off x="3806825" y="723900"/>
              <a:ext cx="1531938" cy="307975"/>
            </a:xfrm>
            <a:custGeom>
              <a:avLst/>
              <a:gdLst>
                <a:gd name="T0" fmla="*/ 105 w 105"/>
                <a:gd name="T1" fmla="*/ 0 h 21"/>
                <a:gd name="T2" fmla="*/ 82 w 105"/>
                <a:gd name="T3" fmla="*/ 20 h 21"/>
                <a:gd name="T4" fmla="*/ 24 w 105"/>
                <a:gd name="T5" fmla="*/ 19 h 21"/>
                <a:gd name="T6" fmla="*/ 0 w 105"/>
                <a:gd name="T7" fmla="*/ 0 h 21"/>
                <a:gd name="T8" fmla="*/ 105 w 10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1">
                  <a:moveTo>
                    <a:pt x="105" y="0"/>
                  </a:moveTo>
                  <a:cubicBezTo>
                    <a:pt x="103" y="14"/>
                    <a:pt x="97" y="21"/>
                    <a:pt x="82" y="20"/>
                  </a:cubicBezTo>
                  <a:cubicBezTo>
                    <a:pt x="63" y="18"/>
                    <a:pt x="43" y="19"/>
                    <a:pt x="24" y="19"/>
                  </a:cubicBezTo>
                  <a:cubicBezTo>
                    <a:pt x="6" y="19"/>
                    <a:pt x="6" y="19"/>
                    <a:pt x="0" y="0"/>
                  </a:cubicBezTo>
                  <a:cubicBezTo>
                    <a:pt x="35" y="0"/>
                    <a:pt x="70" y="0"/>
                    <a:pt x="1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482610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9"/>
          <p:cNvSpPr/>
          <p:nvPr/>
        </p:nvSpPr>
        <p:spPr>
          <a:xfrm>
            <a:off x="1056265" y="6218899"/>
            <a:ext cx="10128000" cy="6095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2C56DA62-03B4-4CCF-BE22-1FFC12AF70EF}"/>
              </a:ext>
            </a:extLst>
          </p:cNvPr>
          <p:cNvSpPr>
            <a:spLocks noEditPoints="1"/>
          </p:cNvSpPr>
          <p:nvPr/>
        </p:nvSpPr>
        <p:spPr bwMode="auto">
          <a:xfrm>
            <a:off x="4793405" y="1699930"/>
            <a:ext cx="2360084" cy="2658533"/>
          </a:xfrm>
          <a:custGeom>
            <a:avLst/>
            <a:gdLst>
              <a:gd name="T0" fmla="*/ 9 w 124"/>
              <a:gd name="T1" fmla="*/ 135 h 140"/>
              <a:gd name="T2" fmla="*/ 82 w 124"/>
              <a:gd name="T3" fmla="*/ 135 h 140"/>
              <a:gd name="T4" fmla="*/ 77 w 124"/>
              <a:gd name="T5" fmla="*/ 121 h 140"/>
              <a:gd name="T6" fmla="*/ 77 w 124"/>
              <a:gd name="T7" fmla="*/ 115 h 140"/>
              <a:gd name="T8" fmla="*/ 90 w 124"/>
              <a:gd name="T9" fmla="*/ 101 h 140"/>
              <a:gd name="T10" fmla="*/ 90 w 124"/>
              <a:gd name="T11" fmla="*/ 99 h 140"/>
              <a:gd name="T12" fmla="*/ 85 w 124"/>
              <a:gd name="T13" fmla="*/ 98 h 140"/>
              <a:gd name="T14" fmla="*/ 85 w 124"/>
              <a:gd name="T15" fmla="*/ 90 h 140"/>
              <a:gd name="T16" fmla="*/ 110 w 124"/>
              <a:gd name="T17" fmla="*/ 90 h 140"/>
              <a:gd name="T18" fmla="*/ 110 w 124"/>
              <a:gd name="T19" fmla="*/ 98 h 140"/>
              <a:gd name="T20" fmla="*/ 106 w 124"/>
              <a:gd name="T21" fmla="*/ 98 h 140"/>
              <a:gd name="T22" fmla="*/ 106 w 124"/>
              <a:gd name="T23" fmla="*/ 101 h 140"/>
              <a:gd name="T24" fmla="*/ 110 w 124"/>
              <a:gd name="T25" fmla="*/ 102 h 140"/>
              <a:gd name="T26" fmla="*/ 119 w 124"/>
              <a:gd name="T27" fmla="*/ 114 h 140"/>
              <a:gd name="T28" fmla="*/ 119 w 124"/>
              <a:gd name="T29" fmla="*/ 122 h 140"/>
              <a:gd name="T30" fmla="*/ 114 w 124"/>
              <a:gd name="T31" fmla="*/ 135 h 140"/>
              <a:gd name="T32" fmla="*/ 120 w 124"/>
              <a:gd name="T33" fmla="*/ 135 h 140"/>
              <a:gd name="T34" fmla="*/ 124 w 124"/>
              <a:gd name="T35" fmla="*/ 138 h 140"/>
              <a:gd name="T36" fmla="*/ 120 w 124"/>
              <a:gd name="T37" fmla="*/ 140 h 140"/>
              <a:gd name="T38" fmla="*/ 78 w 124"/>
              <a:gd name="T39" fmla="*/ 140 h 140"/>
              <a:gd name="T40" fmla="*/ 6 w 124"/>
              <a:gd name="T41" fmla="*/ 140 h 140"/>
              <a:gd name="T42" fmla="*/ 3 w 124"/>
              <a:gd name="T43" fmla="*/ 134 h 140"/>
              <a:gd name="T44" fmla="*/ 16 w 124"/>
              <a:gd name="T45" fmla="*/ 109 h 140"/>
              <a:gd name="T46" fmla="*/ 39 w 124"/>
              <a:gd name="T47" fmla="*/ 74 h 140"/>
              <a:gd name="T48" fmla="*/ 68 w 124"/>
              <a:gd name="T49" fmla="*/ 37 h 140"/>
              <a:gd name="T50" fmla="*/ 76 w 124"/>
              <a:gd name="T51" fmla="*/ 28 h 140"/>
              <a:gd name="T52" fmla="*/ 24 w 124"/>
              <a:gd name="T53" fmla="*/ 91 h 140"/>
              <a:gd name="T54" fmla="*/ 30 w 124"/>
              <a:gd name="T55" fmla="*/ 63 h 140"/>
              <a:gd name="T56" fmla="*/ 60 w 124"/>
              <a:gd name="T57" fmla="*/ 21 h 140"/>
              <a:gd name="T58" fmla="*/ 80 w 124"/>
              <a:gd name="T59" fmla="*/ 5 h 140"/>
              <a:gd name="T60" fmla="*/ 105 w 124"/>
              <a:gd name="T61" fmla="*/ 1 h 140"/>
              <a:gd name="T62" fmla="*/ 108 w 124"/>
              <a:gd name="T63" fmla="*/ 4 h 140"/>
              <a:gd name="T64" fmla="*/ 110 w 124"/>
              <a:gd name="T65" fmla="*/ 21 h 140"/>
              <a:gd name="T66" fmla="*/ 98 w 124"/>
              <a:gd name="T67" fmla="*/ 43 h 140"/>
              <a:gd name="T68" fmla="*/ 90 w 124"/>
              <a:gd name="T69" fmla="*/ 53 h 140"/>
              <a:gd name="T70" fmla="*/ 85 w 124"/>
              <a:gd name="T71" fmla="*/ 57 h 140"/>
              <a:gd name="T72" fmla="*/ 55 w 124"/>
              <a:gd name="T73" fmla="*/ 64 h 140"/>
              <a:gd name="T74" fmla="*/ 53 w 124"/>
              <a:gd name="T75" fmla="*/ 65 h 140"/>
              <a:gd name="T76" fmla="*/ 80 w 124"/>
              <a:gd name="T77" fmla="*/ 65 h 140"/>
              <a:gd name="T78" fmla="*/ 79 w 124"/>
              <a:gd name="T79" fmla="*/ 66 h 140"/>
              <a:gd name="T80" fmla="*/ 36 w 124"/>
              <a:gd name="T81" fmla="*/ 95 h 140"/>
              <a:gd name="T82" fmla="*/ 30 w 124"/>
              <a:gd name="T83" fmla="*/ 99 h 140"/>
              <a:gd name="T84" fmla="*/ 10 w 124"/>
              <a:gd name="T85" fmla="*/ 133 h 140"/>
              <a:gd name="T86" fmla="*/ 9 w 124"/>
              <a:gd name="T87" fmla="*/ 135 h 140"/>
              <a:gd name="T88" fmla="*/ 83 w 124"/>
              <a:gd name="T89" fmla="*/ 128 h 140"/>
              <a:gd name="T90" fmla="*/ 113 w 124"/>
              <a:gd name="T91" fmla="*/ 128 h 140"/>
              <a:gd name="T92" fmla="*/ 113 w 124"/>
              <a:gd name="T93" fmla="*/ 110 h 140"/>
              <a:gd name="T94" fmla="*/ 83 w 124"/>
              <a:gd name="T95" fmla="*/ 110 h 140"/>
              <a:gd name="T96" fmla="*/ 83 w 124"/>
              <a:gd name="T97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4" h="140">
                <a:moveTo>
                  <a:pt x="9" y="135"/>
                </a:moveTo>
                <a:cubicBezTo>
                  <a:pt x="34" y="135"/>
                  <a:pt x="57" y="135"/>
                  <a:pt x="82" y="135"/>
                </a:cubicBezTo>
                <a:cubicBezTo>
                  <a:pt x="77" y="131"/>
                  <a:pt x="76" y="127"/>
                  <a:pt x="77" y="121"/>
                </a:cubicBezTo>
                <a:cubicBezTo>
                  <a:pt x="77" y="119"/>
                  <a:pt x="77" y="117"/>
                  <a:pt x="77" y="115"/>
                </a:cubicBezTo>
                <a:cubicBezTo>
                  <a:pt x="77" y="106"/>
                  <a:pt x="81" y="102"/>
                  <a:pt x="90" y="101"/>
                </a:cubicBezTo>
                <a:cubicBezTo>
                  <a:pt x="90" y="100"/>
                  <a:pt x="90" y="100"/>
                  <a:pt x="90" y="99"/>
                </a:cubicBezTo>
                <a:cubicBezTo>
                  <a:pt x="88" y="98"/>
                  <a:pt x="87" y="98"/>
                  <a:pt x="85" y="98"/>
                </a:cubicBezTo>
                <a:cubicBezTo>
                  <a:pt x="85" y="95"/>
                  <a:pt x="85" y="93"/>
                  <a:pt x="85" y="90"/>
                </a:cubicBezTo>
                <a:cubicBezTo>
                  <a:pt x="94" y="90"/>
                  <a:pt x="102" y="90"/>
                  <a:pt x="110" y="90"/>
                </a:cubicBezTo>
                <a:cubicBezTo>
                  <a:pt x="110" y="92"/>
                  <a:pt x="110" y="95"/>
                  <a:pt x="110" y="98"/>
                </a:cubicBezTo>
                <a:cubicBezTo>
                  <a:pt x="109" y="98"/>
                  <a:pt x="107" y="98"/>
                  <a:pt x="106" y="98"/>
                </a:cubicBezTo>
                <a:cubicBezTo>
                  <a:pt x="106" y="99"/>
                  <a:pt x="106" y="100"/>
                  <a:pt x="106" y="101"/>
                </a:cubicBezTo>
                <a:cubicBezTo>
                  <a:pt x="107" y="101"/>
                  <a:pt x="109" y="102"/>
                  <a:pt x="110" y="102"/>
                </a:cubicBezTo>
                <a:cubicBezTo>
                  <a:pt x="115" y="104"/>
                  <a:pt x="119" y="108"/>
                  <a:pt x="119" y="114"/>
                </a:cubicBezTo>
                <a:cubicBezTo>
                  <a:pt x="119" y="116"/>
                  <a:pt x="119" y="119"/>
                  <a:pt x="119" y="122"/>
                </a:cubicBezTo>
                <a:cubicBezTo>
                  <a:pt x="119" y="128"/>
                  <a:pt x="119" y="130"/>
                  <a:pt x="114" y="135"/>
                </a:cubicBezTo>
                <a:cubicBezTo>
                  <a:pt x="117" y="135"/>
                  <a:pt x="118" y="135"/>
                  <a:pt x="120" y="135"/>
                </a:cubicBezTo>
                <a:cubicBezTo>
                  <a:pt x="122" y="135"/>
                  <a:pt x="124" y="135"/>
                  <a:pt x="124" y="138"/>
                </a:cubicBezTo>
                <a:cubicBezTo>
                  <a:pt x="124" y="140"/>
                  <a:pt x="122" y="140"/>
                  <a:pt x="120" y="140"/>
                </a:cubicBezTo>
                <a:cubicBezTo>
                  <a:pt x="106" y="140"/>
                  <a:pt x="92" y="140"/>
                  <a:pt x="78" y="140"/>
                </a:cubicBezTo>
                <a:cubicBezTo>
                  <a:pt x="54" y="140"/>
                  <a:pt x="30" y="140"/>
                  <a:pt x="6" y="140"/>
                </a:cubicBezTo>
                <a:cubicBezTo>
                  <a:pt x="1" y="140"/>
                  <a:pt x="0" y="138"/>
                  <a:pt x="3" y="134"/>
                </a:cubicBezTo>
                <a:cubicBezTo>
                  <a:pt x="7" y="125"/>
                  <a:pt x="11" y="117"/>
                  <a:pt x="16" y="109"/>
                </a:cubicBezTo>
                <a:cubicBezTo>
                  <a:pt x="24" y="97"/>
                  <a:pt x="31" y="85"/>
                  <a:pt x="39" y="74"/>
                </a:cubicBezTo>
                <a:cubicBezTo>
                  <a:pt x="48" y="61"/>
                  <a:pt x="58" y="49"/>
                  <a:pt x="68" y="37"/>
                </a:cubicBezTo>
                <a:cubicBezTo>
                  <a:pt x="71" y="34"/>
                  <a:pt x="73" y="31"/>
                  <a:pt x="76" y="28"/>
                </a:cubicBezTo>
                <a:cubicBezTo>
                  <a:pt x="55" y="46"/>
                  <a:pt x="39" y="68"/>
                  <a:pt x="24" y="91"/>
                </a:cubicBezTo>
                <a:cubicBezTo>
                  <a:pt x="25" y="81"/>
                  <a:pt x="27" y="72"/>
                  <a:pt x="30" y="63"/>
                </a:cubicBezTo>
                <a:cubicBezTo>
                  <a:pt x="35" y="45"/>
                  <a:pt x="47" y="33"/>
                  <a:pt x="60" y="21"/>
                </a:cubicBezTo>
                <a:cubicBezTo>
                  <a:pt x="66" y="15"/>
                  <a:pt x="73" y="10"/>
                  <a:pt x="80" y="5"/>
                </a:cubicBezTo>
                <a:cubicBezTo>
                  <a:pt x="87" y="0"/>
                  <a:pt x="96" y="0"/>
                  <a:pt x="105" y="1"/>
                </a:cubicBezTo>
                <a:cubicBezTo>
                  <a:pt x="106" y="2"/>
                  <a:pt x="107" y="3"/>
                  <a:pt x="108" y="4"/>
                </a:cubicBezTo>
                <a:cubicBezTo>
                  <a:pt x="112" y="9"/>
                  <a:pt x="112" y="15"/>
                  <a:pt x="110" y="21"/>
                </a:cubicBezTo>
                <a:cubicBezTo>
                  <a:pt x="108" y="30"/>
                  <a:pt x="103" y="37"/>
                  <a:pt x="98" y="43"/>
                </a:cubicBezTo>
                <a:cubicBezTo>
                  <a:pt x="95" y="47"/>
                  <a:pt x="93" y="50"/>
                  <a:pt x="90" y="53"/>
                </a:cubicBezTo>
                <a:cubicBezTo>
                  <a:pt x="89" y="55"/>
                  <a:pt x="87" y="56"/>
                  <a:pt x="85" y="57"/>
                </a:cubicBezTo>
                <a:cubicBezTo>
                  <a:pt x="75" y="59"/>
                  <a:pt x="65" y="62"/>
                  <a:pt x="55" y="64"/>
                </a:cubicBezTo>
                <a:cubicBezTo>
                  <a:pt x="55" y="64"/>
                  <a:pt x="54" y="65"/>
                  <a:pt x="53" y="65"/>
                </a:cubicBezTo>
                <a:cubicBezTo>
                  <a:pt x="63" y="65"/>
                  <a:pt x="71" y="65"/>
                  <a:pt x="80" y="65"/>
                </a:cubicBezTo>
                <a:cubicBezTo>
                  <a:pt x="80" y="66"/>
                  <a:pt x="80" y="66"/>
                  <a:pt x="79" y="66"/>
                </a:cubicBezTo>
                <a:cubicBezTo>
                  <a:pt x="67" y="79"/>
                  <a:pt x="54" y="91"/>
                  <a:pt x="36" y="95"/>
                </a:cubicBezTo>
                <a:cubicBezTo>
                  <a:pt x="33" y="95"/>
                  <a:pt x="31" y="97"/>
                  <a:pt x="30" y="99"/>
                </a:cubicBezTo>
                <a:cubicBezTo>
                  <a:pt x="23" y="110"/>
                  <a:pt x="17" y="121"/>
                  <a:pt x="10" y="133"/>
                </a:cubicBezTo>
                <a:cubicBezTo>
                  <a:pt x="10" y="133"/>
                  <a:pt x="10" y="134"/>
                  <a:pt x="9" y="135"/>
                </a:cubicBezTo>
                <a:close/>
                <a:moveTo>
                  <a:pt x="83" y="128"/>
                </a:moveTo>
                <a:cubicBezTo>
                  <a:pt x="93" y="128"/>
                  <a:pt x="103" y="128"/>
                  <a:pt x="113" y="128"/>
                </a:cubicBezTo>
                <a:cubicBezTo>
                  <a:pt x="113" y="122"/>
                  <a:pt x="113" y="116"/>
                  <a:pt x="113" y="110"/>
                </a:cubicBezTo>
                <a:cubicBezTo>
                  <a:pt x="103" y="110"/>
                  <a:pt x="93" y="110"/>
                  <a:pt x="83" y="110"/>
                </a:cubicBezTo>
                <a:cubicBezTo>
                  <a:pt x="83" y="116"/>
                  <a:pt x="83" y="122"/>
                  <a:pt x="83" y="128"/>
                </a:cubicBezTo>
                <a:close/>
              </a:path>
            </a:pathLst>
          </a:custGeom>
          <a:solidFill>
            <a:srgbClr val="797B4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A62482-0737-DC99-E72E-AB94F774DF2A}"/>
              </a:ext>
            </a:extLst>
          </p:cNvPr>
          <p:cNvSpPr txBox="1"/>
          <p:nvPr/>
        </p:nvSpPr>
        <p:spPr>
          <a:xfrm>
            <a:off x="77876" y="11000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3A488D-A3F2-18DB-F8DE-2DC51570D436}"/>
              </a:ext>
            </a:extLst>
          </p:cNvPr>
          <p:cNvSpPr txBox="1"/>
          <p:nvPr/>
        </p:nvSpPr>
        <p:spPr>
          <a:xfrm>
            <a:off x="523240" y="4650238"/>
            <a:ext cx="11145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797B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93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EFDFF8C-EFC4-B755-CA4D-9DD3F3F927E3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183198-6D6C-8FFA-59FE-85F477EC9F5C}"/>
              </a:ext>
            </a:extLst>
          </p:cNvPr>
          <p:cNvSpPr txBox="1"/>
          <p:nvPr/>
        </p:nvSpPr>
        <p:spPr>
          <a:xfrm>
            <a:off x="188549" y="661330"/>
            <a:ext cx="3593614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8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6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410936-FE9F-0F54-B773-D9A08CFA95CA}"/>
              </a:ext>
            </a:extLst>
          </p:cNvPr>
          <p:cNvSpPr txBox="1"/>
          <p:nvPr/>
        </p:nvSpPr>
        <p:spPr>
          <a:xfrm>
            <a:off x="188549" y="1887971"/>
            <a:ext cx="354555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897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그룹 299">
            <a:extLst>
              <a:ext uri="{FF2B5EF4-FFF2-40B4-BE49-F238E27FC236}">
                <a16:creationId xmlns:a16="http://schemas.microsoft.com/office/drawing/2014/main" id="{9B019E10-57E6-4B2A-B607-36E70476EFCA}"/>
              </a:ext>
            </a:extLst>
          </p:cNvPr>
          <p:cNvGrpSpPr/>
          <p:nvPr/>
        </p:nvGrpSpPr>
        <p:grpSpPr>
          <a:xfrm>
            <a:off x="200316" y="2131872"/>
            <a:ext cx="6896337" cy="4057400"/>
            <a:chOff x="635000" y="1382713"/>
            <a:chExt cx="7869238" cy="4572000"/>
          </a:xfrm>
          <a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a:blipFill>
        </p:grpSpPr>
        <p:sp>
          <p:nvSpPr>
            <p:cNvPr id="301" name="Freeform 8">
              <a:extLst>
                <a:ext uri="{FF2B5EF4-FFF2-40B4-BE49-F238E27FC236}">
                  <a16:creationId xmlns:a16="http://schemas.microsoft.com/office/drawing/2014/main" id="{149BD4B5-752C-46E2-9BDC-A658613F7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solidFill>
                  <a:srgbClr val="797B4F"/>
                </a:solidFill>
              </a:endParaRPr>
            </a:p>
          </p:txBody>
        </p:sp>
        <p:sp>
          <p:nvSpPr>
            <p:cNvPr id="302" name="Freeform 9">
              <a:extLst>
                <a:ext uri="{FF2B5EF4-FFF2-40B4-BE49-F238E27FC236}">
                  <a16:creationId xmlns:a16="http://schemas.microsoft.com/office/drawing/2014/main" id="{5D07F6CA-5B24-4F8E-8D8F-E88F80D2E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solidFill>
                  <a:srgbClr val="797B4F"/>
                </a:solidFill>
              </a:endParaRPr>
            </a:p>
          </p:txBody>
        </p:sp>
        <p:sp>
          <p:nvSpPr>
            <p:cNvPr id="303" name="Freeform 10">
              <a:extLst>
                <a:ext uri="{FF2B5EF4-FFF2-40B4-BE49-F238E27FC236}">
                  <a16:creationId xmlns:a16="http://schemas.microsoft.com/office/drawing/2014/main" id="{78E60100-D04C-421B-BCA4-BE8C8846DC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solidFill>
                  <a:srgbClr val="797B4F"/>
                </a:solidFill>
              </a:endParaRPr>
            </a:p>
          </p:txBody>
        </p:sp>
        <p:sp>
          <p:nvSpPr>
            <p:cNvPr id="304" name="Freeform 11">
              <a:extLst>
                <a:ext uri="{FF2B5EF4-FFF2-40B4-BE49-F238E27FC236}">
                  <a16:creationId xmlns:a16="http://schemas.microsoft.com/office/drawing/2014/main" id="{8E85018C-B18C-47AB-BAE7-93F2DFAD7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>
                <a:solidFill>
                  <a:srgbClr val="797B4F"/>
                </a:solidFill>
              </a:endParaRPr>
            </a:p>
          </p:txBody>
        </p:sp>
      </p:grpSp>
      <p:sp>
        <p:nvSpPr>
          <p:cNvPr id="19" name="Round Same Side Corner Rectangle 8"/>
          <p:cNvSpPr/>
          <p:nvPr/>
        </p:nvSpPr>
        <p:spPr>
          <a:xfrm>
            <a:off x="7455123" y="4225425"/>
            <a:ext cx="327180" cy="861713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  <a:gd name="connsiteX32" fmla="*/ 744888 w 1489775"/>
              <a:gd name="connsiteY32" fmla="*/ 0 h 3923699"/>
              <a:gd name="connsiteX33" fmla="*/ 744888 w 1489775"/>
              <a:gd name="connsiteY33" fmla="*/ 0 h 3923699"/>
              <a:gd name="connsiteX34" fmla="*/ 744888 w 1489775"/>
              <a:gd name="connsiteY34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797B4F"/>
              </a:solidFill>
            </a:endParaRPr>
          </a:p>
        </p:txBody>
      </p:sp>
      <p:sp>
        <p:nvSpPr>
          <p:cNvPr id="20" name="Round Same Side Corner Rectangle 20"/>
          <p:cNvSpPr/>
          <p:nvPr/>
        </p:nvSpPr>
        <p:spPr>
          <a:xfrm rot="10800000">
            <a:off x="7448405" y="5439650"/>
            <a:ext cx="407684" cy="869669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32" fmla="*/ 925623 w 1856332"/>
              <a:gd name="connsiteY32" fmla="*/ 3959924 h 3959924"/>
              <a:gd name="connsiteX33" fmla="*/ 925623 w 1856332"/>
              <a:gd name="connsiteY33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797B4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232425-38FC-A4D0-7228-BADAE45CB763}"/>
              </a:ext>
            </a:extLst>
          </p:cNvPr>
          <p:cNvSpPr txBox="1"/>
          <p:nvPr/>
        </p:nvSpPr>
        <p:spPr>
          <a:xfrm>
            <a:off x="77876" y="11000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70A7FF-BAB5-A7D3-E9B6-A89D73878543}"/>
              </a:ext>
            </a:extLst>
          </p:cNvPr>
          <p:cNvSpPr txBox="1"/>
          <p:nvPr/>
        </p:nvSpPr>
        <p:spPr>
          <a:xfrm>
            <a:off x="7633669" y="1967061"/>
            <a:ext cx="399005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797B4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797B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86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istoria fondo de pantalla,arte,galeón,vehículo,ilustración,velero  (#190043) - WallpaperUse">
            <a:extLst>
              <a:ext uri="{FF2B5EF4-FFF2-40B4-BE49-F238E27FC236}">
                <a16:creationId xmlns:a16="http://schemas.microsoft.com/office/drawing/2014/main" id="{DEBC2DD5-23FA-4956-85A3-9973733AECA0}"/>
              </a:ext>
            </a:extLst>
          </p:cNvPr>
          <p:cNvPicPr>
            <a:picLocks noGrp="1" noChangeAspect="1" noChangeArrowheads="1"/>
          </p:cNvPicPr>
          <p:nvPr>
            <p:ph type="pic" idx="17"/>
          </p:nvPr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478" y="134974"/>
            <a:ext cx="11741044" cy="455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93465D-411E-E9EF-9EA0-283B2E81650B}"/>
              </a:ext>
            </a:extLst>
          </p:cNvPr>
          <p:cNvSpPr txBox="1"/>
          <p:nvPr/>
        </p:nvSpPr>
        <p:spPr>
          <a:xfrm>
            <a:off x="309880" y="4905525"/>
            <a:ext cx="11572240" cy="1361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60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با تشکر از توجه شما عزیزان</a:t>
            </a:r>
            <a:endParaRPr lang="fa-IR" altLang="en-US" sz="40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21742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250751" y="1556757"/>
            <a:ext cx="4816539" cy="82159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114737" y="1438177"/>
            <a:ext cx="4816539" cy="821593"/>
          </a:xfrm>
          <a:prstGeom prst="round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6" name="Rounded Rectangle 5"/>
          <p:cNvSpPr/>
          <p:nvPr/>
        </p:nvSpPr>
        <p:spPr>
          <a:xfrm rot="2700000">
            <a:off x="5163110" y="1614164"/>
            <a:ext cx="609453" cy="609453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797B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1" name="TextBox 10"/>
          <p:cNvSpPr txBox="1"/>
          <p:nvPr/>
        </p:nvSpPr>
        <p:spPr>
          <a:xfrm>
            <a:off x="5266082" y="1667507"/>
            <a:ext cx="403511" cy="502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Titr" panose="00000700000000000000" pitchFamily="2" charset="-78"/>
              </a:rPr>
              <a:t>1</a:t>
            </a:r>
            <a:endParaRPr lang="ko-KR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6603771" y="2566177"/>
            <a:ext cx="4816539" cy="82159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6467757" y="2447597"/>
            <a:ext cx="4816539" cy="821593"/>
          </a:xfrm>
          <a:prstGeom prst="round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89" name="Rounded Rectangle 88"/>
          <p:cNvSpPr/>
          <p:nvPr/>
        </p:nvSpPr>
        <p:spPr>
          <a:xfrm rot="2700000">
            <a:off x="5516130" y="2623584"/>
            <a:ext cx="609453" cy="609453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797B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0" name="TextBox 89"/>
          <p:cNvSpPr txBox="1"/>
          <p:nvPr/>
        </p:nvSpPr>
        <p:spPr>
          <a:xfrm>
            <a:off x="5619102" y="2676927"/>
            <a:ext cx="403511" cy="502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Titr" panose="00000700000000000000" pitchFamily="2" charset="-78"/>
              </a:rPr>
              <a:t>2</a:t>
            </a:r>
            <a:endParaRPr lang="ko-KR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6956791" y="3575597"/>
            <a:ext cx="4816539" cy="82159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6820777" y="3457017"/>
            <a:ext cx="4816539" cy="821593"/>
          </a:xfrm>
          <a:prstGeom prst="round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9" name="Rounded Rectangle 98"/>
          <p:cNvSpPr/>
          <p:nvPr/>
        </p:nvSpPr>
        <p:spPr>
          <a:xfrm rot="2700000">
            <a:off x="5869150" y="3633004"/>
            <a:ext cx="609453" cy="609453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797B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00" name="TextBox 99"/>
          <p:cNvSpPr txBox="1"/>
          <p:nvPr/>
        </p:nvSpPr>
        <p:spPr>
          <a:xfrm>
            <a:off x="5972122" y="3686347"/>
            <a:ext cx="403511" cy="50276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Titr" panose="00000700000000000000" pitchFamily="2" charset="-78"/>
              </a:rPr>
              <a:t>3</a:t>
            </a:r>
            <a:endParaRPr lang="ko-KR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113" name="Rounded Rectangle 112"/>
          <p:cNvSpPr/>
          <p:nvPr/>
        </p:nvSpPr>
        <p:spPr>
          <a:xfrm>
            <a:off x="6603771" y="4585017"/>
            <a:ext cx="4816539" cy="82159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6467757" y="4466437"/>
            <a:ext cx="4816539" cy="821593"/>
          </a:xfrm>
          <a:prstGeom prst="round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09" name="Rounded Rectangle 108"/>
          <p:cNvSpPr/>
          <p:nvPr/>
        </p:nvSpPr>
        <p:spPr>
          <a:xfrm rot="2700000">
            <a:off x="5516130" y="4642424"/>
            <a:ext cx="609453" cy="609453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797B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10" name="TextBox 109"/>
          <p:cNvSpPr txBox="1"/>
          <p:nvPr/>
        </p:nvSpPr>
        <p:spPr>
          <a:xfrm>
            <a:off x="5619102" y="4695767"/>
            <a:ext cx="403511" cy="502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Titr" panose="00000700000000000000" pitchFamily="2" charset="-78"/>
              </a:rPr>
              <a:t>4</a:t>
            </a:r>
            <a:endParaRPr lang="ko-KR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123" name="Rounded Rectangle 122"/>
          <p:cNvSpPr/>
          <p:nvPr/>
        </p:nvSpPr>
        <p:spPr>
          <a:xfrm>
            <a:off x="6250751" y="5594437"/>
            <a:ext cx="4816539" cy="82159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6114737" y="5475857"/>
            <a:ext cx="4816539" cy="821593"/>
          </a:xfrm>
          <a:prstGeom prst="round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19" name="Rounded Rectangle 118"/>
          <p:cNvSpPr/>
          <p:nvPr/>
        </p:nvSpPr>
        <p:spPr>
          <a:xfrm rot="2700000">
            <a:off x="5163110" y="5651844"/>
            <a:ext cx="609453" cy="609453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797B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20" name="TextBox 119"/>
          <p:cNvSpPr txBox="1"/>
          <p:nvPr/>
        </p:nvSpPr>
        <p:spPr>
          <a:xfrm>
            <a:off x="5266082" y="5705187"/>
            <a:ext cx="403511" cy="5027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B Titr" panose="00000700000000000000" pitchFamily="2" charset="-78"/>
              </a:rPr>
              <a:t>5</a:t>
            </a:r>
            <a:endParaRPr lang="ko-KR" altLang="en-US" sz="2667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grpSp>
        <p:nvGrpSpPr>
          <p:cNvPr id="61" name="Grupo 60">
            <a:extLst>
              <a:ext uri="{FF2B5EF4-FFF2-40B4-BE49-F238E27FC236}">
                <a16:creationId xmlns:a16="http://schemas.microsoft.com/office/drawing/2014/main" id="{933F16C1-2862-424F-AADA-C737C471D708}"/>
              </a:ext>
            </a:extLst>
          </p:cNvPr>
          <p:cNvGrpSpPr/>
          <p:nvPr/>
        </p:nvGrpSpPr>
        <p:grpSpPr>
          <a:xfrm>
            <a:off x="771691" y="1576995"/>
            <a:ext cx="4038975" cy="4646316"/>
            <a:chOff x="1195387" y="1835150"/>
            <a:chExt cx="2143126" cy="2465388"/>
          </a:xfrm>
          <a:solidFill>
            <a:schemeClr val="bg1"/>
          </a:solidFill>
        </p:grpSpPr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19FA6447-EA77-4E57-BE60-365E3D721E84}"/>
                </a:ext>
              </a:extLst>
            </p:cNvPr>
            <p:cNvSpPr/>
            <p:nvPr/>
          </p:nvSpPr>
          <p:spPr bwMode="auto">
            <a:xfrm>
              <a:off x="1195387" y="1835150"/>
              <a:ext cx="2143126" cy="2465388"/>
            </a:xfrm>
            <a:custGeom>
              <a:avLst/>
              <a:gdLst>
                <a:gd name="T0" fmla="*/ 57 w 110"/>
                <a:gd name="T1" fmla="*/ 118 h 127"/>
                <a:gd name="T2" fmla="*/ 80 w 110"/>
                <a:gd name="T3" fmla="*/ 118 h 127"/>
                <a:gd name="T4" fmla="*/ 80 w 110"/>
                <a:gd name="T5" fmla="*/ 125 h 127"/>
                <a:gd name="T6" fmla="*/ 78 w 110"/>
                <a:gd name="T7" fmla="*/ 126 h 127"/>
                <a:gd name="T8" fmla="*/ 56 w 110"/>
                <a:gd name="T9" fmla="*/ 126 h 127"/>
                <a:gd name="T10" fmla="*/ 30 w 110"/>
                <a:gd name="T11" fmla="*/ 126 h 127"/>
                <a:gd name="T12" fmla="*/ 26 w 110"/>
                <a:gd name="T13" fmla="*/ 126 h 127"/>
                <a:gd name="T14" fmla="*/ 26 w 110"/>
                <a:gd name="T15" fmla="*/ 118 h 127"/>
                <a:gd name="T16" fmla="*/ 48 w 110"/>
                <a:gd name="T17" fmla="*/ 118 h 127"/>
                <a:gd name="T18" fmla="*/ 48 w 110"/>
                <a:gd name="T19" fmla="*/ 110 h 127"/>
                <a:gd name="T20" fmla="*/ 32 w 110"/>
                <a:gd name="T21" fmla="*/ 108 h 127"/>
                <a:gd name="T22" fmla="*/ 3 w 110"/>
                <a:gd name="T23" fmla="*/ 91 h 127"/>
                <a:gd name="T24" fmla="*/ 2 w 110"/>
                <a:gd name="T25" fmla="*/ 85 h 127"/>
                <a:gd name="T26" fmla="*/ 8 w 110"/>
                <a:gd name="T27" fmla="*/ 85 h 127"/>
                <a:gd name="T28" fmla="*/ 49 w 110"/>
                <a:gd name="T29" fmla="*/ 101 h 127"/>
                <a:gd name="T30" fmla="*/ 100 w 110"/>
                <a:gd name="T31" fmla="*/ 58 h 127"/>
                <a:gd name="T32" fmla="*/ 86 w 110"/>
                <a:gd name="T33" fmla="*/ 9 h 127"/>
                <a:gd name="T34" fmla="*/ 85 w 110"/>
                <a:gd name="T35" fmla="*/ 2 h 127"/>
                <a:gd name="T36" fmla="*/ 92 w 110"/>
                <a:gd name="T37" fmla="*/ 3 h 127"/>
                <a:gd name="T38" fmla="*/ 109 w 110"/>
                <a:gd name="T39" fmla="*/ 48 h 127"/>
                <a:gd name="T40" fmla="*/ 58 w 110"/>
                <a:gd name="T41" fmla="*/ 108 h 127"/>
                <a:gd name="T42" fmla="*/ 57 w 110"/>
                <a:gd name="T43" fmla="*/ 109 h 127"/>
                <a:gd name="T44" fmla="*/ 57 w 110"/>
                <a:gd name="T45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57" y="118"/>
                  </a:moveTo>
                  <a:cubicBezTo>
                    <a:pt x="65" y="118"/>
                    <a:pt x="72" y="118"/>
                    <a:pt x="80" y="118"/>
                  </a:cubicBezTo>
                  <a:cubicBezTo>
                    <a:pt x="80" y="120"/>
                    <a:pt x="80" y="122"/>
                    <a:pt x="80" y="125"/>
                  </a:cubicBezTo>
                  <a:cubicBezTo>
                    <a:pt x="80" y="127"/>
                    <a:pt x="79" y="126"/>
                    <a:pt x="78" y="126"/>
                  </a:cubicBezTo>
                  <a:cubicBezTo>
                    <a:pt x="70" y="126"/>
                    <a:pt x="63" y="126"/>
                    <a:pt x="56" y="126"/>
                  </a:cubicBezTo>
                  <a:cubicBezTo>
                    <a:pt x="47" y="126"/>
                    <a:pt x="38" y="126"/>
                    <a:pt x="30" y="126"/>
                  </a:cubicBezTo>
                  <a:cubicBezTo>
                    <a:pt x="29" y="126"/>
                    <a:pt x="27" y="126"/>
                    <a:pt x="26" y="126"/>
                  </a:cubicBezTo>
                  <a:cubicBezTo>
                    <a:pt x="26" y="123"/>
                    <a:pt x="26" y="121"/>
                    <a:pt x="26" y="118"/>
                  </a:cubicBezTo>
                  <a:cubicBezTo>
                    <a:pt x="34" y="118"/>
                    <a:pt x="41" y="118"/>
                    <a:pt x="48" y="118"/>
                  </a:cubicBezTo>
                  <a:cubicBezTo>
                    <a:pt x="48" y="115"/>
                    <a:pt x="48" y="112"/>
                    <a:pt x="48" y="110"/>
                  </a:cubicBezTo>
                  <a:cubicBezTo>
                    <a:pt x="43" y="109"/>
                    <a:pt x="37" y="109"/>
                    <a:pt x="32" y="108"/>
                  </a:cubicBezTo>
                  <a:cubicBezTo>
                    <a:pt x="21" y="105"/>
                    <a:pt x="11" y="100"/>
                    <a:pt x="3" y="91"/>
                  </a:cubicBezTo>
                  <a:cubicBezTo>
                    <a:pt x="0" y="89"/>
                    <a:pt x="0" y="87"/>
                    <a:pt x="2" y="85"/>
                  </a:cubicBezTo>
                  <a:cubicBezTo>
                    <a:pt x="4" y="83"/>
                    <a:pt x="6" y="83"/>
                    <a:pt x="8" y="85"/>
                  </a:cubicBezTo>
                  <a:cubicBezTo>
                    <a:pt x="20" y="96"/>
                    <a:pt x="33" y="101"/>
                    <a:pt x="49" y="101"/>
                  </a:cubicBezTo>
                  <a:cubicBezTo>
                    <a:pt x="73" y="100"/>
                    <a:pt x="95" y="81"/>
                    <a:pt x="100" y="58"/>
                  </a:cubicBezTo>
                  <a:cubicBezTo>
                    <a:pt x="103" y="39"/>
                    <a:pt x="99" y="23"/>
                    <a:pt x="86" y="9"/>
                  </a:cubicBezTo>
                  <a:cubicBezTo>
                    <a:pt x="83" y="6"/>
                    <a:pt x="83" y="4"/>
                    <a:pt x="85" y="2"/>
                  </a:cubicBezTo>
                  <a:cubicBezTo>
                    <a:pt x="87" y="0"/>
                    <a:pt x="90" y="0"/>
                    <a:pt x="92" y="3"/>
                  </a:cubicBezTo>
                  <a:cubicBezTo>
                    <a:pt x="104" y="16"/>
                    <a:pt x="110" y="31"/>
                    <a:pt x="109" y="48"/>
                  </a:cubicBezTo>
                  <a:cubicBezTo>
                    <a:pt x="109" y="79"/>
                    <a:pt x="86" y="103"/>
                    <a:pt x="58" y="108"/>
                  </a:cubicBezTo>
                  <a:cubicBezTo>
                    <a:pt x="58" y="108"/>
                    <a:pt x="58" y="108"/>
                    <a:pt x="57" y="109"/>
                  </a:cubicBezTo>
                  <a:cubicBezTo>
                    <a:pt x="57" y="111"/>
                    <a:pt x="57" y="114"/>
                    <a:pt x="57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6CEDC04D-0CDE-4C1D-BC02-FC4B6ED8A021}"/>
                </a:ext>
              </a:extLst>
            </p:cNvPr>
            <p:cNvSpPr/>
            <p:nvPr/>
          </p:nvSpPr>
          <p:spPr bwMode="auto">
            <a:xfrm>
              <a:off x="1566863" y="2533650"/>
              <a:ext cx="700088" cy="757238"/>
            </a:xfrm>
            <a:custGeom>
              <a:avLst/>
              <a:gdLst>
                <a:gd name="T0" fmla="*/ 13 w 36"/>
                <a:gd name="T1" fmla="*/ 39 h 39"/>
                <a:gd name="T2" fmla="*/ 1 w 36"/>
                <a:gd name="T3" fmla="*/ 26 h 39"/>
                <a:gd name="T4" fmla="*/ 0 w 36"/>
                <a:gd name="T5" fmla="*/ 23 h 39"/>
                <a:gd name="T6" fmla="*/ 16 w 36"/>
                <a:gd name="T7" fmla="*/ 0 h 39"/>
                <a:gd name="T8" fmla="*/ 36 w 36"/>
                <a:gd name="T9" fmla="*/ 20 h 39"/>
                <a:gd name="T10" fmla="*/ 13 w 36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9">
                  <a:moveTo>
                    <a:pt x="13" y="39"/>
                  </a:moveTo>
                  <a:cubicBezTo>
                    <a:pt x="9" y="34"/>
                    <a:pt x="5" y="30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4" y="15"/>
                    <a:pt x="10" y="7"/>
                    <a:pt x="16" y="0"/>
                  </a:cubicBezTo>
                  <a:cubicBezTo>
                    <a:pt x="23" y="6"/>
                    <a:pt x="29" y="13"/>
                    <a:pt x="36" y="20"/>
                  </a:cubicBezTo>
                  <a:cubicBezTo>
                    <a:pt x="29" y="26"/>
                    <a:pt x="21" y="32"/>
                    <a:pt x="1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5C1B3350-815B-471B-AE04-26C8CAF9BF08}"/>
                </a:ext>
              </a:extLst>
            </p:cNvPr>
            <p:cNvSpPr/>
            <p:nvPr/>
          </p:nvSpPr>
          <p:spPr bwMode="auto">
            <a:xfrm>
              <a:off x="1936750" y="2184400"/>
              <a:ext cx="681038" cy="679450"/>
            </a:xfrm>
            <a:custGeom>
              <a:avLst/>
              <a:gdLst>
                <a:gd name="T0" fmla="*/ 20 w 35"/>
                <a:gd name="T1" fmla="*/ 35 h 35"/>
                <a:gd name="T2" fmla="*/ 0 w 35"/>
                <a:gd name="T3" fmla="*/ 15 h 35"/>
                <a:gd name="T4" fmla="*/ 21 w 35"/>
                <a:gd name="T5" fmla="*/ 0 h 35"/>
                <a:gd name="T6" fmla="*/ 23 w 35"/>
                <a:gd name="T7" fmla="*/ 1 h 35"/>
                <a:gd name="T8" fmla="*/ 34 w 35"/>
                <a:gd name="T9" fmla="*/ 12 h 35"/>
                <a:gd name="T10" fmla="*/ 35 w 35"/>
                <a:gd name="T11" fmla="*/ 14 h 35"/>
                <a:gd name="T12" fmla="*/ 20 w 35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">
                  <a:moveTo>
                    <a:pt x="20" y="35"/>
                  </a:moveTo>
                  <a:cubicBezTo>
                    <a:pt x="13" y="28"/>
                    <a:pt x="7" y="21"/>
                    <a:pt x="0" y="15"/>
                  </a:cubicBezTo>
                  <a:cubicBezTo>
                    <a:pt x="6" y="9"/>
                    <a:pt x="13" y="4"/>
                    <a:pt x="21" y="0"/>
                  </a:cubicBezTo>
                  <a:cubicBezTo>
                    <a:pt x="22" y="0"/>
                    <a:pt x="23" y="0"/>
                    <a:pt x="23" y="1"/>
                  </a:cubicBezTo>
                  <a:cubicBezTo>
                    <a:pt x="27" y="4"/>
                    <a:pt x="30" y="8"/>
                    <a:pt x="34" y="12"/>
                  </a:cubicBezTo>
                  <a:cubicBezTo>
                    <a:pt x="35" y="12"/>
                    <a:pt x="35" y="14"/>
                    <a:pt x="35" y="14"/>
                  </a:cubicBezTo>
                  <a:cubicBezTo>
                    <a:pt x="31" y="22"/>
                    <a:pt x="26" y="29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id="{C3984AA8-26E1-48A5-A422-9F1BB26E4F28}"/>
                </a:ext>
              </a:extLst>
            </p:cNvPr>
            <p:cNvSpPr/>
            <p:nvPr/>
          </p:nvSpPr>
          <p:spPr bwMode="auto">
            <a:xfrm>
              <a:off x="1878013" y="2960688"/>
              <a:ext cx="701675" cy="504825"/>
            </a:xfrm>
            <a:custGeom>
              <a:avLst/>
              <a:gdLst>
                <a:gd name="T0" fmla="*/ 36 w 36"/>
                <a:gd name="T1" fmla="*/ 13 h 26"/>
                <a:gd name="T2" fmla="*/ 12 w 36"/>
                <a:gd name="T3" fmla="*/ 26 h 26"/>
                <a:gd name="T4" fmla="*/ 9 w 36"/>
                <a:gd name="T5" fmla="*/ 26 h 26"/>
                <a:gd name="T6" fmla="*/ 0 w 36"/>
                <a:gd name="T7" fmla="*/ 18 h 26"/>
                <a:gd name="T8" fmla="*/ 23 w 36"/>
                <a:gd name="T9" fmla="*/ 0 h 26"/>
                <a:gd name="T10" fmla="*/ 36 w 36"/>
                <a:gd name="T1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6">
                  <a:moveTo>
                    <a:pt x="36" y="13"/>
                  </a:moveTo>
                  <a:cubicBezTo>
                    <a:pt x="29" y="19"/>
                    <a:pt x="21" y="24"/>
                    <a:pt x="12" y="26"/>
                  </a:cubicBezTo>
                  <a:cubicBezTo>
                    <a:pt x="11" y="26"/>
                    <a:pt x="10" y="26"/>
                    <a:pt x="9" y="26"/>
                  </a:cubicBezTo>
                  <a:cubicBezTo>
                    <a:pt x="6" y="23"/>
                    <a:pt x="3" y="21"/>
                    <a:pt x="0" y="18"/>
                  </a:cubicBezTo>
                  <a:cubicBezTo>
                    <a:pt x="8" y="12"/>
                    <a:pt x="15" y="6"/>
                    <a:pt x="23" y="0"/>
                  </a:cubicBezTo>
                  <a:cubicBezTo>
                    <a:pt x="27" y="4"/>
                    <a:pt x="31" y="8"/>
                    <a:pt x="3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82B0497B-16A0-4E4A-BEC5-D7E20BD62B56}"/>
                </a:ext>
              </a:extLst>
            </p:cNvPr>
            <p:cNvSpPr/>
            <p:nvPr/>
          </p:nvSpPr>
          <p:spPr bwMode="auto">
            <a:xfrm>
              <a:off x="1371600" y="2262188"/>
              <a:ext cx="466725" cy="698500"/>
            </a:xfrm>
            <a:custGeom>
              <a:avLst/>
              <a:gdLst>
                <a:gd name="T0" fmla="*/ 13 w 24"/>
                <a:gd name="T1" fmla="*/ 0 h 36"/>
                <a:gd name="T2" fmla="*/ 24 w 24"/>
                <a:gd name="T3" fmla="*/ 11 h 36"/>
                <a:gd name="T4" fmla="*/ 7 w 24"/>
                <a:gd name="T5" fmla="*/ 36 h 36"/>
                <a:gd name="T6" fmla="*/ 0 w 24"/>
                <a:gd name="T7" fmla="*/ 27 h 36"/>
                <a:gd name="T8" fmla="*/ 0 w 24"/>
                <a:gd name="T9" fmla="*/ 24 h 36"/>
                <a:gd name="T10" fmla="*/ 13 w 24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6">
                  <a:moveTo>
                    <a:pt x="13" y="0"/>
                  </a:moveTo>
                  <a:cubicBezTo>
                    <a:pt x="17" y="4"/>
                    <a:pt x="21" y="7"/>
                    <a:pt x="24" y="11"/>
                  </a:cubicBezTo>
                  <a:cubicBezTo>
                    <a:pt x="18" y="19"/>
                    <a:pt x="13" y="27"/>
                    <a:pt x="7" y="36"/>
                  </a:cubicBezTo>
                  <a:cubicBezTo>
                    <a:pt x="5" y="33"/>
                    <a:pt x="2" y="30"/>
                    <a:pt x="0" y="27"/>
                  </a:cubicBezTo>
                  <a:cubicBezTo>
                    <a:pt x="0" y="26"/>
                    <a:pt x="0" y="25"/>
                    <a:pt x="0" y="24"/>
                  </a:cubicBezTo>
                  <a:cubicBezTo>
                    <a:pt x="2" y="14"/>
                    <a:pt x="7" y="7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853EA7C6-B1A8-458F-AA3D-A68816C9C715}"/>
                </a:ext>
              </a:extLst>
            </p:cNvPr>
            <p:cNvSpPr/>
            <p:nvPr/>
          </p:nvSpPr>
          <p:spPr bwMode="auto">
            <a:xfrm>
              <a:off x="2365375" y="2495550"/>
              <a:ext cx="466725" cy="660400"/>
            </a:xfrm>
            <a:custGeom>
              <a:avLst/>
              <a:gdLst>
                <a:gd name="T0" fmla="*/ 13 w 24"/>
                <a:gd name="T1" fmla="*/ 34 h 34"/>
                <a:gd name="T2" fmla="*/ 0 w 24"/>
                <a:gd name="T3" fmla="*/ 21 h 34"/>
                <a:gd name="T4" fmla="*/ 16 w 24"/>
                <a:gd name="T5" fmla="*/ 0 h 34"/>
                <a:gd name="T6" fmla="*/ 24 w 24"/>
                <a:gd name="T7" fmla="*/ 10 h 34"/>
                <a:gd name="T8" fmla="*/ 23 w 24"/>
                <a:gd name="T9" fmla="*/ 16 h 34"/>
                <a:gd name="T10" fmla="*/ 13 w 24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4">
                  <a:moveTo>
                    <a:pt x="13" y="34"/>
                  </a:moveTo>
                  <a:cubicBezTo>
                    <a:pt x="9" y="30"/>
                    <a:pt x="4" y="25"/>
                    <a:pt x="0" y="21"/>
                  </a:cubicBezTo>
                  <a:cubicBezTo>
                    <a:pt x="5" y="14"/>
                    <a:pt x="11" y="7"/>
                    <a:pt x="16" y="0"/>
                  </a:cubicBezTo>
                  <a:cubicBezTo>
                    <a:pt x="18" y="3"/>
                    <a:pt x="21" y="7"/>
                    <a:pt x="24" y="10"/>
                  </a:cubicBezTo>
                  <a:cubicBezTo>
                    <a:pt x="24" y="12"/>
                    <a:pt x="24" y="14"/>
                    <a:pt x="23" y="16"/>
                  </a:cubicBezTo>
                  <a:cubicBezTo>
                    <a:pt x="22" y="23"/>
                    <a:pt x="18" y="29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id="{14D4FE5E-B5B8-4EB9-ADF2-1052D4054A44}"/>
                </a:ext>
              </a:extLst>
            </p:cNvPr>
            <p:cNvSpPr/>
            <p:nvPr/>
          </p:nvSpPr>
          <p:spPr bwMode="auto">
            <a:xfrm>
              <a:off x="1682750" y="1970088"/>
              <a:ext cx="623888" cy="447675"/>
            </a:xfrm>
            <a:custGeom>
              <a:avLst/>
              <a:gdLst>
                <a:gd name="T0" fmla="*/ 32 w 32"/>
                <a:gd name="T1" fmla="*/ 8 h 23"/>
                <a:gd name="T2" fmla="*/ 10 w 32"/>
                <a:gd name="T3" fmla="*/ 23 h 23"/>
                <a:gd name="T4" fmla="*/ 0 w 32"/>
                <a:gd name="T5" fmla="*/ 12 h 23"/>
                <a:gd name="T6" fmla="*/ 7 w 32"/>
                <a:gd name="T7" fmla="*/ 7 h 23"/>
                <a:gd name="T8" fmla="*/ 15 w 32"/>
                <a:gd name="T9" fmla="*/ 4 h 23"/>
                <a:gd name="T10" fmla="*/ 32 w 32"/>
                <a:gd name="T11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32" y="8"/>
                  </a:moveTo>
                  <a:cubicBezTo>
                    <a:pt x="25" y="13"/>
                    <a:pt x="18" y="18"/>
                    <a:pt x="10" y="23"/>
                  </a:cubicBezTo>
                  <a:cubicBezTo>
                    <a:pt x="7" y="20"/>
                    <a:pt x="4" y="16"/>
                    <a:pt x="0" y="12"/>
                  </a:cubicBezTo>
                  <a:cubicBezTo>
                    <a:pt x="2" y="11"/>
                    <a:pt x="4" y="9"/>
                    <a:pt x="7" y="7"/>
                  </a:cubicBezTo>
                  <a:cubicBezTo>
                    <a:pt x="9" y="6"/>
                    <a:pt x="12" y="5"/>
                    <a:pt x="15" y="4"/>
                  </a:cubicBezTo>
                  <a:cubicBezTo>
                    <a:pt x="22" y="0"/>
                    <a:pt x="27" y="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5ECFE36D-4879-4A43-A9E7-2EC036964F56}"/>
                </a:ext>
              </a:extLst>
            </p:cNvPr>
            <p:cNvSpPr/>
            <p:nvPr/>
          </p:nvSpPr>
          <p:spPr bwMode="auto">
            <a:xfrm>
              <a:off x="1254125" y="2125663"/>
              <a:ext cx="331788" cy="563563"/>
            </a:xfrm>
            <a:custGeom>
              <a:avLst/>
              <a:gdLst>
                <a:gd name="T0" fmla="*/ 13 w 17"/>
                <a:gd name="T1" fmla="*/ 0 h 29"/>
                <a:gd name="T2" fmla="*/ 17 w 17"/>
                <a:gd name="T3" fmla="*/ 5 h 29"/>
                <a:gd name="T4" fmla="*/ 3 w 17"/>
                <a:gd name="T5" fmla="*/ 29 h 29"/>
                <a:gd name="T6" fmla="*/ 1 w 17"/>
                <a:gd name="T7" fmla="*/ 21 h 29"/>
                <a:gd name="T8" fmla="*/ 13 w 1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8">
                  <a:moveTo>
                    <a:pt x="13" y="0"/>
                  </a:moveTo>
                  <a:cubicBezTo>
                    <a:pt x="14" y="2"/>
                    <a:pt x="16" y="3"/>
                    <a:pt x="17" y="5"/>
                  </a:cubicBezTo>
                  <a:cubicBezTo>
                    <a:pt x="11" y="12"/>
                    <a:pt x="6" y="20"/>
                    <a:pt x="3" y="29"/>
                  </a:cubicBezTo>
                  <a:cubicBezTo>
                    <a:pt x="1" y="27"/>
                    <a:pt x="0" y="24"/>
                    <a:pt x="1" y="21"/>
                  </a:cubicBezTo>
                  <a:cubicBezTo>
                    <a:pt x="3" y="13"/>
                    <a:pt x="6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87489214-41B0-4AD9-8CC7-A5C73680BF1F}"/>
                </a:ext>
              </a:extLst>
            </p:cNvPr>
            <p:cNvSpPr/>
            <p:nvPr/>
          </p:nvSpPr>
          <p:spPr bwMode="auto">
            <a:xfrm>
              <a:off x="2151063" y="3252788"/>
              <a:ext cx="563563" cy="330200"/>
            </a:xfrm>
            <a:custGeom>
              <a:avLst/>
              <a:gdLst>
                <a:gd name="T0" fmla="*/ 24 w 29"/>
                <a:gd name="T1" fmla="*/ 0 h 17"/>
                <a:gd name="T2" fmla="*/ 29 w 29"/>
                <a:gd name="T3" fmla="*/ 4 h 17"/>
                <a:gd name="T4" fmla="*/ 6 w 29"/>
                <a:gd name="T5" fmla="*/ 17 h 17"/>
                <a:gd name="T6" fmla="*/ 0 w 29"/>
                <a:gd name="T7" fmla="*/ 14 h 17"/>
                <a:gd name="T8" fmla="*/ 24 w 2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6" y="1"/>
                    <a:pt x="27" y="3"/>
                    <a:pt x="29" y="4"/>
                  </a:cubicBezTo>
                  <a:cubicBezTo>
                    <a:pt x="22" y="11"/>
                    <a:pt x="14" y="15"/>
                    <a:pt x="6" y="17"/>
                  </a:cubicBezTo>
                  <a:cubicBezTo>
                    <a:pt x="4" y="17"/>
                    <a:pt x="2" y="15"/>
                    <a:pt x="0" y="14"/>
                  </a:cubicBezTo>
                  <a:cubicBezTo>
                    <a:pt x="9" y="11"/>
                    <a:pt x="17" y="6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3503352B-2DC3-4070-A40A-26ED801AC39C}"/>
                </a:ext>
              </a:extLst>
            </p:cNvPr>
            <p:cNvSpPr/>
            <p:nvPr/>
          </p:nvSpPr>
          <p:spPr bwMode="auto">
            <a:xfrm>
              <a:off x="1546225" y="1893888"/>
              <a:ext cx="506413" cy="290513"/>
            </a:xfrm>
            <a:custGeom>
              <a:avLst/>
              <a:gdLst>
                <a:gd name="T0" fmla="*/ 4 w 26"/>
                <a:gd name="T1" fmla="*/ 15 h 15"/>
                <a:gd name="T2" fmla="*/ 0 w 26"/>
                <a:gd name="T3" fmla="*/ 10 h 15"/>
                <a:gd name="T4" fmla="*/ 18 w 26"/>
                <a:gd name="T5" fmla="*/ 1 h 15"/>
                <a:gd name="T6" fmla="*/ 26 w 26"/>
                <a:gd name="T7" fmla="*/ 3 h 15"/>
                <a:gd name="T8" fmla="*/ 4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4" y="15"/>
                  </a:moveTo>
                  <a:cubicBezTo>
                    <a:pt x="3" y="13"/>
                    <a:pt x="2" y="12"/>
                    <a:pt x="0" y="10"/>
                  </a:cubicBezTo>
                  <a:cubicBezTo>
                    <a:pt x="5" y="5"/>
                    <a:pt x="11" y="2"/>
                    <a:pt x="18" y="1"/>
                  </a:cubicBezTo>
                  <a:cubicBezTo>
                    <a:pt x="22" y="0"/>
                    <a:pt x="23" y="0"/>
                    <a:pt x="26" y="3"/>
                  </a:cubicBezTo>
                  <a:cubicBezTo>
                    <a:pt x="18" y="5"/>
                    <a:pt x="11" y="9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47A88BD8-A2AC-4829-A649-EBDBB4329715}"/>
                </a:ext>
              </a:extLst>
            </p:cNvPr>
            <p:cNvSpPr/>
            <p:nvPr/>
          </p:nvSpPr>
          <p:spPr bwMode="auto">
            <a:xfrm>
              <a:off x="2676525" y="2786063"/>
              <a:ext cx="273050" cy="504825"/>
            </a:xfrm>
            <a:custGeom>
              <a:avLst/>
              <a:gdLst>
                <a:gd name="T0" fmla="*/ 11 w 14"/>
                <a:gd name="T1" fmla="*/ 0 h 26"/>
                <a:gd name="T2" fmla="*/ 13 w 14"/>
                <a:gd name="T3" fmla="*/ 9 h 26"/>
                <a:gd name="T4" fmla="*/ 4 w 14"/>
                <a:gd name="T5" fmla="*/ 26 h 26"/>
                <a:gd name="T6" fmla="*/ 0 w 14"/>
                <a:gd name="T7" fmla="*/ 21 h 26"/>
                <a:gd name="T8" fmla="*/ 11 w 1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6">
                  <a:moveTo>
                    <a:pt x="11" y="0"/>
                  </a:moveTo>
                  <a:cubicBezTo>
                    <a:pt x="14" y="3"/>
                    <a:pt x="14" y="6"/>
                    <a:pt x="13" y="9"/>
                  </a:cubicBezTo>
                  <a:cubicBezTo>
                    <a:pt x="11" y="15"/>
                    <a:pt x="8" y="21"/>
                    <a:pt x="4" y="26"/>
                  </a:cubicBezTo>
                  <a:cubicBezTo>
                    <a:pt x="2" y="24"/>
                    <a:pt x="1" y="23"/>
                    <a:pt x="0" y="21"/>
                  </a:cubicBezTo>
                  <a:cubicBezTo>
                    <a:pt x="5" y="15"/>
                    <a:pt x="9" y="8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166E6653-0652-4A73-9251-EA34BEA64A9B}"/>
                </a:ext>
              </a:extLst>
            </p:cNvPr>
            <p:cNvSpPr/>
            <p:nvPr/>
          </p:nvSpPr>
          <p:spPr bwMode="auto">
            <a:xfrm>
              <a:off x="1508125" y="3078163"/>
              <a:ext cx="252413" cy="271463"/>
            </a:xfrm>
            <a:custGeom>
              <a:avLst/>
              <a:gdLst>
                <a:gd name="T0" fmla="*/ 1 w 13"/>
                <a:gd name="T1" fmla="*/ 0 h 14"/>
                <a:gd name="T2" fmla="*/ 13 w 13"/>
                <a:gd name="T3" fmla="*/ 12 h 14"/>
                <a:gd name="T4" fmla="*/ 4 w 13"/>
                <a:gd name="T5" fmla="*/ 14 h 14"/>
                <a:gd name="T6" fmla="*/ 0 w 13"/>
                <a:gd name="T7" fmla="*/ 11 h 14"/>
                <a:gd name="T8" fmla="*/ 1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5" y="4"/>
                    <a:pt x="9" y="8"/>
                    <a:pt x="13" y="12"/>
                  </a:cubicBezTo>
                  <a:cubicBezTo>
                    <a:pt x="10" y="13"/>
                    <a:pt x="7" y="14"/>
                    <a:pt x="4" y="14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0" y="7"/>
                    <a:pt x="1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C2C70E7A-2696-40BE-88DE-F866BE4505D6}"/>
                </a:ext>
              </a:extLst>
            </p:cNvPr>
            <p:cNvSpPr/>
            <p:nvPr/>
          </p:nvSpPr>
          <p:spPr bwMode="auto">
            <a:xfrm>
              <a:off x="2443163" y="2125663"/>
              <a:ext cx="252413" cy="233363"/>
            </a:xfrm>
            <a:custGeom>
              <a:avLst/>
              <a:gdLst>
                <a:gd name="T0" fmla="*/ 0 w 13"/>
                <a:gd name="T1" fmla="*/ 1 h 12"/>
                <a:gd name="T2" fmla="*/ 13 w 13"/>
                <a:gd name="T3" fmla="*/ 0 h 12"/>
                <a:gd name="T4" fmla="*/ 11 w 13"/>
                <a:gd name="T5" fmla="*/ 12 h 12"/>
                <a:gd name="T6" fmla="*/ 0 w 13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0" y="1"/>
                  </a:moveTo>
                  <a:cubicBezTo>
                    <a:pt x="4" y="1"/>
                    <a:pt x="8" y="1"/>
                    <a:pt x="13" y="0"/>
                  </a:cubicBezTo>
                  <a:cubicBezTo>
                    <a:pt x="12" y="5"/>
                    <a:pt x="12" y="9"/>
                    <a:pt x="11" y="12"/>
                  </a:cubicBezTo>
                  <a:cubicBezTo>
                    <a:pt x="7" y="9"/>
                    <a:pt x="4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4040A1E6-81C4-4BEC-A707-87474331E5F2}"/>
                </a:ext>
              </a:extLst>
            </p:cNvPr>
            <p:cNvSpPr/>
            <p:nvPr/>
          </p:nvSpPr>
          <p:spPr bwMode="auto">
            <a:xfrm>
              <a:off x="2695575" y="2243138"/>
              <a:ext cx="155575" cy="349250"/>
            </a:xfrm>
            <a:custGeom>
              <a:avLst/>
              <a:gdLst>
                <a:gd name="T0" fmla="*/ 3 w 8"/>
                <a:gd name="T1" fmla="*/ 0 h 18"/>
                <a:gd name="T2" fmla="*/ 8 w 8"/>
                <a:gd name="T3" fmla="*/ 18 h 18"/>
                <a:gd name="T4" fmla="*/ 7 w 8"/>
                <a:gd name="T5" fmla="*/ 18 h 18"/>
                <a:gd name="T6" fmla="*/ 0 w 8"/>
                <a:gd name="T7" fmla="*/ 10 h 18"/>
                <a:gd name="T8" fmla="*/ 0 w 8"/>
                <a:gd name="T9" fmla="*/ 9 h 18"/>
                <a:gd name="T10" fmla="*/ 3 w 8"/>
                <a:gd name="T11" fmla="*/ 0 h 18"/>
                <a:gd name="T12" fmla="*/ 3 w 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3" y="0"/>
                  </a:moveTo>
                  <a:cubicBezTo>
                    <a:pt x="5" y="6"/>
                    <a:pt x="6" y="12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5"/>
                    <a:pt x="2" y="13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500EE58B-2E21-4095-A83B-2495CE45B39F}"/>
                </a:ext>
              </a:extLst>
            </p:cNvPr>
            <p:cNvSpPr/>
            <p:nvPr/>
          </p:nvSpPr>
          <p:spPr bwMode="auto">
            <a:xfrm>
              <a:off x="1331913" y="2863850"/>
              <a:ext cx="155575" cy="349250"/>
            </a:xfrm>
            <a:custGeom>
              <a:avLst/>
              <a:gdLst>
                <a:gd name="T0" fmla="*/ 5 w 8"/>
                <a:gd name="T1" fmla="*/ 18 h 18"/>
                <a:gd name="T2" fmla="*/ 0 w 8"/>
                <a:gd name="T3" fmla="*/ 1 h 18"/>
                <a:gd name="T4" fmla="*/ 1 w 8"/>
                <a:gd name="T5" fmla="*/ 0 h 18"/>
                <a:gd name="T6" fmla="*/ 8 w 8"/>
                <a:gd name="T7" fmla="*/ 8 h 18"/>
                <a:gd name="T8" fmla="*/ 8 w 8"/>
                <a:gd name="T9" fmla="*/ 9 h 18"/>
                <a:gd name="T10" fmla="*/ 6 w 8"/>
                <a:gd name="T11" fmla="*/ 17 h 18"/>
                <a:gd name="T12" fmla="*/ 5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5" y="18"/>
                  </a:moveTo>
                  <a:cubicBezTo>
                    <a:pt x="3" y="12"/>
                    <a:pt x="2" y="6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6" y="5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12"/>
                    <a:pt x="6" y="15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6A8AC958-B814-4106-B03E-5B83647BF618}"/>
                </a:ext>
              </a:extLst>
            </p:cNvPr>
            <p:cNvSpPr/>
            <p:nvPr/>
          </p:nvSpPr>
          <p:spPr bwMode="auto">
            <a:xfrm>
              <a:off x="1644650" y="3349625"/>
              <a:ext cx="330200" cy="134938"/>
            </a:xfrm>
            <a:custGeom>
              <a:avLst/>
              <a:gdLst>
                <a:gd name="T0" fmla="*/ 0 w 17"/>
                <a:gd name="T1" fmla="*/ 3 h 7"/>
                <a:gd name="T2" fmla="*/ 9 w 17"/>
                <a:gd name="T3" fmla="*/ 0 h 7"/>
                <a:gd name="T4" fmla="*/ 17 w 17"/>
                <a:gd name="T5" fmla="*/ 7 h 7"/>
                <a:gd name="T6" fmla="*/ 0 w 17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3"/>
                  </a:moveTo>
                  <a:cubicBezTo>
                    <a:pt x="4" y="2"/>
                    <a:pt x="6" y="1"/>
                    <a:pt x="9" y="0"/>
                  </a:cubicBezTo>
                  <a:cubicBezTo>
                    <a:pt x="11" y="2"/>
                    <a:pt x="14" y="4"/>
                    <a:pt x="17" y="7"/>
                  </a:cubicBezTo>
                  <a:cubicBezTo>
                    <a:pt x="11" y="7"/>
                    <a:pt x="6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7A370A12-8889-4F6B-8EC5-492F4B9C0A1A}"/>
                </a:ext>
              </a:extLst>
            </p:cNvPr>
            <p:cNvSpPr/>
            <p:nvPr/>
          </p:nvSpPr>
          <p:spPr bwMode="auto">
            <a:xfrm>
              <a:off x="2851150" y="2339975"/>
              <a:ext cx="136525" cy="427038"/>
            </a:xfrm>
            <a:custGeom>
              <a:avLst/>
              <a:gdLst>
                <a:gd name="T0" fmla="*/ 5 w 7"/>
                <a:gd name="T1" fmla="*/ 22 h 22"/>
                <a:gd name="T2" fmla="*/ 2 w 7"/>
                <a:gd name="T3" fmla="*/ 14 h 22"/>
                <a:gd name="T4" fmla="*/ 0 w 7"/>
                <a:gd name="T5" fmla="*/ 0 h 22"/>
                <a:gd name="T6" fmla="*/ 5 w 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cubicBezTo>
                    <a:pt x="3" y="20"/>
                    <a:pt x="2" y="17"/>
                    <a:pt x="2" y="14"/>
                  </a:cubicBezTo>
                  <a:cubicBezTo>
                    <a:pt x="2" y="9"/>
                    <a:pt x="1" y="5"/>
                    <a:pt x="0" y="0"/>
                  </a:cubicBezTo>
                  <a:cubicBezTo>
                    <a:pt x="3" y="3"/>
                    <a:pt x="7" y="1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AB3595F1-090C-456E-AB11-C2E76897AAB7}"/>
                </a:ext>
              </a:extLst>
            </p:cNvPr>
            <p:cNvSpPr/>
            <p:nvPr/>
          </p:nvSpPr>
          <p:spPr bwMode="auto">
            <a:xfrm>
              <a:off x="2073275" y="1873250"/>
              <a:ext cx="427038" cy="117475"/>
            </a:xfrm>
            <a:custGeom>
              <a:avLst/>
              <a:gdLst>
                <a:gd name="T0" fmla="*/ 0 w 22"/>
                <a:gd name="T1" fmla="*/ 1 h 6"/>
                <a:gd name="T2" fmla="*/ 22 w 22"/>
                <a:gd name="T3" fmla="*/ 6 h 6"/>
                <a:gd name="T4" fmla="*/ 19 w 22"/>
                <a:gd name="T5" fmla="*/ 5 h 6"/>
                <a:gd name="T6" fmla="*/ 9 w 22"/>
                <a:gd name="T7" fmla="*/ 4 h 6"/>
                <a:gd name="T8" fmla="*/ 0 w 2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1"/>
                  </a:moveTo>
                  <a:cubicBezTo>
                    <a:pt x="8" y="0"/>
                    <a:pt x="15" y="2"/>
                    <a:pt x="22" y="6"/>
                  </a:cubicBezTo>
                  <a:cubicBezTo>
                    <a:pt x="21" y="6"/>
                    <a:pt x="20" y="5"/>
                    <a:pt x="19" y="5"/>
                  </a:cubicBezTo>
                  <a:cubicBezTo>
                    <a:pt x="15" y="5"/>
                    <a:pt x="12" y="4"/>
                    <a:pt x="9" y="4"/>
                  </a:cubicBezTo>
                  <a:cubicBezTo>
                    <a:pt x="5" y="4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DC9342B3-2563-4343-AA12-53C4D886A10E}"/>
                </a:ext>
              </a:extLst>
            </p:cNvPr>
            <p:cNvSpPr/>
            <p:nvPr/>
          </p:nvSpPr>
          <p:spPr bwMode="auto">
            <a:xfrm>
              <a:off x="2247900" y="1990725"/>
              <a:ext cx="292100" cy="155575"/>
            </a:xfrm>
            <a:custGeom>
              <a:avLst/>
              <a:gdLst>
                <a:gd name="T0" fmla="*/ 15 w 15"/>
                <a:gd name="T1" fmla="*/ 4 h 8"/>
                <a:gd name="T2" fmla="*/ 12 w 15"/>
                <a:gd name="T3" fmla="*/ 5 h 8"/>
                <a:gd name="T4" fmla="*/ 0 w 15"/>
                <a:gd name="T5" fmla="*/ 1 h 8"/>
                <a:gd name="T6" fmla="*/ 0 w 15"/>
                <a:gd name="T7" fmla="*/ 0 h 8"/>
                <a:gd name="T8" fmla="*/ 15 w 15"/>
                <a:gd name="T9" fmla="*/ 4 h 8"/>
                <a:gd name="T10" fmla="*/ 15 w 15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5" y="4"/>
                  </a:moveTo>
                  <a:cubicBezTo>
                    <a:pt x="14" y="5"/>
                    <a:pt x="13" y="5"/>
                    <a:pt x="12" y="5"/>
                  </a:cubicBezTo>
                  <a:cubicBezTo>
                    <a:pt x="6" y="8"/>
                    <a:pt x="3" y="4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5" y="1"/>
                    <a:pt x="10" y="2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D642E5F0-5903-4659-8E08-F69693B47ED0}"/>
                </a:ext>
              </a:extLst>
            </p:cNvPr>
            <p:cNvSpPr/>
            <p:nvPr/>
          </p:nvSpPr>
          <p:spPr bwMode="auto">
            <a:xfrm>
              <a:off x="1760538" y="3524250"/>
              <a:ext cx="369888" cy="77788"/>
            </a:xfrm>
            <a:custGeom>
              <a:avLst/>
              <a:gdLst>
                <a:gd name="T0" fmla="*/ 18 w 19"/>
                <a:gd name="T1" fmla="*/ 4 h 4"/>
                <a:gd name="T2" fmla="*/ 0 w 19"/>
                <a:gd name="T3" fmla="*/ 1 h 4"/>
                <a:gd name="T4" fmla="*/ 0 w 19"/>
                <a:gd name="T5" fmla="*/ 0 h 4"/>
                <a:gd name="T6" fmla="*/ 15 w 19"/>
                <a:gd name="T7" fmla="*/ 1 h 4"/>
                <a:gd name="T8" fmla="*/ 19 w 19"/>
                <a:gd name="T9" fmla="*/ 3 h 4"/>
                <a:gd name="T10" fmla="*/ 18 w 19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">
                  <a:moveTo>
                    <a:pt x="18" y="4"/>
                  </a:moveTo>
                  <a:cubicBezTo>
                    <a:pt x="12" y="3"/>
                    <a:pt x="6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1"/>
                  </a:cubicBezTo>
                  <a:cubicBezTo>
                    <a:pt x="16" y="1"/>
                    <a:pt x="18" y="2"/>
                    <a:pt x="19" y="3"/>
                  </a:cubicBezTo>
                  <a:cubicBezTo>
                    <a:pt x="19" y="3"/>
                    <a:pt x="19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AC6A2FBA-BC07-4B91-9CF8-64CA2A06C064}"/>
                </a:ext>
              </a:extLst>
            </p:cNvPr>
            <p:cNvSpPr/>
            <p:nvPr/>
          </p:nvSpPr>
          <p:spPr bwMode="auto">
            <a:xfrm>
              <a:off x="1235075" y="2708275"/>
              <a:ext cx="77788" cy="349250"/>
            </a:xfrm>
            <a:custGeom>
              <a:avLst/>
              <a:gdLst>
                <a:gd name="T0" fmla="*/ 2 w 4"/>
                <a:gd name="T1" fmla="*/ 0 h 18"/>
                <a:gd name="T2" fmla="*/ 3 w 4"/>
                <a:gd name="T3" fmla="*/ 7 h 18"/>
                <a:gd name="T4" fmla="*/ 4 w 4"/>
                <a:gd name="T5" fmla="*/ 18 h 18"/>
                <a:gd name="T6" fmla="*/ 1 w 4"/>
                <a:gd name="T7" fmla="*/ 1 h 18"/>
                <a:gd name="T8" fmla="*/ 2 w 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2" y="0"/>
                  </a:moveTo>
                  <a:cubicBezTo>
                    <a:pt x="2" y="2"/>
                    <a:pt x="3" y="5"/>
                    <a:pt x="3" y="7"/>
                  </a:cubicBezTo>
                  <a:cubicBezTo>
                    <a:pt x="3" y="10"/>
                    <a:pt x="4" y="14"/>
                    <a:pt x="4" y="18"/>
                  </a:cubicBezTo>
                  <a:cubicBezTo>
                    <a:pt x="2" y="15"/>
                    <a:pt x="0" y="6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9F6FFA4-751C-474E-8AA4-ECFC47DB5DDE}"/>
              </a:ext>
            </a:extLst>
          </p:cNvPr>
          <p:cNvSpPr txBox="1"/>
          <p:nvPr/>
        </p:nvSpPr>
        <p:spPr>
          <a:xfrm>
            <a:off x="77876" y="6936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57F0EB-B94D-C06D-0563-0EBDB83F314C}"/>
              </a:ext>
            </a:extLst>
          </p:cNvPr>
          <p:cNvSpPr txBox="1"/>
          <p:nvPr/>
        </p:nvSpPr>
        <p:spPr>
          <a:xfrm>
            <a:off x="5601832" y="1367793"/>
            <a:ext cx="519381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1C6DE7-3B2B-7D83-9CBA-328433907670}"/>
              </a:ext>
            </a:extLst>
          </p:cNvPr>
          <p:cNvSpPr txBox="1"/>
          <p:nvPr/>
        </p:nvSpPr>
        <p:spPr>
          <a:xfrm>
            <a:off x="5915481" y="2333307"/>
            <a:ext cx="519381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DD116C-A03C-4E40-E4B2-D0DE0ACB0824}"/>
              </a:ext>
            </a:extLst>
          </p:cNvPr>
          <p:cNvSpPr txBox="1"/>
          <p:nvPr/>
        </p:nvSpPr>
        <p:spPr>
          <a:xfrm>
            <a:off x="6279116" y="3359259"/>
            <a:ext cx="519381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DA48F-D6C4-B1E0-ABA7-8E7DDEC294E1}"/>
              </a:ext>
            </a:extLst>
          </p:cNvPr>
          <p:cNvSpPr txBox="1"/>
          <p:nvPr/>
        </p:nvSpPr>
        <p:spPr>
          <a:xfrm>
            <a:off x="5946430" y="4394622"/>
            <a:ext cx="519381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B83888-EC38-82DB-A5DB-360ED7878989}"/>
              </a:ext>
            </a:extLst>
          </p:cNvPr>
          <p:cNvSpPr txBox="1"/>
          <p:nvPr/>
        </p:nvSpPr>
        <p:spPr>
          <a:xfrm>
            <a:off x="5619102" y="5380260"/>
            <a:ext cx="5193819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Kalameh" pitchFamily="2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/>
      <p:bldP spid="93" grpId="0" animBg="1"/>
      <p:bldP spid="94" grpId="0" animBg="1"/>
      <p:bldP spid="89" grpId="0" animBg="1"/>
      <p:bldP spid="90" grpId="0"/>
      <p:bldP spid="103" grpId="0" animBg="1"/>
      <p:bldP spid="104" grpId="0" animBg="1"/>
      <p:bldP spid="99" grpId="0" animBg="1"/>
      <p:bldP spid="100" grpId="0"/>
      <p:bldP spid="113" grpId="0" animBg="1"/>
      <p:bldP spid="114" grpId="0" animBg="1"/>
      <p:bldP spid="109" grpId="0" animBg="1"/>
      <p:bldP spid="110" grpId="0"/>
      <p:bldP spid="123" grpId="0" animBg="1"/>
      <p:bldP spid="124" grpId="0" animBg="1"/>
      <p:bldP spid="119" grpId="0" animBg="1"/>
      <p:bldP spid="120" grpId="0"/>
      <p:bldP spid="2" grpId="0"/>
      <p:bldP spid="3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97E3F990-0D8A-422B-9D2E-B7FF038C3431}"/>
              </a:ext>
            </a:extLst>
          </p:cNvPr>
          <p:cNvGrpSpPr/>
          <p:nvPr/>
        </p:nvGrpSpPr>
        <p:grpSpPr>
          <a:xfrm>
            <a:off x="1387361" y="2479929"/>
            <a:ext cx="2261233" cy="2296900"/>
            <a:chOff x="1115616" y="2465515"/>
            <a:chExt cx="1006475" cy="1022350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032E9A36-2349-469C-8AB6-F57F4C3F0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5616" y="2465515"/>
              <a:ext cx="1006475" cy="1022350"/>
            </a:xfrm>
            <a:custGeom>
              <a:avLst/>
              <a:gdLst>
                <a:gd name="T0" fmla="*/ 64 w 120"/>
                <a:gd name="T1" fmla="*/ 122 h 122"/>
                <a:gd name="T2" fmla="*/ 20 w 120"/>
                <a:gd name="T3" fmla="*/ 122 h 122"/>
                <a:gd name="T4" fmla="*/ 15 w 120"/>
                <a:gd name="T5" fmla="*/ 117 h 122"/>
                <a:gd name="T6" fmla="*/ 15 w 120"/>
                <a:gd name="T7" fmla="*/ 38 h 122"/>
                <a:gd name="T8" fmla="*/ 12 w 120"/>
                <a:gd name="T9" fmla="*/ 34 h 122"/>
                <a:gd name="T10" fmla="*/ 2 w 120"/>
                <a:gd name="T11" fmla="*/ 15 h 122"/>
                <a:gd name="T12" fmla="*/ 19 w 120"/>
                <a:gd name="T13" fmla="*/ 1 h 122"/>
                <a:gd name="T14" fmla="*/ 91 w 120"/>
                <a:gd name="T15" fmla="*/ 1 h 122"/>
                <a:gd name="T16" fmla="*/ 104 w 120"/>
                <a:gd name="T17" fmla="*/ 3 h 122"/>
                <a:gd name="T18" fmla="*/ 111 w 120"/>
                <a:gd name="T19" fmla="*/ 10 h 122"/>
                <a:gd name="T20" fmla="*/ 114 w 120"/>
                <a:gd name="T21" fmla="*/ 12 h 122"/>
                <a:gd name="T22" fmla="*/ 119 w 120"/>
                <a:gd name="T23" fmla="*/ 17 h 122"/>
                <a:gd name="T24" fmla="*/ 116 w 120"/>
                <a:gd name="T25" fmla="*/ 24 h 122"/>
                <a:gd name="T26" fmla="*/ 113 w 120"/>
                <a:gd name="T27" fmla="*/ 28 h 122"/>
                <a:gd name="T28" fmla="*/ 113 w 120"/>
                <a:gd name="T29" fmla="*/ 114 h 122"/>
                <a:gd name="T30" fmla="*/ 113 w 120"/>
                <a:gd name="T31" fmla="*/ 117 h 122"/>
                <a:gd name="T32" fmla="*/ 107 w 120"/>
                <a:gd name="T33" fmla="*/ 122 h 122"/>
                <a:gd name="T34" fmla="*/ 64 w 120"/>
                <a:gd name="T35" fmla="*/ 122 h 122"/>
                <a:gd name="T36" fmla="*/ 64 w 120"/>
                <a:gd name="T37" fmla="*/ 122 h 122"/>
                <a:gd name="T38" fmla="*/ 21 w 120"/>
                <a:gd name="T39" fmla="*/ 35 h 122"/>
                <a:gd name="T40" fmla="*/ 21 w 120"/>
                <a:gd name="T41" fmla="*/ 39 h 122"/>
                <a:gd name="T42" fmla="*/ 21 w 120"/>
                <a:gd name="T43" fmla="*/ 112 h 122"/>
                <a:gd name="T44" fmla="*/ 24 w 120"/>
                <a:gd name="T45" fmla="*/ 116 h 122"/>
                <a:gd name="T46" fmla="*/ 103 w 120"/>
                <a:gd name="T47" fmla="*/ 116 h 122"/>
                <a:gd name="T48" fmla="*/ 107 w 120"/>
                <a:gd name="T49" fmla="*/ 116 h 122"/>
                <a:gd name="T50" fmla="*/ 107 w 120"/>
                <a:gd name="T51" fmla="*/ 32 h 122"/>
                <a:gd name="T52" fmla="*/ 89 w 120"/>
                <a:gd name="T53" fmla="*/ 35 h 122"/>
                <a:gd name="T54" fmla="*/ 24 w 120"/>
                <a:gd name="T55" fmla="*/ 35 h 122"/>
                <a:gd name="T56" fmla="*/ 21 w 120"/>
                <a:gd name="T57" fmla="*/ 35 h 122"/>
                <a:gd name="T58" fmla="*/ 82 w 120"/>
                <a:gd name="T59" fmla="*/ 8 h 122"/>
                <a:gd name="T60" fmla="*/ 81 w 120"/>
                <a:gd name="T61" fmla="*/ 7 h 122"/>
                <a:gd name="T62" fmla="*/ 19 w 120"/>
                <a:gd name="T63" fmla="*/ 7 h 122"/>
                <a:gd name="T64" fmla="*/ 14 w 120"/>
                <a:gd name="T65" fmla="*/ 8 h 122"/>
                <a:gd name="T66" fmla="*/ 8 w 120"/>
                <a:gd name="T67" fmla="*/ 20 h 122"/>
                <a:gd name="T68" fmla="*/ 19 w 120"/>
                <a:gd name="T69" fmla="*/ 29 h 122"/>
                <a:gd name="T70" fmla="*/ 79 w 120"/>
                <a:gd name="T71" fmla="*/ 29 h 122"/>
                <a:gd name="T72" fmla="*/ 83 w 120"/>
                <a:gd name="T73" fmla="*/ 29 h 122"/>
                <a:gd name="T74" fmla="*/ 82 w 120"/>
                <a:gd name="T75" fmla="*/ 8 h 122"/>
                <a:gd name="T76" fmla="*/ 104 w 120"/>
                <a:gd name="T77" fmla="*/ 12 h 122"/>
                <a:gd name="T78" fmla="*/ 89 w 120"/>
                <a:gd name="T79" fmla="*/ 10 h 122"/>
                <a:gd name="T80" fmla="*/ 89 w 120"/>
                <a:gd name="T81" fmla="*/ 26 h 122"/>
                <a:gd name="T82" fmla="*/ 104 w 120"/>
                <a:gd name="T83" fmla="*/ 25 h 122"/>
                <a:gd name="T84" fmla="*/ 96 w 120"/>
                <a:gd name="T85" fmla="*/ 24 h 122"/>
                <a:gd name="T86" fmla="*/ 90 w 120"/>
                <a:gd name="T87" fmla="*/ 19 h 122"/>
                <a:gd name="T88" fmla="*/ 94 w 120"/>
                <a:gd name="T89" fmla="*/ 12 h 122"/>
                <a:gd name="T90" fmla="*/ 99 w 120"/>
                <a:gd name="T91" fmla="*/ 12 h 122"/>
                <a:gd name="T92" fmla="*/ 104 w 120"/>
                <a:gd name="T9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0" h="122">
                  <a:moveTo>
                    <a:pt x="64" y="122"/>
                  </a:moveTo>
                  <a:cubicBezTo>
                    <a:pt x="49" y="122"/>
                    <a:pt x="34" y="122"/>
                    <a:pt x="20" y="122"/>
                  </a:cubicBezTo>
                  <a:cubicBezTo>
                    <a:pt x="15" y="122"/>
                    <a:pt x="15" y="121"/>
                    <a:pt x="15" y="117"/>
                  </a:cubicBezTo>
                  <a:cubicBezTo>
                    <a:pt x="15" y="90"/>
                    <a:pt x="14" y="64"/>
                    <a:pt x="15" y="38"/>
                  </a:cubicBezTo>
                  <a:cubicBezTo>
                    <a:pt x="15" y="36"/>
                    <a:pt x="14" y="35"/>
                    <a:pt x="12" y="34"/>
                  </a:cubicBezTo>
                  <a:cubicBezTo>
                    <a:pt x="4" y="31"/>
                    <a:pt x="0" y="23"/>
                    <a:pt x="2" y="15"/>
                  </a:cubicBezTo>
                  <a:cubicBezTo>
                    <a:pt x="3" y="6"/>
                    <a:pt x="10" y="1"/>
                    <a:pt x="19" y="1"/>
                  </a:cubicBezTo>
                  <a:cubicBezTo>
                    <a:pt x="43" y="1"/>
                    <a:pt x="67" y="1"/>
                    <a:pt x="91" y="1"/>
                  </a:cubicBezTo>
                  <a:cubicBezTo>
                    <a:pt x="95" y="1"/>
                    <a:pt x="100" y="0"/>
                    <a:pt x="104" y="3"/>
                  </a:cubicBezTo>
                  <a:cubicBezTo>
                    <a:pt x="106" y="5"/>
                    <a:pt x="109" y="8"/>
                    <a:pt x="111" y="10"/>
                  </a:cubicBezTo>
                  <a:cubicBezTo>
                    <a:pt x="112" y="11"/>
                    <a:pt x="113" y="11"/>
                    <a:pt x="114" y="12"/>
                  </a:cubicBezTo>
                  <a:cubicBezTo>
                    <a:pt x="117" y="12"/>
                    <a:pt x="119" y="14"/>
                    <a:pt x="119" y="17"/>
                  </a:cubicBezTo>
                  <a:cubicBezTo>
                    <a:pt x="120" y="20"/>
                    <a:pt x="119" y="23"/>
                    <a:pt x="116" y="24"/>
                  </a:cubicBezTo>
                  <a:cubicBezTo>
                    <a:pt x="113" y="25"/>
                    <a:pt x="113" y="26"/>
                    <a:pt x="113" y="28"/>
                  </a:cubicBezTo>
                  <a:cubicBezTo>
                    <a:pt x="113" y="56"/>
                    <a:pt x="113" y="85"/>
                    <a:pt x="113" y="114"/>
                  </a:cubicBezTo>
                  <a:cubicBezTo>
                    <a:pt x="113" y="115"/>
                    <a:pt x="113" y="116"/>
                    <a:pt x="113" y="117"/>
                  </a:cubicBezTo>
                  <a:cubicBezTo>
                    <a:pt x="113" y="122"/>
                    <a:pt x="113" y="122"/>
                    <a:pt x="107" y="122"/>
                  </a:cubicBezTo>
                  <a:cubicBezTo>
                    <a:pt x="93" y="122"/>
                    <a:pt x="78" y="122"/>
                    <a:pt x="64" y="122"/>
                  </a:cubicBezTo>
                  <a:cubicBezTo>
                    <a:pt x="64" y="122"/>
                    <a:pt x="64" y="122"/>
                    <a:pt x="64" y="122"/>
                  </a:cubicBezTo>
                  <a:close/>
                  <a:moveTo>
                    <a:pt x="21" y="35"/>
                  </a:moveTo>
                  <a:cubicBezTo>
                    <a:pt x="21" y="37"/>
                    <a:pt x="21" y="38"/>
                    <a:pt x="21" y="39"/>
                  </a:cubicBezTo>
                  <a:cubicBezTo>
                    <a:pt x="21" y="63"/>
                    <a:pt x="21" y="88"/>
                    <a:pt x="21" y="112"/>
                  </a:cubicBezTo>
                  <a:cubicBezTo>
                    <a:pt x="21" y="115"/>
                    <a:pt x="22" y="116"/>
                    <a:pt x="24" y="116"/>
                  </a:cubicBezTo>
                  <a:cubicBezTo>
                    <a:pt x="51" y="116"/>
                    <a:pt x="77" y="116"/>
                    <a:pt x="103" y="116"/>
                  </a:cubicBezTo>
                  <a:cubicBezTo>
                    <a:pt x="105" y="116"/>
                    <a:pt x="106" y="116"/>
                    <a:pt x="107" y="116"/>
                  </a:cubicBezTo>
                  <a:cubicBezTo>
                    <a:pt x="107" y="88"/>
                    <a:pt x="107" y="60"/>
                    <a:pt x="107" y="32"/>
                  </a:cubicBezTo>
                  <a:cubicBezTo>
                    <a:pt x="101" y="36"/>
                    <a:pt x="95" y="35"/>
                    <a:pt x="89" y="35"/>
                  </a:cubicBezTo>
                  <a:cubicBezTo>
                    <a:pt x="68" y="35"/>
                    <a:pt x="46" y="35"/>
                    <a:pt x="24" y="35"/>
                  </a:cubicBezTo>
                  <a:cubicBezTo>
                    <a:pt x="23" y="35"/>
                    <a:pt x="22" y="35"/>
                    <a:pt x="21" y="35"/>
                  </a:cubicBezTo>
                  <a:close/>
                  <a:moveTo>
                    <a:pt x="82" y="8"/>
                  </a:moveTo>
                  <a:cubicBezTo>
                    <a:pt x="82" y="7"/>
                    <a:pt x="81" y="7"/>
                    <a:pt x="81" y="7"/>
                  </a:cubicBezTo>
                  <a:cubicBezTo>
                    <a:pt x="60" y="7"/>
                    <a:pt x="39" y="7"/>
                    <a:pt x="19" y="7"/>
                  </a:cubicBezTo>
                  <a:cubicBezTo>
                    <a:pt x="17" y="7"/>
                    <a:pt x="15" y="8"/>
                    <a:pt x="14" y="8"/>
                  </a:cubicBezTo>
                  <a:cubicBezTo>
                    <a:pt x="9" y="11"/>
                    <a:pt x="7" y="16"/>
                    <a:pt x="8" y="20"/>
                  </a:cubicBezTo>
                  <a:cubicBezTo>
                    <a:pt x="9" y="25"/>
                    <a:pt x="13" y="29"/>
                    <a:pt x="19" y="29"/>
                  </a:cubicBezTo>
                  <a:cubicBezTo>
                    <a:pt x="39" y="29"/>
                    <a:pt x="59" y="29"/>
                    <a:pt x="79" y="29"/>
                  </a:cubicBezTo>
                  <a:cubicBezTo>
                    <a:pt x="80" y="29"/>
                    <a:pt x="81" y="29"/>
                    <a:pt x="83" y="29"/>
                  </a:cubicBezTo>
                  <a:cubicBezTo>
                    <a:pt x="78" y="21"/>
                    <a:pt x="78" y="15"/>
                    <a:pt x="82" y="8"/>
                  </a:cubicBezTo>
                  <a:close/>
                  <a:moveTo>
                    <a:pt x="104" y="12"/>
                  </a:moveTo>
                  <a:cubicBezTo>
                    <a:pt x="100" y="6"/>
                    <a:pt x="94" y="6"/>
                    <a:pt x="89" y="10"/>
                  </a:cubicBezTo>
                  <a:cubicBezTo>
                    <a:pt x="84" y="15"/>
                    <a:pt x="85" y="22"/>
                    <a:pt x="89" y="26"/>
                  </a:cubicBezTo>
                  <a:cubicBezTo>
                    <a:pt x="93" y="30"/>
                    <a:pt x="101" y="30"/>
                    <a:pt x="104" y="25"/>
                  </a:cubicBezTo>
                  <a:cubicBezTo>
                    <a:pt x="101" y="25"/>
                    <a:pt x="99" y="25"/>
                    <a:pt x="96" y="24"/>
                  </a:cubicBezTo>
                  <a:cubicBezTo>
                    <a:pt x="93" y="24"/>
                    <a:pt x="90" y="22"/>
                    <a:pt x="90" y="19"/>
                  </a:cubicBezTo>
                  <a:cubicBezTo>
                    <a:pt x="90" y="16"/>
                    <a:pt x="91" y="13"/>
                    <a:pt x="94" y="12"/>
                  </a:cubicBezTo>
                  <a:cubicBezTo>
                    <a:pt x="95" y="12"/>
                    <a:pt x="97" y="12"/>
                    <a:pt x="99" y="12"/>
                  </a:cubicBezTo>
                  <a:cubicBezTo>
                    <a:pt x="101" y="12"/>
                    <a:pt x="102" y="12"/>
                    <a:pt x="10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B8D5093-5005-4CEB-9B3E-3C590469B2C4}"/>
                </a:ext>
              </a:extLst>
            </p:cNvPr>
            <p:cNvSpPr/>
            <p:nvPr/>
          </p:nvSpPr>
          <p:spPr bwMode="auto">
            <a:xfrm>
              <a:off x="1401366" y="2843340"/>
              <a:ext cx="511175" cy="33338"/>
            </a:xfrm>
            <a:custGeom>
              <a:avLst/>
              <a:gdLst>
                <a:gd name="T0" fmla="*/ 61 w 61"/>
                <a:gd name="T1" fmla="*/ 0 h 4"/>
                <a:gd name="T2" fmla="*/ 61 w 61"/>
                <a:gd name="T3" fmla="*/ 4 h 4"/>
                <a:gd name="T4" fmla="*/ 0 w 61"/>
                <a:gd name="T5" fmla="*/ 4 h 4"/>
                <a:gd name="T6" fmla="*/ 0 w 61"/>
                <a:gd name="T7" fmla="*/ 0 h 4"/>
                <a:gd name="T8" fmla="*/ 61 w 6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40" y="4"/>
                    <a:pt x="2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0" y="0"/>
                    <a:pt x="40" y="0"/>
                    <a:pt x="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074B6C4-09F2-490D-AAC5-3F7DAF36D8C6}"/>
                </a:ext>
              </a:extLst>
            </p:cNvPr>
            <p:cNvSpPr/>
            <p:nvPr/>
          </p:nvSpPr>
          <p:spPr bwMode="auto">
            <a:xfrm>
              <a:off x="1401366" y="3094165"/>
              <a:ext cx="511175" cy="33338"/>
            </a:xfrm>
            <a:custGeom>
              <a:avLst/>
              <a:gdLst>
                <a:gd name="T0" fmla="*/ 61 w 61"/>
                <a:gd name="T1" fmla="*/ 0 h 4"/>
                <a:gd name="T2" fmla="*/ 61 w 61"/>
                <a:gd name="T3" fmla="*/ 4 h 4"/>
                <a:gd name="T4" fmla="*/ 0 w 61"/>
                <a:gd name="T5" fmla="*/ 4 h 4"/>
                <a:gd name="T6" fmla="*/ 0 w 61"/>
                <a:gd name="T7" fmla="*/ 0 h 4"/>
                <a:gd name="T8" fmla="*/ 61 w 6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">
                  <a:moveTo>
                    <a:pt x="61" y="0"/>
                  </a:moveTo>
                  <a:cubicBezTo>
                    <a:pt x="61" y="1"/>
                    <a:pt x="61" y="3"/>
                    <a:pt x="61" y="4"/>
                  </a:cubicBezTo>
                  <a:cubicBezTo>
                    <a:pt x="41" y="4"/>
                    <a:pt x="2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0" y="0"/>
                    <a:pt x="40" y="0"/>
                    <a:pt x="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6A432B06-6B94-4A30-A856-F2C0DDBC2FC1}"/>
                </a:ext>
              </a:extLst>
            </p:cNvPr>
            <p:cNvSpPr/>
            <p:nvPr/>
          </p:nvSpPr>
          <p:spPr bwMode="auto">
            <a:xfrm>
              <a:off x="1409303" y="3219577"/>
              <a:ext cx="503238" cy="33338"/>
            </a:xfrm>
            <a:custGeom>
              <a:avLst/>
              <a:gdLst>
                <a:gd name="T0" fmla="*/ 60 w 60"/>
                <a:gd name="T1" fmla="*/ 0 h 4"/>
                <a:gd name="T2" fmla="*/ 60 w 60"/>
                <a:gd name="T3" fmla="*/ 4 h 4"/>
                <a:gd name="T4" fmla="*/ 0 w 60"/>
                <a:gd name="T5" fmla="*/ 4 h 4"/>
                <a:gd name="T6" fmla="*/ 0 w 60"/>
                <a:gd name="T7" fmla="*/ 0 h 4"/>
                <a:gd name="T8" fmla="*/ 60 w 6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">
                  <a:moveTo>
                    <a:pt x="60" y="0"/>
                  </a:moveTo>
                  <a:cubicBezTo>
                    <a:pt x="60" y="1"/>
                    <a:pt x="60" y="2"/>
                    <a:pt x="60" y="4"/>
                  </a:cubicBezTo>
                  <a:cubicBezTo>
                    <a:pt x="40" y="4"/>
                    <a:pt x="2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9" y="0"/>
                    <a:pt x="39" y="0"/>
                    <a:pt x="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D7250C52-34BD-4F01-9F29-7BE1A32AF1C2}"/>
                </a:ext>
              </a:extLst>
            </p:cNvPr>
            <p:cNvSpPr/>
            <p:nvPr/>
          </p:nvSpPr>
          <p:spPr bwMode="auto">
            <a:xfrm>
              <a:off x="1401366" y="2968752"/>
              <a:ext cx="511175" cy="33338"/>
            </a:xfrm>
            <a:custGeom>
              <a:avLst/>
              <a:gdLst>
                <a:gd name="T0" fmla="*/ 61 w 61"/>
                <a:gd name="T1" fmla="*/ 0 h 4"/>
                <a:gd name="T2" fmla="*/ 61 w 61"/>
                <a:gd name="T3" fmla="*/ 4 h 4"/>
                <a:gd name="T4" fmla="*/ 0 w 61"/>
                <a:gd name="T5" fmla="*/ 4 h 4"/>
                <a:gd name="T6" fmla="*/ 0 w 61"/>
                <a:gd name="T7" fmla="*/ 0 h 4"/>
                <a:gd name="T8" fmla="*/ 61 w 6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">
                  <a:moveTo>
                    <a:pt x="61" y="0"/>
                  </a:moveTo>
                  <a:cubicBezTo>
                    <a:pt x="61" y="2"/>
                    <a:pt x="61" y="3"/>
                    <a:pt x="61" y="4"/>
                  </a:cubicBezTo>
                  <a:cubicBezTo>
                    <a:pt x="41" y="4"/>
                    <a:pt x="2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0" y="0"/>
                    <a:pt x="40" y="0"/>
                    <a:pt x="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AEF1456-E586-638B-7429-A330D56C5E80}"/>
              </a:ext>
            </a:extLst>
          </p:cNvPr>
          <p:cNvSpPr txBox="1"/>
          <p:nvPr/>
        </p:nvSpPr>
        <p:spPr>
          <a:xfrm>
            <a:off x="108356" y="4983690"/>
            <a:ext cx="48192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320A02-C3A0-4EA0-4974-5FA0E27A66F6}"/>
              </a:ext>
            </a:extLst>
          </p:cNvPr>
          <p:cNvSpPr txBox="1"/>
          <p:nvPr/>
        </p:nvSpPr>
        <p:spPr>
          <a:xfrm>
            <a:off x="220115" y="5849035"/>
            <a:ext cx="459572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AED12FA0-D10B-68D6-221C-47DFB3B445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1" y="-1"/>
            <a:ext cx="12192000" cy="685800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0" y="5099282"/>
            <a:ext cx="12192000" cy="768084"/>
          </a:xfrm>
        </p:spPr>
        <p:txBody>
          <a:bodyPr/>
          <a:lstStyle/>
          <a:p>
            <a:r>
              <a:rPr lang="en-US" altLang="ko-KR"/>
              <a:t>Welcome!!</a:t>
            </a:r>
            <a:endParaRPr lang="ko-KR" altLang="en-US"/>
          </a:p>
        </p:txBody>
      </p:sp>
      <p:sp>
        <p:nvSpPr>
          <p:cNvPr id="4" name="Rectángulo 5">
            <a:extLst>
              <a:ext uri="{FF2B5EF4-FFF2-40B4-BE49-F238E27FC236}">
                <a16:creationId xmlns:a16="http://schemas.microsoft.com/office/drawing/2014/main" id="{45A7461A-0AB3-498B-A8C2-C59A13028542}"/>
              </a:ext>
            </a:extLst>
          </p:cNvPr>
          <p:cNvSpPr/>
          <p:nvPr/>
        </p:nvSpPr>
        <p:spPr>
          <a:xfrm>
            <a:off x="2" y="5099281"/>
            <a:ext cx="4559828" cy="1776649"/>
          </a:xfrm>
          <a:custGeom>
            <a:avLst/>
            <a:gdLst>
              <a:gd name="connsiteX0" fmla="*/ 0 w 2440360"/>
              <a:gd name="connsiteY0" fmla="*/ 0 h 5156948"/>
              <a:gd name="connsiteX1" fmla="*/ 1337701 w 2440360"/>
              <a:gd name="connsiteY1" fmla="*/ 0 h 5156948"/>
              <a:gd name="connsiteX2" fmla="*/ 2440360 w 2440360"/>
              <a:gd name="connsiteY2" fmla="*/ 5156948 h 5156948"/>
              <a:gd name="connsiteX3" fmla="*/ 0 w 2440360"/>
              <a:gd name="connsiteY3" fmla="*/ 5143500 h 5156948"/>
              <a:gd name="connsiteX4" fmla="*/ 0 w 2440360"/>
              <a:gd name="connsiteY4" fmla="*/ 0 h 515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360" h="5156948">
                <a:moveTo>
                  <a:pt x="0" y="0"/>
                </a:moveTo>
                <a:lnTo>
                  <a:pt x="1337701" y="0"/>
                </a:lnTo>
                <a:lnTo>
                  <a:pt x="2440360" y="5156948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5" name="Rectángulo 5">
            <a:extLst>
              <a:ext uri="{FF2B5EF4-FFF2-40B4-BE49-F238E27FC236}">
                <a16:creationId xmlns:a16="http://schemas.microsoft.com/office/drawing/2014/main" id="{9A8D9CAD-BEE7-4211-B69B-70F78DBE223C}"/>
              </a:ext>
            </a:extLst>
          </p:cNvPr>
          <p:cNvSpPr/>
          <p:nvPr/>
        </p:nvSpPr>
        <p:spPr>
          <a:xfrm flipH="1">
            <a:off x="7632174" y="5085984"/>
            <a:ext cx="4559828" cy="1772016"/>
          </a:xfrm>
          <a:custGeom>
            <a:avLst/>
            <a:gdLst>
              <a:gd name="connsiteX0" fmla="*/ 0 w 2440360"/>
              <a:gd name="connsiteY0" fmla="*/ 0 h 5156948"/>
              <a:gd name="connsiteX1" fmla="*/ 1337701 w 2440360"/>
              <a:gd name="connsiteY1" fmla="*/ 0 h 5156948"/>
              <a:gd name="connsiteX2" fmla="*/ 2440360 w 2440360"/>
              <a:gd name="connsiteY2" fmla="*/ 5156948 h 5156948"/>
              <a:gd name="connsiteX3" fmla="*/ 0 w 2440360"/>
              <a:gd name="connsiteY3" fmla="*/ 5143500 h 5156948"/>
              <a:gd name="connsiteX4" fmla="*/ 0 w 2440360"/>
              <a:gd name="connsiteY4" fmla="*/ 0 h 515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360" h="5156948">
                <a:moveTo>
                  <a:pt x="0" y="0"/>
                </a:moveTo>
                <a:lnTo>
                  <a:pt x="1337701" y="0"/>
                </a:lnTo>
                <a:lnTo>
                  <a:pt x="2440360" y="5156948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0CB29BB7-4BE0-4778-8F16-3AA6E7E65C1F}"/>
              </a:ext>
            </a:extLst>
          </p:cNvPr>
          <p:cNvGrpSpPr/>
          <p:nvPr/>
        </p:nvGrpSpPr>
        <p:grpSpPr>
          <a:xfrm>
            <a:off x="239350" y="5799533"/>
            <a:ext cx="565151" cy="1085851"/>
            <a:chOff x="4005014" y="-1343099"/>
            <a:chExt cx="423863" cy="814388"/>
          </a:xfrm>
          <a:solidFill>
            <a:schemeClr val="bg1"/>
          </a:solidFill>
        </p:grpSpPr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33CEA4E8-8234-4639-BF67-10074C9C5463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033FB751-C0C1-4014-A416-28705CBF59B5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E8890F83-4825-448D-BD63-0148B0C7CD5F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1" name="Freeform 31">
              <a:extLst>
                <a:ext uri="{FF2B5EF4-FFF2-40B4-BE49-F238E27FC236}">
                  <a16:creationId xmlns:a16="http://schemas.microsoft.com/office/drawing/2014/main" id="{9634A615-3501-4791-A1BC-B1D1131607A3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78A5B700-0D52-44D3-BCF7-178B85E1482A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3512F6A7-F708-4769-864C-7AF9B6546CBB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4" name="Freeform 39">
              <a:extLst>
                <a:ext uri="{FF2B5EF4-FFF2-40B4-BE49-F238E27FC236}">
                  <a16:creationId xmlns:a16="http://schemas.microsoft.com/office/drawing/2014/main" id="{DDCD0E41-8250-40BF-98EF-7D2CF87B670F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5" name="Freeform 40">
              <a:extLst>
                <a:ext uri="{FF2B5EF4-FFF2-40B4-BE49-F238E27FC236}">
                  <a16:creationId xmlns:a16="http://schemas.microsoft.com/office/drawing/2014/main" id="{AF9D6D5D-6084-456C-9971-5291FAA11334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3DE558C9-95E0-49D9-A2D0-1786D7D0943F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7" name="Freeform 46">
              <a:extLst>
                <a:ext uri="{FF2B5EF4-FFF2-40B4-BE49-F238E27FC236}">
                  <a16:creationId xmlns:a16="http://schemas.microsoft.com/office/drawing/2014/main" id="{6F3AE789-4BDF-4C32-906A-5ACFCB5809C5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8" name="Freeform 47">
              <a:extLst>
                <a:ext uri="{FF2B5EF4-FFF2-40B4-BE49-F238E27FC236}">
                  <a16:creationId xmlns:a16="http://schemas.microsoft.com/office/drawing/2014/main" id="{1B74928F-FBC5-4178-B4CC-91788B2275BC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68E0A7D7-E3D7-441D-8286-5AB9EC5A0B6D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0" name="Freeform 50">
              <a:extLst>
                <a:ext uri="{FF2B5EF4-FFF2-40B4-BE49-F238E27FC236}">
                  <a16:creationId xmlns:a16="http://schemas.microsoft.com/office/drawing/2014/main" id="{E85EE8F6-D041-482B-8BE9-FC6E974FA79F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51">
              <a:extLst>
                <a:ext uri="{FF2B5EF4-FFF2-40B4-BE49-F238E27FC236}">
                  <a16:creationId xmlns:a16="http://schemas.microsoft.com/office/drawing/2014/main" id="{46E3E531-1F98-433F-931C-2FB9422C8B4A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2" name="Freeform 53">
              <a:extLst>
                <a:ext uri="{FF2B5EF4-FFF2-40B4-BE49-F238E27FC236}">
                  <a16:creationId xmlns:a16="http://schemas.microsoft.com/office/drawing/2014/main" id="{FD12A351-D7D6-4980-A802-F4AA53EF3704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3" name="Freeform 54">
              <a:extLst>
                <a:ext uri="{FF2B5EF4-FFF2-40B4-BE49-F238E27FC236}">
                  <a16:creationId xmlns:a16="http://schemas.microsoft.com/office/drawing/2014/main" id="{721CBEE5-B011-4FB2-9F0B-C23FA7B5C175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4" name="Freeform 55">
              <a:extLst>
                <a:ext uri="{FF2B5EF4-FFF2-40B4-BE49-F238E27FC236}">
                  <a16:creationId xmlns:a16="http://schemas.microsoft.com/office/drawing/2014/main" id="{6BB50576-BB04-46DB-841A-51BE48F4D1A6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5" name="Freeform 58">
              <a:extLst>
                <a:ext uri="{FF2B5EF4-FFF2-40B4-BE49-F238E27FC236}">
                  <a16:creationId xmlns:a16="http://schemas.microsoft.com/office/drawing/2014/main" id="{183C13C0-7D34-4ECE-8CEE-5D9B64B2CB7D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6" name="Freeform 59">
              <a:extLst>
                <a:ext uri="{FF2B5EF4-FFF2-40B4-BE49-F238E27FC236}">
                  <a16:creationId xmlns:a16="http://schemas.microsoft.com/office/drawing/2014/main" id="{BF38A741-6388-4F8E-9E00-D2C4B6D3DFA3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7" name="Freeform 61">
              <a:extLst>
                <a:ext uri="{FF2B5EF4-FFF2-40B4-BE49-F238E27FC236}">
                  <a16:creationId xmlns:a16="http://schemas.microsoft.com/office/drawing/2014/main" id="{0F2F346D-D271-4F2C-9374-8466FE93C86C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0ED96CEC-C308-4EDA-9D0A-C7ADC6C59D0C}"/>
              </a:ext>
            </a:extLst>
          </p:cNvPr>
          <p:cNvGrpSpPr/>
          <p:nvPr/>
        </p:nvGrpSpPr>
        <p:grpSpPr>
          <a:xfrm>
            <a:off x="11398381" y="5661949"/>
            <a:ext cx="541867" cy="1085851"/>
            <a:chOff x="4420939" y="-1343099"/>
            <a:chExt cx="406400" cy="814388"/>
          </a:xfrm>
          <a:solidFill>
            <a:schemeClr val="bg1"/>
          </a:solidFill>
        </p:grpSpPr>
        <p:sp>
          <p:nvSpPr>
            <p:cNvPr id="29" name="Freeform 43">
              <a:extLst>
                <a:ext uri="{FF2B5EF4-FFF2-40B4-BE49-F238E27FC236}">
                  <a16:creationId xmlns:a16="http://schemas.microsoft.com/office/drawing/2014/main" id="{8F1738E0-A6A4-4B6D-83B1-711D25758FFA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6456C2E6-CCD0-4CDF-B0FC-9C499277B2D5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  <a:grpFill/>
          </p:grpSpPr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C5EFD57A-AE71-4E37-B96F-7E52D7673B9F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BF1C59A7-B13D-480E-9BFF-872DB070396A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id="{04BCA759-8912-424B-886B-731A0B755B8D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1C63B316-19DE-409E-81D0-7E4BC7D2EBB3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159522D2-02C8-4B18-AD13-69A425DF068F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AE288914-A8FC-47A0-8082-B2C9872EC787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7" name="Freeform 34">
                <a:extLst>
                  <a:ext uri="{FF2B5EF4-FFF2-40B4-BE49-F238E27FC236}">
                    <a16:creationId xmlns:a16="http://schemas.microsoft.com/office/drawing/2014/main" id="{E13645AA-5A16-4CA6-9A18-D23D8C708A8D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8" name="Freeform 35">
                <a:extLst>
                  <a:ext uri="{FF2B5EF4-FFF2-40B4-BE49-F238E27FC236}">
                    <a16:creationId xmlns:a16="http://schemas.microsoft.com/office/drawing/2014/main" id="{3E60DDC0-68EE-4888-84C9-F28D1D781C64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FEC558A7-F961-4755-BD51-F0505E550A34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E873E6A7-3318-4727-8089-23A912CBEA06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1" name="Freeform 41">
                <a:extLst>
                  <a:ext uri="{FF2B5EF4-FFF2-40B4-BE49-F238E27FC236}">
                    <a16:creationId xmlns:a16="http://schemas.microsoft.com/office/drawing/2014/main" id="{A91511A4-9683-454C-972B-B1649D201EE0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2" name="Freeform 42">
                <a:extLst>
                  <a:ext uri="{FF2B5EF4-FFF2-40B4-BE49-F238E27FC236}">
                    <a16:creationId xmlns:a16="http://schemas.microsoft.com/office/drawing/2014/main" id="{1ACFD14A-3B56-4766-9E11-9D953C48C222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3" name="Freeform 44">
                <a:extLst>
                  <a:ext uri="{FF2B5EF4-FFF2-40B4-BE49-F238E27FC236}">
                    <a16:creationId xmlns:a16="http://schemas.microsoft.com/office/drawing/2014/main" id="{88D8EE7B-1012-44B2-BB24-9F23F027CB1F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DB023616-BBB4-408E-A344-AF4D4A043E31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5" name="Freeform 52">
                <a:extLst>
                  <a:ext uri="{FF2B5EF4-FFF2-40B4-BE49-F238E27FC236}">
                    <a16:creationId xmlns:a16="http://schemas.microsoft.com/office/drawing/2014/main" id="{D53BB536-02CA-45A8-9AAA-3FD6904E7C61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6" name="Freeform 56">
                <a:extLst>
                  <a:ext uri="{FF2B5EF4-FFF2-40B4-BE49-F238E27FC236}">
                    <a16:creationId xmlns:a16="http://schemas.microsoft.com/office/drawing/2014/main" id="{765443E6-5744-4D35-8436-02C7FB1EF8C8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7" name="Freeform 57">
                <a:extLst>
                  <a:ext uri="{FF2B5EF4-FFF2-40B4-BE49-F238E27FC236}">
                    <a16:creationId xmlns:a16="http://schemas.microsoft.com/office/drawing/2014/main" id="{3572FFC2-50A4-40EB-911C-890138062713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8" name="Freeform 60">
                <a:extLst>
                  <a:ext uri="{FF2B5EF4-FFF2-40B4-BE49-F238E27FC236}">
                    <a16:creationId xmlns:a16="http://schemas.microsoft.com/office/drawing/2014/main" id="{820EAF3E-63DF-44E4-AF9C-525C2371579B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49" name="Freeform 62">
                <a:extLst>
                  <a:ext uri="{FF2B5EF4-FFF2-40B4-BE49-F238E27FC236}">
                    <a16:creationId xmlns:a16="http://schemas.microsoft.com/office/drawing/2014/main" id="{81DC2531-AE7E-426B-B7DC-435B17113861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4A72885E-3308-4C2A-8748-3B84A259069C}"/>
              </a:ext>
            </a:extLst>
          </p:cNvPr>
          <p:cNvCxnSpPr/>
          <p:nvPr/>
        </p:nvCxnSpPr>
        <p:spPr>
          <a:xfrm flipV="1">
            <a:off x="906100" y="6730868"/>
            <a:ext cx="10324264" cy="309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7"/>
          <p:cNvSpPr txBox="1"/>
          <p:nvPr/>
        </p:nvSpPr>
        <p:spPr>
          <a:xfrm>
            <a:off x="911424" y="4129217"/>
            <a:ext cx="3216000" cy="480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 Placeholder 17"/>
          <p:cNvSpPr txBox="1"/>
          <p:nvPr/>
        </p:nvSpPr>
        <p:spPr>
          <a:xfrm>
            <a:off x="4488000" y="4129217"/>
            <a:ext cx="3216000" cy="480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 Placeholder 17"/>
          <p:cNvSpPr txBox="1"/>
          <p:nvPr/>
        </p:nvSpPr>
        <p:spPr>
          <a:xfrm>
            <a:off x="8064576" y="4129217"/>
            <a:ext cx="3216000" cy="480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FC2632A-1C67-25A9-36BE-C97C74CC7A2B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1424" y="1562121"/>
            <a:ext cx="3215787" cy="2391225"/>
          </a:xfr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92C9B2B-D167-A850-BAE6-8E0FEB9C465D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8107" y="1562121"/>
            <a:ext cx="3215787" cy="2391225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84C907A-724F-D487-936C-4CB2C99B982C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64789" y="1562121"/>
            <a:ext cx="3215787" cy="239122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2C7A81-CA0D-D568-0D8D-3FFA085AF203}"/>
              </a:ext>
            </a:extLst>
          </p:cNvPr>
          <p:cNvSpPr txBox="1"/>
          <p:nvPr/>
        </p:nvSpPr>
        <p:spPr>
          <a:xfrm>
            <a:off x="77876" y="6936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19107B-FC1E-3947-A2B7-5177ADC660DC}"/>
              </a:ext>
            </a:extLst>
          </p:cNvPr>
          <p:cNvSpPr txBox="1"/>
          <p:nvPr/>
        </p:nvSpPr>
        <p:spPr>
          <a:xfrm>
            <a:off x="911209" y="4072976"/>
            <a:ext cx="3216001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E9CDC8-A340-BD50-8014-3261DFB2F0C1}"/>
              </a:ext>
            </a:extLst>
          </p:cNvPr>
          <p:cNvSpPr txBox="1"/>
          <p:nvPr/>
        </p:nvSpPr>
        <p:spPr>
          <a:xfrm>
            <a:off x="4482342" y="4072976"/>
            <a:ext cx="3216001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4FC31B-E4C9-33AF-F1B2-1B34752428F8}"/>
              </a:ext>
            </a:extLst>
          </p:cNvPr>
          <p:cNvSpPr txBox="1"/>
          <p:nvPr/>
        </p:nvSpPr>
        <p:spPr>
          <a:xfrm>
            <a:off x="8053475" y="4072976"/>
            <a:ext cx="3216001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862CF-8ED0-5464-E20A-64F9CDD45BDC}"/>
              </a:ext>
            </a:extLst>
          </p:cNvPr>
          <p:cNvSpPr txBox="1"/>
          <p:nvPr/>
        </p:nvSpPr>
        <p:spPr>
          <a:xfrm>
            <a:off x="734426" y="4726022"/>
            <a:ext cx="3569565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E85E8D-250D-CF2E-3E67-7E5642983A8B}"/>
              </a:ext>
            </a:extLst>
          </p:cNvPr>
          <p:cNvSpPr txBox="1"/>
          <p:nvPr/>
        </p:nvSpPr>
        <p:spPr>
          <a:xfrm>
            <a:off x="4311218" y="4726022"/>
            <a:ext cx="3569565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AE6A82-4C4E-820C-FDA6-28B446487746}"/>
              </a:ext>
            </a:extLst>
          </p:cNvPr>
          <p:cNvSpPr txBox="1"/>
          <p:nvPr/>
        </p:nvSpPr>
        <p:spPr>
          <a:xfrm>
            <a:off x="7888009" y="4726022"/>
            <a:ext cx="3569565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chemeClr val="bg1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8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AE9290D-5FDD-19F0-CB62-2E9DE90B9650}"/>
              </a:ext>
            </a:extLst>
          </p:cNvPr>
          <p:cNvGrpSpPr/>
          <p:nvPr/>
        </p:nvGrpSpPr>
        <p:grpSpPr>
          <a:xfrm>
            <a:off x="527381" y="3375784"/>
            <a:ext cx="11233248" cy="576000"/>
            <a:chOff x="527381" y="3375784"/>
            <a:chExt cx="11233248" cy="576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527381" y="3663784"/>
              <a:ext cx="11233248" cy="0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직사각형 1"/>
            <p:cNvSpPr/>
            <p:nvPr/>
          </p:nvSpPr>
          <p:spPr>
            <a:xfrm>
              <a:off x="1087603" y="3375784"/>
              <a:ext cx="1680000" cy="576000"/>
            </a:xfrm>
            <a:prstGeom prst="rect">
              <a:avLst/>
            </a:prstGeom>
            <a:solidFill>
              <a:srgbClr val="797B4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2016</a:t>
              </a:r>
              <a:endParaRPr lang="ko-KR" altLang="en-US" sz="24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5" name="직사각형 1"/>
            <p:cNvSpPr/>
            <p:nvPr/>
          </p:nvSpPr>
          <p:spPr>
            <a:xfrm>
              <a:off x="3177707" y="3375784"/>
              <a:ext cx="1680000" cy="576000"/>
            </a:xfrm>
            <a:prstGeom prst="rect">
              <a:avLst/>
            </a:prstGeom>
            <a:solidFill>
              <a:srgbClr val="797B4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2018</a:t>
              </a:r>
              <a:endParaRPr lang="ko-KR" altLang="en-US" sz="24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6" name="직사각형 1"/>
            <p:cNvSpPr/>
            <p:nvPr/>
          </p:nvSpPr>
          <p:spPr>
            <a:xfrm>
              <a:off x="5267811" y="3375784"/>
              <a:ext cx="1680000" cy="576000"/>
            </a:xfrm>
            <a:prstGeom prst="rect">
              <a:avLst/>
            </a:prstGeom>
            <a:solidFill>
              <a:srgbClr val="797B4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2020</a:t>
              </a:r>
              <a:endParaRPr lang="ko-KR" altLang="en-US" sz="24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7" name="직사각형 1"/>
            <p:cNvSpPr/>
            <p:nvPr/>
          </p:nvSpPr>
          <p:spPr>
            <a:xfrm>
              <a:off x="7357915" y="3375784"/>
              <a:ext cx="1680000" cy="576000"/>
            </a:xfrm>
            <a:prstGeom prst="rect">
              <a:avLst/>
            </a:prstGeom>
            <a:solidFill>
              <a:srgbClr val="797B4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2022</a:t>
              </a:r>
              <a:endParaRPr lang="ko-KR" altLang="en-US" sz="24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8" name="직사각형 1"/>
            <p:cNvSpPr/>
            <p:nvPr/>
          </p:nvSpPr>
          <p:spPr>
            <a:xfrm>
              <a:off x="9399484" y="3375784"/>
              <a:ext cx="1680000" cy="576000"/>
            </a:xfrm>
            <a:prstGeom prst="rect">
              <a:avLst/>
            </a:prstGeom>
            <a:solidFill>
              <a:srgbClr val="797B4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bg1"/>
                  </a:solidFill>
                  <a:cs typeface="B Titr" panose="00000700000000000000" pitchFamily="2" charset="-78"/>
                </a:rPr>
                <a:t>2023</a:t>
              </a:r>
              <a:endParaRPr lang="ko-KR" altLang="en-US" sz="2400" b="1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27" name="Oval 21"/>
          <p:cNvSpPr>
            <a:spLocks noChangeAspect="1"/>
          </p:cNvSpPr>
          <p:nvPr/>
        </p:nvSpPr>
        <p:spPr>
          <a:xfrm>
            <a:off x="5840687" y="2419034"/>
            <a:ext cx="518847" cy="52318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Rectangle 9"/>
          <p:cNvSpPr/>
          <p:nvPr/>
        </p:nvSpPr>
        <p:spPr>
          <a:xfrm>
            <a:off x="7899887" y="2447118"/>
            <a:ext cx="510368" cy="477749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Donut 24"/>
          <p:cNvSpPr/>
          <p:nvPr/>
        </p:nvSpPr>
        <p:spPr>
          <a:xfrm>
            <a:off x="9950612" y="2368845"/>
            <a:ext cx="599489" cy="604369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0" name="Rounded Rectangle 27"/>
          <p:cNvSpPr/>
          <p:nvPr/>
        </p:nvSpPr>
        <p:spPr>
          <a:xfrm>
            <a:off x="3732480" y="2472811"/>
            <a:ext cx="567853" cy="43618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583145" y="2428132"/>
            <a:ext cx="608983" cy="52554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B3A7C-A31A-3B7B-4728-2ED71C2BD91A}"/>
              </a:ext>
            </a:extLst>
          </p:cNvPr>
          <p:cNvSpPr txBox="1"/>
          <p:nvPr/>
        </p:nvSpPr>
        <p:spPr>
          <a:xfrm>
            <a:off x="77876" y="11000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6D46E1-3FD3-7C67-C950-14ABE0657D43}"/>
              </a:ext>
            </a:extLst>
          </p:cNvPr>
          <p:cNvSpPr txBox="1"/>
          <p:nvPr/>
        </p:nvSpPr>
        <p:spPr>
          <a:xfrm>
            <a:off x="675912" y="3969225"/>
            <a:ext cx="2423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6F2DAB-6D08-4110-88E4-CD94F5A7C556}"/>
              </a:ext>
            </a:extLst>
          </p:cNvPr>
          <p:cNvSpPr txBox="1"/>
          <p:nvPr/>
        </p:nvSpPr>
        <p:spPr>
          <a:xfrm>
            <a:off x="2804682" y="3969225"/>
            <a:ext cx="2423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A01E7A-C51B-5D2C-D14D-B5D9B32E0DA3}"/>
              </a:ext>
            </a:extLst>
          </p:cNvPr>
          <p:cNvSpPr txBox="1"/>
          <p:nvPr/>
        </p:nvSpPr>
        <p:spPr>
          <a:xfrm>
            <a:off x="4835100" y="3969225"/>
            <a:ext cx="2423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FD5793-5199-F660-2CA6-FFA25FE2BB65}"/>
              </a:ext>
            </a:extLst>
          </p:cNvPr>
          <p:cNvSpPr txBox="1"/>
          <p:nvPr/>
        </p:nvSpPr>
        <p:spPr>
          <a:xfrm>
            <a:off x="6963870" y="3969225"/>
            <a:ext cx="2423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52F450-61E5-B09D-AD2D-AA27D98A026D}"/>
              </a:ext>
            </a:extLst>
          </p:cNvPr>
          <p:cNvSpPr txBox="1"/>
          <p:nvPr/>
        </p:nvSpPr>
        <p:spPr>
          <a:xfrm>
            <a:off x="9027760" y="3969225"/>
            <a:ext cx="2423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B01834-457D-27D6-1FAF-0648113EE658}"/>
              </a:ext>
            </a:extLst>
          </p:cNvPr>
          <p:cNvSpPr txBox="1"/>
          <p:nvPr/>
        </p:nvSpPr>
        <p:spPr>
          <a:xfrm>
            <a:off x="1175155" y="4695961"/>
            <a:ext cx="999744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441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2" grpId="0"/>
      <p:bldP spid="3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E21403F8-A5D6-ACD0-6D16-DC0773AAB1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B4F44462-F95A-C799-E9C7-F98429FCC450}"/>
              </a:ext>
            </a:extLst>
          </p:cNvPr>
          <p:cNvSpPr/>
          <p:nvPr/>
        </p:nvSpPr>
        <p:spPr>
          <a:xfrm>
            <a:off x="0" y="1919346"/>
            <a:ext cx="12192000" cy="301930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B2C9BEA-3D8B-881D-10F3-DA2427FF5209}"/>
              </a:ext>
            </a:extLst>
          </p:cNvPr>
          <p:cNvSpPr/>
          <p:nvPr/>
        </p:nvSpPr>
        <p:spPr>
          <a:xfrm>
            <a:off x="0" y="2149062"/>
            <a:ext cx="12192000" cy="2559877"/>
          </a:xfrm>
          <a:prstGeom prst="rect">
            <a:avLst/>
          </a:prstGeom>
          <a:solidFill>
            <a:srgbClr val="797B4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grpSp>
        <p:nvGrpSpPr>
          <p:cNvPr id="53" name="Grupo 10">
            <a:extLst>
              <a:ext uri="{FF2B5EF4-FFF2-40B4-BE49-F238E27FC236}">
                <a16:creationId xmlns:a16="http://schemas.microsoft.com/office/drawing/2014/main" id="{7591DE53-8201-5C07-07B4-DD74865FBB30}"/>
              </a:ext>
            </a:extLst>
          </p:cNvPr>
          <p:cNvGrpSpPr/>
          <p:nvPr/>
        </p:nvGrpSpPr>
        <p:grpSpPr>
          <a:xfrm>
            <a:off x="239350" y="3470573"/>
            <a:ext cx="565151" cy="1085851"/>
            <a:chOff x="4005014" y="-1343099"/>
            <a:chExt cx="423863" cy="814388"/>
          </a:xfrm>
          <a:solidFill>
            <a:schemeClr val="bg1"/>
          </a:solidFill>
        </p:grpSpPr>
        <p:sp>
          <p:nvSpPr>
            <p:cNvPr id="54" name="Freeform 23">
              <a:extLst>
                <a:ext uri="{FF2B5EF4-FFF2-40B4-BE49-F238E27FC236}">
                  <a16:creationId xmlns:a16="http://schemas.microsoft.com/office/drawing/2014/main" id="{5ECD740C-F426-BC15-D193-1D39294193AB}"/>
                </a:ext>
              </a:extLst>
            </p:cNvPr>
            <p:cNvSpPr/>
            <p:nvPr/>
          </p:nvSpPr>
          <p:spPr bwMode="auto">
            <a:xfrm>
              <a:off x="4068514" y="-843036"/>
              <a:ext cx="98425" cy="63500"/>
            </a:xfrm>
            <a:custGeom>
              <a:avLst/>
              <a:gdLst>
                <a:gd name="T0" fmla="*/ 23 w 25"/>
                <a:gd name="T1" fmla="*/ 16 h 16"/>
                <a:gd name="T2" fmla="*/ 0 w 25"/>
                <a:gd name="T3" fmla="*/ 7 h 16"/>
                <a:gd name="T4" fmla="*/ 3 w 25"/>
                <a:gd name="T5" fmla="*/ 0 h 16"/>
                <a:gd name="T6" fmla="*/ 25 w 25"/>
                <a:gd name="T7" fmla="*/ 8 h 16"/>
                <a:gd name="T8" fmla="*/ 23 w 2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3" y="16"/>
                  </a:moveTo>
                  <a:cubicBezTo>
                    <a:pt x="15" y="13"/>
                    <a:pt x="8" y="10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10" y="3"/>
                    <a:pt x="18" y="5"/>
                    <a:pt x="25" y="8"/>
                  </a:cubicBezTo>
                  <a:cubicBezTo>
                    <a:pt x="25" y="11"/>
                    <a:pt x="24" y="13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18697A84-8867-2A0F-285F-9AEFAFA9234D}"/>
                </a:ext>
              </a:extLst>
            </p:cNvPr>
            <p:cNvSpPr/>
            <p:nvPr/>
          </p:nvSpPr>
          <p:spPr bwMode="auto">
            <a:xfrm>
              <a:off x="4127252" y="-1171649"/>
              <a:ext cx="100012" cy="79375"/>
            </a:xfrm>
            <a:custGeom>
              <a:avLst/>
              <a:gdLst>
                <a:gd name="T0" fmla="*/ 0 w 25"/>
                <a:gd name="T1" fmla="*/ 12 h 20"/>
                <a:gd name="T2" fmla="*/ 21 w 25"/>
                <a:gd name="T3" fmla="*/ 0 h 20"/>
                <a:gd name="T4" fmla="*/ 25 w 25"/>
                <a:gd name="T5" fmla="*/ 7 h 20"/>
                <a:gd name="T6" fmla="*/ 4 w 25"/>
                <a:gd name="T7" fmla="*/ 20 h 20"/>
                <a:gd name="T8" fmla="*/ 0 w 25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0" y="12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3"/>
                    <a:pt x="23" y="5"/>
                    <a:pt x="25" y="7"/>
                  </a:cubicBezTo>
                  <a:cubicBezTo>
                    <a:pt x="18" y="11"/>
                    <a:pt x="11" y="15"/>
                    <a:pt x="4" y="20"/>
                  </a:cubicBezTo>
                  <a:cubicBezTo>
                    <a:pt x="2" y="17"/>
                    <a:pt x="1" y="14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id="{F458662A-D67C-A1B5-C8E3-2CE426674396}"/>
                </a:ext>
              </a:extLst>
            </p:cNvPr>
            <p:cNvSpPr/>
            <p:nvPr/>
          </p:nvSpPr>
          <p:spPr bwMode="auto">
            <a:xfrm>
              <a:off x="4330452" y="-747786"/>
              <a:ext cx="98425" cy="103188"/>
            </a:xfrm>
            <a:custGeom>
              <a:avLst/>
              <a:gdLst>
                <a:gd name="T0" fmla="*/ 25 w 25"/>
                <a:gd name="T1" fmla="*/ 8 h 26"/>
                <a:gd name="T2" fmla="*/ 1 w 25"/>
                <a:gd name="T3" fmla="*/ 26 h 26"/>
                <a:gd name="T4" fmla="*/ 18 w 25"/>
                <a:gd name="T5" fmla="*/ 0 h 26"/>
                <a:gd name="T6" fmla="*/ 25 w 25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25" y="8"/>
                  </a:moveTo>
                  <a:cubicBezTo>
                    <a:pt x="18" y="13"/>
                    <a:pt x="11" y="18"/>
                    <a:pt x="1" y="26"/>
                  </a:cubicBezTo>
                  <a:cubicBezTo>
                    <a:pt x="0" y="6"/>
                    <a:pt x="4" y="0"/>
                    <a:pt x="18" y="0"/>
                  </a:cubicBezTo>
                  <a:cubicBezTo>
                    <a:pt x="20" y="3"/>
                    <a:pt x="22" y="5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B91C72A1-5F03-A15B-B193-A5919BAF2DFD}"/>
                </a:ext>
              </a:extLst>
            </p:cNvPr>
            <p:cNvSpPr/>
            <p:nvPr/>
          </p:nvSpPr>
          <p:spPr bwMode="auto">
            <a:xfrm>
              <a:off x="4155827" y="-719211"/>
              <a:ext cx="98425" cy="63500"/>
            </a:xfrm>
            <a:custGeom>
              <a:avLst/>
              <a:gdLst>
                <a:gd name="T0" fmla="*/ 25 w 25"/>
                <a:gd name="T1" fmla="*/ 11 h 16"/>
                <a:gd name="T2" fmla="*/ 0 w 25"/>
                <a:gd name="T3" fmla="*/ 16 h 16"/>
                <a:gd name="T4" fmla="*/ 24 w 25"/>
                <a:gd name="T5" fmla="*/ 6 h 16"/>
                <a:gd name="T6" fmla="*/ 25 w 25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6">
                  <a:moveTo>
                    <a:pt x="25" y="11"/>
                  </a:moveTo>
                  <a:cubicBezTo>
                    <a:pt x="17" y="12"/>
                    <a:pt x="9" y="14"/>
                    <a:pt x="0" y="16"/>
                  </a:cubicBezTo>
                  <a:cubicBezTo>
                    <a:pt x="4" y="2"/>
                    <a:pt x="11" y="0"/>
                    <a:pt x="24" y="6"/>
                  </a:cubicBezTo>
                  <a:cubicBezTo>
                    <a:pt x="24" y="8"/>
                    <a:pt x="24" y="9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D57F8D48-9124-DE9E-6A81-3D0B71412B19}"/>
                </a:ext>
              </a:extLst>
            </p:cNvPr>
            <p:cNvSpPr/>
            <p:nvPr/>
          </p:nvSpPr>
          <p:spPr bwMode="auto">
            <a:xfrm>
              <a:off x="4012952" y="-1108149"/>
              <a:ext cx="90487" cy="90488"/>
            </a:xfrm>
            <a:custGeom>
              <a:avLst/>
              <a:gdLst>
                <a:gd name="T0" fmla="*/ 6 w 23"/>
                <a:gd name="T1" fmla="*/ 0 h 23"/>
                <a:gd name="T2" fmla="*/ 23 w 23"/>
                <a:gd name="T3" fmla="*/ 17 h 23"/>
                <a:gd name="T4" fmla="*/ 18 w 23"/>
                <a:gd name="T5" fmla="*/ 23 h 23"/>
                <a:gd name="T6" fmla="*/ 0 w 23"/>
                <a:gd name="T7" fmla="*/ 7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12" y="6"/>
                    <a:pt x="18" y="11"/>
                    <a:pt x="23" y="17"/>
                  </a:cubicBezTo>
                  <a:cubicBezTo>
                    <a:pt x="21" y="19"/>
                    <a:pt x="20" y="21"/>
                    <a:pt x="18" y="23"/>
                  </a:cubicBezTo>
                  <a:cubicBezTo>
                    <a:pt x="12" y="17"/>
                    <a:pt x="6" y="12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id="{BA9C5F09-F77B-BA48-C48E-EBAC1837E76C}"/>
                </a:ext>
              </a:extLst>
            </p:cNvPr>
            <p:cNvSpPr/>
            <p:nvPr/>
          </p:nvSpPr>
          <p:spPr bwMode="auto">
            <a:xfrm>
              <a:off x="4214564" y="-663649"/>
              <a:ext cx="95250" cy="71438"/>
            </a:xfrm>
            <a:custGeom>
              <a:avLst/>
              <a:gdLst>
                <a:gd name="T0" fmla="*/ 24 w 24"/>
                <a:gd name="T1" fmla="*/ 7 h 18"/>
                <a:gd name="T2" fmla="*/ 0 w 24"/>
                <a:gd name="T3" fmla="*/ 18 h 18"/>
                <a:gd name="T4" fmla="*/ 23 w 24"/>
                <a:gd name="T5" fmla="*/ 3 h 18"/>
                <a:gd name="T6" fmla="*/ 24 w 24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24" y="7"/>
                  </a:moveTo>
                  <a:cubicBezTo>
                    <a:pt x="17" y="10"/>
                    <a:pt x="10" y="14"/>
                    <a:pt x="0" y="18"/>
                  </a:cubicBezTo>
                  <a:cubicBezTo>
                    <a:pt x="5" y="2"/>
                    <a:pt x="8" y="0"/>
                    <a:pt x="23" y="3"/>
                  </a:cubicBezTo>
                  <a:cubicBezTo>
                    <a:pt x="23" y="4"/>
                    <a:pt x="24" y="6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0" name="Freeform 39">
              <a:extLst>
                <a:ext uri="{FF2B5EF4-FFF2-40B4-BE49-F238E27FC236}">
                  <a16:creationId xmlns:a16="http://schemas.microsoft.com/office/drawing/2014/main" id="{330FA804-DDC5-9673-5776-6A7259338245}"/>
                </a:ext>
              </a:extLst>
            </p:cNvPr>
            <p:cNvSpPr/>
            <p:nvPr/>
          </p:nvSpPr>
          <p:spPr bwMode="auto">
            <a:xfrm>
              <a:off x="4020889" y="-1197049"/>
              <a:ext cx="82550" cy="92075"/>
            </a:xfrm>
            <a:custGeom>
              <a:avLst/>
              <a:gdLst>
                <a:gd name="T0" fmla="*/ 15 w 21"/>
                <a:gd name="T1" fmla="*/ 23 h 23"/>
                <a:gd name="T2" fmla="*/ 0 w 21"/>
                <a:gd name="T3" fmla="*/ 5 h 23"/>
                <a:gd name="T4" fmla="*/ 5 w 21"/>
                <a:gd name="T5" fmla="*/ 0 h 23"/>
                <a:gd name="T6" fmla="*/ 21 w 21"/>
                <a:gd name="T7" fmla="*/ 17 h 23"/>
                <a:gd name="T8" fmla="*/ 15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23"/>
                  </a:moveTo>
                  <a:cubicBezTo>
                    <a:pt x="10" y="17"/>
                    <a:pt x="5" y="11"/>
                    <a:pt x="0" y="5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11" y="6"/>
                    <a:pt x="16" y="11"/>
                    <a:pt x="21" y="17"/>
                  </a:cubicBezTo>
                  <a:cubicBezTo>
                    <a:pt x="19" y="19"/>
                    <a:pt x="17" y="21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688E48D5-F9F1-8BCC-FC0A-9F562B893FC3}"/>
                </a:ext>
              </a:extLst>
            </p:cNvPr>
            <p:cNvSpPr/>
            <p:nvPr/>
          </p:nvSpPr>
          <p:spPr bwMode="auto">
            <a:xfrm>
              <a:off x="4155827" y="-970036"/>
              <a:ext cx="82550" cy="95250"/>
            </a:xfrm>
            <a:custGeom>
              <a:avLst/>
              <a:gdLst>
                <a:gd name="T0" fmla="*/ 0 w 21"/>
                <a:gd name="T1" fmla="*/ 19 h 24"/>
                <a:gd name="T2" fmla="*/ 15 w 21"/>
                <a:gd name="T3" fmla="*/ 0 h 24"/>
                <a:gd name="T4" fmla="*/ 21 w 21"/>
                <a:gd name="T5" fmla="*/ 4 h 24"/>
                <a:gd name="T6" fmla="*/ 7 w 21"/>
                <a:gd name="T7" fmla="*/ 24 h 24"/>
                <a:gd name="T8" fmla="*/ 0 w 2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19"/>
                  </a:moveTo>
                  <a:cubicBezTo>
                    <a:pt x="5" y="13"/>
                    <a:pt x="10" y="6"/>
                    <a:pt x="15" y="0"/>
                  </a:cubicBezTo>
                  <a:cubicBezTo>
                    <a:pt x="17" y="1"/>
                    <a:pt x="19" y="3"/>
                    <a:pt x="21" y="4"/>
                  </a:cubicBezTo>
                  <a:cubicBezTo>
                    <a:pt x="16" y="11"/>
                    <a:pt x="12" y="18"/>
                    <a:pt x="7" y="24"/>
                  </a:cubicBezTo>
                  <a:cubicBezTo>
                    <a:pt x="5" y="22"/>
                    <a:pt x="3" y="21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2" name="Freeform 45">
              <a:extLst>
                <a:ext uri="{FF2B5EF4-FFF2-40B4-BE49-F238E27FC236}">
                  <a16:creationId xmlns:a16="http://schemas.microsoft.com/office/drawing/2014/main" id="{3DC968EB-2C5D-82DD-E98B-8C65B62E9F75}"/>
                </a:ext>
              </a:extLst>
            </p:cNvPr>
            <p:cNvSpPr/>
            <p:nvPr/>
          </p:nvSpPr>
          <p:spPr bwMode="auto">
            <a:xfrm>
              <a:off x="4036764" y="-930349"/>
              <a:ext cx="98425" cy="76200"/>
            </a:xfrm>
            <a:custGeom>
              <a:avLst/>
              <a:gdLst>
                <a:gd name="T0" fmla="*/ 22 w 25"/>
                <a:gd name="T1" fmla="*/ 19 h 19"/>
                <a:gd name="T2" fmla="*/ 0 w 25"/>
                <a:gd name="T3" fmla="*/ 8 h 19"/>
                <a:gd name="T4" fmla="*/ 25 w 25"/>
                <a:gd name="T5" fmla="*/ 13 h 19"/>
                <a:gd name="T6" fmla="*/ 22 w 2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9">
                  <a:moveTo>
                    <a:pt x="22" y="19"/>
                  </a:moveTo>
                  <a:cubicBezTo>
                    <a:pt x="14" y="15"/>
                    <a:pt x="7" y="12"/>
                    <a:pt x="0" y="8"/>
                  </a:cubicBezTo>
                  <a:cubicBezTo>
                    <a:pt x="13" y="0"/>
                    <a:pt x="19" y="6"/>
                    <a:pt x="25" y="13"/>
                  </a:cubicBezTo>
                  <a:cubicBezTo>
                    <a:pt x="24" y="15"/>
                    <a:pt x="23" y="17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3" name="Freeform 46">
              <a:extLst>
                <a:ext uri="{FF2B5EF4-FFF2-40B4-BE49-F238E27FC236}">
                  <a16:creationId xmlns:a16="http://schemas.microsoft.com/office/drawing/2014/main" id="{64056E6B-72D6-705C-7273-34795F538A48}"/>
                </a:ext>
              </a:extLst>
            </p:cNvPr>
            <p:cNvSpPr/>
            <p:nvPr/>
          </p:nvSpPr>
          <p:spPr bwMode="auto">
            <a:xfrm>
              <a:off x="4190752" y="-901774"/>
              <a:ext cx="71437" cy="98425"/>
            </a:xfrm>
            <a:custGeom>
              <a:avLst/>
              <a:gdLst>
                <a:gd name="T0" fmla="*/ 18 w 18"/>
                <a:gd name="T1" fmla="*/ 5 h 25"/>
                <a:gd name="T2" fmla="*/ 6 w 18"/>
                <a:gd name="T3" fmla="*/ 25 h 25"/>
                <a:gd name="T4" fmla="*/ 0 w 18"/>
                <a:gd name="T5" fmla="*/ 22 h 25"/>
                <a:gd name="T6" fmla="*/ 11 w 18"/>
                <a:gd name="T7" fmla="*/ 0 h 25"/>
                <a:gd name="T8" fmla="*/ 18 w 1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5"/>
                  </a:moveTo>
                  <a:cubicBezTo>
                    <a:pt x="14" y="11"/>
                    <a:pt x="10" y="18"/>
                    <a:pt x="6" y="25"/>
                  </a:cubicBezTo>
                  <a:cubicBezTo>
                    <a:pt x="4" y="24"/>
                    <a:pt x="2" y="23"/>
                    <a:pt x="0" y="22"/>
                  </a:cubicBezTo>
                  <a:cubicBezTo>
                    <a:pt x="4" y="15"/>
                    <a:pt x="7" y="8"/>
                    <a:pt x="11" y="0"/>
                  </a:cubicBezTo>
                  <a:cubicBezTo>
                    <a:pt x="13" y="2"/>
                    <a:pt x="16" y="3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id="{43D21F41-3652-3056-74F0-D49E7137CBCA}"/>
                </a:ext>
              </a:extLst>
            </p:cNvPr>
            <p:cNvSpPr/>
            <p:nvPr/>
          </p:nvSpPr>
          <p:spPr bwMode="auto">
            <a:xfrm>
              <a:off x="4227264" y="-838274"/>
              <a:ext cx="79375" cy="87313"/>
            </a:xfrm>
            <a:custGeom>
              <a:avLst/>
              <a:gdLst>
                <a:gd name="T0" fmla="*/ 20 w 20"/>
                <a:gd name="T1" fmla="*/ 3 h 22"/>
                <a:gd name="T2" fmla="*/ 6 w 20"/>
                <a:gd name="T3" fmla="*/ 22 h 22"/>
                <a:gd name="T4" fmla="*/ 16 w 20"/>
                <a:gd name="T5" fmla="*/ 0 h 22"/>
                <a:gd name="T6" fmla="*/ 20 w 20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3"/>
                  </a:moveTo>
                  <a:cubicBezTo>
                    <a:pt x="15" y="9"/>
                    <a:pt x="11" y="15"/>
                    <a:pt x="6" y="22"/>
                  </a:cubicBezTo>
                  <a:cubicBezTo>
                    <a:pt x="0" y="7"/>
                    <a:pt x="7" y="3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5" name="Freeform 48">
              <a:extLst>
                <a:ext uri="{FF2B5EF4-FFF2-40B4-BE49-F238E27FC236}">
                  <a16:creationId xmlns:a16="http://schemas.microsoft.com/office/drawing/2014/main" id="{E03E2A02-604C-AF13-D965-C89C871FC736}"/>
                </a:ext>
              </a:extLst>
            </p:cNvPr>
            <p:cNvSpPr/>
            <p:nvPr/>
          </p:nvSpPr>
          <p:spPr bwMode="auto">
            <a:xfrm>
              <a:off x="4274889" y="-790649"/>
              <a:ext cx="82550" cy="82550"/>
            </a:xfrm>
            <a:custGeom>
              <a:avLst/>
              <a:gdLst>
                <a:gd name="T0" fmla="*/ 21 w 21"/>
                <a:gd name="T1" fmla="*/ 3 h 21"/>
                <a:gd name="T2" fmla="*/ 5 w 21"/>
                <a:gd name="T3" fmla="*/ 21 h 21"/>
                <a:gd name="T4" fmla="*/ 16 w 21"/>
                <a:gd name="T5" fmla="*/ 0 h 21"/>
                <a:gd name="T6" fmla="*/ 21 w 21"/>
                <a:gd name="T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21" y="3"/>
                  </a:moveTo>
                  <a:cubicBezTo>
                    <a:pt x="15" y="9"/>
                    <a:pt x="10" y="15"/>
                    <a:pt x="5" y="21"/>
                  </a:cubicBezTo>
                  <a:cubicBezTo>
                    <a:pt x="0" y="7"/>
                    <a:pt x="6" y="2"/>
                    <a:pt x="16" y="0"/>
                  </a:cubicBezTo>
                  <a:cubicBezTo>
                    <a:pt x="18" y="1"/>
                    <a:pt x="19" y="2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5904CE24-22EF-0707-2FE9-F4DC8FFDDCE5}"/>
                </a:ext>
              </a:extLst>
            </p:cNvPr>
            <p:cNvSpPr/>
            <p:nvPr/>
          </p:nvSpPr>
          <p:spPr bwMode="auto">
            <a:xfrm>
              <a:off x="4103439" y="-758899"/>
              <a:ext cx="100012" cy="39688"/>
            </a:xfrm>
            <a:custGeom>
              <a:avLst/>
              <a:gdLst>
                <a:gd name="T0" fmla="*/ 0 w 25"/>
                <a:gd name="T1" fmla="*/ 1 h 10"/>
                <a:gd name="T2" fmla="*/ 24 w 25"/>
                <a:gd name="T3" fmla="*/ 0 h 10"/>
                <a:gd name="T4" fmla="*/ 25 w 25"/>
                <a:gd name="T5" fmla="*/ 8 h 10"/>
                <a:gd name="T6" fmla="*/ 0 w 25"/>
                <a:gd name="T7" fmla="*/ 10 h 10"/>
                <a:gd name="T8" fmla="*/ 0 w 2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0" y="1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24" y="3"/>
                    <a:pt x="24" y="5"/>
                    <a:pt x="25" y="8"/>
                  </a:cubicBezTo>
                  <a:cubicBezTo>
                    <a:pt x="17" y="8"/>
                    <a:pt x="9" y="9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E5F35E4D-24AC-F0FF-E6C4-53D6E8D45D22}"/>
                </a:ext>
              </a:extLst>
            </p:cNvPr>
            <p:cNvSpPr/>
            <p:nvPr/>
          </p:nvSpPr>
          <p:spPr bwMode="auto">
            <a:xfrm>
              <a:off x="4143127" y="-1025599"/>
              <a:ext cx="84137" cy="79375"/>
            </a:xfrm>
            <a:custGeom>
              <a:avLst/>
              <a:gdLst>
                <a:gd name="T0" fmla="*/ 4 w 21"/>
                <a:gd name="T1" fmla="*/ 20 h 20"/>
                <a:gd name="T2" fmla="*/ 17 w 21"/>
                <a:gd name="T3" fmla="*/ 0 h 20"/>
                <a:gd name="T4" fmla="*/ 21 w 21"/>
                <a:gd name="T5" fmla="*/ 3 h 20"/>
                <a:gd name="T6" fmla="*/ 4 w 21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4" y="20"/>
                  </a:moveTo>
                  <a:cubicBezTo>
                    <a:pt x="0" y="6"/>
                    <a:pt x="6" y="0"/>
                    <a:pt x="17" y="0"/>
                  </a:cubicBezTo>
                  <a:cubicBezTo>
                    <a:pt x="18" y="1"/>
                    <a:pt x="20" y="2"/>
                    <a:pt x="21" y="3"/>
                  </a:cubicBezTo>
                  <a:cubicBezTo>
                    <a:pt x="15" y="9"/>
                    <a:pt x="9" y="15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id="{8697BE89-B5ED-9F57-0A5C-10E0A24FAE01}"/>
                </a:ext>
              </a:extLst>
            </p:cNvPr>
            <p:cNvSpPr/>
            <p:nvPr/>
          </p:nvSpPr>
          <p:spPr bwMode="auto">
            <a:xfrm>
              <a:off x="4005014" y="-1009724"/>
              <a:ext cx="103187" cy="71438"/>
            </a:xfrm>
            <a:custGeom>
              <a:avLst/>
              <a:gdLst>
                <a:gd name="T0" fmla="*/ 23 w 26"/>
                <a:gd name="T1" fmla="*/ 18 h 18"/>
                <a:gd name="T2" fmla="*/ 0 w 26"/>
                <a:gd name="T3" fmla="*/ 3 h 18"/>
                <a:gd name="T4" fmla="*/ 26 w 26"/>
                <a:gd name="T5" fmla="*/ 14 h 18"/>
                <a:gd name="T6" fmla="*/ 23 w 2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8">
                  <a:moveTo>
                    <a:pt x="23" y="18"/>
                  </a:moveTo>
                  <a:cubicBezTo>
                    <a:pt x="16" y="14"/>
                    <a:pt x="10" y="9"/>
                    <a:pt x="0" y="3"/>
                  </a:cubicBezTo>
                  <a:cubicBezTo>
                    <a:pt x="17" y="0"/>
                    <a:pt x="20" y="1"/>
                    <a:pt x="26" y="14"/>
                  </a:cubicBezTo>
                  <a:cubicBezTo>
                    <a:pt x="25" y="16"/>
                    <a:pt x="24" y="17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id="{84F80159-B635-8A16-80A8-4DA6F08C9AAF}"/>
                </a:ext>
              </a:extLst>
            </p:cNvPr>
            <p:cNvSpPr/>
            <p:nvPr/>
          </p:nvSpPr>
          <p:spPr bwMode="auto">
            <a:xfrm>
              <a:off x="4032002" y="-1252611"/>
              <a:ext cx="71437" cy="76200"/>
            </a:xfrm>
            <a:custGeom>
              <a:avLst/>
              <a:gdLst>
                <a:gd name="T0" fmla="*/ 16 w 18"/>
                <a:gd name="T1" fmla="*/ 19 h 19"/>
                <a:gd name="T2" fmla="*/ 0 w 18"/>
                <a:gd name="T3" fmla="*/ 0 h 19"/>
                <a:gd name="T4" fmla="*/ 16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6" y="19"/>
                  </a:moveTo>
                  <a:cubicBezTo>
                    <a:pt x="10" y="13"/>
                    <a:pt x="5" y="7"/>
                    <a:pt x="0" y="0"/>
                  </a:cubicBezTo>
                  <a:cubicBezTo>
                    <a:pt x="16" y="0"/>
                    <a:pt x="18" y="3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id="{FBC3CEBF-1D46-79B1-92FB-AABA81B1537A}"/>
                </a:ext>
              </a:extLst>
            </p:cNvPr>
            <p:cNvSpPr/>
            <p:nvPr/>
          </p:nvSpPr>
          <p:spPr bwMode="auto">
            <a:xfrm>
              <a:off x="4325689" y="-631899"/>
              <a:ext cx="68262" cy="103188"/>
            </a:xfrm>
            <a:custGeom>
              <a:avLst/>
              <a:gdLst>
                <a:gd name="T0" fmla="*/ 0 w 17"/>
                <a:gd name="T1" fmla="*/ 22 h 26"/>
                <a:gd name="T2" fmla="*/ 10 w 17"/>
                <a:gd name="T3" fmla="*/ 0 h 26"/>
                <a:gd name="T4" fmla="*/ 17 w 17"/>
                <a:gd name="T5" fmla="*/ 3 h 26"/>
                <a:gd name="T6" fmla="*/ 8 w 17"/>
                <a:gd name="T7" fmla="*/ 26 h 26"/>
                <a:gd name="T8" fmla="*/ 0 w 1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22"/>
                  </a:moveTo>
                  <a:cubicBezTo>
                    <a:pt x="4" y="15"/>
                    <a:pt x="7" y="8"/>
                    <a:pt x="10" y="0"/>
                  </a:cubicBezTo>
                  <a:cubicBezTo>
                    <a:pt x="12" y="1"/>
                    <a:pt x="15" y="2"/>
                    <a:pt x="17" y="3"/>
                  </a:cubicBezTo>
                  <a:cubicBezTo>
                    <a:pt x="14" y="11"/>
                    <a:pt x="11" y="18"/>
                    <a:pt x="8" y="26"/>
                  </a:cubicBezTo>
                  <a:cubicBezTo>
                    <a:pt x="6" y="25"/>
                    <a:pt x="3" y="24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05F876D9-793A-9FFE-5068-DBFB25A1FA78}"/>
                </a:ext>
              </a:extLst>
            </p:cNvPr>
            <p:cNvSpPr/>
            <p:nvPr/>
          </p:nvSpPr>
          <p:spPr bwMode="auto">
            <a:xfrm>
              <a:off x="4116139" y="-1343099"/>
              <a:ext cx="66675" cy="98425"/>
            </a:xfrm>
            <a:custGeom>
              <a:avLst/>
              <a:gdLst>
                <a:gd name="T0" fmla="*/ 17 w 17"/>
                <a:gd name="T1" fmla="*/ 2 h 25"/>
                <a:gd name="T2" fmla="*/ 9 w 17"/>
                <a:gd name="T3" fmla="*/ 25 h 25"/>
                <a:gd name="T4" fmla="*/ 12 w 17"/>
                <a:gd name="T5" fmla="*/ 0 h 25"/>
                <a:gd name="T6" fmla="*/ 17 w 17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5">
                  <a:moveTo>
                    <a:pt x="17" y="2"/>
                  </a:moveTo>
                  <a:cubicBezTo>
                    <a:pt x="14" y="9"/>
                    <a:pt x="12" y="17"/>
                    <a:pt x="9" y="25"/>
                  </a:cubicBezTo>
                  <a:cubicBezTo>
                    <a:pt x="0" y="13"/>
                    <a:pt x="3" y="5"/>
                    <a:pt x="12" y="0"/>
                  </a:cubicBezTo>
                  <a:cubicBezTo>
                    <a:pt x="14" y="0"/>
                    <a:pt x="15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15C424DF-E212-4A77-3A00-AB0D11A8D544}"/>
                </a:ext>
              </a:extLst>
            </p:cNvPr>
            <p:cNvSpPr/>
            <p:nvPr/>
          </p:nvSpPr>
          <p:spPr bwMode="auto">
            <a:xfrm>
              <a:off x="4127252" y="-1100211"/>
              <a:ext cx="95250" cy="82550"/>
            </a:xfrm>
            <a:custGeom>
              <a:avLst/>
              <a:gdLst>
                <a:gd name="T0" fmla="*/ 24 w 24"/>
                <a:gd name="T1" fmla="*/ 7 h 21"/>
                <a:gd name="T2" fmla="*/ 4 w 24"/>
                <a:gd name="T3" fmla="*/ 21 h 21"/>
                <a:gd name="T4" fmla="*/ 0 w 24"/>
                <a:gd name="T5" fmla="*/ 14 h 21"/>
                <a:gd name="T6" fmla="*/ 19 w 24"/>
                <a:gd name="T7" fmla="*/ 0 h 21"/>
                <a:gd name="T8" fmla="*/ 24 w 24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24" y="7"/>
                  </a:moveTo>
                  <a:cubicBezTo>
                    <a:pt x="17" y="11"/>
                    <a:pt x="11" y="16"/>
                    <a:pt x="4" y="21"/>
                  </a:cubicBezTo>
                  <a:cubicBezTo>
                    <a:pt x="3" y="18"/>
                    <a:pt x="1" y="16"/>
                    <a:pt x="0" y="14"/>
                  </a:cubicBezTo>
                  <a:cubicBezTo>
                    <a:pt x="6" y="9"/>
                    <a:pt x="13" y="5"/>
                    <a:pt x="19" y="0"/>
                  </a:cubicBezTo>
                  <a:cubicBezTo>
                    <a:pt x="21" y="2"/>
                    <a:pt x="22" y="5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73" name="Freeform 61">
              <a:extLst>
                <a:ext uri="{FF2B5EF4-FFF2-40B4-BE49-F238E27FC236}">
                  <a16:creationId xmlns:a16="http://schemas.microsoft.com/office/drawing/2014/main" id="{E6E87AD9-5924-310B-5D82-5D15843DF920}"/>
                </a:ext>
              </a:extLst>
            </p:cNvPr>
            <p:cNvSpPr/>
            <p:nvPr/>
          </p:nvSpPr>
          <p:spPr bwMode="auto">
            <a:xfrm>
              <a:off x="4139952" y="-1244674"/>
              <a:ext cx="98425" cy="76200"/>
            </a:xfrm>
            <a:custGeom>
              <a:avLst/>
              <a:gdLst>
                <a:gd name="T0" fmla="*/ 0 w 25"/>
                <a:gd name="T1" fmla="*/ 11 h 19"/>
                <a:gd name="T2" fmla="*/ 21 w 25"/>
                <a:gd name="T3" fmla="*/ 0 h 19"/>
                <a:gd name="T4" fmla="*/ 25 w 25"/>
                <a:gd name="T5" fmla="*/ 7 h 19"/>
                <a:gd name="T6" fmla="*/ 4 w 25"/>
                <a:gd name="T7" fmla="*/ 19 h 19"/>
                <a:gd name="T8" fmla="*/ 0 w 2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0" y="11"/>
                  </a:moveTo>
                  <a:cubicBezTo>
                    <a:pt x="7" y="8"/>
                    <a:pt x="14" y="4"/>
                    <a:pt x="21" y="0"/>
                  </a:cubicBezTo>
                  <a:cubicBezTo>
                    <a:pt x="22" y="2"/>
                    <a:pt x="23" y="4"/>
                    <a:pt x="25" y="7"/>
                  </a:cubicBezTo>
                  <a:cubicBezTo>
                    <a:pt x="18" y="11"/>
                    <a:pt x="11" y="15"/>
                    <a:pt x="4" y="19"/>
                  </a:cubicBezTo>
                  <a:cubicBezTo>
                    <a:pt x="3" y="16"/>
                    <a:pt x="1" y="1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74" name="Grupo 31">
            <a:extLst>
              <a:ext uri="{FF2B5EF4-FFF2-40B4-BE49-F238E27FC236}">
                <a16:creationId xmlns:a16="http://schemas.microsoft.com/office/drawing/2014/main" id="{F257DD94-D413-302A-40AA-09C158810735}"/>
              </a:ext>
            </a:extLst>
          </p:cNvPr>
          <p:cNvGrpSpPr/>
          <p:nvPr/>
        </p:nvGrpSpPr>
        <p:grpSpPr>
          <a:xfrm>
            <a:off x="11398381" y="3332989"/>
            <a:ext cx="541867" cy="1085851"/>
            <a:chOff x="4420939" y="-1343099"/>
            <a:chExt cx="406400" cy="814388"/>
          </a:xfrm>
          <a:solidFill>
            <a:schemeClr val="bg1"/>
          </a:solidFill>
        </p:grpSpPr>
        <p:sp>
          <p:nvSpPr>
            <p:cNvPr id="75" name="Freeform 43">
              <a:extLst>
                <a:ext uri="{FF2B5EF4-FFF2-40B4-BE49-F238E27FC236}">
                  <a16:creationId xmlns:a16="http://schemas.microsoft.com/office/drawing/2014/main" id="{C1222E2A-2D35-9AA2-2A91-F995A3FA8F93}"/>
                </a:ext>
              </a:extLst>
            </p:cNvPr>
            <p:cNvSpPr/>
            <p:nvPr/>
          </p:nvSpPr>
          <p:spPr bwMode="auto">
            <a:xfrm>
              <a:off x="4655889" y="-1343099"/>
              <a:ext cx="71437" cy="111125"/>
            </a:xfrm>
            <a:custGeom>
              <a:avLst/>
              <a:gdLst>
                <a:gd name="T0" fmla="*/ 5 w 18"/>
                <a:gd name="T1" fmla="*/ 0 h 28"/>
                <a:gd name="T2" fmla="*/ 10 w 18"/>
                <a:gd name="T3" fmla="*/ 28 h 28"/>
                <a:gd name="T4" fmla="*/ 0 w 18"/>
                <a:gd name="T5" fmla="*/ 1 h 28"/>
                <a:gd name="T6" fmla="*/ 5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5" y="0"/>
                  </a:moveTo>
                  <a:cubicBezTo>
                    <a:pt x="14" y="6"/>
                    <a:pt x="18" y="13"/>
                    <a:pt x="10" y="28"/>
                  </a:cubicBezTo>
                  <a:cubicBezTo>
                    <a:pt x="6" y="17"/>
                    <a:pt x="3" y="9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grpSp>
          <p:nvGrpSpPr>
            <p:cNvPr id="76" name="Grupo 33">
              <a:extLst>
                <a:ext uri="{FF2B5EF4-FFF2-40B4-BE49-F238E27FC236}">
                  <a16:creationId xmlns:a16="http://schemas.microsoft.com/office/drawing/2014/main" id="{664104BE-3402-07E0-EFEC-10ABA3E4358A}"/>
                </a:ext>
              </a:extLst>
            </p:cNvPr>
            <p:cNvGrpSpPr/>
            <p:nvPr/>
          </p:nvGrpSpPr>
          <p:grpSpPr>
            <a:xfrm>
              <a:off x="4420939" y="-1271661"/>
              <a:ext cx="406400" cy="742950"/>
              <a:chOff x="4420939" y="-1271661"/>
              <a:chExt cx="406400" cy="742950"/>
            </a:xfrm>
            <a:grpFill/>
          </p:grpSpPr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22F67423-3397-FE3E-C142-DF017C6DE785}"/>
                  </a:ext>
                </a:extLst>
              </p:cNvPr>
              <p:cNvSpPr/>
              <p:nvPr/>
            </p:nvSpPr>
            <p:spPr bwMode="auto">
              <a:xfrm>
                <a:off x="4671764" y="-843036"/>
                <a:ext cx="95250" cy="68263"/>
              </a:xfrm>
              <a:custGeom>
                <a:avLst/>
                <a:gdLst>
                  <a:gd name="T0" fmla="*/ 0 w 24"/>
                  <a:gd name="T1" fmla="*/ 8 h 17"/>
                  <a:gd name="T2" fmla="*/ 23 w 24"/>
                  <a:gd name="T3" fmla="*/ 0 h 17"/>
                  <a:gd name="T4" fmla="*/ 24 w 24"/>
                  <a:gd name="T5" fmla="*/ 4 h 17"/>
                  <a:gd name="T6" fmla="*/ 2 w 24"/>
                  <a:gd name="T7" fmla="*/ 13 h 17"/>
                  <a:gd name="T8" fmla="*/ 0 w 2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0" y="8"/>
                    </a:moveTo>
                    <a:cubicBezTo>
                      <a:pt x="7" y="5"/>
                      <a:pt x="15" y="3"/>
                      <a:pt x="23" y="0"/>
                    </a:cubicBezTo>
                    <a:cubicBezTo>
                      <a:pt x="23" y="1"/>
                      <a:pt x="24" y="3"/>
                      <a:pt x="24" y="4"/>
                    </a:cubicBezTo>
                    <a:cubicBezTo>
                      <a:pt x="19" y="14"/>
                      <a:pt x="12" y="17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A4966ED1-2C7E-C959-D1EA-B9C60D0ADA5E}"/>
                  </a:ext>
                </a:extLst>
              </p:cNvPr>
              <p:cNvSpPr/>
              <p:nvPr/>
            </p:nvSpPr>
            <p:spPr bwMode="auto">
              <a:xfrm>
                <a:off x="4616202" y="-1171649"/>
                <a:ext cx="95250" cy="74613"/>
              </a:xfrm>
              <a:custGeom>
                <a:avLst/>
                <a:gdLst>
                  <a:gd name="T0" fmla="*/ 3 w 24"/>
                  <a:gd name="T1" fmla="*/ 0 h 19"/>
                  <a:gd name="T2" fmla="*/ 24 w 24"/>
                  <a:gd name="T3" fmla="*/ 12 h 19"/>
                  <a:gd name="T4" fmla="*/ 21 w 24"/>
                  <a:gd name="T5" fmla="*/ 19 h 19"/>
                  <a:gd name="T6" fmla="*/ 0 w 24"/>
                  <a:gd name="T7" fmla="*/ 8 h 19"/>
                  <a:gd name="T8" fmla="*/ 3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3" y="0"/>
                    </a:moveTo>
                    <a:cubicBezTo>
                      <a:pt x="10" y="4"/>
                      <a:pt x="17" y="8"/>
                      <a:pt x="24" y="12"/>
                    </a:cubicBezTo>
                    <a:cubicBezTo>
                      <a:pt x="23" y="14"/>
                      <a:pt x="22" y="16"/>
                      <a:pt x="21" y="19"/>
                    </a:cubicBezTo>
                    <a:cubicBezTo>
                      <a:pt x="14" y="15"/>
                      <a:pt x="7" y="12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79" name="Freeform 26">
                <a:extLst>
                  <a:ext uri="{FF2B5EF4-FFF2-40B4-BE49-F238E27FC236}">
                    <a16:creationId xmlns:a16="http://schemas.microsoft.com/office/drawing/2014/main" id="{3BA75DEF-BE19-4DC8-BB16-487A28B602AD}"/>
                  </a:ext>
                </a:extLst>
              </p:cNvPr>
              <p:cNvSpPr/>
              <p:nvPr/>
            </p:nvSpPr>
            <p:spPr bwMode="auto">
              <a:xfrm>
                <a:off x="4587627" y="-723974"/>
                <a:ext cx="100012" cy="60325"/>
              </a:xfrm>
              <a:custGeom>
                <a:avLst/>
                <a:gdLst>
                  <a:gd name="T0" fmla="*/ 24 w 25"/>
                  <a:gd name="T1" fmla="*/ 15 h 15"/>
                  <a:gd name="T2" fmla="*/ 0 w 25"/>
                  <a:gd name="T3" fmla="*/ 12 h 15"/>
                  <a:gd name="T4" fmla="*/ 25 w 25"/>
                  <a:gd name="T5" fmla="*/ 10 h 15"/>
                  <a:gd name="T6" fmla="*/ 24 w 2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24" y="15"/>
                    </a:moveTo>
                    <a:cubicBezTo>
                      <a:pt x="16" y="14"/>
                      <a:pt x="8" y="13"/>
                      <a:pt x="0" y="12"/>
                    </a:cubicBezTo>
                    <a:cubicBezTo>
                      <a:pt x="9" y="0"/>
                      <a:pt x="17" y="3"/>
                      <a:pt x="25" y="10"/>
                    </a:cubicBezTo>
                    <a:cubicBezTo>
                      <a:pt x="25" y="12"/>
                      <a:pt x="24" y="14"/>
                      <a:pt x="2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0" name="Freeform 29">
                <a:extLst>
                  <a:ext uri="{FF2B5EF4-FFF2-40B4-BE49-F238E27FC236}">
                    <a16:creationId xmlns:a16="http://schemas.microsoft.com/office/drawing/2014/main" id="{0CCE33F6-799B-F0EC-998D-7BA6AED8A068}"/>
                  </a:ext>
                </a:extLst>
              </p:cNvPr>
              <p:cNvSpPr/>
              <p:nvPr/>
            </p:nvSpPr>
            <p:spPr bwMode="auto">
              <a:xfrm>
                <a:off x="4708277" y="-930349"/>
                <a:ext cx="95250" cy="76200"/>
              </a:xfrm>
              <a:custGeom>
                <a:avLst/>
                <a:gdLst>
                  <a:gd name="T0" fmla="*/ 0 w 24"/>
                  <a:gd name="T1" fmla="*/ 13 h 19"/>
                  <a:gd name="T2" fmla="*/ 22 w 24"/>
                  <a:gd name="T3" fmla="*/ 4 h 19"/>
                  <a:gd name="T4" fmla="*/ 24 w 24"/>
                  <a:gd name="T5" fmla="*/ 8 h 19"/>
                  <a:gd name="T6" fmla="*/ 2 w 24"/>
                  <a:gd name="T7" fmla="*/ 19 h 19"/>
                  <a:gd name="T8" fmla="*/ 0 w 24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13"/>
                    </a:moveTo>
                    <a:cubicBezTo>
                      <a:pt x="5" y="5"/>
                      <a:pt x="12" y="0"/>
                      <a:pt x="22" y="4"/>
                    </a:cubicBezTo>
                    <a:cubicBezTo>
                      <a:pt x="23" y="5"/>
                      <a:pt x="24" y="7"/>
                      <a:pt x="24" y="8"/>
                    </a:cubicBezTo>
                    <a:cubicBezTo>
                      <a:pt x="17" y="12"/>
                      <a:pt x="10" y="15"/>
                      <a:pt x="2" y="19"/>
                    </a:cubicBezTo>
                    <a:cubicBezTo>
                      <a:pt x="1" y="17"/>
                      <a:pt x="1" y="15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1" name="Freeform 30">
                <a:extLst>
                  <a:ext uri="{FF2B5EF4-FFF2-40B4-BE49-F238E27FC236}">
                    <a16:creationId xmlns:a16="http://schemas.microsoft.com/office/drawing/2014/main" id="{D7DB1098-ABFA-C893-A25A-A04051665D54}"/>
                  </a:ext>
                </a:extLst>
              </p:cNvPr>
              <p:cNvSpPr/>
              <p:nvPr/>
            </p:nvSpPr>
            <p:spPr bwMode="auto">
              <a:xfrm>
                <a:off x="4724152" y="-1271661"/>
                <a:ext cx="82550" cy="95250"/>
              </a:xfrm>
              <a:custGeom>
                <a:avLst/>
                <a:gdLst>
                  <a:gd name="T0" fmla="*/ 21 w 21"/>
                  <a:gd name="T1" fmla="*/ 5 h 24"/>
                  <a:gd name="T2" fmla="*/ 6 w 21"/>
                  <a:gd name="T3" fmla="*/ 24 h 24"/>
                  <a:gd name="T4" fmla="*/ 0 w 21"/>
                  <a:gd name="T5" fmla="*/ 19 h 24"/>
                  <a:gd name="T6" fmla="*/ 15 w 21"/>
                  <a:gd name="T7" fmla="*/ 0 h 24"/>
                  <a:gd name="T8" fmla="*/ 21 w 21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1" y="5"/>
                    </a:moveTo>
                    <a:cubicBezTo>
                      <a:pt x="16" y="11"/>
                      <a:pt x="11" y="17"/>
                      <a:pt x="6" y="24"/>
                    </a:cubicBezTo>
                    <a:cubicBezTo>
                      <a:pt x="4" y="22"/>
                      <a:pt x="2" y="21"/>
                      <a:pt x="0" y="19"/>
                    </a:cubicBezTo>
                    <a:cubicBezTo>
                      <a:pt x="5" y="13"/>
                      <a:pt x="10" y="6"/>
                      <a:pt x="15" y="0"/>
                    </a:cubicBezTo>
                    <a:cubicBezTo>
                      <a:pt x="17" y="2"/>
                      <a:pt x="19" y="3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3F42263F-E344-78AC-1BD0-7B52462681E4}"/>
                  </a:ext>
                </a:extLst>
              </p:cNvPr>
              <p:cNvSpPr/>
              <p:nvPr/>
            </p:nvSpPr>
            <p:spPr bwMode="auto">
              <a:xfrm>
                <a:off x="4735264" y="-1108149"/>
                <a:ext cx="92075" cy="90488"/>
              </a:xfrm>
              <a:custGeom>
                <a:avLst/>
                <a:gdLst>
                  <a:gd name="T0" fmla="*/ 23 w 23"/>
                  <a:gd name="T1" fmla="*/ 6 h 23"/>
                  <a:gd name="T2" fmla="*/ 5 w 23"/>
                  <a:gd name="T3" fmla="*/ 23 h 23"/>
                  <a:gd name="T4" fmla="*/ 0 w 23"/>
                  <a:gd name="T5" fmla="*/ 17 h 23"/>
                  <a:gd name="T6" fmla="*/ 17 w 23"/>
                  <a:gd name="T7" fmla="*/ 0 h 23"/>
                  <a:gd name="T8" fmla="*/ 23 w 23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6"/>
                    </a:moveTo>
                    <a:cubicBezTo>
                      <a:pt x="17" y="12"/>
                      <a:pt x="11" y="17"/>
                      <a:pt x="5" y="23"/>
                    </a:cubicBezTo>
                    <a:cubicBezTo>
                      <a:pt x="4" y="21"/>
                      <a:pt x="2" y="19"/>
                      <a:pt x="0" y="17"/>
                    </a:cubicBezTo>
                    <a:cubicBezTo>
                      <a:pt x="6" y="11"/>
                      <a:pt x="11" y="6"/>
                      <a:pt x="17" y="0"/>
                    </a:cubicBezTo>
                    <a:cubicBezTo>
                      <a:pt x="19" y="2"/>
                      <a:pt x="21" y="4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3" name="Freeform 34">
                <a:extLst>
                  <a:ext uri="{FF2B5EF4-FFF2-40B4-BE49-F238E27FC236}">
                    <a16:creationId xmlns:a16="http://schemas.microsoft.com/office/drawing/2014/main" id="{0CC0097F-A844-DE98-D116-5E632D01FD47}"/>
                  </a:ext>
                </a:extLst>
              </p:cNvPr>
              <p:cNvSpPr/>
              <p:nvPr/>
            </p:nvSpPr>
            <p:spPr bwMode="auto">
              <a:xfrm>
                <a:off x="4636839" y="-750961"/>
                <a:ext cx="98425" cy="26988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6 h 7"/>
                  <a:gd name="T4" fmla="*/ 1 w 25"/>
                  <a:gd name="T5" fmla="*/ 0 h 7"/>
                  <a:gd name="T6" fmla="*/ 25 w 25"/>
                  <a:gd name="T7" fmla="*/ 0 h 7"/>
                  <a:gd name="T8" fmla="*/ 25 w 2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7"/>
                      <a:pt x="9" y="7"/>
                      <a:pt x="0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"/>
                      <a:pt x="25" y="5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4" name="Freeform 35">
                <a:extLst>
                  <a:ext uri="{FF2B5EF4-FFF2-40B4-BE49-F238E27FC236}">
                    <a16:creationId xmlns:a16="http://schemas.microsoft.com/office/drawing/2014/main" id="{4F4FAE8B-DD74-830D-A765-30D53EB11934}"/>
                  </a:ext>
                </a:extLst>
              </p:cNvPr>
              <p:cNvSpPr/>
              <p:nvPr/>
            </p:nvSpPr>
            <p:spPr bwMode="auto">
              <a:xfrm>
                <a:off x="4735264" y="-1197049"/>
                <a:ext cx="87312" cy="92075"/>
              </a:xfrm>
              <a:custGeom>
                <a:avLst/>
                <a:gdLst>
                  <a:gd name="T0" fmla="*/ 22 w 22"/>
                  <a:gd name="T1" fmla="*/ 6 h 23"/>
                  <a:gd name="T2" fmla="*/ 6 w 22"/>
                  <a:gd name="T3" fmla="*/ 23 h 23"/>
                  <a:gd name="T4" fmla="*/ 0 w 22"/>
                  <a:gd name="T5" fmla="*/ 18 h 23"/>
                  <a:gd name="T6" fmla="*/ 16 w 22"/>
                  <a:gd name="T7" fmla="*/ 0 h 23"/>
                  <a:gd name="T8" fmla="*/ 22 w 22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6"/>
                    </a:moveTo>
                    <a:cubicBezTo>
                      <a:pt x="16" y="11"/>
                      <a:pt x="11" y="17"/>
                      <a:pt x="6" y="23"/>
                    </a:cubicBezTo>
                    <a:cubicBezTo>
                      <a:pt x="4" y="21"/>
                      <a:pt x="2" y="20"/>
                      <a:pt x="0" y="18"/>
                    </a:cubicBezTo>
                    <a:cubicBezTo>
                      <a:pt x="5" y="12"/>
                      <a:pt x="10" y="6"/>
                      <a:pt x="16" y="0"/>
                    </a:cubicBezTo>
                    <a:cubicBezTo>
                      <a:pt x="18" y="2"/>
                      <a:pt x="20" y="4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5" name="Freeform 37">
                <a:extLst>
                  <a:ext uri="{FF2B5EF4-FFF2-40B4-BE49-F238E27FC236}">
                    <a16:creationId xmlns:a16="http://schemas.microsoft.com/office/drawing/2014/main" id="{BE7B1FFB-41E4-756D-9A7D-BB4E9C8F36C9}"/>
                  </a:ext>
                </a:extLst>
              </p:cNvPr>
              <p:cNvSpPr/>
              <p:nvPr/>
            </p:nvSpPr>
            <p:spPr bwMode="auto">
              <a:xfrm>
                <a:off x="4528889" y="-668411"/>
                <a:ext cx="100012" cy="68263"/>
              </a:xfrm>
              <a:custGeom>
                <a:avLst/>
                <a:gdLst>
                  <a:gd name="T0" fmla="*/ 3 w 25"/>
                  <a:gd name="T1" fmla="*/ 0 h 17"/>
                  <a:gd name="T2" fmla="*/ 25 w 25"/>
                  <a:gd name="T3" fmla="*/ 10 h 17"/>
                  <a:gd name="T4" fmla="*/ 22 w 25"/>
                  <a:gd name="T5" fmla="*/ 17 h 17"/>
                  <a:gd name="T6" fmla="*/ 0 w 25"/>
                  <a:gd name="T7" fmla="*/ 8 h 17"/>
                  <a:gd name="T8" fmla="*/ 3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3" y="0"/>
                    </a:moveTo>
                    <a:cubicBezTo>
                      <a:pt x="11" y="4"/>
                      <a:pt x="18" y="7"/>
                      <a:pt x="25" y="10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15" y="14"/>
                      <a:pt x="7" y="11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6" name="Freeform 38">
                <a:extLst>
                  <a:ext uri="{FF2B5EF4-FFF2-40B4-BE49-F238E27FC236}">
                    <a16:creationId xmlns:a16="http://schemas.microsoft.com/office/drawing/2014/main" id="{C249E1A8-9EFA-3492-DC23-CAD75685EE4B}"/>
                  </a:ext>
                </a:extLst>
              </p:cNvPr>
              <p:cNvSpPr/>
              <p:nvPr/>
            </p:nvSpPr>
            <p:spPr bwMode="auto">
              <a:xfrm>
                <a:off x="4600327" y="-970036"/>
                <a:ext cx="84137" cy="95250"/>
              </a:xfrm>
              <a:custGeom>
                <a:avLst/>
                <a:gdLst>
                  <a:gd name="T0" fmla="*/ 7 w 21"/>
                  <a:gd name="T1" fmla="*/ 0 h 24"/>
                  <a:gd name="T2" fmla="*/ 21 w 21"/>
                  <a:gd name="T3" fmla="*/ 20 h 24"/>
                  <a:gd name="T4" fmla="*/ 14 w 21"/>
                  <a:gd name="T5" fmla="*/ 24 h 24"/>
                  <a:gd name="T6" fmla="*/ 0 w 21"/>
                  <a:gd name="T7" fmla="*/ 4 h 24"/>
                  <a:gd name="T8" fmla="*/ 7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cubicBezTo>
                      <a:pt x="12" y="6"/>
                      <a:pt x="16" y="13"/>
                      <a:pt x="21" y="20"/>
                    </a:cubicBezTo>
                    <a:cubicBezTo>
                      <a:pt x="19" y="21"/>
                      <a:pt x="16" y="23"/>
                      <a:pt x="14" y="24"/>
                    </a:cubicBezTo>
                    <a:cubicBezTo>
                      <a:pt x="10" y="17"/>
                      <a:pt x="5" y="11"/>
                      <a:pt x="0" y="4"/>
                    </a:cubicBezTo>
                    <a:cubicBezTo>
                      <a:pt x="2" y="3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7" name="Freeform 41">
                <a:extLst>
                  <a:ext uri="{FF2B5EF4-FFF2-40B4-BE49-F238E27FC236}">
                    <a16:creationId xmlns:a16="http://schemas.microsoft.com/office/drawing/2014/main" id="{E76A875D-DEF7-626E-5F90-1A447E058093}"/>
                  </a:ext>
                </a:extLst>
              </p:cNvPr>
              <p:cNvSpPr/>
              <p:nvPr/>
            </p:nvSpPr>
            <p:spPr bwMode="auto">
              <a:xfrm>
                <a:off x="4420939" y="-747786"/>
                <a:ext cx="92075" cy="95250"/>
              </a:xfrm>
              <a:custGeom>
                <a:avLst/>
                <a:gdLst>
                  <a:gd name="T0" fmla="*/ 23 w 23"/>
                  <a:gd name="T1" fmla="*/ 24 h 24"/>
                  <a:gd name="T2" fmla="*/ 0 w 23"/>
                  <a:gd name="T3" fmla="*/ 1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23" y="24"/>
                    </a:moveTo>
                    <a:cubicBezTo>
                      <a:pt x="15" y="16"/>
                      <a:pt x="8" y="9"/>
                      <a:pt x="0" y="1"/>
                    </a:cubicBezTo>
                    <a:cubicBezTo>
                      <a:pt x="17" y="0"/>
                      <a:pt x="21" y="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8" name="Freeform 42">
                <a:extLst>
                  <a:ext uri="{FF2B5EF4-FFF2-40B4-BE49-F238E27FC236}">
                    <a16:creationId xmlns:a16="http://schemas.microsoft.com/office/drawing/2014/main" id="{DA62D0E5-3055-AC61-6871-A25ACF4CA8FD}"/>
                  </a:ext>
                </a:extLst>
              </p:cNvPr>
              <p:cNvSpPr/>
              <p:nvPr/>
            </p:nvSpPr>
            <p:spPr bwMode="auto">
              <a:xfrm>
                <a:off x="4576514" y="-901774"/>
                <a:ext cx="76200" cy="98425"/>
              </a:xfrm>
              <a:custGeom>
                <a:avLst/>
                <a:gdLst>
                  <a:gd name="T0" fmla="*/ 7 w 19"/>
                  <a:gd name="T1" fmla="*/ 0 h 25"/>
                  <a:gd name="T2" fmla="*/ 19 w 19"/>
                  <a:gd name="T3" fmla="*/ 22 h 25"/>
                  <a:gd name="T4" fmla="*/ 12 w 19"/>
                  <a:gd name="T5" fmla="*/ 25 h 25"/>
                  <a:gd name="T6" fmla="*/ 0 w 19"/>
                  <a:gd name="T7" fmla="*/ 4 h 25"/>
                  <a:gd name="T8" fmla="*/ 7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7" y="0"/>
                    </a:moveTo>
                    <a:cubicBezTo>
                      <a:pt x="11" y="7"/>
                      <a:pt x="15" y="14"/>
                      <a:pt x="19" y="22"/>
                    </a:cubicBezTo>
                    <a:cubicBezTo>
                      <a:pt x="17" y="23"/>
                      <a:pt x="14" y="24"/>
                      <a:pt x="12" y="25"/>
                    </a:cubicBezTo>
                    <a:cubicBezTo>
                      <a:pt x="8" y="18"/>
                      <a:pt x="4" y="11"/>
                      <a:pt x="0" y="4"/>
                    </a:cubicBezTo>
                    <a:cubicBezTo>
                      <a:pt x="2" y="3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89" name="Freeform 44">
                <a:extLst>
                  <a:ext uri="{FF2B5EF4-FFF2-40B4-BE49-F238E27FC236}">
                    <a16:creationId xmlns:a16="http://schemas.microsoft.com/office/drawing/2014/main" id="{0CE42B12-D9CF-4F8A-B261-A844F9B313E7}"/>
                  </a:ext>
                </a:extLst>
              </p:cNvPr>
              <p:cNvSpPr/>
              <p:nvPr/>
            </p:nvSpPr>
            <p:spPr bwMode="auto">
              <a:xfrm>
                <a:off x="4727327" y="-1017661"/>
                <a:ext cx="95250" cy="79375"/>
              </a:xfrm>
              <a:custGeom>
                <a:avLst/>
                <a:gdLst>
                  <a:gd name="T0" fmla="*/ 24 w 24"/>
                  <a:gd name="T1" fmla="*/ 7 h 20"/>
                  <a:gd name="T2" fmla="*/ 4 w 24"/>
                  <a:gd name="T3" fmla="*/ 20 h 20"/>
                  <a:gd name="T4" fmla="*/ 0 w 24"/>
                  <a:gd name="T5" fmla="*/ 14 h 20"/>
                  <a:gd name="T6" fmla="*/ 19 w 24"/>
                  <a:gd name="T7" fmla="*/ 0 h 20"/>
                  <a:gd name="T8" fmla="*/ 24 w 2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7"/>
                    </a:moveTo>
                    <a:cubicBezTo>
                      <a:pt x="17" y="11"/>
                      <a:pt x="11" y="16"/>
                      <a:pt x="4" y="20"/>
                    </a:cubicBezTo>
                    <a:cubicBezTo>
                      <a:pt x="2" y="18"/>
                      <a:pt x="1" y="16"/>
                      <a:pt x="0" y="14"/>
                    </a:cubicBezTo>
                    <a:cubicBezTo>
                      <a:pt x="6" y="9"/>
                      <a:pt x="13" y="5"/>
                      <a:pt x="19" y="0"/>
                    </a:cubicBezTo>
                    <a:cubicBezTo>
                      <a:pt x="21" y="2"/>
                      <a:pt x="23" y="4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0" name="Freeform 49">
                <a:extLst>
                  <a:ext uri="{FF2B5EF4-FFF2-40B4-BE49-F238E27FC236}">
                    <a16:creationId xmlns:a16="http://schemas.microsoft.com/office/drawing/2014/main" id="{DDCC114D-5B34-AAF1-81CA-B7348D1F8C16}"/>
                  </a:ext>
                </a:extLst>
              </p:cNvPr>
              <p:cNvSpPr/>
              <p:nvPr/>
            </p:nvSpPr>
            <p:spPr bwMode="auto">
              <a:xfrm>
                <a:off x="4528889" y="-846211"/>
                <a:ext cx="87312" cy="95250"/>
              </a:xfrm>
              <a:custGeom>
                <a:avLst/>
                <a:gdLst>
                  <a:gd name="T0" fmla="*/ 7 w 22"/>
                  <a:gd name="T1" fmla="*/ 0 h 24"/>
                  <a:gd name="T2" fmla="*/ 22 w 22"/>
                  <a:gd name="T3" fmla="*/ 18 h 24"/>
                  <a:gd name="T4" fmla="*/ 16 w 22"/>
                  <a:gd name="T5" fmla="*/ 24 h 24"/>
                  <a:gd name="T6" fmla="*/ 0 w 22"/>
                  <a:gd name="T7" fmla="*/ 6 h 24"/>
                  <a:gd name="T8" fmla="*/ 7 w 2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7" y="0"/>
                    </a:moveTo>
                    <a:cubicBezTo>
                      <a:pt x="12" y="6"/>
                      <a:pt x="17" y="12"/>
                      <a:pt x="22" y="18"/>
                    </a:cubicBezTo>
                    <a:cubicBezTo>
                      <a:pt x="20" y="20"/>
                      <a:pt x="18" y="22"/>
                      <a:pt x="16" y="24"/>
                    </a:cubicBezTo>
                    <a:cubicBezTo>
                      <a:pt x="11" y="18"/>
                      <a:pt x="6" y="12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1" name="Freeform 52">
                <a:extLst>
                  <a:ext uri="{FF2B5EF4-FFF2-40B4-BE49-F238E27FC236}">
                    <a16:creationId xmlns:a16="http://schemas.microsoft.com/office/drawing/2014/main" id="{C8DE25A0-D666-6364-AD6A-4102955276A6}"/>
                  </a:ext>
                </a:extLst>
              </p:cNvPr>
              <p:cNvSpPr/>
              <p:nvPr/>
            </p:nvSpPr>
            <p:spPr bwMode="auto">
              <a:xfrm>
                <a:off x="4628902" y="-1044649"/>
                <a:ext cx="74612" cy="82550"/>
              </a:xfrm>
              <a:custGeom>
                <a:avLst/>
                <a:gdLst>
                  <a:gd name="T0" fmla="*/ 0 w 19"/>
                  <a:gd name="T1" fmla="*/ 0 h 21"/>
                  <a:gd name="T2" fmla="*/ 19 w 19"/>
                  <a:gd name="T3" fmla="*/ 20 h 21"/>
                  <a:gd name="T4" fmla="*/ 0 w 19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cubicBezTo>
                      <a:pt x="8" y="8"/>
                      <a:pt x="14" y="14"/>
                      <a:pt x="19" y="20"/>
                    </a:cubicBezTo>
                    <a:cubicBezTo>
                      <a:pt x="3" y="21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2" name="Freeform 56">
                <a:extLst>
                  <a:ext uri="{FF2B5EF4-FFF2-40B4-BE49-F238E27FC236}">
                    <a16:creationId xmlns:a16="http://schemas.microsoft.com/office/drawing/2014/main" id="{443E422A-FC6D-3AE7-6E1F-3A314CBB2D20}"/>
                  </a:ext>
                </a:extLst>
              </p:cNvPr>
              <p:cNvSpPr/>
              <p:nvPr/>
            </p:nvSpPr>
            <p:spPr bwMode="auto">
              <a:xfrm>
                <a:off x="4441577" y="-628724"/>
                <a:ext cx="71437" cy="100013"/>
              </a:xfrm>
              <a:custGeom>
                <a:avLst/>
                <a:gdLst>
                  <a:gd name="T0" fmla="*/ 10 w 18"/>
                  <a:gd name="T1" fmla="*/ 25 h 25"/>
                  <a:gd name="T2" fmla="*/ 0 w 18"/>
                  <a:gd name="T3" fmla="*/ 0 h 25"/>
                  <a:gd name="T4" fmla="*/ 10 w 18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5">
                    <a:moveTo>
                      <a:pt x="10" y="25"/>
                    </a:moveTo>
                    <a:cubicBezTo>
                      <a:pt x="7" y="17"/>
                      <a:pt x="4" y="10"/>
                      <a:pt x="0" y="0"/>
                    </a:cubicBezTo>
                    <a:cubicBezTo>
                      <a:pt x="16" y="5"/>
                      <a:pt x="18" y="10"/>
                      <a:pt x="10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3" name="Freeform 57">
                <a:extLst>
                  <a:ext uri="{FF2B5EF4-FFF2-40B4-BE49-F238E27FC236}">
                    <a16:creationId xmlns:a16="http://schemas.microsoft.com/office/drawing/2014/main" id="{AF0CB0B4-0E3C-142F-E668-6897B9C95300}"/>
                  </a:ext>
                </a:extLst>
              </p:cNvPr>
              <p:cNvSpPr/>
              <p:nvPr/>
            </p:nvSpPr>
            <p:spPr bwMode="auto">
              <a:xfrm>
                <a:off x="4620964" y="-1100211"/>
                <a:ext cx="95250" cy="82550"/>
              </a:xfrm>
              <a:custGeom>
                <a:avLst/>
                <a:gdLst>
                  <a:gd name="T0" fmla="*/ 19 w 24"/>
                  <a:gd name="T1" fmla="*/ 21 h 21"/>
                  <a:gd name="T2" fmla="*/ 0 w 24"/>
                  <a:gd name="T3" fmla="*/ 6 h 21"/>
                  <a:gd name="T4" fmla="*/ 4 w 24"/>
                  <a:gd name="T5" fmla="*/ 0 h 21"/>
                  <a:gd name="T6" fmla="*/ 24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cubicBezTo>
                      <a:pt x="13" y="16"/>
                      <a:pt x="6" y="11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1" y="5"/>
                      <a:pt x="17" y="9"/>
                      <a:pt x="24" y="14"/>
                    </a:cubicBezTo>
                    <a:cubicBezTo>
                      <a:pt x="22" y="16"/>
                      <a:pt x="20" y="18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4" name="Freeform 60">
                <a:extLst>
                  <a:ext uri="{FF2B5EF4-FFF2-40B4-BE49-F238E27FC236}">
                    <a16:creationId xmlns:a16="http://schemas.microsoft.com/office/drawing/2014/main" id="{60F47471-C0B6-40CF-9D25-B265629FC43C}"/>
                  </a:ext>
                </a:extLst>
              </p:cNvPr>
              <p:cNvSpPr/>
              <p:nvPr/>
            </p:nvSpPr>
            <p:spPr bwMode="auto">
              <a:xfrm>
                <a:off x="4481264" y="-795411"/>
                <a:ext cx="82550" cy="87313"/>
              </a:xfrm>
              <a:custGeom>
                <a:avLst/>
                <a:gdLst>
                  <a:gd name="T0" fmla="*/ 16 w 21"/>
                  <a:gd name="T1" fmla="*/ 22 h 22"/>
                  <a:gd name="T2" fmla="*/ 0 w 21"/>
                  <a:gd name="T3" fmla="*/ 4 h 22"/>
                  <a:gd name="T4" fmla="*/ 5 w 21"/>
                  <a:gd name="T5" fmla="*/ 0 h 22"/>
                  <a:gd name="T6" fmla="*/ 21 w 21"/>
                  <a:gd name="T7" fmla="*/ 18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cubicBezTo>
                      <a:pt x="11" y="16"/>
                      <a:pt x="6" y="10"/>
                      <a:pt x="0" y="4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14" y="2"/>
                      <a:pt x="20" y="7"/>
                      <a:pt x="21" y="18"/>
                    </a:cubicBezTo>
                    <a:cubicBezTo>
                      <a:pt x="19" y="19"/>
                      <a:pt x="18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  <p:sp>
            <p:nvSpPr>
              <p:cNvPr id="95" name="Freeform 62">
                <a:extLst>
                  <a:ext uri="{FF2B5EF4-FFF2-40B4-BE49-F238E27FC236}">
                    <a16:creationId xmlns:a16="http://schemas.microsoft.com/office/drawing/2014/main" id="{37234E56-B6AE-8911-3DC9-979AD7D9CE1E}"/>
                  </a:ext>
                </a:extLst>
              </p:cNvPr>
              <p:cNvSpPr/>
              <p:nvPr/>
            </p:nvSpPr>
            <p:spPr bwMode="auto">
              <a:xfrm>
                <a:off x="4600327" y="-1244674"/>
                <a:ext cx="100012" cy="76200"/>
              </a:xfrm>
              <a:custGeom>
                <a:avLst/>
                <a:gdLst>
                  <a:gd name="T0" fmla="*/ 21 w 25"/>
                  <a:gd name="T1" fmla="*/ 19 h 19"/>
                  <a:gd name="T2" fmla="*/ 0 w 25"/>
                  <a:gd name="T3" fmla="*/ 7 h 19"/>
                  <a:gd name="T4" fmla="*/ 4 w 25"/>
                  <a:gd name="T5" fmla="*/ 0 h 19"/>
                  <a:gd name="T6" fmla="*/ 25 w 25"/>
                  <a:gd name="T7" fmla="*/ 11 h 19"/>
                  <a:gd name="T8" fmla="*/ 21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1" y="19"/>
                    </a:moveTo>
                    <a:cubicBezTo>
                      <a:pt x="14" y="15"/>
                      <a:pt x="7" y="11"/>
                      <a:pt x="0" y="7"/>
                    </a:cubicBezTo>
                    <a:cubicBezTo>
                      <a:pt x="2" y="5"/>
                      <a:pt x="3" y="2"/>
                      <a:pt x="4" y="0"/>
                    </a:cubicBezTo>
                    <a:cubicBezTo>
                      <a:pt x="11" y="4"/>
                      <a:pt x="18" y="7"/>
                      <a:pt x="25" y="11"/>
                    </a:cubicBezTo>
                    <a:cubicBezTo>
                      <a:pt x="24" y="14"/>
                      <a:pt x="22" y="16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2400"/>
              </a:p>
            </p:txBody>
          </p:sp>
        </p:grpSp>
      </p:grpSp>
      <p:cxnSp>
        <p:nvCxnSpPr>
          <p:cNvPr id="96" name="Conector recto 53">
            <a:extLst>
              <a:ext uri="{FF2B5EF4-FFF2-40B4-BE49-F238E27FC236}">
                <a16:creationId xmlns:a16="http://schemas.microsoft.com/office/drawing/2014/main" id="{290F912D-FE51-2649-01D8-4684DDDC5DE0}"/>
              </a:ext>
            </a:extLst>
          </p:cNvPr>
          <p:cNvCxnSpPr/>
          <p:nvPr/>
        </p:nvCxnSpPr>
        <p:spPr>
          <a:xfrm flipV="1">
            <a:off x="906100" y="4401908"/>
            <a:ext cx="10324264" cy="309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750ED6FE-6519-9B43-ADDC-CFC58D7409C9}"/>
              </a:ext>
            </a:extLst>
          </p:cNvPr>
          <p:cNvSpPr txBox="1"/>
          <p:nvPr/>
        </p:nvSpPr>
        <p:spPr>
          <a:xfrm>
            <a:off x="0" y="2244212"/>
            <a:ext cx="12192000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7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عنوان را وارد نمایید</a:t>
            </a:r>
            <a:endParaRPr lang="fa-IR" altLang="en-US" sz="48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4502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9075929" y="4008737"/>
            <a:ext cx="647152" cy="647152"/>
          </a:xfrm>
          <a:prstGeom prst="ellipse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7" name="Oval 6"/>
          <p:cNvSpPr/>
          <p:nvPr/>
        </p:nvSpPr>
        <p:spPr>
          <a:xfrm>
            <a:off x="7467693" y="4008737"/>
            <a:ext cx="647152" cy="647152"/>
          </a:xfrm>
          <a:prstGeom prst="ellipse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8" name="Rectangle 16"/>
          <p:cNvSpPr/>
          <p:nvPr/>
        </p:nvSpPr>
        <p:spPr>
          <a:xfrm rot="2700000">
            <a:off x="7669219" y="4113501"/>
            <a:ext cx="244101" cy="43762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9" name="Parallelogram 15"/>
          <p:cNvSpPr/>
          <p:nvPr/>
        </p:nvSpPr>
        <p:spPr>
          <a:xfrm rot="16200000">
            <a:off x="9222382" y="4140582"/>
            <a:ext cx="354249" cy="38346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1" name="Oval 10"/>
          <p:cNvSpPr/>
          <p:nvPr/>
        </p:nvSpPr>
        <p:spPr>
          <a:xfrm>
            <a:off x="10684164" y="4008737"/>
            <a:ext cx="647152" cy="647152"/>
          </a:xfrm>
          <a:prstGeom prst="ellipse">
            <a:avLst/>
          </a:prstGeom>
          <a:solidFill>
            <a:srgbClr val="797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2" name="Rectangle 9"/>
          <p:cNvSpPr/>
          <p:nvPr/>
        </p:nvSpPr>
        <p:spPr>
          <a:xfrm>
            <a:off x="10846642" y="4181510"/>
            <a:ext cx="322197" cy="301605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D44198BF-313F-4468-83E8-A4E6FF7E6EA2}"/>
              </a:ext>
            </a:extLst>
          </p:cNvPr>
          <p:cNvGrpSpPr/>
          <p:nvPr/>
        </p:nvGrpSpPr>
        <p:grpSpPr>
          <a:xfrm>
            <a:off x="1212757" y="1730972"/>
            <a:ext cx="2952843" cy="3396056"/>
            <a:chOff x="1422400" y="1174750"/>
            <a:chExt cx="2443163" cy="2809875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3B66C58B-FB5C-4144-87A8-3ABF40985AA2}"/>
                </a:ext>
              </a:extLst>
            </p:cNvPr>
            <p:cNvSpPr/>
            <p:nvPr/>
          </p:nvSpPr>
          <p:spPr bwMode="auto">
            <a:xfrm>
              <a:off x="1468438" y="1946275"/>
              <a:ext cx="2303463" cy="2038350"/>
            </a:xfrm>
            <a:custGeom>
              <a:avLst/>
              <a:gdLst>
                <a:gd name="T0" fmla="*/ 98 w 98"/>
                <a:gd name="T1" fmla="*/ 83 h 87"/>
                <a:gd name="T2" fmla="*/ 68 w 98"/>
                <a:gd name="T3" fmla="*/ 76 h 87"/>
                <a:gd name="T4" fmla="*/ 62 w 98"/>
                <a:gd name="T5" fmla="*/ 75 h 87"/>
                <a:gd name="T6" fmla="*/ 37 w 98"/>
                <a:gd name="T7" fmla="*/ 86 h 87"/>
                <a:gd name="T8" fmla="*/ 34 w 98"/>
                <a:gd name="T9" fmla="*/ 87 h 87"/>
                <a:gd name="T10" fmla="*/ 34 w 98"/>
                <a:gd name="T11" fmla="*/ 63 h 87"/>
                <a:gd name="T12" fmla="*/ 40 w 98"/>
                <a:gd name="T13" fmla="*/ 40 h 87"/>
                <a:gd name="T14" fmla="*/ 43 w 98"/>
                <a:gd name="T15" fmla="*/ 35 h 87"/>
                <a:gd name="T16" fmla="*/ 35 w 98"/>
                <a:gd name="T17" fmla="*/ 35 h 87"/>
                <a:gd name="T18" fmla="*/ 21 w 98"/>
                <a:gd name="T19" fmla="*/ 36 h 87"/>
                <a:gd name="T20" fmla="*/ 15 w 98"/>
                <a:gd name="T21" fmla="*/ 43 h 87"/>
                <a:gd name="T22" fmla="*/ 17 w 98"/>
                <a:gd name="T23" fmla="*/ 54 h 87"/>
                <a:gd name="T24" fmla="*/ 16 w 98"/>
                <a:gd name="T25" fmla="*/ 60 h 87"/>
                <a:gd name="T26" fmla="*/ 3 w 98"/>
                <a:gd name="T27" fmla="*/ 70 h 87"/>
                <a:gd name="T28" fmla="*/ 1 w 98"/>
                <a:gd name="T29" fmla="*/ 28 h 87"/>
                <a:gd name="T30" fmla="*/ 16 w 98"/>
                <a:gd name="T31" fmla="*/ 7 h 87"/>
                <a:gd name="T32" fmla="*/ 49 w 98"/>
                <a:gd name="T33" fmla="*/ 3 h 87"/>
                <a:gd name="T34" fmla="*/ 74 w 98"/>
                <a:gd name="T35" fmla="*/ 30 h 87"/>
                <a:gd name="T36" fmla="*/ 76 w 98"/>
                <a:gd name="T37" fmla="*/ 46 h 87"/>
                <a:gd name="T38" fmla="*/ 94 w 98"/>
                <a:gd name="T39" fmla="*/ 81 h 87"/>
                <a:gd name="T40" fmla="*/ 96 w 98"/>
                <a:gd name="T41" fmla="*/ 82 h 87"/>
                <a:gd name="T42" fmla="*/ 98 w 98"/>
                <a:gd name="T43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87">
                  <a:moveTo>
                    <a:pt x="98" y="83"/>
                  </a:moveTo>
                  <a:cubicBezTo>
                    <a:pt x="87" y="83"/>
                    <a:pt x="77" y="81"/>
                    <a:pt x="68" y="76"/>
                  </a:cubicBezTo>
                  <a:cubicBezTo>
                    <a:pt x="66" y="75"/>
                    <a:pt x="64" y="75"/>
                    <a:pt x="62" y="75"/>
                  </a:cubicBezTo>
                  <a:cubicBezTo>
                    <a:pt x="54" y="79"/>
                    <a:pt x="45" y="82"/>
                    <a:pt x="37" y="86"/>
                  </a:cubicBezTo>
                  <a:cubicBezTo>
                    <a:pt x="36" y="86"/>
                    <a:pt x="35" y="86"/>
                    <a:pt x="34" y="87"/>
                  </a:cubicBezTo>
                  <a:cubicBezTo>
                    <a:pt x="34" y="78"/>
                    <a:pt x="35" y="70"/>
                    <a:pt x="34" y="63"/>
                  </a:cubicBezTo>
                  <a:cubicBezTo>
                    <a:pt x="34" y="54"/>
                    <a:pt x="35" y="47"/>
                    <a:pt x="40" y="40"/>
                  </a:cubicBezTo>
                  <a:cubicBezTo>
                    <a:pt x="41" y="39"/>
                    <a:pt x="41" y="37"/>
                    <a:pt x="43" y="35"/>
                  </a:cubicBezTo>
                  <a:cubicBezTo>
                    <a:pt x="40" y="35"/>
                    <a:pt x="38" y="34"/>
                    <a:pt x="35" y="35"/>
                  </a:cubicBezTo>
                  <a:cubicBezTo>
                    <a:pt x="31" y="35"/>
                    <a:pt x="26" y="35"/>
                    <a:pt x="21" y="36"/>
                  </a:cubicBezTo>
                  <a:cubicBezTo>
                    <a:pt x="17" y="36"/>
                    <a:pt x="15" y="38"/>
                    <a:pt x="15" y="43"/>
                  </a:cubicBezTo>
                  <a:cubicBezTo>
                    <a:pt x="16" y="46"/>
                    <a:pt x="16" y="50"/>
                    <a:pt x="17" y="54"/>
                  </a:cubicBezTo>
                  <a:cubicBezTo>
                    <a:pt x="18" y="57"/>
                    <a:pt x="18" y="58"/>
                    <a:pt x="16" y="60"/>
                  </a:cubicBezTo>
                  <a:cubicBezTo>
                    <a:pt x="11" y="63"/>
                    <a:pt x="7" y="67"/>
                    <a:pt x="3" y="70"/>
                  </a:cubicBezTo>
                  <a:cubicBezTo>
                    <a:pt x="2" y="56"/>
                    <a:pt x="0" y="42"/>
                    <a:pt x="1" y="28"/>
                  </a:cubicBezTo>
                  <a:cubicBezTo>
                    <a:pt x="1" y="18"/>
                    <a:pt x="8" y="12"/>
                    <a:pt x="16" y="7"/>
                  </a:cubicBezTo>
                  <a:cubicBezTo>
                    <a:pt x="26" y="2"/>
                    <a:pt x="37" y="0"/>
                    <a:pt x="49" y="3"/>
                  </a:cubicBezTo>
                  <a:cubicBezTo>
                    <a:pt x="63" y="6"/>
                    <a:pt x="70" y="16"/>
                    <a:pt x="74" y="30"/>
                  </a:cubicBezTo>
                  <a:cubicBezTo>
                    <a:pt x="75" y="35"/>
                    <a:pt x="76" y="41"/>
                    <a:pt x="76" y="46"/>
                  </a:cubicBezTo>
                  <a:cubicBezTo>
                    <a:pt x="77" y="61"/>
                    <a:pt x="82" y="73"/>
                    <a:pt x="94" y="81"/>
                  </a:cubicBezTo>
                  <a:cubicBezTo>
                    <a:pt x="95" y="81"/>
                    <a:pt x="95" y="81"/>
                    <a:pt x="96" y="82"/>
                  </a:cubicBezTo>
                  <a:cubicBezTo>
                    <a:pt x="97" y="82"/>
                    <a:pt x="98" y="83"/>
                    <a:pt x="98" y="83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61EA2FD3-EDBD-4500-8DA6-2144D2D244D8}"/>
                </a:ext>
              </a:extLst>
            </p:cNvPr>
            <p:cNvSpPr/>
            <p:nvPr/>
          </p:nvSpPr>
          <p:spPr bwMode="auto">
            <a:xfrm>
              <a:off x="1422400" y="1174750"/>
              <a:ext cx="2443163" cy="2317750"/>
            </a:xfrm>
            <a:custGeom>
              <a:avLst/>
              <a:gdLst>
                <a:gd name="T0" fmla="*/ 0 w 104"/>
                <a:gd name="T1" fmla="*/ 1 h 99"/>
                <a:gd name="T2" fmla="*/ 61 w 104"/>
                <a:gd name="T3" fmla="*/ 7 h 99"/>
                <a:gd name="T4" fmla="*/ 95 w 104"/>
                <a:gd name="T5" fmla="*/ 55 h 99"/>
                <a:gd name="T6" fmla="*/ 96 w 104"/>
                <a:gd name="T7" fmla="*/ 80 h 99"/>
                <a:gd name="T8" fmla="*/ 104 w 104"/>
                <a:gd name="T9" fmla="*/ 99 h 99"/>
                <a:gd name="T10" fmla="*/ 89 w 104"/>
                <a:gd name="T11" fmla="*/ 89 h 99"/>
                <a:gd name="T12" fmla="*/ 86 w 104"/>
                <a:gd name="T13" fmla="*/ 69 h 99"/>
                <a:gd name="T14" fmla="*/ 79 w 104"/>
                <a:gd name="T15" fmla="*/ 44 h 99"/>
                <a:gd name="T16" fmla="*/ 56 w 104"/>
                <a:gd name="T17" fmla="*/ 28 h 99"/>
                <a:gd name="T18" fmla="*/ 14 w 104"/>
                <a:gd name="T19" fmla="*/ 25 h 99"/>
                <a:gd name="T20" fmla="*/ 8 w 104"/>
                <a:gd name="T21" fmla="*/ 22 h 99"/>
                <a:gd name="T22" fmla="*/ 1 w 104"/>
                <a:gd name="T23" fmla="*/ 2 h 99"/>
                <a:gd name="T24" fmla="*/ 0 w 104"/>
                <a:gd name="T25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99">
                  <a:moveTo>
                    <a:pt x="0" y="1"/>
                  </a:moveTo>
                  <a:cubicBezTo>
                    <a:pt x="21" y="0"/>
                    <a:pt x="41" y="0"/>
                    <a:pt x="61" y="7"/>
                  </a:cubicBezTo>
                  <a:cubicBezTo>
                    <a:pt x="83" y="15"/>
                    <a:pt x="95" y="31"/>
                    <a:pt x="95" y="55"/>
                  </a:cubicBezTo>
                  <a:cubicBezTo>
                    <a:pt x="96" y="63"/>
                    <a:pt x="95" y="72"/>
                    <a:pt x="96" y="80"/>
                  </a:cubicBezTo>
                  <a:cubicBezTo>
                    <a:pt x="96" y="87"/>
                    <a:pt x="98" y="94"/>
                    <a:pt x="104" y="99"/>
                  </a:cubicBezTo>
                  <a:cubicBezTo>
                    <a:pt x="97" y="99"/>
                    <a:pt x="91" y="96"/>
                    <a:pt x="89" y="89"/>
                  </a:cubicBezTo>
                  <a:cubicBezTo>
                    <a:pt x="87" y="82"/>
                    <a:pt x="87" y="76"/>
                    <a:pt x="86" y="69"/>
                  </a:cubicBezTo>
                  <a:cubicBezTo>
                    <a:pt x="85" y="60"/>
                    <a:pt x="84" y="52"/>
                    <a:pt x="79" y="44"/>
                  </a:cubicBezTo>
                  <a:cubicBezTo>
                    <a:pt x="74" y="35"/>
                    <a:pt x="65" y="31"/>
                    <a:pt x="56" y="28"/>
                  </a:cubicBezTo>
                  <a:cubicBezTo>
                    <a:pt x="43" y="23"/>
                    <a:pt x="29" y="23"/>
                    <a:pt x="14" y="25"/>
                  </a:cubicBezTo>
                  <a:cubicBezTo>
                    <a:pt x="10" y="26"/>
                    <a:pt x="10" y="26"/>
                    <a:pt x="8" y="22"/>
                  </a:cubicBezTo>
                  <a:cubicBezTo>
                    <a:pt x="6" y="15"/>
                    <a:pt x="3" y="9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97B4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8CD6459-4B73-E635-AAD7-4DE17049F237}"/>
              </a:ext>
            </a:extLst>
          </p:cNvPr>
          <p:cNvSpPr txBox="1"/>
          <p:nvPr/>
        </p:nvSpPr>
        <p:spPr>
          <a:xfrm>
            <a:off x="6534023" y="397170"/>
            <a:ext cx="46348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rgbClr val="797B4F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rgbClr val="797B4F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CFC59B-D9ED-2670-5692-477EECD3FF72}"/>
              </a:ext>
            </a:extLst>
          </p:cNvPr>
          <p:cNvSpPr txBox="1"/>
          <p:nvPr/>
        </p:nvSpPr>
        <p:spPr>
          <a:xfrm>
            <a:off x="5049520" y="1663174"/>
            <a:ext cx="674624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22393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248861-48A7-4CB2-3B4D-351BD318F035}"/>
              </a:ext>
            </a:extLst>
          </p:cNvPr>
          <p:cNvSpPr txBox="1"/>
          <p:nvPr/>
        </p:nvSpPr>
        <p:spPr>
          <a:xfrm>
            <a:off x="6993513" y="4672872"/>
            <a:ext cx="1595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2044AD-9347-EDA1-6C64-C829D594F86D}"/>
              </a:ext>
            </a:extLst>
          </p:cNvPr>
          <p:cNvSpPr txBox="1"/>
          <p:nvPr/>
        </p:nvSpPr>
        <p:spPr>
          <a:xfrm>
            <a:off x="8601749" y="4672872"/>
            <a:ext cx="1595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C39F76-6C16-64BC-39EE-B54568FBA8AE}"/>
              </a:ext>
            </a:extLst>
          </p:cNvPr>
          <p:cNvSpPr txBox="1"/>
          <p:nvPr/>
        </p:nvSpPr>
        <p:spPr>
          <a:xfrm>
            <a:off x="10209985" y="4672872"/>
            <a:ext cx="1595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</p:spTree>
    <p:extLst>
      <p:ext uri="{BB962C8B-B14F-4D97-AF65-F5344CB8AC3E}">
        <p14:creationId xmlns:p14="http://schemas.microsoft.com/office/powerpoint/2010/main" val="2829120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2" grpId="0"/>
      <p:bldP spid="3" grpId="0"/>
      <p:bldP spid="4" grpId="0"/>
      <p:bldP spid="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9"/>
          <p:cNvGrpSpPr/>
          <p:nvPr/>
        </p:nvGrpSpPr>
        <p:grpSpPr>
          <a:xfrm>
            <a:off x="5800987" y="1456245"/>
            <a:ext cx="6386016" cy="5080844"/>
            <a:chOff x="1092200" y="661988"/>
            <a:chExt cx="6959601" cy="5537200"/>
          </a:xfrm>
          <a:solidFill>
            <a:srgbClr val="797B4F"/>
          </a:solidFill>
        </p:grpSpPr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092200" y="1743075"/>
              <a:ext cx="5813425" cy="4456113"/>
            </a:xfrm>
            <a:custGeom>
              <a:avLst/>
              <a:gdLst>
                <a:gd name="T0" fmla="*/ 2763 w 3662"/>
                <a:gd name="T1" fmla="*/ 2765 h 2807"/>
                <a:gd name="T2" fmla="*/ 2559 w 3662"/>
                <a:gd name="T3" fmla="*/ 2714 h 2807"/>
                <a:gd name="T4" fmla="*/ 2637 w 3662"/>
                <a:gd name="T5" fmla="*/ 2653 h 2807"/>
                <a:gd name="T6" fmla="*/ 2656 w 3662"/>
                <a:gd name="T7" fmla="*/ 2627 h 2807"/>
                <a:gd name="T8" fmla="*/ 2358 w 3662"/>
                <a:gd name="T9" fmla="*/ 2611 h 2807"/>
                <a:gd name="T10" fmla="*/ 2709 w 3662"/>
                <a:gd name="T11" fmla="*/ 2594 h 2807"/>
                <a:gd name="T12" fmla="*/ 3264 w 3662"/>
                <a:gd name="T13" fmla="*/ 2622 h 2807"/>
                <a:gd name="T14" fmla="*/ 2342 w 3662"/>
                <a:gd name="T15" fmla="*/ 2545 h 2807"/>
                <a:gd name="T16" fmla="*/ 2773 w 3662"/>
                <a:gd name="T17" fmla="*/ 2540 h 2807"/>
                <a:gd name="T18" fmla="*/ 2813 w 3662"/>
                <a:gd name="T19" fmla="*/ 2519 h 2807"/>
                <a:gd name="T20" fmla="*/ 2508 w 3662"/>
                <a:gd name="T21" fmla="*/ 2477 h 2807"/>
                <a:gd name="T22" fmla="*/ 1043 w 3662"/>
                <a:gd name="T23" fmla="*/ 2515 h 2807"/>
                <a:gd name="T24" fmla="*/ 1105 w 3662"/>
                <a:gd name="T25" fmla="*/ 2487 h 2807"/>
                <a:gd name="T26" fmla="*/ 2709 w 3662"/>
                <a:gd name="T27" fmla="*/ 2386 h 2807"/>
                <a:gd name="T28" fmla="*/ 1508 w 3662"/>
                <a:gd name="T29" fmla="*/ 2567 h 2807"/>
                <a:gd name="T30" fmla="*/ 1454 w 3662"/>
                <a:gd name="T31" fmla="*/ 2379 h 2807"/>
                <a:gd name="T32" fmla="*/ 2627 w 3662"/>
                <a:gd name="T33" fmla="*/ 2358 h 2807"/>
                <a:gd name="T34" fmla="*/ 2560 w 3662"/>
                <a:gd name="T35" fmla="*/ 2327 h 2807"/>
                <a:gd name="T36" fmla="*/ 2929 w 3662"/>
                <a:gd name="T37" fmla="*/ 2192 h 2807"/>
                <a:gd name="T38" fmla="*/ 2864 w 3662"/>
                <a:gd name="T39" fmla="*/ 2246 h 2807"/>
                <a:gd name="T40" fmla="*/ 1499 w 3662"/>
                <a:gd name="T41" fmla="*/ 2293 h 2807"/>
                <a:gd name="T42" fmla="*/ 3183 w 3662"/>
                <a:gd name="T43" fmla="*/ 1578 h 2807"/>
                <a:gd name="T44" fmla="*/ 3103 w 3662"/>
                <a:gd name="T45" fmla="*/ 1752 h 2807"/>
                <a:gd name="T46" fmla="*/ 2906 w 3662"/>
                <a:gd name="T47" fmla="*/ 1670 h 2807"/>
                <a:gd name="T48" fmla="*/ 2780 w 3662"/>
                <a:gd name="T49" fmla="*/ 1955 h 2807"/>
                <a:gd name="T50" fmla="*/ 2871 w 3662"/>
                <a:gd name="T51" fmla="*/ 2168 h 2807"/>
                <a:gd name="T52" fmla="*/ 3318 w 3662"/>
                <a:gd name="T53" fmla="*/ 2021 h 2807"/>
                <a:gd name="T54" fmla="*/ 3623 w 3662"/>
                <a:gd name="T55" fmla="*/ 1824 h 2807"/>
                <a:gd name="T56" fmla="*/ 3257 w 3662"/>
                <a:gd name="T57" fmla="*/ 1698 h 2807"/>
                <a:gd name="T58" fmla="*/ 846 w 3662"/>
                <a:gd name="T59" fmla="*/ 1524 h 2807"/>
                <a:gd name="T60" fmla="*/ 745 w 3662"/>
                <a:gd name="T61" fmla="*/ 1129 h 2807"/>
                <a:gd name="T62" fmla="*/ 1515 w 3662"/>
                <a:gd name="T63" fmla="*/ 1080 h 2807"/>
                <a:gd name="T64" fmla="*/ 684 w 3662"/>
                <a:gd name="T65" fmla="*/ 1086 h 2807"/>
                <a:gd name="T66" fmla="*/ 537 w 3662"/>
                <a:gd name="T67" fmla="*/ 1339 h 2807"/>
                <a:gd name="T68" fmla="*/ 443 w 3662"/>
                <a:gd name="T69" fmla="*/ 1290 h 2807"/>
                <a:gd name="T70" fmla="*/ 454 w 3662"/>
                <a:gd name="T71" fmla="*/ 1141 h 2807"/>
                <a:gd name="T72" fmla="*/ 522 w 3662"/>
                <a:gd name="T73" fmla="*/ 1082 h 2807"/>
                <a:gd name="T74" fmla="*/ 649 w 3662"/>
                <a:gd name="T75" fmla="*/ 890 h 2807"/>
                <a:gd name="T76" fmla="*/ 591 w 3662"/>
                <a:gd name="T77" fmla="*/ 871 h 2807"/>
                <a:gd name="T78" fmla="*/ 1958 w 3662"/>
                <a:gd name="T79" fmla="*/ 791 h 2807"/>
                <a:gd name="T80" fmla="*/ 764 w 3662"/>
                <a:gd name="T81" fmla="*/ 803 h 2807"/>
                <a:gd name="T82" fmla="*/ 829 w 3662"/>
                <a:gd name="T83" fmla="*/ 941 h 2807"/>
                <a:gd name="T84" fmla="*/ 963 w 3662"/>
                <a:gd name="T85" fmla="*/ 1162 h 2807"/>
                <a:gd name="T86" fmla="*/ 1047 w 3662"/>
                <a:gd name="T87" fmla="*/ 1283 h 2807"/>
                <a:gd name="T88" fmla="*/ 1009 w 3662"/>
                <a:gd name="T89" fmla="*/ 1398 h 2807"/>
                <a:gd name="T90" fmla="*/ 729 w 3662"/>
                <a:gd name="T91" fmla="*/ 1440 h 2807"/>
                <a:gd name="T92" fmla="*/ 740 w 3662"/>
                <a:gd name="T93" fmla="*/ 1332 h 2807"/>
                <a:gd name="T94" fmla="*/ 742 w 3662"/>
                <a:gd name="T95" fmla="*/ 1192 h 2807"/>
                <a:gd name="T96" fmla="*/ 790 w 3662"/>
                <a:gd name="T97" fmla="*/ 1063 h 2807"/>
                <a:gd name="T98" fmla="*/ 707 w 3662"/>
                <a:gd name="T99" fmla="*/ 1009 h 2807"/>
                <a:gd name="T100" fmla="*/ 642 w 3662"/>
                <a:gd name="T101" fmla="*/ 1002 h 2807"/>
                <a:gd name="T102" fmla="*/ 653 w 3662"/>
                <a:gd name="T103" fmla="*/ 897 h 2807"/>
                <a:gd name="T104" fmla="*/ 675 w 3662"/>
                <a:gd name="T105" fmla="*/ 798 h 2807"/>
                <a:gd name="T106" fmla="*/ 694 w 3662"/>
                <a:gd name="T107" fmla="*/ 761 h 2807"/>
                <a:gd name="T108" fmla="*/ 790 w 3662"/>
                <a:gd name="T109" fmla="*/ 717 h 2807"/>
                <a:gd name="T110" fmla="*/ 2093 w 3662"/>
                <a:gd name="T111" fmla="*/ 743 h 2807"/>
                <a:gd name="T112" fmla="*/ 1951 w 3662"/>
                <a:gd name="T113" fmla="*/ 585 h 2807"/>
                <a:gd name="T114" fmla="*/ 879 w 3662"/>
                <a:gd name="T115" fmla="*/ 578 h 2807"/>
                <a:gd name="T116" fmla="*/ 134 w 3662"/>
                <a:gd name="T117" fmla="*/ 99 h 2807"/>
                <a:gd name="T118" fmla="*/ 365 w 3662"/>
                <a:gd name="T119" fmla="*/ 126 h 2807"/>
                <a:gd name="T120" fmla="*/ 179 w 3662"/>
                <a:gd name="T121" fmla="*/ 323 h 2807"/>
                <a:gd name="T122" fmla="*/ 26 w 3662"/>
                <a:gd name="T123" fmla="*/ 211 h 2807"/>
                <a:gd name="T124" fmla="*/ 71 w 3662"/>
                <a:gd name="T125" fmla="*/ 85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61" h="2807">
                  <a:moveTo>
                    <a:pt x="2819" y="2756"/>
                  </a:moveTo>
                  <a:lnTo>
                    <a:pt x="2819" y="2775"/>
                  </a:lnTo>
                  <a:lnTo>
                    <a:pt x="2789" y="2782"/>
                  </a:lnTo>
                  <a:lnTo>
                    <a:pt x="2761" y="2791"/>
                  </a:lnTo>
                  <a:lnTo>
                    <a:pt x="2731" y="2801"/>
                  </a:lnTo>
                  <a:lnTo>
                    <a:pt x="2698" y="2807"/>
                  </a:lnTo>
                  <a:lnTo>
                    <a:pt x="2698" y="2801"/>
                  </a:lnTo>
                  <a:lnTo>
                    <a:pt x="2698" y="2798"/>
                  </a:lnTo>
                  <a:lnTo>
                    <a:pt x="2696" y="2794"/>
                  </a:lnTo>
                  <a:lnTo>
                    <a:pt x="2695" y="2791"/>
                  </a:lnTo>
                  <a:lnTo>
                    <a:pt x="2674" y="2794"/>
                  </a:lnTo>
                  <a:lnTo>
                    <a:pt x="2649" y="2796"/>
                  </a:lnTo>
                  <a:lnTo>
                    <a:pt x="2623" y="2796"/>
                  </a:lnTo>
                  <a:lnTo>
                    <a:pt x="2599" y="2794"/>
                  </a:lnTo>
                  <a:lnTo>
                    <a:pt x="2599" y="2772"/>
                  </a:lnTo>
                  <a:lnTo>
                    <a:pt x="2614" y="2768"/>
                  </a:lnTo>
                  <a:lnTo>
                    <a:pt x="2627" y="2763"/>
                  </a:lnTo>
                  <a:lnTo>
                    <a:pt x="2637" y="2761"/>
                  </a:lnTo>
                  <a:lnTo>
                    <a:pt x="2641" y="2761"/>
                  </a:lnTo>
                  <a:lnTo>
                    <a:pt x="2644" y="2763"/>
                  </a:lnTo>
                  <a:lnTo>
                    <a:pt x="2648" y="2765"/>
                  </a:lnTo>
                  <a:lnTo>
                    <a:pt x="2649" y="2768"/>
                  </a:lnTo>
                  <a:lnTo>
                    <a:pt x="2651" y="2772"/>
                  </a:lnTo>
                  <a:lnTo>
                    <a:pt x="2655" y="2773"/>
                  </a:lnTo>
                  <a:lnTo>
                    <a:pt x="2656" y="2775"/>
                  </a:lnTo>
                  <a:lnTo>
                    <a:pt x="2670" y="2777"/>
                  </a:lnTo>
                  <a:lnTo>
                    <a:pt x="2684" y="2773"/>
                  </a:lnTo>
                  <a:lnTo>
                    <a:pt x="2700" y="2768"/>
                  </a:lnTo>
                  <a:lnTo>
                    <a:pt x="2714" y="2765"/>
                  </a:lnTo>
                  <a:lnTo>
                    <a:pt x="2726" y="2761"/>
                  </a:lnTo>
                  <a:lnTo>
                    <a:pt x="2745" y="2759"/>
                  </a:lnTo>
                  <a:lnTo>
                    <a:pt x="2763" y="2765"/>
                  </a:lnTo>
                  <a:lnTo>
                    <a:pt x="2777" y="2770"/>
                  </a:lnTo>
                  <a:lnTo>
                    <a:pt x="2787" y="2772"/>
                  </a:lnTo>
                  <a:lnTo>
                    <a:pt x="2796" y="2766"/>
                  </a:lnTo>
                  <a:lnTo>
                    <a:pt x="2805" y="2761"/>
                  </a:lnTo>
                  <a:lnTo>
                    <a:pt x="2819" y="2756"/>
                  </a:lnTo>
                  <a:close/>
                  <a:moveTo>
                    <a:pt x="2871" y="2707"/>
                  </a:moveTo>
                  <a:lnTo>
                    <a:pt x="2890" y="2707"/>
                  </a:lnTo>
                  <a:lnTo>
                    <a:pt x="2894" y="2711"/>
                  </a:lnTo>
                  <a:lnTo>
                    <a:pt x="2895" y="2714"/>
                  </a:lnTo>
                  <a:lnTo>
                    <a:pt x="2895" y="2716"/>
                  </a:lnTo>
                  <a:lnTo>
                    <a:pt x="2897" y="2719"/>
                  </a:lnTo>
                  <a:lnTo>
                    <a:pt x="2899" y="2726"/>
                  </a:lnTo>
                  <a:lnTo>
                    <a:pt x="2895" y="2726"/>
                  </a:lnTo>
                  <a:lnTo>
                    <a:pt x="2895" y="2730"/>
                  </a:lnTo>
                  <a:lnTo>
                    <a:pt x="2876" y="2726"/>
                  </a:lnTo>
                  <a:lnTo>
                    <a:pt x="2876" y="2749"/>
                  </a:lnTo>
                  <a:lnTo>
                    <a:pt x="2871" y="2749"/>
                  </a:lnTo>
                  <a:lnTo>
                    <a:pt x="2864" y="2739"/>
                  </a:lnTo>
                  <a:lnTo>
                    <a:pt x="2857" y="2730"/>
                  </a:lnTo>
                  <a:lnTo>
                    <a:pt x="2857" y="2726"/>
                  </a:lnTo>
                  <a:lnTo>
                    <a:pt x="2862" y="2725"/>
                  </a:lnTo>
                  <a:lnTo>
                    <a:pt x="2866" y="2723"/>
                  </a:lnTo>
                  <a:lnTo>
                    <a:pt x="2869" y="2721"/>
                  </a:lnTo>
                  <a:lnTo>
                    <a:pt x="2869" y="2718"/>
                  </a:lnTo>
                  <a:lnTo>
                    <a:pt x="2871" y="2714"/>
                  </a:lnTo>
                  <a:lnTo>
                    <a:pt x="2871" y="2707"/>
                  </a:lnTo>
                  <a:close/>
                  <a:moveTo>
                    <a:pt x="2550" y="2707"/>
                  </a:moveTo>
                  <a:lnTo>
                    <a:pt x="2553" y="2709"/>
                  </a:lnTo>
                  <a:lnTo>
                    <a:pt x="2557" y="2709"/>
                  </a:lnTo>
                  <a:lnTo>
                    <a:pt x="2559" y="2711"/>
                  </a:lnTo>
                  <a:lnTo>
                    <a:pt x="2559" y="2712"/>
                  </a:lnTo>
                  <a:lnTo>
                    <a:pt x="2559" y="2714"/>
                  </a:lnTo>
                  <a:lnTo>
                    <a:pt x="2560" y="2718"/>
                  </a:lnTo>
                  <a:lnTo>
                    <a:pt x="2560" y="2721"/>
                  </a:lnTo>
                  <a:lnTo>
                    <a:pt x="2559" y="2723"/>
                  </a:lnTo>
                  <a:lnTo>
                    <a:pt x="2559" y="2725"/>
                  </a:lnTo>
                  <a:lnTo>
                    <a:pt x="2559" y="2725"/>
                  </a:lnTo>
                  <a:lnTo>
                    <a:pt x="2559" y="2726"/>
                  </a:lnTo>
                  <a:lnTo>
                    <a:pt x="2557" y="2730"/>
                  </a:lnTo>
                  <a:lnTo>
                    <a:pt x="2553" y="2730"/>
                  </a:lnTo>
                  <a:lnTo>
                    <a:pt x="2553" y="2726"/>
                  </a:lnTo>
                  <a:lnTo>
                    <a:pt x="2550" y="2725"/>
                  </a:lnTo>
                  <a:lnTo>
                    <a:pt x="2550" y="2723"/>
                  </a:lnTo>
                  <a:lnTo>
                    <a:pt x="2548" y="2721"/>
                  </a:lnTo>
                  <a:lnTo>
                    <a:pt x="2548" y="2719"/>
                  </a:lnTo>
                  <a:lnTo>
                    <a:pt x="2546" y="2718"/>
                  </a:lnTo>
                  <a:lnTo>
                    <a:pt x="2545" y="2714"/>
                  </a:lnTo>
                  <a:lnTo>
                    <a:pt x="2546" y="2712"/>
                  </a:lnTo>
                  <a:lnTo>
                    <a:pt x="2548" y="2712"/>
                  </a:lnTo>
                  <a:lnTo>
                    <a:pt x="2548" y="2711"/>
                  </a:lnTo>
                  <a:lnTo>
                    <a:pt x="2548" y="2709"/>
                  </a:lnTo>
                  <a:lnTo>
                    <a:pt x="2550" y="2707"/>
                  </a:lnTo>
                  <a:close/>
                  <a:moveTo>
                    <a:pt x="2717" y="2653"/>
                  </a:moveTo>
                  <a:lnTo>
                    <a:pt x="2737" y="2656"/>
                  </a:lnTo>
                  <a:lnTo>
                    <a:pt x="2737" y="2672"/>
                  </a:lnTo>
                  <a:lnTo>
                    <a:pt x="2717" y="2672"/>
                  </a:lnTo>
                  <a:lnTo>
                    <a:pt x="2717" y="2653"/>
                  </a:lnTo>
                  <a:close/>
                  <a:moveTo>
                    <a:pt x="2656" y="2641"/>
                  </a:moveTo>
                  <a:lnTo>
                    <a:pt x="2656" y="2653"/>
                  </a:lnTo>
                  <a:lnTo>
                    <a:pt x="2651" y="2653"/>
                  </a:lnTo>
                  <a:lnTo>
                    <a:pt x="2646" y="2655"/>
                  </a:lnTo>
                  <a:lnTo>
                    <a:pt x="2644" y="2655"/>
                  </a:lnTo>
                  <a:lnTo>
                    <a:pt x="2641" y="2655"/>
                  </a:lnTo>
                  <a:lnTo>
                    <a:pt x="2637" y="2653"/>
                  </a:lnTo>
                  <a:lnTo>
                    <a:pt x="2635" y="2651"/>
                  </a:lnTo>
                  <a:lnTo>
                    <a:pt x="2635" y="2649"/>
                  </a:lnTo>
                  <a:lnTo>
                    <a:pt x="2635" y="2649"/>
                  </a:lnTo>
                  <a:lnTo>
                    <a:pt x="2635" y="2648"/>
                  </a:lnTo>
                  <a:lnTo>
                    <a:pt x="2634" y="2644"/>
                  </a:lnTo>
                  <a:lnTo>
                    <a:pt x="2639" y="2644"/>
                  </a:lnTo>
                  <a:lnTo>
                    <a:pt x="2641" y="2644"/>
                  </a:lnTo>
                  <a:lnTo>
                    <a:pt x="2642" y="2644"/>
                  </a:lnTo>
                  <a:lnTo>
                    <a:pt x="2644" y="2644"/>
                  </a:lnTo>
                  <a:lnTo>
                    <a:pt x="2646" y="2644"/>
                  </a:lnTo>
                  <a:lnTo>
                    <a:pt x="2648" y="2643"/>
                  </a:lnTo>
                  <a:lnTo>
                    <a:pt x="2651" y="2643"/>
                  </a:lnTo>
                  <a:lnTo>
                    <a:pt x="2656" y="2641"/>
                  </a:lnTo>
                  <a:close/>
                  <a:moveTo>
                    <a:pt x="2937" y="2618"/>
                  </a:moveTo>
                  <a:lnTo>
                    <a:pt x="2944" y="2618"/>
                  </a:lnTo>
                  <a:lnTo>
                    <a:pt x="2944" y="2653"/>
                  </a:lnTo>
                  <a:lnTo>
                    <a:pt x="2941" y="2656"/>
                  </a:lnTo>
                  <a:lnTo>
                    <a:pt x="2937" y="2660"/>
                  </a:lnTo>
                  <a:lnTo>
                    <a:pt x="2934" y="2662"/>
                  </a:lnTo>
                  <a:lnTo>
                    <a:pt x="2930" y="2665"/>
                  </a:lnTo>
                  <a:lnTo>
                    <a:pt x="2925" y="2667"/>
                  </a:lnTo>
                  <a:lnTo>
                    <a:pt x="2918" y="2669"/>
                  </a:lnTo>
                  <a:lnTo>
                    <a:pt x="2918" y="2660"/>
                  </a:lnTo>
                  <a:lnTo>
                    <a:pt x="2915" y="2649"/>
                  </a:lnTo>
                  <a:lnTo>
                    <a:pt x="2916" y="2641"/>
                  </a:lnTo>
                  <a:lnTo>
                    <a:pt x="2923" y="2632"/>
                  </a:lnTo>
                  <a:lnTo>
                    <a:pt x="2930" y="2625"/>
                  </a:lnTo>
                  <a:lnTo>
                    <a:pt x="2937" y="2618"/>
                  </a:lnTo>
                  <a:close/>
                  <a:moveTo>
                    <a:pt x="2656" y="2618"/>
                  </a:moveTo>
                  <a:lnTo>
                    <a:pt x="2665" y="2618"/>
                  </a:lnTo>
                  <a:lnTo>
                    <a:pt x="2665" y="2627"/>
                  </a:lnTo>
                  <a:lnTo>
                    <a:pt x="2656" y="2627"/>
                  </a:lnTo>
                  <a:lnTo>
                    <a:pt x="2656" y="2618"/>
                  </a:lnTo>
                  <a:close/>
                  <a:moveTo>
                    <a:pt x="2630" y="2599"/>
                  </a:moveTo>
                  <a:lnTo>
                    <a:pt x="2646" y="2599"/>
                  </a:lnTo>
                  <a:lnTo>
                    <a:pt x="2646" y="2602"/>
                  </a:lnTo>
                  <a:lnTo>
                    <a:pt x="2648" y="2606"/>
                  </a:lnTo>
                  <a:lnTo>
                    <a:pt x="2648" y="2609"/>
                  </a:lnTo>
                  <a:lnTo>
                    <a:pt x="2649" y="2615"/>
                  </a:lnTo>
                  <a:lnTo>
                    <a:pt x="2646" y="2616"/>
                  </a:lnTo>
                  <a:lnTo>
                    <a:pt x="2642" y="2616"/>
                  </a:lnTo>
                  <a:lnTo>
                    <a:pt x="2639" y="2618"/>
                  </a:lnTo>
                  <a:lnTo>
                    <a:pt x="2634" y="2618"/>
                  </a:lnTo>
                  <a:lnTo>
                    <a:pt x="2632" y="2615"/>
                  </a:lnTo>
                  <a:lnTo>
                    <a:pt x="2632" y="2609"/>
                  </a:lnTo>
                  <a:lnTo>
                    <a:pt x="2630" y="2606"/>
                  </a:lnTo>
                  <a:lnTo>
                    <a:pt x="2630" y="2599"/>
                  </a:lnTo>
                  <a:close/>
                  <a:moveTo>
                    <a:pt x="2353" y="2599"/>
                  </a:moveTo>
                  <a:lnTo>
                    <a:pt x="2361" y="2599"/>
                  </a:lnTo>
                  <a:lnTo>
                    <a:pt x="2363" y="2601"/>
                  </a:lnTo>
                  <a:lnTo>
                    <a:pt x="2365" y="2601"/>
                  </a:lnTo>
                  <a:lnTo>
                    <a:pt x="2367" y="2602"/>
                  </a:lnTo>
                  <a:lnTo>
                    <a:pt x="2368" y="2602"/>
                  </a:lnTo>
                  <a:lnTo>
                    <a:pt x="2372" y="2602"/>
                  </a:lnTo>
                  <a:lnTo>
                    <a:pt x="2372" y="2608"/>
                  </a:lnTo>
                  <a:lnTo>
                    <a:pt x="2372" y="2611"/>
                  </a:lnTo>
                  <a:lnTo>
                    <a:pt x="2370" y="2615"/>
                  </a:lnTo>
                  <a:lnTo>
                    <a:pt x="2368" y="2618"/>
                  </a:lnTo>
                  <a:lnTo>
                    <a:pt x="2365" y="2618"/>
                  </a:lnTo>
                  <a:lnTo>
                    <a:pt x="2365" y="2616"/>
                  </a:lnTo>
                  <a:lnTo>
                    <a:pt x="2363" y="2616"/>
                  </a:lnTo>
                  <a:lnTo>
                    <a:pt x="2363" y="2616"/>
                  </a:lnTo>
                  <a:lnTo>
                    <a:pt x="2361" y="2615"/>
                  </a:lnTo>
                  <a:lnTo>
                    <a:pt x="2358" y="2611"/>
                  </a:lnTo>
                  <a:lnTo>
                    <a:pt x="2356" y="2608"/>
                  </a:lnTo>
                  <a:lnTo>
                    <a:pt x="2354" y="2604"/>
                  </a:lnTo>
                  <a:lnTo>
                    <a:pt x="2353" y="2599"/>
                  </a:lnTo>
                  <a:close/>
                  <a:moveTo>
                    <a:pt x="2730" y="2587"/>
                  </a:moveTo>
                  <a:lnTo>
                    <a:pt x="2730" y="2613"/>
                  </a:lnTo>
                  <a:lnTo>
                    <a:pt x="2724" y="2632"/>
                  </a:lnTo>
                  <a:lnTo>
                    <a:pt x="2717" y="2649"/>
                  </a:lnTo>
                  <a:lnTo>
                    <a:pt x="2710" y="2649"/>
                  </a:lnTo>
                  <a:lnTo>
                    <a:pt x="2698" y="2634"/>
                  </a:lnTo>
                  <a:lnTo>
                    <a:pt x="2702" y="2632"/>
                  </a:lnTo>
                  <a:lnTo>
                    <a:pt x="2705" y="2630"/>
                  </a:lnTo>
                  <a:lnTo>
                    <a:pt x="2707" y="2629"/>
                  </a:lnTo>
                  <a:lnTo>
                    <a:pt x="2707" y="2629"/>
                  </a:lnTo>
                  <a:lnTo>
                    <a:pt x="2709" y="2627"/>
                  </a:lnTo>
                  <a:lnTo>
                    <a:pt x="2709" y="2623"/>
                  </a:lnTo>
                  <a:lnTo>
                    <a:pt x="2710" y="2618"/>
                  </a:lnTo>
                  <a:lnTo>
                    <a:pt x="2707" y="2618"/>
                  </a:lnTo>
                  <a:lnTo>
                    <a:pt x="2707" y="2615"/>
                  </a:lnTo>
                  <a:lnTo>
                    <a:pt x="2702" y="2616"/>
                  </a:lnTo>
                  <a:lnTo>
                    <a:pt x="2698" y="2616"/>
                  </a:lnTo>
                  <a:lnTo>
                    <a:pt x="2693" y="2618"/>
                  </a:lnTo>
                  <a:lnTo>
                    <a:pt x="2688" y="2618"/>
                  </a:lnTo>
                  <a:lnTo>
                    <a:pt x="2686" y="2615"/>
                  </a:lnTo>
                  <a:lnTo>
                    <a:pt x="2686" y="2615"/>
                  </a:lnTo>
                  <a:lnTo>
                    <a:pt x="2686" y="2613"/>
                  </a:lnTo>
                  <a:lnTo>
                    <a:pt x="2684" y="2613"/>
                  </a:lnTo>
                  <a:lnTo>
                    <a:pt x="2684" y="2611"/>
                  </a:lnTo>
                  <a:lnTo>
                    <a:pt x="2684" y="2602"/>
                  </a:lnTo>
                  <a:lnTo>
                    <a:pt x="2688" y="2602"/>
                  </a:lnTo>
                  <a:lnTo>
                    <a:pt x="2688" y="2599"/>
                  </a:lnTo>
                  <a:lnTo>
                    <a:pt x="2698" y="2597"/>
                  </a:lnTo>
                  <a:lnTo>
                    <a:pt x="2709" y="2594"/>
                  </a:lnTo>
                  <a:lnTo>
                    <a:pt x="2717" y="2590"/>
                  </a:lnTo>
                  <a:lnTo>
                    <a:pt x="2730" y="2587"/>
                  </a:lnTo>
                  <a:close/>
                  <a:moveTo>
                    <a:pt x="3409" y="2583"/>
                  </a:moveTo>
                  <a:lnTo>
                    <a:pt x="3409" y="2592"/>
                  </a:lnTo>
                  <a:lnTo>
                    <a:pt x="3403" y="2597"/>
                  </a:lnTo>
                  <a:lnTo>
                    <a:pt x="3393" y="2606"/>
                  </a:lnTo>
                  <a:lnTo>
                    <a:pt x="3381" y="2615"/>
                  </a:lnTo>
                  <a:lnTo>
                    <a:pt x="3372" y="2625"/>
                  </a:lnTo>
                  <a:lnTo>
                    <a:pt x="3367" y="2630"/>
                  </a:lnTo>
                  <a:lnTo>
                    <a:pt x="3370" y="2632"/>
                  </a:lnTo>
                  <a:lnTo>
                    <a:pt x="3372" y="2632"/>
                  </a:lnTo>
                  <a:lnTo>
                    <a:pt x="3374" y="2634"/>
                  </a:lnTo>
                  <a:lnTo>
                    <a:pt x="3374" y="2636"/>
                  </a:lnTo>
                  <a:lnTo>
                    <a:pt x="3374" y="2637"/>
                  </a:lnTo>
                  <a:lnTo>
                    <a:pt x="3374" y="2641"/>
                  </a:lnTo>
                  <a:lnTo>
                    <a:pt x="3375" y="2644"/>
                  </a:lnTo>
                  <a:lnTo>
                    <a:pt x="3367" y="2648"/>
                  </a:lnTo>
                  <a:lnTo>
                    <a:pt x="3358" y="2648"/>
                  </a:lnTo>
                  <a:lnTo>
                    <a:pt x="3347" y="2649"/>
                  </a:lnTo>
                  <a:lnTo>
                    <a:pt x="3347" y="2663"/>
                  </a:lnTo>
                  <a:lnTo>
                    <a:pt x="3344" y="2663"/>
                  </a:lnTo>
                  <a:lnTo>
                    <a:pt x="3344" y="2669"/>
                  </a:lnTo>
                  <a:lnTo>
                    <a:pt x="3320" y="2670"/>
                  </a:lnTo>
                  <a:lnTo>
                    <a:pt x="3300" y="2672"/>
                  </a:lnTo>
                  <a:lnTo>
                    <a:pt x="3279" y="2672"/>
                  </a:lnTo>
                  <a:lnTo>
                    <a:pt x="3255" y="2669"/>
                  </a:lnTo>
                  <a:lnTo>
                    <a:pt x="3253" y="2653"/>
                  </a:lnTo>
                  <a:lnTo>
                    <a:pt x="3251" y="2634"/>
                  </a:lnTo>
                  <a:lnTo>
                    <a:pt x="3255" y="2630"/>
                  </a:lnTo>
                  <a:lnTo>
                    <a:pt x="3258" y="2627"/>
                  </a:lnTo>
                  <a:lnTo>
                    <a:pt x="3260" y="2623"/>
                  </a:lnTo>
                  <a:lnTo>
                    <a:pt x="3264" y="2622"/>
                  </a:lnTo>
                  <a:lnTo>
                    <a:pt x="3290" y="2622"/>
                  </a:lnTo>
                  <a:lnTo>
                    <a:pt x="3293" y="2608"/>
                  </a:lnTo>
                  <a:lnTo>
                    <a:pt x="3341" y="2611"/>
                  </a:lnTo>
                  <a:lnTo>
                    <a:pt x="3356" y="2604"/>
                  </a:lnTo>
                  <a:lnTo>
                    <a:pt x="3372" y="2597"/>
                  </a:lnTo>
                  <a:lnTo>
                    <a:pt x="3389" y="2588"/>
                  </a:lnTo>
                  <a:lnTo>
                    <a:pt x="3409" y="2583"/>
                  </a:lnTo>
                  <a:close/>
                  <a:moveTo>
                    <a:pt x="2669" y="2550"/>
                  </a:moveTo>
                  <a:lnTo>
                    <a:pt x="2684" y="2550"/>
                  </a:lnTo>
                  <a:lnTo>
                    <a:pt x="2684" y="2569"/>
                  </a:lnTo>
                  <a:lnTo>
                    <a:pt x="2679" y="2569"/>
                  </a:lnTo>
                  <a:lnTo>
                    <a:pt x="2675" y="2566"/>
                  </a:lnTo>
                  <a:lnTo>
                    <a:pt x="2670" y="2562"/>
                  </a:lnTo>
                  <a:lnTo>
                    <a:pt x="2665" y="2560"/>
                  </a:lnTo>
                  <a:lnTo>
                    <a:pt x="2669" y="2550"/>
                  </a:lnTo>
                  <a:close/>
                  <a:moveTo>
                    <a:pt x="2342" y="2545"/>
                  </a:moveTo>
                  <a:lnTo>
                    <a:pt x="2344" y="2555"/>
                  </a:lnTo>
                  <a:lnTo>
                    <a:pt x="2347" y="2566"/>
                  </a:lnTo>
                  <a:lnTo>
                    <a:pt x="2349" y="2573"/>
                  </a:lnTo>
                  <a:lnTo>
                    <a:pt x="2349" y="2576"/>
                  </a:lnTo>
                  <a:lnTo>
                    <a:pt x="2346" y="2578"/>
                  </a:lnTo>
                  <a:lnTo>
                    <a:pt x="2340" y="2578"/>
                  </a:lnTo>
                  <a:lnTo>
                    <a:pt x="2337" y="2576"/>
                  </a:lnTo>
                  <a:lnTo>
                    <a:pt x="2333" y="2573"/>
                  </a:lnTo>
                  <a:lnTo>
                    <a:pt x="2330" y="2569"/>
                  </a:lnTo>
                  <a:lnTo>
                    <a:pt x="2326" y="2562"/>
                  </a:lnTo>
                  <a:lnTo>
                    <a:pt x="2325" y="2557"/>
                  </a:lnTo>
                  <a:lnTo>
                    <a:pt x="2323" y="2550"/>
                  </a:lnTo>
                  <a:lnTo>
                    <a:pt x="2326" y="2548"/>
                  </a:lnTo>
                  <a:lnTo>
                    <a:pt x="2330" y="2547"/>
                  </a:lnTo>
                  <a:lnTo>
                    <a:pt x="2335" y="2547"/>
                  </a:lnTo>
                  <a:lnTo>
                    <a:pt x="2342" y="2545"/>
                  </a:lnTo>
                  <a:close/>
                  <a:moveTo>
                    <a:pt x="2641" y="2534"/>
                  </a:moveTo>
                  <a:lnTo>
                    <a:pt x="2656" y="2534"/>
                  </a:lnTo>
                  <a:lnTo>
                    <a:pt x="2660" y="2545"/>
                  </a:lnTo>
                  <a:lnTo>
                    <a:pt x="2665" y="2545"/>
                  </a:lnTo>
                  <a:lnTo>
                    <a:pt x="2665" y="2550"/>
                  </a:lnTo>
                  <a:lnTo>
                    <a:pt x="2646" y="2550"/>
                  </a:lnTo>
                  <a:lnTo>
                    <a:pt x="2646" y="2541"/>
                  </a:lnTo>
                  <a:lnTo>
                    <a:pt x="2644" y="2540"/>
                  </a:lnTo>
                  <a:lnTo>
                    <a:pt x="2642" y="2540"/>
                  </a:lnTo>
                  <a:lnTo>
                    <a:pt x="2642" y="2538"/>
                  </a:lnTo>
                  <a:lnTo>
                    <a:pt x="2642" y="2536"/>
                  </a:lnTo>
                  <a:lnTo>
                    <a:pt x="2641" y="2534"/>
                  </a:lnTo>
                  <a:close/>
                  <a:moveTo>
                    <a:pt x="2466" y="2533"/>
                  </a:moveTo>
                  <a:lnTo>
                    <a:pt x="2449" y="2534"/>
                  </a:lnTo>
                  <a:lnTo>
                    <a:pt x="2435" y="2541"/>
                  </a:lnTo>
                  <a:lnTo>
                    <a:pt x="2459" y="2547"/>
                  </a:lnTo>
                  <a:lnTo>
                    <a:pt x="2482" y="2555"/>
                  </a:lnTo>
                  <a:lnTo>
                    <a:pt x="2506" y="2560"/>
                  </a:lnTo>
                  <a:lnTo>
                    <a:pt x="2506" y="2545"/>
                  </a:lnTo>
                  <a:lnTo>
                    <a:pt x="2511" y="2545"/>
                  </a:lnTo>
                  <a:lnTo>
                    <a:pt x="2513" y="2545"/>
                  </a:lnTo>
                  <a:lnTo>
                    <a:pt x="2515" y="2543"/>
                  </a:lnTo>
                  <a:lnTo>
                    <a:pt x="2517" y="2543"/>
                  </a:lnTo>
                  <a:lnTo>
                    <a:pt x="2518" y="2541"/>
                  </a:lnTo>
                  <a:lnTo>
                    <a:pt x="2501" y="2538"/>
                  </a:lnTo>
                  <a:lnTo>
                    <a:pt x="2483" y="2534"/>
                  </a:lnTo>
                  <a:lnTo>
                    <a:pt x="2466" y="2533"/>
                  </a:lnTo>
                  <a:close/>
                  <a:moveTo>
                    <a:pt x="2775" y="2529"/>
                  </a:moveTo>
                  <a:lnTo>
                    <a:pt x="2775" y="2534"/>
                  </a:lnTo>
                  <a:lnTo>
                    <a:pt x="2775" y="2536"/>
                  </a:lnTo>
                  <a:lnTo>
                    <a:pt x="2773" y="2538"/>
                  </a:lnTo>
                  <a:lnTo>
                    <a:pt x="2773" y="2540"/>
                  </a:lnTo>
                  <a:lnTo>
                    <a:pt x="2771" y="2541"/>
                  </a:lnTo>
                  <a:lnTo>
                    <a:pt x="2766" y="2547"/>
                  </a:lnTo>
                  <a:lnTo>
                    <a:pt x="2761" y="2550"/>
                  </a:lnTo>
                  <a:lnTo>
                    <a:pt x="2754" y="2552"/>
                  </a:lnTo>
                  <a:lnTo>
                    <a:pt x="2745" y="2553"/>
                  </a:lnTo>
                  <a:lnTo>
                    <a:pt x="2745" y="2534"/>
                  </a:lnTo>
                  <a:lnTo>
                    <a:pt x="2775" y="2529"/>
                  </a:lnTo>
                  <a:close/>
                  <a:moveTo>
                    <a:pt x="918" y="2515"/>
                  </a:moveTo>
                  <a:lnTo>
                    <a:pt x="918" y="2519"/>
                  </a:lnTo>
                  <a:lnTo>
                    <a:pt x="920" y="2522"/>
                  </a:lnTo>
                  <a:lnTo>
                    <a:pt x="920" y="2527"/>
                  </a:lnTo>
                  <a:lnTo>
                    <a:pt x="921" y="2534"/>
                  </a:lnTo>
                  <a:lnTo>
                    <a:pt x="921" y="2536"/>
                  </a:lnTo>
                  <a:lnTo>
                    <a:pt x="923" y="2536"/>
                  </a:lnTo>
                  <a:lnTo>
                    <a:pt x="923" y="2536"/>
                  </a:lnTo>
                  <a:lnTo>
                    <a:pt x="923" y="2536"/>
                  </a:lnTo>
                  <a:lnTo>
                    <a:pt x="921" y="2538"/>
                  </a:lnTo>
                  <a:lnTo>
                    <a:pt x="916" y="2543"/>
                  </a:lnTo>
                  <a:lnTo>
                    <a:pt x="911" y="2547"/>
                  </a:lnTo>
                  <a:lnTo>
                    <a:pt x="906" y="2552"/>
                  </a:lnTo>
                  <a:lnTo>
                    <a:pt x="902" y="2557"/>
                  </a:lnTo>
                  <a:lnTo>
                    <a:pt x="895" y="2555"/>
                  </a:lnTo>
                  <a:lnTo>
                    <a:pt x="890" y="2555"/>
                  </a:lnTo>
                  <a:lnTo>
                    <a:pt x="883" y="2553"/>
                  </a:lnTo>
                  <a:lnTo>
                    <a:pt x="874" y="2553"/>
                  </a:lnTo>
                  <a:lnTo>
                    <a:pt x="874" y="2529"/>
                  </a:lnTo>
                  <a:lnTo>
                    <a:pt x="888" y="2524"/>
                  </a:lnTo>
                  <a:lnTo>
                    <a:pt x="900" y="2519"/>
                  </a:lnTo>
                  <a:lnTo>
                    <a:pt x="918" y="2515"/>
                  </a:lnTo>
                  <a:close/>
                  <a:moveTo>
                    <a:pt x="2787" y="2510"/>
                  </a:moveTo>
                  <a:lnTo>
                    <a:pt x="2810" y="2515"/>
                  </a:lnTo>
                  <a:lnTo>
                    <a:pt x="2813" y="2519"/>
                  </a:lnTo>
                  <a:lnTo>
                    <a:pt x="2815" y="2520"/>
                  </a:lnTo>
                  <a:lnTo>
                    <a:pt x="2817" y="2522"/>
                  </a:lnTo>
                  <a:lnTo>
                    <a:pt x="2820" y="2526"/>
                  </a:lnTo>
                  <a:lnTo>
                    <a:pt x="2822" y="2529"/>
                  </a:lnTo>
                  <a:lnTo>
                    <a:pt x="2794" y="2529"/>
                  </a:lnTo>
                  <a:lnTo>
                    <a:pt x="2792" y="2533"/>
                  </a:lnTo>
                  <a:lnTo>
                    <a:pt x="2789" y="2533"/>
                  </a:lnTo>
                  <a:lnTo>
                    <a:pt x="2785" y="2533"/>
                  </a:lnTo>
                  <a:lnTo>
                    <a:pt x="2780" y="2534"/>
                  </a:lnTo>
                  <a:lnTo>
                    <a:pt x="2780" y="2527"/>
                  </a:lnTo>
                  <a:lnTo>
                    <a:pt x="2782" y="2522"/>
                  </a:lnTo>
                  <a:lnTo>
                    <a:pt x="2784" y="2519"/>
                  </a:lnTo>
                  <a:lnTo>
                    <a:pt x="2785" y="2515"/>
                  </a:lnTo>
                  <a:lnTo>
                    <a:pt x="2787" y="2510"/>
                  </a:lnTo>
                  <a:close/>
                  <a:moveTo>
                    <a:pt x="2569" y="2506"/>
                  </a:moveTo>
                  <a:lnTo>
                    <a:pt x="2569" y="2515"/>
                  </a:lnTo>
                  <a:lnTo>
                    <a:pt x="2576" y="2515"/>
                  </a:lnTo>
                  <a:lnTo>
                    <a:pt x="2576" y="2510"/>
                  </a:lnTo>
                  <a:lnTo>
                    <a:pt x="2569" y="2506"/>
                  </a:lnTo>
                  <a:close/>
                  <a:moveTo>
                    <a:pt x="2496" y="2464"/>
                  </a:moveTo>
                  <a:lnTo>
                    <a:pt x="2496" y="2477"/>
                  </a:lnTo>
                  <a:lnTo>
                    <a:pt x="2489" y="2477"/>
                  </a:lnTo>
                  <a:lnTo>
                    <a:pt x="2483" y="2477"/>
                  </a:lnTo>
                  <a:lnTo>
                    <a:pt x="2480" y="2478"/>
                  </a:lnTo>
                  <a:lnTo>
                    <a:pt x="2477" y="2480"/>
                  </a:lnTo>
                  <a:lnTo>
                    <a:pt x="2477" y="2484"/>
                  </a:lnTo>
                  <a:lnTo>
                    <a:pt x="2497" y="2485"/>
                  </a:lnTo>
                  <a:lnTo>
                    <a:pt x="2513" y="2491"/>
                  </a:lnTo>
                  <a:lnTo>
                    <a:pt x="2531" y="2496"/>
                  </a:lnTo>
                  <a:lnTo>
                    <a:pt x="2531" y="2492"/>
                  </a:lnTo>
                  <a:lnTo>
                    <a:pt x="2517" y="2485"/>
                  </a:lnTo>
                  <a:lnTo>
                    <a:pt x="2508" y="2477"/>
                  </a:lnTo>
                  <a:lnTo>
                    <a:pt x="2499" y="2464"/>
                  </a:lnTo>
                  <a:lnTo>
                    <a:pt x="2496" y="2464"/>
                  </a:lnTo>
                  <a:close/>
                  <a:moveTo>
                    <a:pt x="2714" y="2452"/>
                  </a:moveTo>
                  <a:lnTo>
                    <a:pt x="2733" y="2457"/>
                  </a:lnTo>
                  <a:lnTo>
                    <a:pt x="2735" y="2471"/>
                  </a:lnTo>
                  <a:lnTo>
                    <a:pt x="2735" y="2482"/>
                  </a:lnTo>
                  <a:lnTo>
                    <a:pt x="2733" y="2496"/>
                  </a:lnTo>
                  <a:lnTo>
                    <a:pt x="2723" y="2496"/>
                  </a:lnTo>
                  <a:lnTo>
                    <a:pt x="2721" y="2491"/>
                  </a:lnTo>
                  <a:lnTo>
                    <a:pt x="2721" y="2485"/>
                  </a:lnTo>
                  <a:lnTo>
                    <a:pt x="2723" y="2480"/>
                  </a:lnTo>
                  <a:lnTo>
                    <a:pt x="2723" y="2477"/>
                  </a:lnTo>
                  <a:lnTo>
                    <a:pt x="2723" y="2473"/>
                  </a:lnTo>
                  <a:lnTo>
                    <a:pt x="2721" y="2470"/>
                  </a:lnTo>
                  <a:lnTo>
                    <a:pt x="2717" y="2468"/>
                  </a:lnTo>
                  <a:lnTo>
                    <a:pt x="2714" y="2466"/>
                  </a:lnTo>
                  <a:lnTo>
                    <a:pt x="2712" y="2464"/>
                  </a:lnTo>
                  <a:lnTo>
                    <a:pt x="2709" y="2461"/>
                  </a:lnTo>
                  <a:lnTo>
                    <a:pt x="2707" y="2457"/>
                  </a:lnTo>
                  <a:lnTo>
                    <a:pt x="2710" y="2456"/>
                  </a:lnTo>
                  <a:lnTo>
                    <a:pt x="2710" y="2456"/>
                  </a:lnTo>
                  <a:lnTo>
                    <a:pt x="2712" y="2456"/>
                  </a:lnTo>
                  <a:lnTo>
                    <a:pt x="2712" y="2454"/>
                  </a:lnTo>
                  <a:lnTo>
                    <a:pt x="2714" y="2452"/>
                  </a:lnTo>
                  <a:close/>
                  <a:moveTo>
                    <a:pt x="1033" y="2449"/>
                  </a:moveTo>
                  <a:lnTo>
                    <a:pt x="1040" y="2461"/>
                  </a:lnTo>
                  <a:lnTo>
                    <a:pt x="1050" y="2471"/>
                  </a:lnTo>
                  <a:lnTo>
                    <a:pt x="1057" y="2482"/>
                  </a:lnTo>
                  <a:lnTo>
                    <a:pt x="1063" y="2496"/>
                  </a:lnTo>
                  <a:lnTo>
                    <a:pt x="1054" y="2501"/>
                  </a:lnTo>
                  <a:lnTo>
                    <a:pt x="1049" y="2508"/>
                  </a:lnTo>
                  <a:lnTo>
                    <a:pt x="1043" y="2515"/>
                  </a:lnTo>
                  <a:lnTo>
                    <a:pt x="1037" y="2519"/>
                  </a:lnTo>
                  <a:lnTo>
                    <a:pt x="1024" y="2522"/>
                  </a:lnTo>
                  <a:lnTo>
                    <a:pt x="1021" y="2519"/>
                  </a:lnTo>
                  <a:lnTo>
                    <a:pt x="1017" y="2515"/>
                  </a:lnTo>
                  <a:lnTo>
                    <a:pt x="1012" y="2513"/>
                  </a:lnTo>
                  <a:lnTo>
                    <a:pt x="1009" y="2510"/>
                  </a:lnTo>
                  <a:lnTo>
                    <a:pt x="1005" y="2508"/>
                  </a:lnTo>
                  <a:lnTo>
                    <a:pt x="1002" y="2503"/>
                  </a:lnTo>
                  <a:lnTo>
                    <a:pt x="1000" y="2501"/>
                  </a:lnTo>
                  <a:lnTo>
                    <a:pt x="1000" y="2499"/>
                  </a:lnTo>
                  <a:lnTo>
                    <a:pt x="998" y="2498"/>
                  </a:lnTo>
                  <a:lnTo>
                    <a:pt x="998" y="2496"/>
                  </a:lnTo>
                  <a:lnTo>
                    <a:pt x="998" y="2492"/>
                  </a:lnTo>
                  <a:lnTo>
                    <a:pt x="979" y="2492"/>
                  </a:lnTo>
                  <a:lnTo>
                    <a:pt x="977" y="2487"/>
                  </a:lnTo>
                  <a:lnTo>
                    <a:pt x="975" y="2484"/>
                  </a:lnTo>
                  <a:lnTo>
                    <a:pt x="975" y="2478"/>
                  </a:lnTo>
                  <a:lnTo>
                    <a:pt x="975" y="2473"/>
                  </a:lnTo>
                  <a:lnTo>
                    <a:pt x="989" y="2466"/>
                  </a:lnTo>
                  <a:lnTo>
                    <a:pt x="1002" y="2459"/>
                  </a:lnTo>
                  <a:lnTo>
                    <a:pt x="1016" y="2452"/>
                  </a:lnTo>
                  <a:lnTo>
                    <a:pt x="1033" y="2449"/>
                  </a:lnTo>
                  <a:close/>
                  <a:moveTo>
                    <a:pt x="1096" y="2445"/>
                  </a:moveTo>
                  <a:lnTo>
                    <a:pt x="1110" y="2447"/>
                  </a:lnTo>
                  <a:lnTo>
                    <a:pt x="1120" y="2452"/>
                  </a:lnTo>
                  <a:lnTo>
                    <a:pt x="1124" y="2464"/>
                  </a:lnTo>
                  <a:lnTo>
                    <a:pt x="1126" y="2477"/>
                  </a:lnTo>
                  <a:lnTo>
                    <a:pt x="1124" y="2484"/>
                  </a:lnTo>
                  <a:lnTo>
                    <a:pt x="1120" y="2485"/>
                  </a:lnTo>
                  <a:lnTo>
                    <a:pt x="1117" y="2487"/>
                  </a:lnTo>
                  <a:lnTo>
                    <a:pt x="1112" y="2487"/>
                  </a:lnTo>
                  <a:lnTo>
                    <a:pt x="1105" y="2487"/>
                  </a:lnTo>
                  <a:lnTo>
                    <a:pt x="1105" y="2473"/>
                  </a:lnTo>
                  <a:lnTo>
                    <a:pt x="1098" y="2471"/>
                  </a:lnTo>
                  <a:lnTo>
                    <a:pt x="1092" y="2470"/>
                  </a:lnTo>
                  <a:lnTo>
                    <a:pt x="1087" y="2468"/>
                  </a:lnTo>
                  <a:lnTo>
                    <a:pt x="1084" y="2464"/>
                  </a:lnTo>
                  <a:lnTo>
                    <a:pt x="1080" y="2461"/>
                  </a:lnTo>
                  <a:lnTo>
                    <a:pt x="1078" y="2454"/>
                  </a:lnTo>
                  <a:lnTo>
                    <a:pt x="1078" y="2445"/>
                  </a:lnTo>
                  <a:lnTo>
                    <a:pt x="1096" y="2445"/>
                  </a:lnTo>
                  <a:close/>
                  <a:moveTo>
                    <a:pt x="2714" y="2381"/>
                  </a:moveTo>
                  <a:lnTo>
                    <a:pt x="2737" y="2384"/>
                  </a:lnTo>
                  <a:lnTo>
                    <a:pt x="2740" y="2388"/>
                  </a:lnTo>
                  <a:lnTo>
                    <a:pt x="2742" y="2391"/>
                  </a:lnTo>
                  <a:lnTo>
                    <a:pt x="2744" y="2393"/>
                  </a:lnTo>
                  <a:lnTo>
                    <a:pt x="2745" y="2396"/>
                  </a:lnTo>
                  <a:lnTo>
                    <a:pt x="2747" y="2402"/>
                  </a:lnTo>
                  <a:lnTo>
                    <a:pt x="2749" y="2407"/>
                  </a:lnTo>
                  <a:lnTo>
                    <a:pt x="2745" y="2409"/>
                  </a:lnTo>
                  <a:lnTo>
                    <a:pt x="2742" y="2410"/>
                  </a:lnTo>
                  <a:lnTo>
                    <a:pt x="2738" y="2412"/>
                  </a:lnTo>
                  <a:lnTo>
                    <a:pt x="2733" y="2414"/>
                  </a:lnTo>
                  <a:lnTo>
                    <a:pt x="2730" y="2414"/>
                  </a:lnTo>
                  <a:lnTo>
                    <a:pt x="2723" y="2416"/>
                  </a:lnTo>
                  <a:lnTo>
                    <a:pt x="2716" y="2409"/>
                  </a:lnTo>
                  <a:lnTo>
                    <a:pt x="2709" y="2407"/>
                  </a:lnTo>
                  <a:lnTo>
                    <a:pt x="2702" y="2405"/>
                  </a:lnTo>
                  <a:lnTo>
                    <a:pt x="2691" y="2403"/>
                  </a:lnTo>
                  <a:lnTo>
                    <a:pt x="2695" y="2391"/>
                  </a:lnTo>
                  <a:lnTo>
                    <a:pt x="2700" y="2391"/>
                  </a:lnTo>
                  <a:lnTo>
                    <a:pt x="2705" y="2389"/>
                  </a:lnTo>
                  <a:lnTo>
                    <a:pt x="2707" y="2388"/>
                  </a:lnTo>
                  <a:lnTo>
                    <a:pt x="2709" y="2386"/>
                  </a:lnTo>
                  <a:lnTo>
                    <a:pt x="2712" y="2384"/>
                  </a:lnTo>
                  <a:lnTo>
                    <a:pt x="2714" y="2381"/>
                  </a:lnTo>
                  <a:close/>
                  <a:moveTo>
                    <a:pt x="1475" y="2361"/>
                  </a:moveTo>
                  <a:lnTo>
                    <a:pt x="1492" y="2361"/>
                  </a:lnTo>
                  <a:lnTo>
                    <a:pt x="1506" y="2365"/>
                  </a:lnTo>
                  <a:lnTo>
                    <a:pt x="1520" y="2368"/>
                  </a:lnTo>
                  <a:lnTo>
                    <a:pt x="1525" y="2386"/>
                  </a:lnTo>
                  <a:lnTo>
                    <a:pt x="1534" y="2400"/>
                  </a:lnTo>
                  <a:lnTo>
                    <a:pt x="1539" y="2416"/>
                  </a:lnTo>
                  <a:lnTo>
                    <a:pt x="1541" y="2430"/>
                  </a:lnTo>
                  <a:lnTo>
                    <a:pt x="1537" y="2442"/>
                  </a:lnTo>
                  <a:lnTo>
                    <a:pt x="1532" y="2452"/>
                  </a:lnTo>
                  <a:lnTo>
                    <a:pt x="1527" y="2461"/>
                  </a:lnTo>
                  <a:lnTo>
                    <a:pt x="1527" y="2463"/>
                  </a:lnTo>
                  <a:lnTo>
                    <a:pt x="1529" y="2464"/>
                  </a:lnTo>
                  <a:lnTo>
                    <a:pt x="1530" y="2466"/>
                  </a:lnTo>
                  <a:lnTo>
                    <a:pt x="1532" y="2466"/>
                  </a:lnTo>
                  <a:lnTo>
                    <a:pt x="1534" y="2468"/>
                  </a:lnTo>
                  <a:lnTo>
                    <a:pt x="1536" y="2468"/>
                  </a:lnTo>
                  <a:lnTo>
                    <a:pt x="1536" y="2475"/>
                  </a:lnTo>
                  <a:lnTo>
                    <a:pt x="1536" y="2478"/>
                  </a:lnTo>
                  <a:lnTo>
                    <a:pt x="1534" y="2484"/>
                  </a:lnTo>
                  <a:lnTo>
                    <a:pt x="1532" y="2487"/>
                  </a:lnTo>
                  <a:lnTo>
                    <a:pt x="1530" y="2489"/>
                  </a:lnTo>
                  <a:lnTo>
                    <a:pt x="1529" y="2492"/>
                  </a:lnTo>
                  <a:lnTo>
                    <a:pt x="1527" y="2496"/>
                  </a:lnTo>
                  <a:lnTo>
                    <a:pt x="1525" y="2515"/>
                  </a:lnTo>
                  <a:lnTo>
                    <a:pt x="1525" y="2533"/>
                  </a:lnTo>
                  <a:lnTo>
                    <a:pt x="1525" y="2550"/>
                  </a:lnTo>
                  <a:lnTo>
                    <a:pt x="1520" y="2564"/>
                  </a:lnTo>
                  <a:lnTo>
                    <a:pt x="1515" y="2567"/>
                  </a:lnTo>
                  <a:lnTo>
                    <a:pt x="1508" y="2567"/>
                  </a:lnTo>
                  <a:lnTo>
                    <a:pt x="1501" y="2569"/>
                  </a:lnTo>
                  <a:lnTo>
                    <a:pt x="1494" y="2569"/>
                  </a:lnTo>
                  <a:lnTo>
                    <a:pt x="1492" y="2567"/>
                  </a:lnTo>
                  <a:lnTo>
                    <a:pt x="1492" y="2566"/>
                  </a:lnTo>
                  <a:lnTo>
                    <a:pt x="1490" y="2562"/>
                  </a:lnTo>
                  <a:lnTo>
                    <a:pt x="1489" y="2560"/>
                  </a:lnTo>
                  <a:lnTo>
                    <a:pt x="1487" y="2560"/>
                  </a:lnTo>
                  <a:lnTo>
                    <a:pt x="1485" y="2560"/>
                  </a:lnTo>
                  <a:lnTo>
                    <a:pt x="1485" y="2564"/>
                  </a:lnTo>
                  <a:lnTo>
                    <a:pt x="1478" y="2574"/>
                  </a:lnTo>
                  <a:lnTo>
                    <a:pt x="1473" y="2581"/>
                  </a:lnTo>
                  <a:lnTo>
                    <a:pt x="1468" y="2585"/>
                  </a:lnTo>
                  <a:lnTo>
                    <a:pt x="1457" y="2587"/>
                  </a:lnTo>
                  <a:lnTo>
                    <a:pt x="1440" y="2587"/>
                  </a:lnTo>
                  <a:lnTo>
                    <a:pt x="1429" y="2574"/>
                  </a:lnTo>
                  <a:lnTo>
                    <a:pt x="1424" y="2566"/>
                  </a:lnTo>
                  <a:lnTo>
                    <a:pt x="1421" y="2553"/>
                  </a:lnTo>
                  <a:lnTo>
                    <a:pt x="1421" y="2538"/>
                  </a:lnTo>
                  <a:lnTo>
                    <a:pt x="1421" y="2515"/>
                  </a:lnTo>
                  <a:lnTo>
                    <a:pt x="1422" y="2508"/>
                  </a:lnTo>
                  <a:lnTo>
                    <a:pt x="1422" y="2496"/>
                  </a:lnTo>
                  <a:lnTo>
                    <a:pt x="1424" y="2480"/>
                  </a:lnTo>
                  <a:lnTo>
                    <a:pt x="1424" y="2463"/>
                  </a:lnTo>
                  <a:lnTo>
                    <a:pt x="1422" y="2449"/>
                  </a:lnTo>
                  <a:lnTo>
                    <a:pt x="1421" y="2442"/>
                  </a:lnTo>
                  <a:lnTo>
                    <a:pt x="1405" y="2435"/>
                  </a:lnTo>
                  <a:lnTo>
                    <a:pt x="1405" y="2391"/>
                  </a:lnTo>
                  <a:lnTo>
                    <a:pt x="1408" y="2391"/>
                  </a:lnTo>
                  <a:lnTo>
                    <a:pt x="1408" y="2388"/>
                  </a:lnTo>
                  <a:lnTo>
                    <a:pt x="1427" y="2388"/>
                  </a:lnTo>
                  <a:lnTo>
                    <a:pt x="1443" y="2384"/>
                  </a:lnTo>
                  <a:lnTo>
                    <a:pt x="1454" y="2379"/>
                  </a:lnTo>
                  <a:lnTo>
                    <a:pt x="1464" y="2370"/>
                  </a:lnTo>
                  <a:lnTo>
                    <a:pt x="1475" y="2361"/>
                  </a:lnTo>
                  <a:close/>
                  <a:moveTo>
                    <a:pt x="2499" y="2353"/>
                  </a:moveTo>
                  <a:lnTo>
                    <a:pt x="2503" y="2355"/>
                  </a:lnTo>
                  <a:lnTo>
                    <a:pt x="2504" y="2355"/>
                  </a:lnTo>
                  <a:lnTo>
                    <a:pt x="2504" y="2356"/>
                  </a:lnTo>
                  <a:lnTo>
                    <a:pt x="2504" y="2356"/>
                  </a:lnTo>
                  <a:lnTo>
                    <a:pt x="2504" y="2356"/>
                  </a:lnTo>
                  <a:lnTo>
                    <a:pt x="2506" y="2358"/>
                  </a:lnTo>
                  <a:lnTo>
                    <a:pt x="2506" y="2361"/>
                  </a:lnTo>
                  <a:lnTo>
                    <a:pt x="2511" y="2361"/>
                  </a:lnTo>
                  <a:lnTo>
                    <a:pt x="2511" y="2363"/>
                  </a:lnTo>
                  <a:lnTo>
                    <a:pt x="2511" y="2363"/>
                  </a:lnTo>
                  <a:lnTo>
                    <a:pt x="2510" y="2365"/>
                  </a:lnTo>
                  <a:lnTo>
                    <a:pt x="2508" y="2365"/>
                  </a:lnTo>
                  <a:lnTo>
                    <a:pt x="2508" y="2365"/>
                  </a:lnTo>
                  <a:lnTo>
                    <a:pt x="2506" y="2365"/>
                  </a:lnTo>
                  <a:lnTo>
                    <a:pt x="2506" y="2367"/>
                  </a:lnTo>
                  <a:lnTo>
                    <a:pt x="2506" y="2367"/>
                  </a:lnTo>
                  <a:lnTo>
                    <a:pt x="2504" y="2368"/>
                  </a:lnTo>
                  <a:lnTo>
                    <a:pt x="2504" y="2368"/>
                  </a:lnTo>
                  <a:lnTo>
                    <a:pt x="2503" y="2368"/>
                  </a:lnTo>
                  <a:lnTo>
                    <a:pt x="2499" y="2368"/>
                  </a:lnTo>
                  <a:lnTo>
                    <a:pt x="2499" y="2365"/>
                  </a:lnTo>
                  <a:lnTo>
                    <a:pt x="2496" y="2365"/>
                  </a:lnTo>
                  <a:lnTo>
                    <a:pt x="2499" y="2353"/>
                  </a:lnTo>
                  <a:close/>
                  <a:moveTo>
                    <a:pt x="2630" y="2334"/>
                  </a:moveTo>
                  <a:lnTo>
                    <a:pt x="2637" y="2334"/>
                  </a:lnTo>
                  <a:lnTo>
                    <a:pt x="2637" y="2353"/>
                  </a:lnTo>
                  <a:lnTo>
                    <a:pt x="2634" y="2353"/>
                  </a:lnTo>
                  <a:lnTo>
                    <a:pt x="2634" y="2358"/>
                  </a:lnTo>
                  <a:lnTo>
                    <a:pt x="2627" y="2358"/>
                  </a:lnTo>
                  <a:lnTo>
                    <a:pt x="2625" y="2353"/>
                  </a:lnTo>
                  <a:lnTo>
                    <a:pt x="2623" y="2349"/>
                  </a:lnTo>
                  <a:lnTo>
                    <a:pt x="2621" y="2346"/>
                  </a:lnTo>
                  <a:lnTo>
                    <a:pt x="2620" y="2342"/>
                  </a:lnTo>
                  <a:lnTo>
                    <a:pt x="2618" y="2339"/>
                  </a:lnTo>
                  <a:lnTo>
                    <a:pt x="2621" y="2337"/>
                  </a:lnTo>
                  <a:lnTo>
                    <a:pt x="2625" y="2337"/>
                  </a:lnTo>
                  <a:lnTo>
                    <a:pt x="2627" y="2337"/>
                  </a:lnTo>
                  <a:lnTo>
                    <a:pt x="2628" y="2335"/>
                  </a:lnTo>
                  <a:lnTo>
                    <a:pt x="2630" y="2334"/>
                  </a:lnTo>
                  <a:close/>
                  <a:moveTo>
                    <a:pt x="2560" y="2327"/>
                  </a:moveTo>
                  <a:lnTo>
                    <a:pt x="2564" y="2327"/>
                  </a:lnTo>
                  <a:lnTo>
                    <a:pt x="2567" y="2328"/>
                  </a:lnTo>
                  <a:lnTo>
                    <a:pt x="2569" y="2328"/>
                  </a:lnTo>
                  <a:lnTo>
                    <a:pt x="2571" y="2328"/>
                  </a:lnTo>
                  <a:lnTo>
                    <a:pt x="2573" y="2330"/>
                  </a:lnTo>
                  <a:lnTo>
                    <a:pt x="2574" y="2332"/>
                  </a:lnTo>
                  <a:lnTo>
                    <a:pt x="2574" y="2334"/>
                  </a:lnTo>
                  <a:lnTo>
                    <a:pt x="2574" y="2335"/>
                  </a:lnTo>
                  <a:lnTo>
                    <a:pt x="2576" y="2339"/>
                  </a:lnTo>
                  <a:lnTo>
                    <a:pt x="2576" y="2342"/>
                  </a:lnTo>
                  <a:lnTo>
                    <a:pt x="2573" y="2342"/>
                  </a:lnTo>
                  <a:lnTo>
                    <a:pt x="2573" y="2346"/>
                  </a:lnTo>
                  <a:lnTo>
                    <a:pt x="2569" y="2344"/>
                  </a:lnTo>
                  <a:lnTo>
                    <a:pt x="2567" y="2344"/>
                  </a:lnTo>
                  <a:lnTo>
                    <a:pt x="2567" y="2344"/>
                  </a:lnTo>
                  <a:lnTo>
                    <a:pt x="2566" y="2342"/>
                  </a:lnTo>
                  <a:lnTo>
                    <a:pt x="2564" y="2342"/>
                  </a:lnTo>
                  <a:lnTo>
                    <a:pt x="2562" y="2339"/>
                  </a:lnTo>
                  <a:lnTo>
                    <a:pt x="2562" y="2335"/>
                  </a:lnTo>
                  <a:lnTo>
                    <a:pt x="2562" y="2332"/>
                  </a:lnTo>
                  <a:lnTo>
                    <a:pt x="2560" y="2327"/>
                  </a:lnTo>
                  <a:close/>
                  <a:moveTo>
                    <a:pt x="2646" y="2285"/>
                  </a:moveTo>
                  <a:lnTo>
                    <a:pt x="2665" y="2285"/>
                  </a:lnTo>
                  <a:lnTo>
                    <a:pt x="2665" y="2288"/>
                  </a:lnTo>
                  <a:lnTo>
                    <a:pt x="2662" y="2292"/>
                  </a:lnTo>
                  <a:lnTo>
                    <a:pt x="2660" y="2295"/>
                  </a:lnTo>
                  <a:lnTo>
                    <a:pt x="2656" y="2300"/>
                  </a:lnTo>
                  <a:lnTo>
                    <a:pt x="2649" y="2295"/>
                  </a:lnTo>
                  <a:lnTo>
                    <a:pt x="2646" y="2285"/>
                  </a:lnTo>
                  <a:close/>
                  <a:moveTo>
                    <a:pt x="2576" y="2272"/>
                  </a:moveTo>
                  <a:lnTo>
                    <a:pt x="2588" y="2272"/>
                  </a:lnTo>
                  <a:lnTo>
                    <a:pt x="2588" y="2281"/>
                  </a:lnTo>
                  <a:lnTo>
                    <a:pt x="2590" y="2285"/>
                  </a:lnTo>
                  <a:lnTo>
                    <a:pt x="2590" y="2286"/>
                  </a:lnTo>
                  <a:lnTo>
                    <a:pt x="2590" y="2288"/>
                  </a:lnTo>
                  <a:lnTo>
                    <a:pt x="2590" y="2292"/>
                  </a:lnTo>
                  <a:lnTo>
                    <a:pt x="2588" y="2295"/>
                  </a:lnTo>
                  <a:lnTo>
                    <a:pt x="2588" y="2300"/>
                  </a:lnTo>
                  <a:lnTo>
                    <a:pt x="2576" y="2300"/>
                  </a:lnTo>
                  <a:lnTo>
                    <a:pt x="2574" y="2292"/>
                  </a:lnTo>
                  <a:lnTo>
                    <a:pt x="2574" y="2286"/>
                  </a:lnTo>
                  <a:lnTo>
                    <a:pt x="2574" y="2279"/>
                  </a:lnTo>
                  <a:lnTo>
                    <a:pt x="2576" y="2272"/>
                  </a:lnTo>
                  <a:close/>
                  <a:moveTo>
                    <a:pt x="2929" y="2192"/>
                  </a:moveTo>
                  <a:lnTo>
                    <a:pt x="2929" y="2199"/>
                  </a:lnTo>
                  <a:lnTo>
                    <a:pt x="2934" y="2199"/>
                  </a:lnTo>
                  <a:lnTo>
                    <a:pt x="2934" y="2196"/>
                  </a:lnTo>
                  <a:lnTo>
                    <a:pt x="2937" y="2196"/>
                  </a:lnTo>
                  <a:lnTo>
                    <a:pt x="2936" y="2194"/>
                  </a:lnTo>
                  <a:lnTo>
                    <a:pt x="2934" y="2194"/>
                  </a:lnTo>
                  <a:lnTo>
                    <a:pt x="2934" y="2194"/>
                  </a:lnTo>
                  <a:lnTo>
                    <a:pt x="2932" y="2194"/>
                  </a:lnTo>
                  <a:lnTo>
                    <a:pt x="2929" y="2192"/>
                  </a:lnTo>
                  <a:close/>
                  <a:moveTo>
                    <a:pt x="2848" y="2192"/>
                  </a:moveTo>
                  <a:lnTo>
                    <a:pt x="2834" y="2197"/>
                  </a:lnTo>
                  <a:lnTo>
                    <a:pt x="2817" y="2199"/>
                  </a:lnTo>
                  <a:lnTo>
                    <a:pt x="2798" y="2203"/>
                  </a:lnTo>
                  <a:lnTo>
                    <a:pt x="2784" y="2208"/>
                  </a:lnTo>
                  <a:lnTo>
                    <a:pt x="2771" y="2218"/>
                  </a:lnTo>
                  <a:lnTo>
                    <a:pt x="2765" y="2231"/>
                  </a:lnTo>
                  <a:lnTo>
                    <a:pt x="2758" y="2245"/>
                  </a:lnTo>
                  <a:lnTo>
                    <a:pt x="2752" y="2259"/>
                  </a:lnTo>
                  <a:lnTo>
                    <a:pt x="2742" y="2271"/>
                  </a:lnTo>
                  <a:lnTo>
                    <a:pt x="2726" y="2281"/>
                  </a:lnTo>
                  <a:lnTo>
                    <a:pt x="2726" y="2285"/>
                  </a:lnTo>
                  <a:lnTo>
                    <a:pt x="2733" y="2285"/>
                  </a:lnTo>
                  <a:lnTo>
                    <a:pt x="2747" y="2276"/>
                  </a:lnTo>
                  <a:lnTo>
                    <a:pt x="2759" y="2272"/>
                  </a:lnTo>
                  <a:lnTo>
                    <a:pt x="2771" y="2272"/>
                  </a:lnTo>
                  <a:lnTo>
                    <a:pt x="2784" y="2272"/>
                  </a:lnTo>
                  <a:lnTo>
                    <a:pt x="2794" y="2269"/>
                  </a:lnTo>
                  <a:lnTo>
                    <a:pt x="2803" y="2260"/>
                  </a:lnTo>
                  <a:lnTo>
                    <a:pt x="2801" y="2260"/>
                  </a:lnTo>
                  <a:lnTo>
                    <a:pt x="2801" y="2259"/>
                  </a:lnTo>
                  <a:lnTo>
                    <a:pt x="2799" y="2259"/>
                  </a:lnTo>
                  <a:lnTo>
                    <a:pt x="2799" y="2257"/>
                  </a:lnTo>
                  <a:lnTo>
                    <a:pt x="2799" y="2253"/>
                  </a:lnTo>
                  <a:lnTo>
                    <a:pt x="2813" y="2250"/>
                  </a:lnTo>
                  <a:lnTo>
                    <a:pt x="2815" y="2255"/>
                  </a:lnTo>
                  <a:lnTo>
                    <a:pt x="2815" y="2259"/>
                  </a:lnTo>
                  <a:lnTo>
                    <a:pt x="2817" y="2262"/>
                  </a:lnTo>
                  <a:lnTo>
                    <a:pt x="2819" y="2265"/>
                  </a:lnTo>
                  <a:lnTo>
                    <a:pt x="2827" y="2259"/>
                  </a:lnTo>
                  <a:lnTo>
                    <a:pt x="2843" y="2253"/>
                  </a:lnTo>
                  <a:lnTo>
                    <a:pt x="2864" y="2246"/>
                  </a:lnTo>
                  <a:lnTo>
                    <a:pt x="2881" y="2241"/>
                  </a:lnTo>
                  <a:lnTo>
                    <a:pt x="2895" y="2238"/>
                  </a:lnTo>
                  <a:lnTo>
                    <a:pt x="2894" y="2238"/>
                  </a:lnTo>
                  <a:lnTo>
                    <a:pt x="2892" y="2236"/>
                  </a:lnTo>
                  <a:lnTo>
                    <a:pt x="2892" y="2236"/>
                  </a:lnTo>
                  <a:lnTo>
                    <a:pt x="2890" y="2236"/>
                  </a:lnTo>
                  <a:lnTo>
                    <a:pt x="2887" y="2234"/>
                  </a:lnTo>
                  <a:lnTo>
                    <a:pt x="2885" y="2232"/>
                  </a:lnTo>
                  <a:lnTo>
                    <a:pt x="2883" y="2232"/>
                  </a:lnTo>
                  <a:lnTo>
                    <a:pt x="2881" y="2232"/>
                  </a:lnTo>
                  <a:lnTo>
                    <a:pt x="2881" y="2232"/>
                  </a:lnTo>
                  <a:lnTo>
                    <a:pt x="2880" y="2232"/>
                  </a:lnTo>
                  <a:lnTo>
                    <a:pt x="2880" y="2232"/>
                  </a:lnTo>
                  <a:lnTo>
                    <a:pt x="2878" y="2231"/>
                  </a:lnTo>
                  <a:lnTo>
                    <a:pt x="2876" y="2227"/>
                  </a:lnTo>
                  <a:lnTo>
                    <a:pt x="2880" y="2227"/>
                  </a:lnTo>
                  <a:lnTo>
                    <a:pt x="2887" y="2217"/>
                  </a:lnTo>
                  <a:lnTo>
                    <a:pt x="2897" y="2211"/>
                  </a:lnTo>
                  <a:lnTo>
                    <a:pt x="2906" y="2206"/>
                  </a:lnTo>
                  <a:lnTo>
                    <a:pt x="2915" y="2196"/>
                  </a:lnTo>
                  <a:lnTo>
                    <a:pt x="2899" y="2199"/>
                  </a:lnTo>
                  <a:lnTo>
                    <a:pt x="2883" y="2197"/>
                  </a:lnTo>
                  <a:lnTo>
                    <a:pt x="2867" y="2194"/>
                  </a:lnTo>
                  <a:lnTo>
                    <a:pt x="2848" y="2192"/>
                  </a:lnTo>
                  <a:close/>
                  <a:moveTo>
                    <a:pt x="1501" y="2180"/>
                  </a:moveTo>
                  <a:lnTo>
                    <a:pt x="1503" y="2192"/>
                  </a:lnTo>
                  <a:lnTo>
                    <a:pt x="1503" y="2211"/>
                  </a:lnTo>
                  <a:lnTo>
                    <a:pt x="1504" y="2232"/>
                  </a:lnTo>
                  <a:lnTo>
                    <a:pt x="1504" y="2252"/>
                  </a:lnTo>
                  <a:lnTo>
                    <a:pt x="1504" y="2267"/>
                  </a:lnTo>
                  <a:lnTo>
                    <a:pt x="1504" y="2276"/>
                  </a:lnTo>
                  <a:lnTo>
                    <a:pt x="1499" y="2293"/>
                  </a:lnTo>
                  <a:lnTo>
                    <a:pt x="1494" y="2309"/>
                  </a:lnTo>
                  <a:lnTo>
                    <a:pt x="1489" y="2325"/>
                  </a:lnTo>
                  <a:lnTo>
                    <a:pt x="1485" y="2346"/>
                  </a:lnTo>
                  <a:lnTo>
                    <a:pt x="1462" y="2346"/>
                  </a:lnTo>
                  <a:lnTo>
                    <a:pt x="1452" y="2327"/>
                  </a:lnTo>
                  <a:lnTo>
                    <a:pt x="1445" y="2309"/>
                  </a:lnTo>
                  <a:lnTo>
                    <a:pt x="1440" y="2288"/>
                  </a:lnTo>
                  <a:lnTo>
                    <a:pt x="1436" y="2265"/>
                  </a:lnTo>
                  <a:lnTo>
                    <a:pt x="1436" y="2234"/>
                  </a:lnTo>
                  <a:lnTo>
                    <a:pt x="1440" y="2232"/>
                  </a:lnTo>
                  <a:lnTo>
                    <a:pt x="1443" y="2231"/>
                  </a:lnTo>
                  <a:lnTo>
                    <a:pt x="1445" y="2229"/>
                  </a:lnTo>
                  <a:lnTo>
                    <a:pt x="1447" y="2225"/>
                  </a:lnTo>
                  <a:lnTo>
                    <a:pt x="1448" y="2224"/>
                  </a:lnTo>
                  <a:lnTo>
                    <a:pt x="1450" y="2218"/>
                  </a:lnTo>
                  <a:lnTo>
                    <a:pt x="1475" y="2215"/>
                  </a:lnTo>
                  <a:lnTo>
                    <a:pt x="1475" y="2189"/>
                  </a:lnTo>
                  <a:lnTo>
                    <a:pt x="1480" y="2187"/>
                  </a:lnTo>
                  <a:lnTo>
                    <a:pt x="1483" y="2185"/>
                  </a:lnTo>
                  <a:lnTo>
                    <a:pt x="1487" y="2183"/>
                  </a:lnTo>
                  <a:lnTo>
                    <a:pt x="1490" y="2183"/>
                  </a:lnTo>
                  <a:lnTo>
                    <a:pt x="1494" y="2182"/>
                  </a:lnTo>
                  <a:lnTo>
                    <a:pt x="1501" y="2180"/>
                  </a:lnTo>
                  <a:close/>
                  <a:moveTo>
                    <a:pt x="3255" y="1543"/>
                  </a:moveTo>
                  <a:lnTo>
                    <a:pt x="3245" y="1548"/>
                  </a:lnTo>
                  <a:lnTo>
                    <a:pt x="3234" y="1550"/>
                  </a:lnTo>
                  <a:lnTo>
                    <a:pt x="3224" y="1550"/>
                  </a:lnTo>
                  <a:lnTo>
                    <a:pt x="3213" y="1550"/>
                  </a:lnTo>
                  <a:lnTo>
                    <a:pt x="3204" y="1555"/>
                  </a:lnTo>
                  <a:lnTo>
                    <a:pt x="3197" y="1566"/>
                  </a:lnTo>
                  <a:lnTo>
                    <a:pt x="3183" y="1566"/>
                  </a:lnTo>
                  <a:lnTo>
                    <a:pt x="3183" y="1578"/>
                  </a:lnTo>
                  <a:lnTo>
                    <a:pt x="3121" y="1574"/>
                  </a:lnTo>
                  <a:lnTo>
                    <a:pt x="3121" y="1593"/>
                  </a:lnTo>
                  <a:lnTo>
                    <a:pt x="3103" y="1600"/>
                  </a:lnTo>
                  <a:lnTo>
                    <a:pt x="3089" y="1611"/>
                  </a:lnTo>
                  <a:lnTo>
                    <a:pt x="3080" y="1627"/>
                  </a:lnTo>
                  <a:lnTo>
                    <a:pt x="3075" y="1646"/>
                  </a:lnTo>
                  <a:lnTo>
                    <a:pt x="3094" y="1648"/>
                  </a:lnTo>
                  <a:lnTo>
                    <a:pt x="3110" y="1651"/>
                  </a:lnTo>
                  <a:lnTo>
                    <a:pt x="3112" y="1656"/>
                  </a:lnTo>
                  <a:lnTo>
                    <a:pt x="3115" y="1660"/>
                  </a:lnTo>
                  <a:lnTo>
                    <a:pt x="3117" y="1663"/>
                  </a:lnTo>
                  <a:lnTo>
                    <a:pt x="3119" y="1667"/>
                  </a:lnTo>
                  <a:lnTo>
                    <a:pt x="3121" y="1674"/>
                  </a:lnTo>
                  <a:lnTo>
                    <a:pt x="3135" y="1674"/>
                  </a:lnTo>
                  <a:lnTo>
                    <a:pt x="3142" y="1670"/>
                  </a:lnTo>
                  <a:lnTo>
                    <a:pt x="3150" y="1667"/>
                  </a:lnTo>
                  <a:lnTo>
                    <a:pt x="3159" y="1663"/>
                  </a:lnTo>
                  <a:lnTo>
                    <a:pt x="3175" y="1662"/>
                  </a:lnTo>
                  <a:lnTo>
                    <a:pt x="3175" y="1665"/>
                  </a:lnTo>
                  <a:lnTo>
                    <a:pt x="3178" y="1665"/>
                  </a:lnTo>
                  <a:lnTo>
                    <a:pt x="3183" y="1686"/>
                  </a:lnTo>
                  <a:lnTo>
                    <a:pt x="3168" y="1689"/>
                  </a:lnTo>
                  <a:lnTo>
                    <a:pt x="3157" y="1696"/>
                  </a:lnTo>
                  <a:lnTo>
                    <a:pt x="3150" y="1707"/>
                  </a:lnTo>
                  <a:lnTo>
                    <a:pt x="3149" y="1723"/>
                  </a:lnTo>
                  <a:lnTo>
                    <a:pt x="3135" y="1726"/>
                  </a:lnTo>
                  <a:lnTo>
                    <a:pt x="3128" y="1731"/>
                  </a:lnTo>
                  <a:lnTo>
                    <a:pt x="3122" y="1738"/>
                  </a:lnTo>
                  <a:lnTo>
                    <a:pt x="3117" y="1744"/>
                  </a:lnTo>
                  <a:lnTo>
                    <a:pt x="3110" y="1751"/>
                  </a:lnTo>
                  <a:lnTo>
                    <a:pt x="3107" y="1752"/>
                  </a:lnTo>
                  <a:lnTo>
                    <a:pt x="3103" y="1752"/>
                  </a:lnTo>
                  <a:lnTo>
                    <a:pt x="3098" y="1751"/>
                  </a:lnTo>
                  <a:lnTo>
                    <a:pt x="3094" y="1751"/>
                  </a:lnTo>
                  <a:lnTo>
                    <a:pt x="3093" y="1751"/>
                  </a:lnTo>
                  <a:lnTo>
                    <a:pt x="3089" y="1752"/>
                  </a:lnTo>
                  <a:lnTo>
                    <a:pt x="3087" y="1754"/>
                  </a:lnTo>
                  <a:lnTo>
                    <a:pt x="3087" y="1773"/>
                  </a:lnTo>
                  <a:lnTo>
                    <a:pt x="3075" y="1777"/>
                  </a:lnTo>
                  <a:lnTo>
                    <a:pt x="3066" y="1782"/>
                  </a:lnTo>
                  <a:lnTo>
                    <a:pt x="3059" y="1785"/>
                  </a:lnTo>
                  <a:lnTo>
                    <a:pt x="3044" y="1789"/>
                  </a:lnTo>
                  <a:lnTo>
                    <a:pt x="3039" y="1777"/>
                  </a:lnTo>
                  <a:lnTo>
                    <a:pt x="3033" y="1763"/>
                  </a:lnTo>
                  <a:lnTo>
                    <a:pt x="3025" y="1751"/>
                  </a:lnTo>
                  <a:lnTo>
                    <a:pt x="3016" y="1740"/>
                  </a:lnTo>
                  <a:lnTo>
                    <a:pt x="3002" y="1735"/>
                  </a:lnTo>
                  <a:lnTo>
                    <a:pt x="2991" y="1738"/>
                  </a:lnTo>
                  <a:lnTo>
                    <a:pt x="2976" y="1740"/>
                  </a:lnTo>
                  <a:lnTo>
                    <a:pt x="2960" y="1738"/>
                  </a:lnTo>
                  <a:lnTo>
                    <a:pt x="2960" y="1712"/>
                  </a:lnTo>
                  <a:lnTo>
                    <a:pt x="2974" y="1703"/>
                  </a:lnTo>
                  <a:lnTo>
                    <a:pt x="2988" y="1691"/>
                  </a:lnTo>
                  <a:lnTo>
                    <a:pt x="3000" y="1676"/>
                  </a:lnTo>
                  <a:lnTo>
                    <a:pt x="3005" y="1658"/>
                  </a:lnTo>
                  <a:lnTo>
                    <a:pt x="2979" y="1662"/>
                  </a:lnTo>
                  <a:lnTo>
                    <a:pt x="2957" y="1669"/>
                  </a:lnTo>
                  <a:lnTo>
                    <a:pt x="2934" y="1676"/>
                  </a:lnTo>
                  <a:lnTo>
                    <a:pt x="2909" y="1681"/>
                  </a:lnTo>
                  <a:lnTo>
                    <a:pt x="2909" y="1677"/>
                  </a:lnTo>
                  <a:lnTo>
                    <a:pt x="2909" y="1676"/>
                  </a:lnTo>
                  <a:lnTo>
                    <a:pt x="2908" y="1674"/>
                  </a:lnTo>
                  <a:lnTo>
                    <a:pt x="2908" y="1672"/>
                  </a:lnTo>
                  <a:lnTo>
                    <a:pt x="2906" y="1670"/>
                  </a:lnTo>
                  <a:lnTo>
                    <a:pt x="2902" y="1669"/>
                  </a:lnTo>
                  <a:lnTo>
                    <a:pt x="2901" y="1667"/>
                  </a:lnTo>
                  <a:lnTo>
                    <a:pt x="2897" y="1667"/>
                  </a:lnTo>
                  <a:lnTo>
                    <a:pt x="2890" y="1665"/>
                  </a:lnTo>
                  <a:lnTo>
                    <a:pt x="2895" y="1642"/>
                  </a:lnTo>
                  <a:lnTo>
                    <a:pt x="2887" y="1642"/>
                  </a:lnTo>
                  <a:lnTo>
                    <a:pt x="2876" y="1649"/>
                  </a:lnTo>
                  <a:lnTo>
                    <a:pt x="2861" y="1655"/>
                  </a:lnTo>
                  <a:lnTo>
                    <a:pt x="2848" y="1658"/>
                  </a:lnTo>
                  <a:lnTo>
                    <a:pt x="2848" y="1674"/>
                  </a:lnTo>
                  <a:lnTo>
                    <a:pt x="2848" y="1691"/>
                  </a:lnTo>
                  <a:lnTo>
                    <a:pt x="2845" y="1707"/>
                  </a:lnTo>
                  <a:lnTo>
                    <a:pt x="2840" y="1721"/>
                  </a:lnTo>
                  <a:lnTo>
                    <a:pt x="2829" y="1730"/>
                  </a:lnTo>
                  <a:lnTo>
                    <a:pt x="2813" y="1735"/>
                  </a:lnTo>
                  <a:lnTo>
                    <a:pt x="2810" y="1745"/>
                  </a:lnTo>
                  <a:lnTo>
                    <a:pt x="2806" y="1752"/>
                  </a:lnTo>
                  <a:lnTo>
                    <a:pt x="2803" y="1759"/>
                  </a:lnTo>
                  <a:lnTo>
                    <a:pt x="2799" y="1770"/>
                  </a:lnTo>
                  <a:lnTo>
                    <a:pt x="2810" y="1784"/>
                  </a:lnTo>
                  <a:lnTo>
                    <a:pt x="2817" y="1801"/>
                  </a:lnTo>
                  <a:lnTo>
                    <a:pt x="2820" y="1824"/>
                  </a:lnTo>
                  <a:lnTo>
                    <a:pt x="2822" y="1847"/>
                  </a:lnTo>
                  <a:lnTo>
                    <a:pt x="2808" y="1852"/>
                  </a:lnTo>
                  <a:lnTo>
                    <a:pt x="2796" y="1857"/>
                  </a:lnTo>
                  <a:lnTo>
                    <a:pt x="2787" y="1864"/>
                  </a:lnTo>
                  <a:lnTo>
                    <a:pt x="2782" y="1876"/>
                  </a:lnTo>
                  <a:lnTo>
                    <a:pt x="2780" y="1892"/>
                  </a:lnTo>
                  <a:lnTo>
                    <a:pt x="2777" y="1902"/>
                  </a:lnTo>
                  <a:lnTo>
                    <a:pt x="2777" y="1918"/>
                  </a:lnTo>
                  <a:lnTo>
                    <a:pt x="2778" y="1936"/>
                  </a:lnTo>
                  <a:lnTo>
                    <a:pt x="2780" y="1955"/>
                  </a:lnTo>
                  <a:lnTo>
                    <a:pt x="2782" y="1972"/>
                  </a:lnTo>
                  <a:lnTo>
                    <a:pt x="2784" y="1984"/>
                  </a:lnTo>
                  <a:lnTo>
                    <a:pt x="2770" y="1991"/>
                  </a:lnTo>
                  <a:lnTo>
                    <a:pt x="2759" y="1998"/>
                  </a:lnTo>
                  <a:lnTo>
                    <a:pt x="2754" y="2011"/>
                  </a:lnTo>
                  <a:lnTo>
                    <a:pt x="2752" y="2032"/>
                  </a:lnTo>
                  <a:lnTo>
                    <a:pt x="2756" y="2044"/>
                  </a:lnTo>
                  <a:lnTo>
                    <a:pt x="2754" y="2058"/>
                  </a:lnTo>
                  <a:lnTo>
                    <a:pt x="2747" y="2070"/>
                  </a:lnTo>
                  <a:lnTo>
                    <a:pt x="2745" y="2077"/>
                  </a:lnTo>
                  <a:lnTo>
                    <a:pt x="2749" y="2079"/>
                  </a:lnTo>
                  <a:lnTo>
                    <a:pt x="2752" y="2079"/>
                  </a:lnTo>
                  <a:lnTo>
                    <a:pt x="2756" y="2079"/>
                  </a:lnTo>
                  <a:lnTo>
                    <a:pt x="2761" y="2080"/>
                  </a:lnTo>
                  <a:lnTo>
                    <a:pt x="2765" y="2084"/>
                  </a:lnTo>
                  <a:lnTo>
                    <a:pt x="2766" y="2087"/>
                  </a:lnTo>
                  <a:lnTo>
                    <a:pt x="2766" y="2091"/>
                  </a:lnTo>
                  <a:lnTo>
                    <a:pt x="2768" y="2093"/>
                  </a:lnTo>
                  <a:lnTo>
                    <a:pt x="2768" y="2096"/>
                  </a:lnTo>
                  <a:lnTo>
                    <a:pt x="2770" y="2100"/>
                  </a:lnTo>
                  <a:lnTo>
                    <a:pt x="2773" y="2101"/>
                  </a:lnTo>
                  <a:lnTo>
                    <a:pt x="2780" y="2103"/>
                  </a:lnTo>
                  <a:lnTo>
                    <a:pt x="2784" y="2135"/>
                  </a:lnTo>
                  <a:lnTo>
                    <a:pt x="2796" y="2143"/>
                  </a:lnTo>
                  <a:lnTo>
                    <a:pt x="2808" y="2154"/>
                  </a:lnTo>
                  <a:lnTo>
                    <a:pt x="2822" y="2161"/>
                  </a:lnTo>
                  <a:lnTo>
                    <a:pt x="2861" y="2157"/>
                  </a:lnTo>
                  <a:lnTo>
                    <a:pt x="2861" y="2159"/>
                  </a:lnTo>
                  <a:lnTo>
                    <a:pt x="2862" y="2161"/>
                  </a:lnTo>
                  <a:lnTo>
                    <a:pt x="2866" y="2163"/>
                  </a:lnTo>
                  <a:lnTo>
                    <a:pt x="2867" y="2164"/>
                  </a:lnTo>
                  <a:lnTo>
                    <a:pt x="2871" y="2168"/>
                  </a:lnTo>
                  <a:lnTo>
                    <a:pt x="2876" y="2169"/>
                  </a:lnTo>
                  <a:lnTo>
                    <a:pt x="2892" y="2169"/>
                  </a:lnTo>
                  <a:lnTo>
                    <a:pt x="2908" y="2166"/>
                  </a:lnTo>
                  <a:lnTo>
                    <a:pt x="2925" y="2159"/>
                  </a:lnTo>
                  <a:lnTo>
                    <a:pt x="2939" y="2152"/>
                  </a:lnTo>
                  <a:lnTo>
                    <a:pt x="2953" y="2149"/>
                  </a:lnTo>
                  <a:lnTo>
                    <a:pt x="2963" y="2150"/>
                  </a:lnTo>
                  <a:lnTo>
                    <a:pt x="2970" y="2154"/>
                  </a:lnTo>
                  <a:lnTo>
                    <a:pt x="2974" y="2159"/>
                  </a:lnTo>
                  <a:lnTo>
                    <a:pt x="2979" y="2166"/>
                  </a:lnTo>
                  <a:lnTo>
                    <a:pt x="3014" y="2157"/>
                  </a:lnTo>
                  <a:lnTo>
                    <a:pt x="3032" y="2121"/>
                  </a:lnTo>
                  <a:lnTo>
                    <a:pt x="3054" y="2089"/>
                  </a:lnTo>
                  <a:lnTo>
                    <a:pt x="3084" y="2061"/>
                  </a:lnTo>
                  <a:lnTo>
                    <a:pt x="3114" y="2039"/>
                  </a:lnTo>
                  <a:lnTo>
                    <a:pt x="3128" y="2033"/>
                  </a:lnTo>
                  <a:lnTo>
                    <a:pt x="3145" y="2032"/>
                  </a:lnTo>
                  <a:lnTo>
                    <a:pt x="3164" y="2032"/>
                  </a:lnTo>
                  <a:lnTo>
                    <a:pt x="3183" y="2032"/>
                  </a:lnTo>
                  <a:lnTo>
                    <a:pt x="3197" y="2026"/>
                  </a:lnTo>
                  <a:lnTo>
                    <a:pt x="3208" y="2021"/>
                  </a:lnTo>
                  <a:lnTo>
                    <a:pt x="3215" y="2014"/>
                  </a:lnTo>
                  <a:lnTo>
                    <a:pt x="3225" y="2007"/>
                  </a:lnTo>
                  <a:lnTo>
                    <a:pt x="3241" y="2004"/>
                  </a:lnTo>
                  <a:lnTo>
                    <a:pt x="3245" y="2011"/>
                  </a:lnTo>
                  <a:lnTo>
                    <a:pt x="3250" y="2018"/>
                  </a:lnTo>
                  <a:lnTo>
                    <a:pt x="3255" y="2023"/>
                  </a:lnTo>
                  <a:lnTo>
                    <a:pt x="3276" y="2021"/>
                  </a:lnTo>
                  <a:lnTo>
                    <a:pt x="3293" y="2016"/>
                  </a:lnTo>
                  <a:lnTo>
                    <a:pt x="3313" y="2012"/>
                  </a:lnTo>
                  <a:lnTo>
                    <a:pt x="3316" y="2016"/>
                  </a:lnTo>
                  <a:lnTo>
                    <a:pt x="3318" y="2021"/>
                  </a:lnTo>
                  <a:lnTo>
                    <a:pt x="3318" y="2025"/>
                  </a:lnTo>
                  <a:lnTo>
                    <a:pt x="3320" y="2028"/>
                  </a:lnTo>
                  <a:lnTo>
                    <a:pt x="3321" y="2032"/>
                  </a:lnTo>
                  <a:lnTo>
                    <a:pt x="3334" y="2039"/>
                  </a:lnTo>
                  <a:lnTo>
                    <a:pt x="3351" y="2042"/>
                  </a:lnTo>
                  <a:lnTo>
                    <a:pt x="3351" y="2032"/>
                  </a:lnTo>
                  <a:lnTo>
                    <a:pt x="3374" y="2032"/>
                  </a:lnTo>
                  <a:lnTo>
                    <a:pt x="3389" y="2033"/>
                  </a:lnTo>
                  <a:lnTo>
                    <a:pt x="3405" y="2033"/>
                  </a:lnTo>
                  <a:lnTo>
                    <a:pt x="3421" y="2035"/>
                  </a:lnTo>
                  <a:lnTo>
                    <a:pt x="3443" y="2035"/>
                  </a:lnTo>
                  <a:lnTo>
                    <a:pt x="3478" y="2035"/>
                  </a:lnTo>
                  <a:lnTo>
                    <a:pt x="3498" y="2025"/>
                  </a:lnTo>
                  <a:lnTo>
                    <a:pt x="3515" y="2011"/>
                  </a:lnTo>
                  <a:lnTo>
                    <a:pt x="3533" y="2000"/>
                  </a:lnTo>
                  <a:lnTo>
                    <a:pt x="3548" y="1997"/>
                  </a:lnTo>
                  <a:lnTo>
                    <a:pt x="3566" y="1998"/>
                  </a:lnTo>
                  <a:lnTo>
                    <a:pt x="3581" y="2000"/>
                  </a:lnTo>
                  <a:lnTo>
                    <a:pt x="3594" y="2000"/>
                  </a:lnTo>
                  <a:lnTo>
                    <a:pt x="3599" y="1995"/>
                  </a:lnTo>
                  <a:lnTo>
                    <a:pt x="3608" y="1986"/>
                  </a:lnTo>
                  <a:lnTo>
                    <a:pt x="3620" y="1972"/>
                  </a:lnTo>
                  <a:lnTo>
                    <a:pt x="3632" y="1958"/>
                  </a:lnTo>
                  <a:lnTo>
                    <a:pt x="3642" y="1943"/>
                  </a:lnTo>
                  <a:lnTo>
                    <a:pt x="3651" y="1929"/>
                  </a:lnTo>
                  <a:lnTo>
                    <a:pt x="3655" y="1920"/>
                  </a:lnTo>
                  <a:lnTo>
                    <a:pt x="3662" y="1906"/>
                  </a:lnTo>
                  <a:lnTo>
                    <a:pt x="3662" y="1888"/>
                  </a:lnTo>
                  <a:lnTo>
                    <a:pt x="3656" y="1869"/>
                  </a:lnTo>
                  <a:lnTo>
                    <a:pt x="3648" y="1850"/>
                  </a:lnTo>
                  <a:lnTo>
                    <a:pt x="3637" y="1834"/>
                  </a:lnTo>
                  <a:lnTo>
                    <a:pt x="3623" y="1824"/>
                  </a:lnTo>
                  <a:lnTo>
                    <a:pt x="3609" y="1820"/>
                  </a:lnTo>
                  <a:lnTo>
                    <a:pt x="3608" y="1819"/>
                  </a:lnTo>
                  <a:lnTo>
                    <a:pt x="3604" y="1817"/>
                  </a:lnTo>
                  <a:lnTo>
                    <a:pt x="3601" y="1813"/>
                  </a:lnTo>
                  <a:lnTo>
                    <a:pt x="3597" y="1812"/>
                  </a:lnTo>
                  <a:lnTo>
                    <a:pt x="3594" y="1808"/>
                  </a:lnTo>
                  <a:lnTo>
                    <a:pt x="3588" y="1805"/>
                  </a:lnTo>
                  <a:lnTo>
                    <a:pt x="3585" y="1803"/>
                  </a:lnTo>
                  <a:lnTo>
                    <a:pt x="3583" y="1801"/>
                  </a:lnTo>
                  <a:lnTo>
                    <a:pt x="3581" y="1801"/>
                  </a:lnTo>
                  <a:lnTo>
                    <a:pt x="3573" y="1799"/>
                  </a:lnTo>
                  <a:lnTo>
                    <a:pt x="3560" y="1801"/>
                  </a:lnTo>
                  <a:lnTo>
                    <a:pt x="3548" y="1803"/>
                  </a:lnTo>
                  <a:lnTo>
                    <a:pt x="3536" y="1801"/>
                  </a:lnTo>
                  <a:lnTo>
                    <a:pt x="3533" y="1798"/>
                  </a:lnTo>
                  <a:lnTo>
                    <a:pt x="3529" y="1792"/>
                  </a:lnTo>
                  <a:lnTo>
                    <a:pt x="3526" y="1787"/>
                  </a:lnTo>
                  <a:lnTo>
                    <a:pt x="3524" y="1780"/>
                  </a:lnTo>
                  <a:lnTo>
                    <a:pt x="3520" y="1777"/>
                  </a:lnTo>
                  <a:lnTo>
                    <a:pt x="3517" y="1773"/>
                  </a:lnTo>
                  <a:lnTo>
                    <a:pt x="3452" y="1770"/>
                  </a:lnTo>
                  <a:lnTo>
                    <a:pt x="3414" y="1758"/>
                  </a:lnTo>
                  <a:lnTo>
                    <a:pt x="3374" y="1745"/>
                  </a:lnTo>
                  <a:lnTo>
                    <a:pt x="3337" y="1735"/>
                  </a:lnTo>
                  <a:lnTo>
                    <a:pt x="3293" y="1731"/>
                  </a:lnTo>
                  <a:lnTo>
                    <a:pt x="3290" y="1728"/>
                  </a:lnTo>
                  <a:lnTo>
                    <a:pt x="3286" y="1723"/>
                  </a:lnTo>
                  <a:lnTo>
                    <a:pt x="3283" y="1717"/>
                  </a:lnTo>
                  <a:lnTo>
                    <a:pt x="3279" y="1712"/>
                  </a:lnTo>
                  <a:lnTo>
                    <a:pt x="3276" y="1709"/>
                  </a:lnTo>
                  <a:lnTo>
                    <a:pt x="3271" y="1703"/>
                  </a:lnTo>
                  <a:lnTo>
                    <a:pt x="3257" y="1698"/>
                  </a:lnTo>
                  <a:lnTo>
                    <a:pt x="3238" y="1695"/>
                  </a:lnTo>
                  <a:lnTo>
                    <a:pt x="3218" y="1689"/>
                  </a:lnTo>
                  <a:lnTo>
                    <a:pt x="3201" y="1683"/>
                  </a:lnTo>
                  <a:lnTo>
                    <a:pt x="3190" y="1674"/>
                  </a:lnTo>
                  <a:lnTo>
                    <a:pt x="3187" y="1669"/>
                  </a:lnTo>
                  <a:lnTo>
                    <a:pt x="3185" y="1662"/>
                  </a:lnTo>
                  <a:lnTo>
                    <a:pt x="3183" y="1655"/>
                  </a:lnTo>
                  <a:lnTo>
                    <a:pt x="3183" y="1646"/>
                  </a:lnTo>
                  <a:lnTo>
                    <a:pt x="3196" y="1634"/>
                  </a:lnTo>
                  <a:lnTo>
                    <a:pt x="3204" y="1614"/>
                  </a:lnTo>
                  <a:lnTo>
                    <a:pt x="3210" y="1593"/>
                  </a:lnTo>
                  <a:lnTo>
                    <a:pt x="3210" y="1566"/>
                  </a:lnTo>
                  <a:lnTo>
                    <a:pt x="3218" y="1566"/>
                  </a:lnTo>
                  <a:lnTo>
                    <a:pt x="3225" y="1566"/>
                  </a:lnTo>
                  <a:lnTo>
                    <a:pt x="3231" y="1564"/>
                  </a:lnTo>
                  <a:lnTo>
                    <a:pt x="3236" y="1562"/>
                  </a:lnTo>
                  <a:lnTo>
                    <a:pt x="3245" y="1559"/>
                  </a:lnTo>
                  <a:lnTo>
                    <a:pt x="3250" y="1555"/>
                  </a:lnTo>
                  <a:lnTo>
                    <a:pt x="3255" y="1550"/>
                  </a:lnTo>
                  <a:lnTo>
                    <a:pt x="3260" y="1543"/>
                  </a:lnTo>
                  <a:lnTo>
                    <a:pt x="3255" y="1543"/>
                  </a:lnTo>
                  <a:close/>
                  <a:moveTo>
                    <a:pt x="845" y="1520"/>
                  </a:moveTo>
                  <a:lnTo>
                    <a:pt x="860" y="1520"/>
                  </a:lnTo>
                  <a:lnTo>
                    <a:pt x="860" y="1532"/>
                  </a:lnTo>
                  <a:lnTo>
                    <a:pt x="855" y="1531"/>
                  </a:lnTo>
                  <a:lnTo>
                    <a:pt x="853" y="1531"/>
                  </a:lnTo>
                  <a:lnTo>
                    <a:pt x="851" y="1531"/>
                  </a:lnTo>
                  <a:lnTo>
                    <a:pt x="850" y="1529"/>
                  </a:lnTo>
                  <a:lnTo>
                    <a:pt x="848" y="1527"/>
                  </a:lnTo>
                  <a:lnTo>
                    <a:pt x="846" y="1525"/>
                  </a:lnTo>
                  <a:lnTo>
                    <a:pt x="846" y="1525"/>
                  </a:lnTo>
                  <a:lnTo>
                    <a:pt x="846" y="1524"/>
                  </a:lnTo>
                  <a:lnTo>
                    <a:pt x="845" y="1524"/>
                  </a:lnTo>
                  <a:lnTo>
                    <a:pt x="845" y="1520"/>
                  </a:lnTo>
                  <a:close/>
                  <a:moveTo>
                    <a:pt x="829" y="1501"/>
                  </a:moveTo>
                  <a:lnTo>
                    <a:pt x="832" y="1504"/>
                  </a:lnTo>
                  <a:lnTo>
                    <a:pt x="834" y="1506"/>
                  </a:lnTo>
                  <a:lnTo>
                    <a:pt x="834" y="1508"/>
                  </a:lnTo>
                  <a:lnTo>
                    <a:pt x="832" y="1510"/>
                  </a:lnTo>
                  <a:lnTo>
                    <a:pt x="829" y="1510"/>
                  </a:lnTo>
                  <a:lnTo>
                    <a:pt x="825" y="1511"/>
                  </a:lnTo>
                  <a:lnTo>
                    <a:pt x="829" y="1501"/>
                  </a:lnTo>
                  <a:close/>
                  <a:moveTo>
                    <a:pt x="509" y="1208"/>
                  </a:moveTo>
                  <a:lnTo>
                    <a:pt x="506" y="1209"/>
                  </a:lnTo>
                  <a:lnTo>
                    <a:pt x="504" y="1209"/>
                  </a:lnTo>
                  <a:lnTo>
                    <a:pt x="502" y="1209"/>
                  </a:lnTo>
                  <a:lnTo>
                    <a:pt x="504" y="1211"/>
                  </a:lnTo>
                  <a:lnTo>
                    <a:pt x="506" y="1213"/>
                  </a:lnTo>
                  <a:lnTo>
                    <a:pt x="508" y="1213"/>
                  </a:lnTo>
                  <a:lnTo>
                    <a:pt x="508" y="1213"/>
                  </a:lnTo>
                  <a:lnTo>
                    <a:pt x="509" y="1213"/>
                  </a:lnTo>
                  <a:lnTo>
                    <a:pt x="509" y="1213"/>
                  </a:lnTo>
                  <a:lnTo>
                    <a:pt x="511" y="1213"/>
                  </a:lnTo>
                  <a:lnTo>
                    <a:pt x="515" y="1213"/>
                  </a:lnTo>
                  <a:lnTo>
                    <a:pt x="515" y="1211"/>
                  </a:lnTo>
                  <a:lnTo>
                    <a:pt x="513" y="1209"/>
                  </a:lnTo>
                  <a:lnTo>
                    <a:pt x="511" y="1208"/>
                  </a:lnTo>
                  <a:lnTo>
                    <a:pt x="509" y="1208"/>
                  </a:lnTo>
                  <a:close/>
                  <a:moveTo>
                    <a:pt x="736" y="1105"/>
                  </a:moveTo>
                  <a:lnTo>
                    <a:pt x="740" y="1108"/>
                  </a:lnTo>
                  <a:lnTo>
                    <a:pt x="743" y="1112"/>
                  </a:lnTo>
                  <a:lnTo>
                    <a:pt x="743" y="1115"/>
                  </a:lnTo>
                  <a:lnTo>
                    <a:pt x="743" y="1120"/>
                  </a:lnTo>
                  <a:lnTo>
                    <a:pt x="745" y="1129"/>
                  </a:lnTo>
                  <a:lnTo>
                    <a:pt x="740" y="1131"/>
                  </a:lnTo>
                  <a:lnTo>
                    <a:pt x="738" y="1133"/>
                  </a:lnTo>
                  <a:lnTo>
                    <a:pt x="735" y="1134"/>
                  </a:lnTo>
                  <a:lnTo>
                    <a:pt x="731" y="1136"/>
                  </a:lnTo>
                  <a:lnTo>
                    <a:pt x="728" y="1138"/>
                  </a:lnTo>
                  <a:lnTo>
                    <a:pt x="721" y="1140"/>
                  </a:lnTo>
                  <a:lnTo>
                    <a:pt x="721" y="1136"/>
                  </a:lnTo>
                  <a:lnTo>
                    <a:pt x="717" y="1136"/>
                  </a:lnTo>
                  <a:lnTo>
                    <a:pt x="721" y="1124"/>
                  </a:lnTo>
                  <a:lnTo>
                    <a:pt x="728" y="1119"/>
                  </a:lnTo>
                  <a:lnTo>
                    <a:pt x="733" y="1112"/>
                  </a:lnTo>
                  <a:lnTo>
                    <a:pt x="736" y="1105"/>
                  </a:lnTo>
                  <a:close/>
                  <a:moveTo>
                    <a:pt x="1578" y="1094"/>
                  </a:moveTo>
                  <a:lnTo>
                    <a:pt x="1616" y="1098"/>
                  </a:lnTo>
                  <a:lnTo>
                    <a:pt x="1616" y="1101"/>
                  </a:lnTo>
                  <a:lnTo>
                    <a:pt x="1619" y="1101"/>
                  </a:lnTo>
                  <a:lnTo>
                    <a:pt x="1623" y="1124"/>
                  </a:lnTo>
                  <a:lnTo>
                    <a:pt x="1593" y="1129"/>
                  </a:lnTo>
                  <a:lnTo>
                    <a:pt x="1586" y="1122"/>
                  </a:lnTo>
                  <a:lnTo>
                    <a:pt x="1579" y="1117"/>
                  </a:lnTo>
                  <a:lnTo>
                    <a:pt x="1576" y="1112"/>
                  </a:lnTo>
                  <a:lnTo>
                    <a:pt x="1574" y="1098"/>
                  </a:lnTo>
                  <a:lnTo>
                    <a:pt x="1578" y="1098"/>
                  </a:lnTo>
                  <a:lnTo>
                    <a:pt x="1578" y="1094"/>
                  </a:lnTo>
                  <a:close/>
                  <a:moveTo>
                    <a:pt x="1504" y="1072"/>
                  </a:moveTo>
                  <a:lnTo>
                    <a:pt x="1504" y="1086"/>
                  </a:lnTo>
                  <a:lnTo>
                    <a:pt x="1508" y="1086"/>
                  </a:lnTo>
                  <a:lnTo>
                    <a:pt x="1511" y="1086"/>
                  </a:lnTo>
                  <a:lnTo>
                    <a:pt x="1513" y="1084"/>
                  </a:lnTo>
                  <a:lnTo>
                    <a:pt x="1515" y="1084"/>
                  </a:lnTo>
                  <a:lnTo>
                    <a:pt x="1517" y="1082"/>
                  </a:lnTo>
                  <a:lnTo>
                    <a:pt x="1515" y="1080"/>
                  </a:lnTo>
                  <a:lnTo>
                    <a:pt x="1513" y="1077"/>
                  </a:lnTo>
                  <a:lnTo>
                    <a:pt x="1511" y="1075"/>
                  </a:lnTo>
                  <a:lnTo>
                    <a:pt x="1510" y="1075"/>
                  </a:lnTo>
                  <a:lnTo>
                    <a:pt x="1508" y="1073"/>
                  </a:lnTo>
                  <a:lnTo>
                    <a:pt x="1504" y="1072"/>
                  </a:lnTo>
                  <a:close/>
                  <a:moveTo>
                    <a:pt x="1504" y="1056"/>
                  </a:moveTo>
                  <a:lnTo>
                    <a:pt x="1504" y="1063"/>
                  </a:lnTo>
                  <a:lnTo>
                    <a:pt x="1513" y="1063"/>
                  </a:lnTo>
                  <a:lnTo>
                    <a:pt x="1513" y="1056"/>
                  </a:lnTo>
                  <a:lnTo>
                    <a:pt x="1504" y="1056"/>
                  </a:lnTo>
                  <a:close/>
                  <a:moveTo>
                    <a:pt x="1513" y="1040"/>
                  </a:moveTo>
                  <a:lnTo>
                    <a:pt x="1513" y="1044"/>
                  </a:lnTo>
                  <a:lnTo>
                    <a:pt x="1513" y="1047"/>
                  </a:lnTo>
                  <a:lnTo>
                    <a:pt x="1515" y="1047"/>
                  </a:lnTo>
                  <a:lnTo>
                    <a:pt x="1515" y="1049"/>
                  </a:lnTo>
                  <a:lnTo>
                    <a:pt x="1517" y="1051"/>
                  </a:lnTo>
                  <a:lnTo>
                    <a:pt x="1517" y="1040"/>
                  </a:lnTo>
                  <a:lnTo>
                    <a:pt x="1513" y="1040"/>
                  </a:lnTo>
                  <a:close/>
                  <a:moveTo>
                    <a:pt x="598" y="1024"/>
                  </a:moveTo>
                  <a:lnTo>
                    <a:pt x="604" y="1026"/>
                  </a:lnTo>
                  <a:lnTo>
                    <a:pt x="605" y="1030"/>
                  </a:lnTo>
                  <a:lnTo>
                    <a:pt x="609" y="1033"/>
                  </a:lnTo>
                  <a:lnTo>
                    <a:pt x="612" y="1035"/>
                  </a:lnTo>
                  <a:lnTo>
                    <a:pt x="614" y="1038"/>
                  </a:lnTo>
                  <a:lnTo>
                    <a:pt x="618" y="1040"/>
                  </a:lnTo>
                  <a:lnTo>
                    <a:pt x="626" y="1040"/>
                  </a:lnTo>
                  <a:lnTo>
                    <a:pt x="633" y="1038"/>
                  </a:lnTo>
                  <a:lnTo>
                    <a:pt x="639" y="1035"/>
                  </a:lnTo>
                  <a:lnTo>
                    <a:pt x="647" y="1035"/>
                  </a:lnTo>
                  <a:lnTo>
                    <a:pt x="656" y="1040"/>
                  </a:lnTo>
                  <a:lnTo>
                    <a:pt x="672" y="1059"/>
                  </a:lnTo>
                  <a:lnTo>
                    <a:pt x="684" y="1086"/>
                  </a:lnTo>
                  <a:lnTo>
                    <a:pt x="691" y="1113"/>
                  </a:lnTo>
                  <a:lnTo>
                    <a:pt x="689" y="1115"/>
                  </a:lnTo>
                  <a:lnTo>
                    <a:pt x="689" y="1115"/>
                  </a:lnTo>
                  <a:lnTo>
                    <a:pt x="687" y="1117"/>
                  </a:lnTo>
                  <a:lnTo>
                    <a:pt x="687" y="1117"/>
                  </a:lnTo>
                  <a:lnTo>
                    <a:pt x="687" y="1120"/>
                  </a:lnTo>
                  <a:lnTo>
                    <a:pt x="682" y="1122"/>
                  </a:lnTo>
                  <a:lnTo>
                    <a:pt x="679" y="1122"/>
                  </a:lnTo>
                  <a:lnTo>
                    <a:pt x="673" y="1124"/>
                  </a:lnTo>
                  <a:lnTo>
                    <a:pt x="668" y="1124"/>
                  </a:lnTo>
                  <a:lnTo>
                    <a:pt x="668" y="1136"/>
                  </a:lnTo>
                  <a:lnTo>
                    <a:pt x="659" y="1141"/>
                  </a:lnTo>
                  <a:lnTo>
                    <a:pt x="653" y="1147"/>
                  </a:lnTo>
                  <a:lnTo>
                    <a:pt x="644" y="1152"/>
                  </a:lnTo>
                  <a:lnTo>
                    <a:pt x="654" y="1164"/>
                  </a:lnTo>
                  <a:lnTo>
                    <a:pt x="659" y="1182"/>
                  </a:lnTo>
                  <a:lnTo>
                    <a:pt x="661" y="1203"/>
                  </a:lnTo>
                  <a:lnTo>
                    <a:pt x="659" y="1225"/>
                  </a:lnTo>
                  <a:lnTo>
                    <a:pt x="658" y="1246"/>
                  </a:lnTo>
                  <a:lnTo>
                    <a:pt x="654" y="1267"/>
                  </a:lnTo>
                  <a:lnTo>
                    <a:pt x="649" y="1283"/>
                  </a:lnTo>
                  <a:lnTo>
                    <a:pt x="644" y="1293"/>
                  </a:lnTo>
                  <a:lnTo>
                    <a:pt x="632" y="1297"/>
                  </a:lnTo>
                  <a:lnTo>
                    <a:pt x="616" y="1297"/>
                  </a:lnTo>
                  <a:lnTo>
                    <a:pt x="600" y="1297"/>
                  </a:lnTo>
                  <a:lnTo>
                    <a:pt x="586" y="1300"/>
                  </a:lnTo>
                  <a:lnTo>
                    <a:pt x="583" y="1305"/>
                  </a:lnTo>
                  <a:lnTo>
                    <a:pt x="579" y="1309"/>
                  </a:lnTo>
                  <a:lnTo>
                    <a:pt x="576" y="1316"/>
                  </a:lnTo>
                  <a:lnTo>
                    <a:pt x="572" y="1321"/>
                  </a:lnTo>
                  <a:lnTo>
                    <a:pt x="567" y="1325"/>
                  </a:lnTo>
                  <a:lnTo>
                    <a:pt x="537" y="1339"/>
                  </a:lnTo>
                  <a:lnTo>
                    <a:pt x="504" y="1347"/>
                  </a:lnTo>
                  <a:lnTo>
                    <a:pt x="471" y="1354"/>
                  </a:lnTo>
                  <a:lnTo>
                    <a:pt x="471" y="1349"/>
                  </a:lnTo>
                  <a:lnTo>
                    <a:pt x="473" y="1346"/>
                  </a:lnTo>
                  <a:lnTo>
                    <a:pt x="471" y="1344"/>
                  </a:lnTo>
                  <a:lnTo>
                    <a:pt x="471" y="1342"/>
                  </a:lnTo>
                  <a:lnTo>
                    <a:pt x="469" y="1342"/>
                  </a:lnTo>
                  <a:lnTo>
                    <a:pt x="467" y="1342"/>
                  </a:lnTo>
                  <a:lnTo>
                    <a:pt x="464" y="1342"/>
                  </a:lnTo>
                  <a:lnTo>
                    <a:pt x="461" y="1340"/>
                  </a:lnTo>
                  <a:lnTo>
                    <a:pt x="459" y="1337"/>
                  </a:lnTo>
                  <a:lnTo>
                    <a:pt x="459" y="1335"/>
                  </a:lnTo>
                  <a:lnTo>
                    <a:pt x="459" y="1333"/>
                  </a:lnTo>
                  <a:lnTo>
                    <a:pt x="459" y="1332"/>
                  </a:lnTo>
                  <a:lnTo>
                    <a:pt x="457" y="1330"/>
                  </a:lnTo>
                  <a:lnTo>
                    <a:pt x="457" y="1328"/>
                  </a:lnTo>
                  <a:lnTo>
                    <a:pt x="454" y="1328"/>
                  </a:lnTo>
                  <a:lnTo>
                    <a:pt x="450" y="1328"/>
                  </a:lnTo>
                  <a:lnTo>
                    <a:pt x="448" y="1326"/>
                  </a:lnTo>
                  <a:lnTo>
                    <a:pt x="447" y="1325"/>
                  </a:lnTo>
                  <a:lnTo>
                    <a:pt x="443" y="1321"/>
                  </a:lnTo>
                  <a:lnTo>
                    <a:pt x="441" y="1316"/>
                  </a:lnTo>
                  <a:lnTo>
                    <a:pt x="452" y="1309"/>
                  </a:lnTo>
                  <a:lnTo>
                    <a:pt x="461" y="1300"/>
                  </a:lnTo>
                  <a:lnTo>
                    <a:pt x="454" y="1302"/>
                  </a:lnTo>
                  <a:lnTo>
                    <a:pt x="448" y="1302"/>
                  </a:lnTo>
                  <a:lnTo>
                    <a:pt x="445" y="1300"/>
                  </a:lnTo>
                  <a:lnTo>
                    <a:pt x="443" y="1300"/>
                  </a:lnTo>
                  <a:lnTo>
                    <a:pt x="440" y="1297"/>
                  </a:lnTo>
                  <a:lnTo>
                    <a:pt x="438" y="1293"/>
                  </a:lnTo>
                  <a:lnTo>
                    <a:pt x="441" y="1292"/>
                  </a:lnTo>
                  <a:lnTo>
                    <a:pt x="443" y="1290"/>
                  </a:lnTo>
                  <a:lnTo>
                    <a:pt x="445" y="1288"/>
                  </a:lnTo>
                  <a:lnTo>
                    <a:pt x="448" y="1288"/>
                  </a:lnTo>
                  <a:lnTo>
                    <a:pt x="452" y="1286"/>
                  </a:lnTo>
                  <a:lnTo>
                    <a:pt x="455" y="1285"/>
                  </a:lnTo>
                  <a:lnTo>
                    <a:pt x="457" y="1285"/>
                  </a:lnTo>
                  <a:lnTo>
                    <a:pt x="459" y="1285"/>
                  </a:lnTo>
                  <a:lnTo>
                    <a:pt x="462" y="1285"/>
                  </a:lnTo>
                  <a:lnTo>
                    <a:pt x="467" y="1286"/>
                  </a:lnTo>
                  <a:lnTo>
                    <a:pt x="469" y="1279"/>
                  </a:lnTo>
                  <a:lnTo>
                    <a:pt x="469" y="1274"/>
                  </a:lnTo>
                  <a:lnTo>
                    <a:pt x="469" y="1272"/>
                  </a:lnTo>
                  <a:lnTo>
                    <a:pt x="469" y="1271"/>
                  </a:lnTo>
                  <a:lnTo>
                    <a:pt x="471" y="1271"/>
                  </a:lnTo>
                  <a:lnTo>
                    <a:pt x="471" y="1269"/>
                  </a:lnTo>
                  <a:lnTo>
                    <a:pt x="471" y="1269"/>
                  </a:lnTo>
                  <a:lnTo>
                    <a:pt x="469" y="1267"/>
                  </a:lnTo>
                  <a:lnTo>
                    <a:pt x="469" y="1264"/>
                  </a:lnTo>
                  <a:lnTo>
                    <a:pt x="467" y="1258"/>
                  </a:lnTo>
                  <a:lnTo>
                    <a:pt x="480" y="1250"/>
                  </a:lnTo>
                  <a:lnTo>
                    <a:pt x="487" y="1239"/>
                  </a:lnTo>
                  <a:lnTo>
                    <a:pt x="492" y="1227"/>
                  </a:lnTo>
                  <a:lnTo>
                    <a:pt x="499" y="1213"/>
                  </a:lnTo>
                  <a:lnTo>
                    <a:pt x="480" y="1208"/>
                  </a:lnTo>
                  <a:lnTo>
                    <a:pt x="466" y="1199"/>
                  </a:lnTo>
                  <a:lnTo>
                    <a:pt x="452" y="1185"/>
                  </a:lnTo>
                  <a:lnTo>
                    <a:pt x="462" y="1175"/>
                  </a:lnTo>
                  <a:lnTo>
                    <a:pt x="471" y="1166"/>
                  </a:lnTo>
                  <a:lnTo>
                    <a:pt x="480" y="1155"/>
                  </a:lnTo>
                  <a:lnTo>
                    <a:pt x="466" y="1155"/>
                  </a:lnTo>
                  <a:lnTo>
                    <a:pt x="457" y="1154"/>
                  </a:lnTo>
                  <a:lnTo>
                    <a:pt x="448" y="1143"/>
                  </a:lnTo>
                  <a:lnTo>
                    <a:pt x="454" y="1141"/>
                  </a:lnTo>
                  <a:lnTo>
                    <a:pt x="457" y="1141"/>
                  </a:lnTo>
                  <a:lnTo>
                    <a:pt x="461" y="1140"/>
                  </a:lnTo>
                  <a:lnTo>
                    <a:pt x="462" y="1138"/>
                  </a:lnTo>
                  <a:lnTo>
                    <a:pt x="462" y="1134"/>
                  </a:lnTo>
                  <a:lnTo>
                    <a:pt x="464" y="1129"/>
                  </a:lnTo>
                  <a:lnTo>
                    <a:pt x="461" y="1127"/>
                  </a:lnTo>
                  <a:lnTo>
                    <a:pt x="459" y="1126"/>
                  </a:lnTo>
                  <a:lnTo>
                    <a:pt x="459" y="1126"/>
                  </a:lnTo>
                  <a:lnTo>
                    <a:pt x="459" y="1126"/>
                  </a:lnTo>
                  <a:lnTo>
                    <a:pt x="459" y="1126"/>
                  </a:lnTo>
                  <a:lnTo>
                    <a:pt x="457" y="1124"/>
                  </a:lnTo>
                  <a:lnTo>
                    <a:pt x="457" y="1120"/>
                  </a:lnTo>
                  <a:lnTo>
                    <a:pt x="461" y="1120"/>
                  </a:lnTo>
                  <a:lnTo>
                    <a:pt x="461" y="1117"/>
                  </a:lnTo>
                  <a:lnTo>
                    <a:pt x="494" y="1117"/>
                  </a:lnTo>
                  <a:lnTo>
                    <a:pt x="525" y="1120"/>
                  </a:lnTo>
                  <a:lnTo>
                    <a:pt x="529" y="1115"/>
                  </a:lnTo>
                  <a:lnTo>
                    <a:pt x="532" y="1112"/>
                  </a:lnTo>
                  <a:lnTo>
                    <a:pt x="536" y="1108"/>
                  </a:lnTo>
                  <a:lnTo>
                    <a:pt x="539" y="1107"/>
                  </a:lnTo>
                  <a:lnTo>
                    <a:pt x="543" y="1103"/>
                  </a:lnTo>
                  <a:lnTo>
                    <a:pt x="546" y="1100"/>
                  </a:lnTo>
                  <a:lnTo>
                    <a:pt x="548" y="1094"/>
                  </a:lnTo>
                  <a:lnTo>
                    <a:pt x="541" y="1094"/>
                  </a:lnTo>
                  <a:lnTo>
                    <a:pt x="536" y="1093"/>
                  </a:lnTo>
                  <a:lnTo>
                    <a:pt x="530" y="1093"/>
                  </a:lnTo>
                  <a:lnTo>
                    <a:pt x="525" y="1091"/>
                  </a:lnTo>
                  <a:lnTo>
                    <a:pt x="523" y="1089"/>
                  </a:lnTo>
                  <a:lnTo>
                    <a:pt x="523" y="1087"/>
                  </a:lnTo>
                  <a:lnTo>
                    <a:pt x="523" y="1087"/>
                  </a:lnTo>
                  <a:lnTo>
                    <a:pt x="523" y="1086"/>
                  </a:lnTo>
                  <a:lnTo>
                    <a:pt x="522" y="1082"/>
                  </a:lnTo>
                  <a:lnTo>
                    <a:pt x="532" y="1073"/>
                  </a:lnTo>
                  <a:lnTo>
                    <a:pt x="541" y="1059"/>
                  </a:lnTo>
                  <a:lnTo>
                    <a:pt x="544" y="1044"/>
                  </a:lnTo>
                  <a:lnTo>
                    <a:pt x="567" y="1042"/>
                  </a:lnTo>
                  <a:lnTo>
                    <a:pt x="586" y="1037"/>
                  </a:lnTo>
                  <a:lnTo>
                    <a:pt x="595" y="1024"/>
                  </a:lnTo>
                  <a:lnTo>
                    <a:pt x="598" y="1024"/>
                  </a:lnTo>
                  <a:close/>
                  <a:moveTo>
                    <a:pt x="611" y="921"/>
                  </a:moveTo>
                  <a:lnTo>
                    <a:pt x="614" y="921"/>
                  </a:lnTo>
                  <a:lnTo>
                    <a:pt x="616" y="921"/>
                  </a:lnTo>
                  <a:lnTo>
                    <a:pt x="618" y="921"/>
                  </a:lnTo>
                  <a:lnTo>
                    <a:pt x="618" y="923"/>
                  </a:lnTo>
                  <a:lnTo>
                    <a:pt x="619" y="923"/>
                  </a:lnTo>
                  <a:lnTo>
                    <a:pt x="619" y="925"/>
                  </a:lnTo>
                  <a:lnTo>
                    <a:pt x="621" y="928"/>
                  </a:lnTo>
                  <a:lnTo>
                    <a:pt x="611" y="932"/>
                  </a:lnTo>
                  <a:lnTo>
                    <a:pt x="611" y="921"/>
                  </a:lnTo>
                  <a:close/>
                  <a:moveTo>
                    <a:pt x="633" y="906"/>
                  </a:moveTo>
                  <a:lnTo>
                    <a:pt x="637" y="909"/>
                  </a:lnTo>
                  <a:lnTo>
                    <a:pt x="639" y="913"/>
                  </a:lnTo>
                  <a:lnTo>
                    <a:pt x="637" y="915"/>
                  </a:lnTo>
                  <a:lnTo>
                    <a:pt x="635" y="916"/>
                  </a:lnTo>
                  <a:lnTo>
                    <a:pt x="632" y="918"/>
                  </a:lnTo>
                  <a:lnTo>
                    <a:pt x="625" y="921"/>
                  </a:lnTo>
                  <a:lnTo>
                    <a:pt x="626" y="916"/>
                  </a:lnTo>
                  <a:lnTo>
                    <a:pt x="628" y="913"/>
                  </a:lnTo>
                  <a:lnTo>
                    <a:pt x="630" y="911"/>
                  </a:lnTo>
                  <a:lnTo>
                    <a:pt x="632" y="909"/>
                  </a:lnTo>
                  <a:lnTo>
                    <a:pt x="633" y="906"/>
                  </a:lnTo>
                  <a:close/>
                  <a:moveTo>
                    <a:pt x="637" y="874"/>
                  </a:moveTo>
                  <a:lnTo>
                    <a:pt x="649" y="874"/>
                  </a:lnTo>
                  <a:lnTo>
                    <a:pt x="649" y="890"/>
                  </a:lnTo>
                  <a:lnTo>
                    <a:pt x="640" y="890"/>
                  </a:lnTo>
                  <a:lnTo>
                    <a:pt x="640" y="887"/>
                  </a:lnTo>
                  <a:lnTo>
                    <a:pt x="639" y="885"/>
                  </a:lnTo>
                  <a:lnTo>
                    <a:pt x="639" y="883"/>
                  </a:lnTo>
                  <a:lnTo>
                    <a:pt x="639" y="881"/>
                  </a:lnTo>
                  <a:lnTo>
                    <a:pt x="637" y="878"/>
                  </a:lnTo>
                  <a:lnTo>
                    <a:pt x="637" y="874"/>
                  </a:lnTo>
                  <a:close/>
                  <a:moveTo>
                    <a:pt x="583" y="874"/>
                  </a:moveTo>
                  <a:lnTo>
                    <a:pt x="586" y="876"/>
                  </a:lnTo>
                  <a:lnTo>
                    <a:pt x="586" y="878"/>
                  </a:lnTo>
                  <a:lnTo>
                    <a:pt x="588" y="880"/>
                  </a:lnTo>
                  <a:lnTo>
                    <a:pt x="588" y="881"/>
                  </a:lnTo>
                  <a:lnTo>
                    <a:pt x="590" y="883"/>
                  </a:lnTo>
                  <a:lnTo>
                    <a:pt x="591" y="887"/>
                  </a:lnTo>
                  <a:lnTo>
                    <a:pt x="579" y="887"/>
                  </a:lnTo>
                  <a:lnTo>
                    <a:pt x="579" y="883"/>
                  </a:lnTo>
                  <a:lnTo>
                    <a:pt x="581" y="881"/>
                  </a:lnTo>
                  <a:lnTo>
                    <a:pt x="581" y="880"/>
                  </a:lnTo>
                  <a:lnTo>
                    <a:pt x="581" y="880"/>
                  </a:lnTo>
                  <a:lnTo>
                    <a:pt x="583" y="878"/>
                  </a:lnTo>
                  <a:lnTo>
                    <a:pt x="583" y="874"/>
                  </a:lnTo>
                  <a:close/>
                  <a:moveTo>
                    <a:pt x="586" y="817"/>
                  </a:moveTo>
                  <a:lnTo>
                    <a:pt x="602" y="817"/>
                  </a:lnTo>
                  <a:lnTo>
                    <a:pt x="604" y="820"/>
                  </a:lnTo>
                  <a:lnTo>
                    <a:pt x="604" y="824"/>
                  </a:lnTo>
                  <a:lnTo>
                    <a:pt x="605" y="827"/>
                  </a:lnTo>
                  <a:lnTo>
                    <a:pt x="605" y="832"/>
                  </a:lnTo>
                  <a:lnTo>
                    <a:pt x="600" y="846"/>
                  </a:lnTo>
                  <a:lnTo>
                    <a:pt x="598" y="860"/>
                  </a:lnTo>
                  <a:lnTo>
                    <a:pt x="595" y="874"/>
                  </a:lnTo>
                  <a:lnTo>
                    <a:pt x="591" y="874"/>
                  </a:lnTo>
                  <a:lnTo>
                    <a:pt x="591" y="871"/>
                  </a:lnTo>
                  <a:lnTo>
                    <a:pt x="588" y="862"/>
                  </a:lnTo>
                  <a:lnTo>
                    <a:pt x="586" y="848"/>
                  </a:lnTo>
                  <a:lnTo>
                    <a:pt x="586" y="834"/>
                  </a:lnTo>
                  <a:lnTo>
                    <a:pt x="586" y="822"/>
                  </a:lnTo>
                  <a:lnTo>
                    <a:pt x="586" y="817"/>
                  </a:lnTo>
                  <a:close/>
                  <a:moveTo>
                    <a:pt x="1958" y="791"/>
                  </a:moveTo>
                  <a:lnTo>
                    <a:pt x="1962" y="794"/>
                  </a:lnTo>
                  <a:lnTo>
                    <a:pt x="1965" y="796"/>
                  </a:lnTo>
                  <a:lnTo>
                    <a:pt x="1969" y="798"/>
                  </a:lnTo>
                  <a:lnTo>
                    <a:pt x="1960" y="819"/>
                  </a:lnTo>
                  <a:lnTo>
                    <a:pt x="1949" y="836"/>
                  </a:lnTo>
                  <a:lnTo>
                    <a:pt x="1958" y="845"/>
                  </a:lnTo>
                  <a:lnTo>
                    <a:pt x="1958" y="855"/>
                  </a:lnTo>
                  <a:lnTo>
                    <a:pt x="1955" y="867"/>
                  </a:lnTo>
                  <a:lnTo>
                    <a:pt x="1949" y="883"/>
                  </a:lnTo>
                  <a:lnTo>
                    <a:pt x="1944" y="883"/>
                  </a:lnTo>
                  <a:lnTo>
                    <a:pt x="1941" y="885"/>
                  </a:lnTo>
                  <a:lnTo>
                    <a:pt x="1937" y="887"/>
                  </a:lnTo>
                  <a:lnTo>
                    <a:pt x="1934" y="888"/>
                  </a:lnTo>
                  <a:lnTo>
                    <a:pt x="1928" y="888"/>
                  </a:lnTo>
                  <a:lnTo>
                    <a:pt x="1923" y="890"/>
                  </a:lnTo>
                  <a:lnTo>
                    <a:pt x="1923" y="887"/>
                  </a:lnTo>
                  <a:lnTo>
                    <a:pt x="1920" y="887"/>
                  </a:lnTo>
                  <a:lnTo>
                    <a:pt x="1918" y="876"/>
                  </a:lnTo>
                  <a:lnTo>
                    <a:pt x="1914" y="860"/>
                  </a:lnTo>
                  <a:lnTo>
                    <a:pt x="1913" y="845"/>
                  </a:lnTo>
                  <a:lnTo>
                    <a:pt x="1911" y="829"/>
                  </a:lnTo>
                  <a:lnTo>
                    <a:pt x="1921" y="820"/>
                  </a:lnTo>
                  <a:lnTo>
                    <a:pt x="1928" y="812"/>
                  </a:lnTo>
                  <a:lnTo>
                    <a:pt x="1935" y="803"/>
                  </a:lnTo>
                  <a:lnTo>
                    <a:pt x="1944" y="796"/>
                  </a:lnTo>
                  <a:lnTo>
                    <a:pt x="1958" y="791"/>
                  </a:lnTo>
                  <a:close/>
                  <a:moveTo>
                    <a:pt x="653" y="740"/>
                  </a:moveTo>
                  <a:lnTo>
                    <a:pt x="651" y="763"/>
                  </a:lnTo>
                  <a:lnTo>
                    <a:pt x="646" y="778"/>
                  </a:lnTo>
                  <a:lnTo>
                    <a:pt x="640" y="794"/>
                  </a:lnTo>
                  <a:lnTo>
                    <a:pt x="630" y="801"/>
                  </a:lnTo>
                  <a:lnTo>
                    <a:pt x="619" y="808"/>
                  </a:lnTo>
                  <a:lnTo>
                    <a:pt x="605" y="813"/>
                  </a:lnTo>
                  <a:lnTo>
                    <a:pt x="607" y="810"/>
                  </a:lnTo>
                  <a:lnTo>
                    <a:pt x="607" y="806"/>
                  </a:lnTo>
                  <a:lnTo>
                    <a:pt x="609" y="805"/>
                  </a:lnTo>
                  <a:lnTo>
                    <a:pt x="609" y="801"/>
                  </a:lnTo>
                  <a:lnTo>
                    <a:pt x="611" y="799"/>
                  </a:lnTo>
                  <a:lnTo>
                    <a:pt x="611" y="794"/>
                  </a:lnTo>
                  <a:lnTo>
                    <a:pt x="609" y="792"/>
                  </a:lnTo>
                  <a:lnTo>
                    <a:pt x="607" y="789"/>
                  </a:lnTo>
                  <a:lnTo>
                    <a:pt x="605" y="785"/>
                  </a:lnTo>
                  <a:lnTo>
                    <a:pt x="604" y="782"/>
                  </a:lnTo>
                  <a:lnTo>
                    <a:pt x="604" y="775"/>
                  </a:lnTo>
                  <a:lnTo>
                    <a:pt x="602" y="768"/>
                  </a:lnTo>
                  <a:lnTo>
                    <a:pt x="614" y="761"/>
                  </a:lnTo>
                  <a:lnTo>
                    <a:pt x="625" y="754"/>
                  </a:lnTo>
                  <a:lnTo>
                    <a:pt x="637" y="745"/>
                  </a:lnTo>
                  <a:lnTo>
                    <a:pt x="653" y="740"/>
                  </a:lnTo>
                  <a:close/>
                  <a:moveTo>
                    <a:pt x="810" y="724"/>
                  </a:moveTo>
                  <a:lnTo>
                    <a:pt x="810" y="733"/>
                  </a:lnTo>
                  <a:lnTo>
                    <a:pt x="810" y="740"/>
                  </a:lnTo>
                  <a:lnTo>
                    <a:pt x="808" y="747"/>
                  </a:lnTo>
                  <a:lnTo>
                    <a:pt x="806" y="752"/>
                  </a:lnTo>
                  <a:lnTo>
                    <a:pt x="796" y="764"/>
                  </a:lnTo>
                  <a:lnTo>
                    <a:pt x="783" y="775"/>
                  </a:lnTo>
                  <a:lnTo>
                    <a:pt x="773" y="787"/>
                  </a:lnTo>
                  <a:lnTo>
                    <a:pt x="764" y="803"/>
                  </a:lnTo>
                  <a:lnTo>
                    <a:pt x="768" y="803"/>
                  </a:lnTo>
                  <a:lnTo>
                    <a:pt x="769" y="803"/>
                  </a:lnTo>
                  <a:lnTo>
                    <a:pt x="769" y="803"/>
                  </a:lnTo>
                  <a:lnTo>
                    <a:pt x="769" y="803"/>
                  </a:lnTo>
                  <a:lnTo>
                    <a:pt x="769" y="805"/>
                  </a:lnTo>
                  <a:lnTo>
                    <a:pt x="771" y="806"/>
                  </a:lnTo>
                  <a:lnTo>
                    <a:pt x="771" y="810"/>
                  </a:lnTo>
                  <a:lnTo>
                    <a:pt x="768" y="812"/>
                  </a:lnTo>
                  <a:lnTo>
                    <a:pt x="766" y="813"/>
                  </a:lnTo>
                  <a:lnTo>
                    <a:pt x="766" y="815"/>
                  </a:lnTo>
                  <a:lnTo>
                    <a:pt x="764" y="817"/>
                  </a:lnTo>
                  <a:lnTo>
                    <a:pt x="764" y="820"/>
                  </a:lnTo>
                  <a:lnTo>
                    <a:pt x="764" y="825"/>
                  </a:lnTo>
                  <a:lnTo>
                    <a:pt x="768" y="825"/>
                  </a:lnTo>
                  <a:lnTo>
                    <a:pt x="778" y="817"/>
                  </a:lnTo>
                  <a:lnTo>
                    <a:pt x="792" y="813"/>
                  </a:lnTo>
                  <a:lnTo>
                    <a:pt x="810" y="812"/>
                  </a:lnTo>
                  <a:lnTo>
                    <a:pt x="827" y="813"/>
                  </a:lnTo>
                  <a:lnTo>
                    <a:pt x="845" y="813"/>
                  </a:lnTo>
                  <a:lnTo>
                    <a:pt x="864" y="813"/>
                  </a:lnTo>
                  <a:lnTo>
                    <a:pt x="867" y="825"/>
                  </a:lnTo>
                  <a:lnTo>
                    <a:pt x="869" y="834"/>
                  </a:lnTo>
                  <a:lnTo>
                    <a:pt x="867" y="848"/>
                  </a:lnTo>
                  <a:lnTo>
                    <a:pt x="862" y="866"/>
                  </a:lnTo>
                  <a:lnTo>
                    <a:pt x="853" y="883"/>
                  </a:lnTo>
                  <a:lnTo>
                    <a:pt x="845" y="899"/>
                  </a:lnTo>
                  <a:lnTo>
                    <a:pt x="836" y="915"/>
                  </a:lnTo>
                  <a:lnTo>
                    <a:pt x="827" y="927"/>
                  </a:lnTo>
                  <a:lnTo>
                    <a:pt x="822" y="932"/>
                  </a:lnTo>
                  <a:lnTo>
                    <a:pt x="824" y="935"/>
                  </a:lnTo>
                  <a:lnTo>
                    <a:pt x="825" y="939"/>
                  </a:lnTo>
                  <a:lnTo>
                    <a:pt x="829" y="941"/>
                  </a:lnTo>
                  <a:lnTo>
                    <a:pt x="831" y="944"/>
                  </a:lnTo>
                  <a:lnTo>
                    <a:pt x="831" y="946"/>
                  </a:lnTo>
                  <a:lnTo>
                    <a:pt x="829" y="948"/>
                  </a:lnTo>
                  <a:lnTo>
                    <a:pt x="825" y="951"/>
                  </a:lnTo>
                  <a:lnTo>
                    <a:pt x="818" y="955"/>
                  </a:lnTo>
                  <a:lnTo>
                    <a:pt x="813" y="958"/>
                  </a:lnTo>
                  <a:lnTo>
                    <a:pt x="808" y="960"/>
                  </a:lnTo>
                  <a:lnTo>
                    <a:pt x="803" y="963"/>
                  </a:lnTo>
                  <a:lnTo>
                    <a:pt x="803" y="970"/>
                  </a:lnTo>
                  <a:lnTo>
                    <a:pt x="813" y="970"/>
                  </a:lnTo>
                  <a:lnTo>
                    <a:pt x="817" y="969"/>
                  </a:lnTo>
                  <a:lnTo>
                    <a:pt x="818" y="965"/>
                  </a:lnTo>
                  <a:lnTo>
                    <a:pt x="820" y="965"/>
                  </a:lnTo>
                  <a:lnTo>
                    <a:pt x="824" y="963"/>
                  </a:lnTo>
                  <a:lnTo>
                    <a:pt x="827" y="963"/>
                  </a:lnTo>
                  <a:lnTo>
                    <a:pt x="832" y="963"/>
                  </a:lnTo>
                  <a:lnTo>
                    <a:pt x="845" y="974"/>
                  </a:lnTo>
                  <a:lnTo>
                    <a:pt x="858" y="984"/>
                  </a:lnTo>
                  <a:lnTo>
                    <a:pt x="872" y="997"/>
                  </a:lnTo>
                  <a:lnTo>
                    <a:pt x="883" y="1009"/>
                  </a:lnTo>
                  <a:lnTo>
                    <a:pt x="888" y="1030"/>
                  </a:lnTo>
                  <a:lnTo>
                    <a:pt x="890" y="1051"/>
                  </a:lnTo>
                  <a:lnTo>
                    <a:pt x="893" y="1070"/>
                  </a:lnTo>
                  <a:lnTo>
                    <a:pt x="902" y="1086"/>
                  </a:lnTo>
                  <a:lnTo>
                    <a:pt x="937" y="1101"/>
                  </a:lnTo>
                  <a:lnTo>
                    <a:pt x="944" y="1124"/>
                  </a:lnTo>
                  <a:lnTo>
                    <a:pt x="956" y="1129"/>
                  </a:lnTo>
                  <a:lnTo>
                    <a:pt x="951" y="1152"/>
                  </a:lnTo>
                  <a:lnTo>
                    <a:pt x="953" y="1154"/>
                  </a:lnTo>
                  <a:lnTo>
                    <a:pt x="956" y="1157"/>
                  </a:lnTo>
                  <a:lnTo>
                    <a:pt x="960" y="1159"/>
                  </a:lnTo>
                  <a:lnTo>
                    <a:pt x="963" y="1162"/>
                  </a:lnTo>
                  <a:lnTo>
                    <a:pt x="965" y="1164"/>
                  </a:lnTo>
                  <a:lnTo>
                    <a:pt x="967" y="1166"/>
                  </a:lnTo>
                  <a:lnTo>
                    <a:pt x="968" y="1169"/>
                  </a:lnTo>
                  <a:lnTo>
                    <a:pt x="967" y="1173"/>
                  </a:lnTo>
                  <a:lnTo>
                    <a:pt x="967" y="1173"/>
                  </a:lnTo>
                  <a:lnTo>
                    <a:pt x="963" y="1175"/>
                  </a:lnTo>
                  <a:lnTo>
                    <a:pt x="961" y="1175"/>
                  </a:lnTo>
                  <a:lnTo>
                    <a:pt x="960" y="1175"/>
                  </a:lnTo>
                  <a:lnTo>
                    <a:pt x="960" y="1176"/>
                  </a:lnTo>
                  <a:lnTo>
                    <a:pt x="958" y="1178"/>
                  </a:lnTo>
                  <a:lnTo>
                    <a:pt x="960" y="1182"/>
                  </a:lnTo>
                  <a:lnTo>
                    <a:pt x="963" y="1189"/>
                  </a:lnTo>
                  <a:lnTo>
                    <a:pt x="967" y="1192"/>
                  </a:lnTo>
                  <a:lnTo>
                    <a:pt x="972" y="1197"/>
                  </a:lnTo>
                  <a:lnTo>
                    <a:pt x="977" y="1206"/>
                  </a:lnTo>
                  <a:lnTo>
                    <a:pt x="979" y="1220"/>
                  </a:lnTo>
                  <a:lnTo>
                    <a:pt x="975" y="1223"/>
                  </a:lnTo>
                  <a:lnTo>
                    <a:pt x="972" y="1225"/>
                  </a:lnTo>
                  <a:lnTo>
                    <a:pt x="970" y="1227"/>
                  </a:lnTo>
                  <a:lnTo>
                    <a:pt x="968" y="1230"/>
                  </a:lnTo>
                  <a:lnTo>
                    <a:pt x="967" y="1236"/>
                  </a:lnTo>
                  <a:lnTo>
                    <a:pt x="970" y="1236"/>
                  </a:lnTo>
                  <a:lnTo>
                    <a:pt x="970" y="1239"/>
                  </a:lnTo>
                  <a:lnTo>
                    <a:pt x="984" y="1232"/>
                  </a:lnTo>
                  <a:lnTo>
                    <a:pt x="995" y="1229"/>
                  </a:lnTo>
                  <a:lnTo>
                    <a:pt x="1009" y="1227"/>
                  </a:lnTo>
                  <a:lnTo>
                    <a:pt x="1028" y="1229"/>
                  </a:lnTo>
                  <a:lnTo>
                    <a:pt x="1035" y="1237"/>
                  </a:lnTo>
                  <a:lnTo>
                    <a:pt x="1040" y="1244"/>
                  </a:lnTo>
                  <a:lnTo>
                    <a:pt x="1045" y="1253"/>
                  </a:lnTo>
                  <a:lnTo>
                    <a:pt x="1047" y="1265"/>
                  </a:lnTo>
                  <a:lnTo>
                    <a:pt x="1047" y="1283"/>
                  </a:lnTo>
                  <a:lnTo>
                    <a:pt x="1045" y="1286"/>
                  </a:lnTo>
                  <a:lnTo>
                    <a:pt x="1043" y="1290"/>
                  </a:lnTo>
                  <a:lnTo>
                    <a:pt x="1043" y="1295"/>
                  </a:lnTo>
                  <a:lnTo>
                    <a:pt x="1042" y="1300"/>
                  </a:lnTo>
                  <a:lnTo>
                    <a:pt x="1040" y="1305"/>
                  </a:lnTo>
                  <a:lnTo>
                    <a:pt x="1024" y="1312"/>
                  </a:lnTo>
                  <a:lnTo>
                    <a:pt x="1023" y="1316"/>
                  </a:lnTo>
                  <a:lnTo>
                    <a:pt x="1023" y="1318"/>
                  </a:lnTo>
                  <a:lnTo>
                    <a:pt x="1023" y="1319"/>
                  </a:lnTo>
                  <a:lnTo>
                    <a:pt x="1023" y="1321"/>
                  </a:lnTo>
                  <a:lnTo>
                    <a:pt x="1021" y="1325"/>
                  </a:lnTo>
                  <a:lnTo>
                    <a:pt x="1021" y="1328"/>
                  </a:lnTo>
                  <a:lnTo>
                    <a:pt x="1005" y="1328"/>
                  </a:lnTo>
                  <a:lnTo>
                    <a:pt x="1009" y="1340"/>
                  </a:lnTo>
                  <a:lnTo>
                    <a:pt x="1005" y="1344"/>
                  </a:lnTo>
                  <a:lnTo>
                    <a:pt x="1002" y="1347"/>
                  </a:lnTo>
                  <a:lnTo>
                    <a:pt x="998" y="1351"/>
                  </a:lnTo>
                  <a:lnTo>
                    <a:pt x="1002" y="1353"/>
                  </a:lnTo>
                  <a:lnTo>
                    <a:pt x="1003" y="1353"/>
                  </a:lnTo>
                  <a:lnTo>
                    <a:pt x="1005" y="1354"/>
                  </a:lnTo>
                  <a:lnTo>
                    <a:pt x="1007" y="1354"/>
                  </a:lnTo>
                  <a:lnTo>
                    <a:pt x="1007" y="1356"/>
                  </a:lnTo>
                  <a:lnTo>
                    <a:pt x="1009" y="1360"/>
                  </a:lnTo>
                  <a:lnTo>
                    <a:pt x="1033" y="1354"/>
                  </a:lnTo>
                  <a:lnTo>
                    <a:pt x="1033" y="1377"/>
                  </a:lnTo>
                  <a:lnTo>
                    <a:pt x="1026" y="1381"/>
                  </a:lnTo>
                  <a:lnTo>
                    <a:pt x="1023" y="1382"/>
                  </a:lnTo>
                  <a:lnTo>
                    <a:pt x="1019" y="1386"/>
                  </a:lnTo>
                  <a:lnTo>
                    <a:pt x="1017" y="1388"/>
                  </a:lnTo>
                  <a:lnTo>
                    <a:pt x="1016" y="1391"/>
                  </a:lnTo>
                  <a:lnTo>
                    <a:pt x="1012" y="1395"/>
                  </a:lnTo>
                  <a:lnTo>
                    <a:pt x="1009" y="1398"/>
                  </a:lnTo>
                  <a:lnTo>
                    <a:pt x="993" y="1405"/>
                  </a:lnTo>
                  <a:lnTo>
                    <a:pt x="968" y="1408"/>
                  </a:lnTo>
                  <a:lnTo>
                    <a:pt x="944" y="1408"/>
                  </a:lnTo>
                  <a:lnTo>
                    <a:pt x="921" y="1407"/>
                  </a:lnTo>
                  <a:lnTo>
                    <a:pt x="906" y="1405"/>
                  </a:lnTo>
                  <a:lnTo>
                    <a:pt x="906" y="1410"/>
                  </a:lnTo>
                  <a:lnTo>
                    <a:pt x="904" y="1414"/>
                  </a:lnTo>
                  <a:lnTo>
                    <a:pt x="904" y="1415"/>
                  </a:lnTo>
                  <a:lnTo>
                    <a:pt x="902" y="1417"/>
                  </a:lnTo>
                  <a:lnTo>
                    <a:pt x="900" y="1417"/>
                  </a:lnTo>
                  <a:lnTo>
                    <a:pt x="899" y="1419"/>
                  </a:lnTo>
                  <a:lnTo>
                    <a:pt x="893" y="1421"/>
                  </a:lnTo>
                  <a:lnTo>
                    <a:pt x="893" y="1424"/>
                  </a:lnTo>
                  <a:lnTo>
                    <a:pt x="892" y="1424"/>
                  </a:lnTo>
                  <a:lnTo>
                    <a:pt x="892" y="1424"/>
                  </a:lnTo>
                  <a:lnTo>
                    <a:pt x="890" y="1424"/>
                  </a:lnTo>
                  <a:lnTo>
                    <a:pt x="890" y="1422"/>
                  </a:lnTo>
                  <a:lnTo>
                    <a:pt x="890" y="1421"/>
                  </a:lnTo>
                  <a:lnTo>
                    <a:pt x="890" y="1421"/>
                  </a:lnTo>
                  <a:lnTo>
                    <a:pt x="879" y="1417"/>
                  </a:lnTo>
                  <a:lnTo>
                    <a:pt x="862" y="1415"/>
                  </a:lnTo>
                  <a:lnTo>
                    <a:pt x="841" y="1415"/>
                  </a:lnTo>
                  <a:lnTo>
                    <a:pt x="820" y="1415"/>
                  </a:lnTo>
                  <a:lnTo>
                    <a:pt x="801" y="1417"/>
                  </a:lnTo>
                  <a:lnTo>
                    <a:pt x="787" y="1421"/>
                  </a:lnTo>
                  <a:lnTo>
                    <a:pt x="785" y="1435"/>
                  </a:lnTo>
                  <a:lnTo>
                    <a:pt x="780" y="1445"/>
                  </a:lnTo>
                  <a:lnTo>
                    <a:pt x="768" y="1450"/>
                  </a:lnTo>
                  <a:lnTo>
                    <a:pt x="757" y="1445"/>
                  </a:lnTo>
                  <a:lnTo>
                    <a:pt x="747" y="1442"/>
                  </a:lnTo>
                  <a:lnTo>
                    <a:pt x="736" y="1442"/>
                  </a:lnTo>
                  <a:lnTo>
                    <a:pt x="729" y="1440"/>
                  </a:lnTo>
                  <a:lnTo>
                    <a:pt x="724" y="1445"/>
                  </a:lnTo>
                  <a:lnTo>
                    <a:pt x="719" y="1450"/>
                  </a:lnTo>
                  <a:lnTo>
                    <a:pt x="714" y="1457"/>
                  </a:lnTo>
                  <a:lnTo>
                    <a:pt x="708" y="1463"/>
                  </a:lnTo>
                  <a:lnTo>
                    <a:pt x="701" y="1466"/>
                  </a:lnTo>
                  <a:lnTo>
                    <a:pt x="698" y="1466"/>
                  </a:lnTo>
                  <a:lnTo>
                    <a:pt x="687" y="1464"/>
                  </a:lnTo>
                  <a:lnTo>
                    <a:pt x="679" y="1461"/>
                  </a:lnTo>
                  <a:lnTo>
                    <a:pt x="672" y="1454"/>
                  </a:lnTo>
                  <a:lnTo>
                    <a:pt x="689" y="1442"/>
                  </a:lnTo>
                  <a:lnTo>
                    <a:pt x="703" y="1429"/>
                  </a:lnTo>
                  <a:lnTo>
                    <a:pt x="714" y="1415"/>
                  </a:lnTo>
                  <a:lnTo>
                    <a:pt x="722" y="1401"/>
                  </a:lnTo>
                  <a:lnTo>
                    <a:pt x="731" y="1391"/>
                  </a:lnTo>
                  <a:lnTo>
                    <a:pt x="742" y="1381"/>
                  </a:lnTo>
                  <a:lnTo>
                    <a:pt x="757" y="1374"/>
                  </a:lnTo>
                  <a:lnTo>
                    <a:pt x="776" y="1370"/>
                  </a:lnTo>
                  <a:lnTo>
                    <a:pt x="803" y="1370"/>
                  </a:lnTo>
                  <a:lnTo>
                    <a:pt x="804" y="1365"/>
                  </a:lnTo>
                  <a:lnTo>
                    <a:pt x="808" y="1360"/>
                  </a:lnTo>
                  <a:lnTo>
                    <a:pt x="811" y="1354"/>
                  </a:lnTo>
                  <a:lnTo>
                    <a:pt x="817" y="1351"/>
                  </a:lnTo>
                  <a:lnTo>
                    <a:pt x="817" y="1347"/>
                  </a:lnTo>
                  <a:lnTo>
                    <a:pt x="810" y="1347"/>
                  </a:lnTo>
                  <a:lnTo>
                    <a:pt x="803" y="1354"/>
                  </a:lnTo>
                  <a:lnTo>
                    <a:pt x="794" y="1358"/>
                  </a:lnTo>
                  <a:lnTo>
                    <a:pt x="778" y="1360"/>
                  </a:lnTo>
                  <a:lnTo>
                    <a:pt x="771" y="1349"/>
                  </a:lnTo>
                  <a:lnTo>
                    <a:pt x="762" y="1346"/>
                  </a:lnTo>
                  <a:lnTo>
                    <a:pt x="752" y="1346"/>
                  </a:lnTo>
                  <a:lnTo>
                    <a:pt x="740" y="1344"/>
                  </a:lnTo>
                  <a:lnTo>
                    <a:pt x="740" y="1332"/>
                  </a:lnTo>
                  <a:lnTo>
                    <a:pt x="707" y="1344"/>
                  </a:lnTo>
                  <a:lnTo>
                    <a:pt x="701" y="1332"/>
                  </a:lnTo>
                  <a:lnTo>
                    <a:pt x="696" y="1323"/>
                  </a:lnTo>
                  <a:lnTo>
                    <a:pt x="691" y="1312"/>
                  </a:lnTo>
                  <a:lnTo>
                    <a:pt x="707" y="1307"/>
                  </a:lnTo>
                  <a:lnTo>
                    <a:pt x="724" y="1300"/>
                  </a:lnTo>
                  <a:lnTo>
                    <a:pt x="740" y="1290"/>
                  </a:lnTo>
                  <a:lnTo>
                    <a:pt x="749" y="1278"/>
                  </a:lnTo>
                  <a:lnTo>
                    <a:pt x="752" y="1267"/>
                  </a:lnTo>
                  <a:lnTo>
                    <a:pt x="752" y="1253"/>
                  </a:lnTo>
                  <a:lnTo>
                    <a:pt x="752" y="1239"/>
                  </a:lnTo>
                  <a:lnTo>
                    <a:pt x="749" y="1239"/>
                  </a:lnTo>
                  <a:lnTo>
                    <a:pt x="749" y="1236"/>
                  </a:lnTo>
                  <a:lnTo>
                    <a:pt x="743" y="1237"/>
                  </a:lnTo>
                  <a:lnTo>
                    <a:pt x="740" y="1239"/>
                  </a:lnTo>
                  <a:lnTo>
                    <a:pt x="736" y="1241"/>
                  </a:lnTo>
                  <a:lnTo>
                    <a:pt x="733" y="1241"/>
                  </a:lnTo>
                  <a:lnTo>
                    <a:pt x="728" y="1243"/>
                  </a:lnTo>
                  <a:lnTo>
                    <a:pt x="721" y="1243"/>
                  </a:lnTo>
                  <a:lnTo>
                    <a:pt x="721" y="1236"/>
                  </a:lnTo>
                  <a:lnTo>
                    <a:pt x="726" y="1232"/>
                  </a:lnTo>
                  <a:lnTo>
                    <a:pt x="731" y="1230"/>
                  </a:lnTo>
                  <a:lnTo>
                    <a:pt x="735" y="1227"/>
                  </a:lnTo>
                  <a:lnTo>
                    <a:pt x="738" y="1222"/>
                  </a:lnTo>
                  <a:lnTo>
                    <a:pt x="740" y="1216"/>
                  </a:lnTo>
                  <a:lnTo>
                    <a:pt x="736" y="1213"/>
                  </a:lnTo>
                  <a:lnTo>
                    <a:pt x="733" y="1209"/>
                  </a:lnTo>
                  <a:lnTo>
                    <a:pt x="731" y="1204"/>
                  </a:lnTo>
                  <a:lnTo>
                    <a:pt x="729" y="1197"/>
                  </a:lnTo>
                  <a:lnTo>
                    <a:pt x="729" y="1190"/>
                  </a:lnTo>
                  <a:lnTo>
                    <a:pt x="736" y="1190"/>
                  </a:lnTo>
                  <a:lnTo>
                    <a:pt x="742" y="1192"/>
                  </a:lnTo>
                  <a:lnTo>
                    <a:pt x="745" y="1194"/>
                  </a:lnTo>
                  <a:lnTo>
                    <a:pt x="747" y="1196"/>
                  </a:lnTo>
                  <a:lnTo>
                    <a:pt x="750" y="1197"/>
                  </a:lnTo>
                  <a:lnTo>
                    <a:pt x="752" y="1199"/>
                  </a:lnTo>
                  <a:lnTo>
                    <a:pt x="755" y="1201"/>
                  </a:lnTo>
                  <a:lnTo>
                    <a:pt x="768" y="1203"/>
                  </a:lnTo>
                  <a:lnTo>
                    <a:pt x="778" y="1199"/>
                  </a:lnTo>
                  <a:lnTo>
                    <a:pt x="787" y="1197"/>
                  </a:lnTo>
                  <a:lnTo>
                    <a:pt x="797" y="1197"/>
                  </a:lnTo>
                  <a:lnTo>
                    <a:pt x="799" y="1194"/>
                  </a:lnTo>
                  <a:lnTo>
                    <a:pt x="801" y="1192"/>
                  </a:lnTo>
                  <a:lnTo>
                    <a:pt x="801" y="1192"/>
                  </a:lnTo>
                  <a:lnTo>
                    <a:pt x="801" y="1192"/>
                  </a:lnTo>
                  <a:lnTo>
                    <a:pt x="801" y="1192"/>
                  </a:lnTo>
                  <a:lnTo>
                    <a:pt x="803" y="1192"/>
                  </a:lnTo>
                  <a:lnTo>
                    <a:pt x="806" y="1190"/>
                  </a:lnTo>
                  <a:lnTo>
                    <a:pt x="804" y="1171"/>
                  </a:lnTo>
                  <a:lnTo>
                    <a:pt x="808" y="1154"/>
                  </a:lnTo>
                  <a:lnTo>
                    <a:pt x="813" y="1133"/>
                  </a:lnTo>
                  <a:lnTo>
                    <a:pt x="806" y="1133"/>
                  </a:lnTo>
                  <a:lnTo>
                    <a:pt x="804" y="1134"/>
                  </a:lnTo>
                  <a:lnTo>
                    <a:pt x="803" y="1136"/>
                  </a:lnTo>
                  <a:lnTo>
                    <a:pt x="801" y="1136"/>
                  </a:lnTo>
                  <a:lnTo>
                    <a:pt x="801" y="1136"/>
                  </a:lnTo>
                  <a:lnTo>
                    <a:pt x="799" y="1136"/>
                  </a:lnTo>
                  <a:lnTo>
                    <a:pt x="797" y="1136"/>
                  </a:lnTo>
                  <a:lnTo>
                    <a:pt x="783" y="1115"/>
                  </a:lnTo>
                  <a:lnTo>
                    <a:pt x="775" y="1091"/>
                  </a:lnTo>
                  <a:lnTo>
                    <a:pt x="780" y="1084"/>
                  </a:lnTo>
                  <a:lnTo>
                    <a:pt x="783" y="1077"/>
                  </a:lnTo>
                  <a:lnTo>
                    <a:pt x="787" y="1070"/>
                  </a:lnTo>
                  <a:lnTo>
                    <a:pt x="790" y="1063"/>
                  </a:lnTo>
                  <a:lnTo>
                    <a:pt x="783" y="1063"/>
                  </a:lnTo>
                  <a:lnTo>
                    <a:pt x="773" y="1073"/>
                  </a:lnTo>
                  <a:lnTo>
                    <a:pt x="761" y="1077"/>
                  </a:lnTo>
                  <a:lnTo>
                    <a:pt x="745" y="1075"/>
                  </a:lnTo>
                  <a:lnTo>
                    <a:pt x="745" y="1086"/>
                  </a:lnTo>
                  <a:lnTo>
                    <a:pt x="736" y="1084"/>
                  </a:lnTo>
                  <a:lnTo>
                    <a:pt x="731" y="1082"/>
                  </a:lnTo>
                  <a:lnTo>
                    <a:pt x="728" y="1080"/>
                  </a:lnTo>
                  <a:lnTo>
                    <a:pt x="722" y="1079"/>
                  </a:lnTo>
                  <a:lnTo>
                    <a:pt x="717" y="1075"/>
                  </a:lnTo>
                  <a:lnTo>
                    <a:pt x="717" y="1079"/>
                  </a:lnTo>
                  <a:lnTo>
                    <a:pt x="717" y="1082"/>
                  </a:lnTo>
                  <a:lnTo>
                    <a:pt x="717" y="1084"/>
                  </a:lnTo>
                  <a:lnTo>
                    <a:pt x="717" y="1086"/>
                  </a:lnTo>
                  <a:lnTo>
                    <a:pt x="715" y="1087"/>
                  </a:lnTo>
                  <a:lnTo>
                    <a:pt x="714" y="1087"/>
                  </a:lnTo>
                  <a:lnTo>
                    <a:pt x="710" y="1091"/>
                  </a:lnTo>
                  <a:lnTo>
                    <a:pt x="710" y="1082"/>
                  </a:lnTo>
                  <a:lnTo>
                    <a:pt x="705" y="1079"/>
                  </a:lnTo>
                  <a:lnTo>
                    <a:pt x="703" y="1073"/>
                  </a:lnTo>
                  <a:lnTo>
                    <a:pt x="701" y="1070"/>
                  </a:lnTo>
                  <a:lnTo>
                    <a:pt x="700" y="1063"/>
                  </a:lnTo>
                  <a:lnTo>
                    <a:pt x="698" y="1056"/>
                  </a:lnTo>
                  <a:lnTo>
                    <a:pt x="710" y="1042"/>
                  </a:lnTo>
                  <a:lnTo>
                    <a:pt x="719" y="1024"/>
                  </a:lnTo>
                  <a:lnTo>
                    <a:pt x="726" y="1005"/>
                  </a:lnTo>
                  <a:lnTo>
                    <a:pt x="714" y="1000"/>
                  </a:lnTo>
                  <a:lnTo>
                    <a:pt x="705" y="993"/>
                  </a:lnTo>
                  <a:lnTo>
                    <a:pt x="694" y="986"/>
                  </a:lnTo>
                  <a:lnTo>
                    <a:pt x="694" y="990"/>
                  </a:lnTo>
                  <a:lnTo>
                    <a:pt x="703" y="998"/>
                  </a:lnTo>
                  <a:lnTo>
                    <a:pt x="707" y="1009"/>
                  </a:lnTo>
                  <a:lnTo>
                    <a:pt x="710" y="1021"/>
                  </a:lnTo>
                  <a:lnTo>
                    <a:pt x="691" y="1021"/>
                  </a:lnTo>
                  <a:lnTo>
                    <a:pt x="689" y="1017"/>
                  </a:lnTo>
                  <a:lnTo>
                    <a:pt x="689" y="1016"/>
                  </a:lnTo>
                  <a:lnTo>
                    <a:pt x="689" y="1016"/>
                  </a:lnTo>
                  <a:lnTo>
                    <a:pt x="687" y="1014"/>
                  </a:lnTo>
                  <a:lnTo>
                    <a:pt x="687" y="1014"/>
                  </a:lnTo>
                  <a:lnTo>
                    <a:pt x="686" y="1019"/>
                  </a:lnTo>
                  <a:lnTo>
                    <a:pt x="686" y="1023"/>
                  </a:lnTo>
                  <a:lnTo>
                    <a:pt x="686" y="1026"/>
                  </a:lnTo>
                  <a:lnTo>
                    <a:pt x="684" y="1028"/>
                  </a:lnTo>
                  <a:lnTo>
                    <a:pt x="682" y="1030"/>
                  </a:lnTo>
                  <a:lnTo>
                    <a:pt x="680" y="1030"/>
                  </a:lnTo>
                  <a:lnTo>
                    <a:pt x="675" y="1031"/>
                  </a:lnTo>
                  <a:lnTo>
                    <a:pt x="673" y="1033"/>
                  </a:lnTo>
                  <a:lnTo>
                    <a:pt x="673" y="1035"/>
                  </a:lnTo>
                  <a:lnTo>
                    <a:pt x="672" y="1035"/>
                  </a:lnTo>
                  <a:lnTo>
                    <a:pt x="670" y="1035"/>
                  </a:lnTo>
                  <a:lnTo>
                    <a:pt x="668" y="1037"/>
                  </a:lnTo>
                  <a:lnTo>
                    <a:pt x="668" y="1021"/>
                  </a:lnTo>
                  <a:lnTo>
                    <a:pt x="673" y="1009"/>
                  </a:lnTo>
                  <a:lnTo>
                    <a:pt x="675" y="993"/>
                  </a:lnTo>
                  <a:lnTo>
                    <a:pt x="675" y="974"/>
                  </a:lnTo>
                  <a:lnTo>
                    <a:pt x="672" y="974"/>
                  </a:lnTo>
                  <a:lnTo>
                    <a:pt x="672" y="979"/>
                  </a:lnTo>
                  <a:lnTo>
                    <a:pt x="665" y="988"/>
                  </a:lnTo>
                  <a:lnTo>
                    <a:pt x="659" y="997"/>
                  </a:lnTo>
                  <a:lnTo>
                    <a:pt x="653" y="1005"/>
                  </a:lnTo>
                  <a:lnTo>
                    <a:pt x="640" y="1009"/>
                  </a:lnTo>
                  <a:lnTo>
                    <a:pt x="640" y="1005"/>
                  </a:lnTo>
                  <a:lnTo>
                    <a:pt x="642" y="1004"/>
                  </a:lnTo>
                  <a:lnTo>
                    <a:pt x="642" y="1002"/>
                  </a:lnTo>
                  <a:lnTo>
                    <a:pt x="642" y="1002"/>
                  </a:lnTo>
                  <a:lnTo>
                    <a:pt x="642" y="1000"/>
                  </a:lnTo>
                  <a:lnTo>
                    <a:pt x="640" y="998"/>
                  </a:lnTo>
                  <a:lnTo>
                    <a:pt x="639" y="997"/>
                  </a:lnTo>
                  <a:lnTo>
                    <a:pt x="635" y="997"/>
                  </a:lnTo>
                  <a:lnTo>
                    <a:pt x="635" y="997"/>
                  </a:lnTo>
                  <a:lnTo>
                    <a:pt x="633" y="995"/>
                  </a:lnTo>
                  <a:lnTo>
                    <a:pt x="633" y="991"/>
                  </a:lnTo>
                  <a:lnTo>
                    <a:pt x="633" y="986"/>
                  </a:lnTo>
                  <a:lnTo>
                    <a:pt x="646" y="979"/>
                  </a:lnTo>
                  <a:lnTo>
                    <a:pt x="658" y="972"/>
                  </a:lnTo>
                  <a:lnTo>
                    <a:pt x="668" y="963"/>
                  </a:lnTo>
                  <a:lnTo>
                    <a:pt x="675" y="951"/>
                  </a:lnTo>
                  <a:lnTo>
                    <a:pt x="679" y="937"/>
                  </a:lnTo>
                  <a:lnTo>
                    <a:pt x="682" y="932"/>
                  </a:lnTo>
                  <a:lnTo>
                    <a:pt x="684" y="928"/>
                  </a:lnTo>
                  <a:lnTo>
                    <a:pt x="687" y="925"/>
                  </a:lnTo>
                  <a:lnTo>
                    <a:pt x="679" y="925"/>
                  </a:lnTo>
                  <a:lnTo>
                    <a:pt x="679" y="932"/>
                  </a:lnTo>
                  <a:lnTo>
                    <a:pt x="677" y="937"/>
                  </a:lnTo>
                  <a:lnTo>
                    <a:pt x="675" y="941"/>
                  </a:lnTo>
                  <a:lnTo>
                    <a:pt x="672" y="942"/>
                  </a:lnTo>
                  <a:lnTo>
                    <a:pt x="666" y="942"/>
                  </a:lnTo>
                  <a:lnTo>
                    <a:pt x="659" y="944"/>
                  </a:lnTo>
                  <a:lnTo>
                    <a:pt x="656" y="946"/>
                  </a:lnTo>
                  <a:lnTo>
                    <a:pt x="653" y="948"/>
                  </a:lnTo>
                  <a:lnTo>
                    <a:pt x="647" y="948"/>
                  </a:lnTo>
                  <a:lnTo>
                    <a:pt x="640" y="948"/>
                  </a:lnTo>
                  <a:lnTo>
                    <a:pt x="642" y="934"/>
                  </a:lnTo>
                  <a:lnTo>
                    <a:pt x="644" y="923"/>
                  </a:lnTo>
                  <a:lnTo>
                    <a:pt x="647" y="913"/>
                  </a:lnTo>
                  <a:lnTo>
                    <a:pt x="653" y="897"/>
                  </a:lnTo>
                  <a:lnTo>
                    <a:pt x="663" y="897"/>
                  </a:lnTo>
                  <a:lnTo>
                    <a:pt x="665" y="892"/>
                  </a:lnTo>
                  <a:lnTo>
                    <a:pt x="665" y="887"/>
                  </a:lnTo>
                  <a:lnTo>
                    <a:pt x="666" y="883"/>
                  </a:lnTo>
                  <a:lnTo>
                    <a:pt x="668" y="880"/>
                  </a:lnTo>
                  <a:lnTo>
                    <a:pt x="656" y="880"/>
                  </a:lnTo>
                  <a:lnTo>
                    <a:pt x="656" y="867"/>
                  </a:lnTo>
                  <a:lnTo>
                    <a:pt x="640" y="867"/>
                  </a:lnTo>
                  <a:lnTo>
                    <a:pt x="633" y="857"/>
                  </a:lnTo>
                  <a:lnTo>
                    <a:pt x="625" y="848"/>
                  </a:lnTo>
                  <a:lnTo>
                    <a:pt x="618" y="836"/>
                  </a:lnTo>
                  <a:lnTo>
                    <a:pt x="623" y="832"/>
                  </a:lnTo>
                  <a:lnTo>
                    <a:pt x="626" y="831"/>
                  </a:lnTo>
                  <a:lnTo>
                    <a:pt x="630" y="829"/>
                  </a:lnTo>
                  <a:lnTo>
                    <a:pt x="633" y="825"/>
                  </a:lnTo>
                  <a:lnTo>
                    <a:pt x="635" y="824"/>
                  </a:lnTo>
                  <a:lnTo>
                    <a:pt x="639" y="819"/>
                  </a:lnTo>
                  <a:lnTo>
                    <a:pt x="640" y="813"/>
                  </a:lnTo>
                  <a:lnTo>
                    <a:pt x="644" y="815"/>
                  </a:lnTo>
                  <a:lnTo>
                    <a:pt x="646" y="815"/>
                  </a:lnTo>
                  <a:lnTo>
                    <a:pt x="646" y="815"/>
                  </a:lnTo>
                  <a:lnTo>
                    <a:pt x="647" y="817"/>
                  </a:lnTo>
                  <a:lnTo>
                    <a:pt x="649" y="817"/>
                  </a:lnTo>
                  <a:lnTo>
                    <a:pt x="654" y="827"/>
                  </a:lnTo>
                  <a:lnTo>
                    <a:pt x="656" y="839"/>
                  </a:lnTo>
                  <a:lnTo>
                    <a:pt x="659" y="852"/>
                  </a:lnTo>
                  <a:lnTo>
                    <a:pt x="672" y="855"/>
                  </a:lnTo>
                  <a:lnTo>
                    <a:pt x="672" y="848"/>
                  </a:lnTo>
                  <a:lnTo>
                    <a:pt x="666" y="834"/>
                  </a:lnTo>
                  <a:lnTo>
                    <a:pt x="666" y="819"/>
                  </a:lnTo>
                  <a:lnTo>
                    <a:pt x="668" y="798"/>
                  </a:lnTo>
                  <a:lnTo>
                    <a:pt x="675" y="798"/>
                  </a:lnTo>
                  <a:lnTo>
                    <a:pt x="679" y="796"/>
                  </a:lnTo>
                  <a:lnTo>
                    <a:pt x="680" y="796"/>
                  </a:lnTo>
                  <a:lnTo>
                    <a:pt x="682" y="796"/>
                  </a:lnTo>
                  <a:lnTo>
                    <a:pt x="684" y="796"/>
                  </a:lnTo>
                  <a:lnTo>
                    <a:pt x="684" y="796"/>
                  </a:lnTo>
                  <a:lnTo>
                    <a:pt x="687" y="794"/>
                  </a:lnTo>
                  <a:lnTo>
                    <a:pt x="687" y="792"/>
                  </a:lnTo>
                  <a:lnTo>
                    <a:pt x="689" y="792"/>
                  </a:lnTo>
                  <a:lnTo>
                    <a:pt x="689" y="791"/>
                  </a:lnTo>
                  <a:lnTo>
                    <a:pt x="689" y="789"/>
                  </a:lnTo>
                  <a:lnTo>
                    <a:pt x="691" y="787"/>
                  </a:lnTo>
                  <a:lnTo>
                    <a:pt x="687" y="785"/>
                  </a:lnTo>
                  <a:lnTo>
                    <a:pt x="686" y="784"/>
                  </a:lnTo>
                  <a:lnTo>
                    <a:pt x="686" y="782"/>
                  </a:lnTo>
                  <a:lnTo>
                    <a:pt x="682" y="778"/>
                  </a:lnTo>
                  <a:lnTo>
                    <a:pt x="687" y="778"/>
                  </a:lnTo>
                  <a:lnTo>
                    <a:pt x="689" y="778"/>
                  </a:lnTo>
                  <a:lnTo>
                    <a:pt x="691" y="777"/>
                  </a:lnTo>
                  <a:lnTo>
                    <a:pt x="693" y="777"/>
                  </a:lnTo>
                  <a:lnTo>
                    <a:pt x="694" y="775"/>
                  </a:lnTo>
                  <a:lnTo>
                    <a:pt x="693" y="773"/>
                  </a:lnTo>
                  <a:lnTo>
                    <a:pt x="691" y="771"/>
                  </a:lnTo>
                  <a:lnTo>
                    <a:pt x="689" y="771"/>
                  </a:lnTo>
                  <a:lnTo>
                    <a:pt x="689" y="770"/>
                  </a:lnTo>
                  <a:lnTo>
                    <a:pt x="687" y="768"/>
                  </a:lnTo>
                  <a:lnTo>
                    <a:pt x="687" y="763"/>
                  </a:lnTo>
                  <a:lnTo>
                    <a:pt x="691" y="763"/>
                  </a:lnTo>
                  <a:lnTo>
                    <a:pt x="691" y="759"/>
                  </a:lnTo>
                  <a:lnTo>
                    <a:pt x="693" y="759"/>
                  </a:lnTo>
                  <a:lnTo>
                    <a:pt x="694" y="761"/>
                  </a:lnTo>
                  <a:lnTo>
                    <a:pt x="694" y="761"/>
                  </a:lnTo>
                  <a:lnTo>
                    <a:pt x="694" y="761"/>
                  </a:lnTo>
                  <a:lnTo>
                    <a:pt x="696" y="761"/>
                  </a:lnTo>
                  <a:lnTo>
                    <a:pt x="698" y="759"/>
                  </a:lnTo>
                  <a:lnTo>
                    <a:pt x="700" y="756"/>
                  </a:lnTo>
                  <a:lnTo>
                    <a:pt x="700" y="750"/>
                  </a:lnTo>
                  <a:lnTo>
                    <a:pt x="701" y="745"/>
                  </a:lnTo>
                  <a:lnTo>
                    <a:pt x="703" y="738"/>
                  </a:lnTo>
                  <a:lnTo>
                    <a:pt x="707" y="733"/>
                  </a:lnTo>
                  <a:lnTo>
                    <a:pt x="708" y="731"/>
                  </a:lnTo>
                  <a:lnTo>
                    <a:pt x="712" y="729"/>
                  </a:lnTo>
                  <a:lnTo>
                    <a:pt x="715" y="729"/>
                  </a:lnTo>
                  <a:lnTo>
                    <a:pt x="721" y="729"/>
                  </a:lnTo>
                  <a:lnTo>
                    <a:pt x="736" y="735"/>
                  </a:lnTo>
                  <a:lnTo>
                    <a:pt x="754" y="735"/>
                  </a:lnTo>
                  <a:lnTo>
                    <a:pt x="773" y="731"/>
                  </a:lnTo>
                  <a:lnTo>
                    <a:pt x="792" y="726"/>
                  </a:lnTo>
                  <a:lnTo>
                    <a:pt x="810" y="724"/>
                  </a:lnTo>
                  <a:close/>
                  <a:moveTo>
                    <a:pt x="813" y="675"/>
                  </a:moveTo>
                  <a:lnTo>
                    <a:pt x="817" y="689"/>
                  </a:lnTo>
                  <a:lnTo>
                    <a:pt x="820" y="702"/>
                  </a:lnTo>
                  <a:lnTo>
                    <a:pt x="818" y="712"/>
                  </a:lnTo>
                  <a:lnTo>
                    <a:pt x="810" y="721"/>
                  </a:lnTo>
                  <a:lnTo>
                    <a:pt x="810" y="717"/>
                  </a:lnTo>
                  <a:lnTo>
                    <a:pt x="808" y="716"/>
                  </a:lnTo>
                  <a:lnTo>
                    <a:pt x="808" y="714"/>
                  </a:lnTo>
                  <a:lnTo>
                    <a:pt x="808" y="712"/>
                  </a:lnTo>
                  <a:lnTo>
                    <a:pt x="808" y="712"/>
                  </a:lnTo>
                  <a:lnTo>
                    <a:pt x="808" y="710"/>
                  </a:lnTo>
                  <a:lnTo>
                    <a:pt x="808" y="710"/>
                  </a:lnTo>
                  <a:lnTo>
                    <a:pt x="806" y="709"/>
                  </a:lnTo>
                  <a:lnTo>
                    <a:pt x="803" y="705"/>
                  </a:lnTo>
                  <a:lnTo>
                    <a:pt x="803" y="717"/>
                  </a:lnTo>
                  <a:lnTo>
                    <a:pt x="790" y="717"/>
                  </a:lnTo>
                  <a:lnTo>
                    <a:pt x="789" y="714"/>
                  </a:lnTo>
                  <a:lnTo>
                    <a:pt x="789" y="714"/>
                  </a:lnTo>
                  <a:lnTo>
                    <a:pt x="789" y="712"/>
                  </a:lnTo>
                  <a:lnTo>
                    <a:pt x="789" y="712"/>
                  </a:lnTo>
                  <a:lnTo>
                    <a:pt x="787" y="710"/>
                  </a:lnTo>
                  <a:lnTo>
                    <a:pt x="789" y="696"/>
                  </a:lnTo>
                  <a:lnTo>
                    <a:pt x="790" y="679"/>
                  </a:lnTo>
                  <a:lnTo>
                    <a:pt x="797" y="679"/>
                  </a:lnTo>
                  <a:lnTo>
                    <a:pt x="801" y="677"/>
                  </a:lnTo>
                  <a:lnTo>
                    <a:pt x="804" y="677"/>
                  </a:lnTo>
                  <a:lnTo>
                    <a:pt x="808" y="675"/>
                  </a:lnTo>
                  <a:lnTo>
                    <a:pt x="813" y="675"/>
                  </a:lnTo>
                  <a:close/>
                  <a:moveTo>
                    <a:pt x="2099" y="668"/>
                  </a:moveTo>
                  <a:lnTo>
                    <a:pt x="2138" y="672"/>
                  </a:lnTo>
                  <a:lnTo>
                    <a:pt x="2136" y="682"/>
                  </a:lnTo>
                  <a:lnTo>
                    <a:pt x="2133" y="689"/>
                  </a:lnTo>
                  <a:lnTo>
                    <a:pt x="2129" y="695"/>
                  </a:lnTo>
                  <a:lnTo>
                    <a:pt x="2122" y="702"/>
                  </a:lnTo>
                  <a:lnTo>
                    <a:pt x="2131" y="702"/>
                  </a:lnTo>
                  <a:lnTo>
                    <a:pt x="2138" y="703"/>
                  </a:lnTo>
                  <a:lnTo>
                    <a:pt x="2145" y="705"/>
                  </a:lnTo>
                  <a:lnTo>
                    <a:pt x="2150" y="705"/>
                  </a:lnTo>
                  <a:lnTo>
                    <a:pt x="2150" y="712"/>
                  </a:lnTo>
                  <a:lnTo>
                    <a:pt x="2152" y="716"/>
                  </a:lnTo>
                  <a:lnTo>
                    <a:pt x="2152" y="719"/>
                  </a:lnTo>
                  <a:lnTo>
                    <a:pt x="2152" y="723"/>
                  </a:lnTo>
                  <a:lnTo>
                    <a:pt x="2150" y="724"/>
                  </a:lnTo>
                  <a:lnTo>
                    <a:pt x="2141" y="740"/>
                  </a:lnTo>
                  <a:lnTo>
                    <a:pt x="2129" y="752"/>
                  </a:lnTo>
                  <a:lnTo>
                    <a:pt x="2112" y="761"/>
                  </a:lnTo>
                  <a:lnTo>
                    <a:pt x="2093" y="763"/>
                  </a:lnTo>
                  <a:lnTo>
                    <a:pt x="2093" y="743"/>
                  </a:lnTo>
                  <a:lnTo>
                    <a:pt x="2094" y="726"/>
                  </a:lnTo>
                  <a:lnTo>
                    <a:pt x="2096" y="709"/>
                  </a:lnTo>
                  <a:lnTo>
                    <a:pt x="2099" y="691"/>
                  </a:lnTo>
                  <a:lnTo>
                    <a:pt x="2099" y="668"/>
                  </a:lnTo>
                  <a:close/>
                  <a:moveTo>
                    <a:pt x="1977" y="564"/>
                  </a:moveTo>
                  <a:lnTo>
                    <a:pt x="1979" y="565"/>
                  </a:lnTo>
                  <a:lnTo>
                    <a:pt x="1979" y="565"/>
                  </a:lnTo>
                  <a:lnTo>
                    <a:pt x="1981" y="565"/>
                  </a:lnTo>
                  <a:lnTo>
                    <a:pt x="1981" y="567"/>
                  </a:lnTo>
                  <a:lnTo>
                    <a:pt x="1984" y="567"/>
                  </a:lnTo>
                  <a:lnTo>
                    <a:pt x="1986" y="572"/>
                  </a:lnTo>
                  <a:lnTo>
                    <a:pt x="1988" y="578"/>
                  </a:lnTo>
                  <a:lnTo>
                    <a:pt x="1988" y="583"/>
                  </a:lnTo>
                  <a:lnTo>
                    <a:pt x="1988" y="590"/>
                  </a:lnTo>
                  <a:lnTo>
                    <a:pt x="1993" y="592"/>
                  </a:lnTo>
                  <a:lnTo>
                    <a:pt x="1995" y="592"/>
                  </a:lnTo>
                  <a:lnTo>
                    <a:pt x="1997" y="592"/>
                  </a:lnTo>
                  <a:lnTo>
                    <a:pt x="1998" y="593"/>
                  </a:lnTo>
                  <a:lnTo>
                    <a:pt x="2000" y="595"/>
                  </a:lnTo>
                  <a:lnTo>
                    <a:pt x="2002" y="597"/>
                  </a:lnTo>
                  <a:lnTo>
                    <a:pt x="2003" y="600"/>
                  </a:lnTo>
                  <a:lnTo>
                    <a:pt x="2003" y="604"/>
                  </a:lnTo>
                  <a:lnTo>
                    <a:pt x="2003" y="611"/>
                  </a:lnTo>
                  <a:lnTo>
                    <a:pt x="2000" y="611"/>
                  </a:lnTo>
                  <a:lnTo>
                    <a:pt x="2000" y="614"/>
                  </a:lnTo>
                  <a:lnTo>
                    <a:pt x="1986" y="611"/>
                  </a:lnTo>
                  <a:lnTo>
                    <a:pt x="1974" y="607"/>
                  </a:lnTo>
                  <a:lnTo>
                    <a:pt x="1962" y="602"/>
                  </a:lnTo>
                  <a:lnTo>
                    <a:pt x="1955" y="595"/>
                  </a:lnTo>
                  <a:lnTo>
                    <a:pt x="1953" y="592"/>
                  </a:lnTo>
                  <a:lnTo>
                    <a:pt x="1951" y="588"/>
                  </a:lnTo>
                  <a:lnTo>
                    <a:pt x="1951" y="585"/>
                  </a:lnTo>
                  <a:lnTo>
                    <a:pt x="1949" y="579"/>
                  </a:lnTo>
                  <a:lnTo>
                    <a:pt x="1962" y="579"/>
                  </a:lnTo>
                  <a:lnTo>
                    <a:pt x="1962" y="576"/>
                  </a:lnTo>
                  <a:lnTo>
                    <a:pt x="1963" y="572"/>
                  </a:lnTo>
                  <a:lnTo>
                    <a:pt x="1963" y="571"/>
                  </a:lnTo>
                  <a:lnTo>
                    <a:pt x="1963" y="569"/>
                  </a:lnTo>
                  <a:lnTo>
                    <a:pt x="1965" y="567"/>
                  </a:lnTo>
                  <a:lnTo>
                    <a:pt x="1967" y="567"/>
                  </a:lnTo>
                  <a:lnTo>
                    <a:pt x="1969" y="565"/>
                  </a:lnTo>
                  <a:lnTo>
                    <a:pt x="1970" y="565"/>
                  </a:lnTo>
                  <a:lnTo>
                    <a:pt x="1974" y="565"/>
                  </a:lnTo>
                  <a:lnTo>
                    <a:pt x="1977" y="564"/>
                  </a:lnTo>
                  <a:close/>
                  <a:moveTo>
                    <a:pt x="909" y="510"/>
                  </a:moveTo>
                  <a:lnTo>
                    <a:pt x="921" y="510"/>
                  </a:lnTo>
                  <a:lnTo>
                    <a:pt x="918" y="522"/>
                  </a:lnTo>
                  <a:lnTo>
                    <a:pt x="913" y="532"/>
                  </a:lnTo>
                  <a:lnTo>
                    <a:pt x="907" y="539"/>
                  </a:lnTo>
                  <a:lnTo>
                    <a:pt x="902" y="548"/>
                  </a:lnTo>
                  <a:lnTo>
                    <a:pt x="900" y="558"/>
                  </a:lnTo>
                  <a:lnTo>
                    <a:pt x="902" y="569"/>
                  </a:lnTo>
                  <a:lnTo>
                    <a:pt x="904" y="581"/>
                  </a:lnTo>
                  <a:lnTo>
                    <a:pt x="904" y="592"/>
                  </a:lnTo>
                  <a:lnTo>
                    <a:pt x="900" y="602"/>
                  </a:lnTo>
                  <a:lnTo>
                    <a:pt x="890" y="611"/>
                  </a:lnTo>
                  <a:lnTo>
                    <a:pt x="890" y="602"/>
                  </a:lnTo>
                  <a:lnTo>
                    <a:pt x="892" y="595"/>
                  </a:lnTo>
                  <a:lnTo>
                    <a:pt x="892" y="590"/>
                  </a:lnTo>
                  <a:lnTo>
                    <a:pt x="892" y="586"/>
                  </a:lnTo>
                  <a:lnTo>
                    <a:pt x="890" y="583"/>
                  </a:lnTo>
                  <a:lnTo>
                    <a:pt x="886" y="579"/>
                  </a:lnTo>
                  <a:lnTo>
                    <a:pt x="883" y="578"/>
                  </a:lnTo>
                  <a:lnTo>
                    <a:pt x="879" y="578"/>
                  </a:lnTo>
                  <a:lnTo>
                    <a:pt x="878" y="576"/>
                  </a:lnTo>
                  <a:lnTo>
                    <a:pt x="874" y="574"/>
                  </a:lnTo>
                  <a:lnTo>
                    <a:pt x="872" y="569"/>
                  </a:lnTo>
                  <a:lnTo>
                    <a:pt x="871" y="564"/>
                  </a:lnTo>
                  <a:lnTo>
                    <a:pt x="890" y="564"/>
                  </a:lnTo>
                  <a:lnTo>
                    <a:pt x="890" y="557"/>
                  </a:lnTo>
                  <a:lnTo>
                    <a:pt x="886" y="553"/>
                  </a:lnTo>
                  <a:lnTo>
                    <a:pt x="885" y="551"/>
                  </a:lnTo>
                  <a:lnTo>
                    <a:pt x="883" y="550"/>
                  </a:lnTo>
                  <a:lnTo>
                    <a:pt x="881" y="546"/>
                  </a:lnTo>
                  <a:lnTo>
                    <a:pt x="879" y="541"/>
                  </a:lnTo>
                  <a:lnTo>
                    <a:pt x="890" y="534"/>
                  </a:lnTo>
                  <a:lnTo>
                    <a:pt x="899" y="527"/>
                  </a:lnTo>
                  <a:lnTo>
                    <a:pt x="909" y="522"/>
                  </a:lnTo>
                  <a:lnTo>
                    <a:pt x="909" y="510"/>
                  </a:lnTo>
                  <a:close/>
                  <a:moveTo>
                    <a:pt x="96" y="0"/>
                  </a:moveTo>
                  <a:lnTo>
                    <a:pt x="103" y="0"/>
                  </a:lnTo>
                  <a:lnTo>
                    <a:pt x="108" y="0"/>
                  </a:lnTo>
                  <a:lnTo>
                    <a:pt x="113" y="2"/>
                  </a:lnTo>
                  <a:lnTo>
                    <a:pt x="117" y="2"/>
                  </a:lnTo>
                  <a:lnTo>
                    <a:pt x="122" y="3"/>
                  </a:lnTo>
                  <a:lnTo>
                    <a:pt x="127" y="23"/>
                  </a:lnTo>
                  <a:lnTo>
                    <a:pt x="132" y="40"/>
                  </a:lnTo>
                  <a:lnTo>
                    <a:pt x="138" y="57"/>
                  </a:lnTo>
                  <a:lnTo>
                    <a:pt x="141" y="80"/>
                  </a:lnTo>
                  <a:lnTo>
                    <a:pt x="136" y="84"/>
                  </a:lnTo>
                  <a:lnTo>
                    <a:pt x="131" y="87"/>
                  </a:lnTo>
                  <a:lnTo>
                    <a:pt x="127" y="92"/>
                  </a:lnTo>
                  <a:lnTo>
                    <a:pt x="124" y="99"/>
                  </a:lnTo>
                  <a:lnTo>
                    <a:pt x="122" y="106"/>
                  </a:lnTo>
                  <a:lnTo>
                    <a:pt x="125" y="106"/>
                  </a:lnTo>
                  <a:lnTo>
                    <a:pt x="134" y="99"/>
                  </a:lnTo>
                  <a:lnTo>
                    <a:pt x="141" y="98"/>
                  </a:lnTo>
                  <a:lnTo>
                    <a:pt x="148" y="98"/>
                  </a:lnTo>
                  <a:lnTo>
                    <a:pt x="157" y="96"/>
                  </a:lnTo>
                  <a:lnTo>
                    <a:pt x="164" y="91"/>
                  </a:lnTo>
                  <a:lnTo>
                    <a:pt x="164" y="64"/>
                  </a:lnTo>
                  <a:lnTo>
                    <a:pt x="183" y="64"/>
                  </a:lnTo>
                  <a:lnTo>
                    <a:pt x="186" y="70"/>
                  </a:lnTo>
                  <a:lnTo>
                    <a:pt x="188" y="75"/>
                  </a:lnTo>
                  <a:lnTo>
                    <a:pt x="190" y="82"/>
                  </a:lnTo>
                  <a:lnTo>
                    <a:pt x="193" y="87"/>
                  </a:lnTo>
                  <a:lnTo>
                    <a:pt x="195" y="91"/>
                  </a:lnTo>
                  <a:lnTo>
                    <a:pt x="206" y="84"/>
                  </a:lnTo>
                  <a:lnTo>
                    <a:pt x="218" y="80"/>
                  </a:lnTo>
                  <a:lnTo>
                    <a:pt x="234" y="80"/>
                  </a:lnTo>
                  <a:lnTo>
                    <a:pt x="241" y="89"/>
                  </a:lnTo>
                  <a:lnTo>
                    <a:pt x="249" y="92"/>
                  </a:lnTo>
                  <a:lnTo>
                    <a:pt x="256" y="94"/>
                  </a:lnTo>
                  <a:lnTo>
                    <a:pt x="265" y="99"/>
                  </a:lnTo>
                  <a:lnTo>
                    <a:pt x="272" y="110"/>
                  </a:lnTo>
                  <a:lnTo>
                    <a:pt x="284" y="106"/>
                  </a:lnTo>
                  <a:lnTo>
                    <a:pt x="291" y="105"/>
                  </a:lnTo>
                  <a:lnTo>
                    <a:pt x="296" y="106"/>
                  </a:lnTo>
                  <a:lnTo>
                    <a:pt x="300" y="110"/>
                  </a:lnTo>
                  <a:lnTo>
                    <a:pt x="307" y="110"/>
                  </a:lnTo>
                  <a:lnTo>
                    <a:pt x="314" y="106"/>
                  </a:lnTo>
                  <a:lnTo>
                    <a:pt x="314" y="84"/>
                  </a:lnTo>
                  <a:lnTo>
                    <a:pt x="337" y="84"/>
                  </a:lnTo>
                  <a:lnTo>
                    <a:pt x="342" y="92"/>
                  </a:lnTo>
                  <a:lnTo>
                    <a:pt x="347" y="101"/>
                  </a:lnTo>
                  <a:lnTo>
                    <a:pt x="349" y="112"/>
                  </a:lnTo>
                  <a:lnTo>
                    <a:pt x="349" y="126"/>
                  </a:lnTo>
                  <a:lnTo>
                    <a:pt x="365" y="126"/>
                  </a:lnTo>
                  <a:lnTo>
                    <a:pt x="365" y="131"/>
                  </a:lnTo>
                  <a:lnTo>
                    <a:pt x="368" y="131"/>
                  </a:lnTo>
                  <a:lnTo>
                    <a:pt x="370" y="145"/>
                  </a:lnTo>
                  <a:lnTo>
                    <a:pt x="371" y="164"/>
                  </a:lnTo>
                  <a:lnTo>
                    <a:pt x="375" y="181"/>
                  </a:lnTo>
                  <a:lnTo>
                    <a:pt x="380" y="192"/>
                  </a:lnTo>
                  <a:lnTo>
                    <a:pt x="385" y="197"/>
                  </a:lnTo>
                  <a:lnTo>
                    <a:pt x="389" y="201"/>
                  </a:lnTo>
                  <a:lnTo>
                    <a:pt x="392" y="204"/>
                  </a:lnTo>
                  <a:lnTo>
                    <a:pt x="396" y="209"/>
                  </a:lnTo>
                  <a:lnTo>
                    <a:pt x="399" y="222"/>
                  </a:lnTo>
                  <a:lnTo>
                    <a:pt x="392" y="234"/>
                  </a:lnTo>
                  <a:lnTo>
                    <a:pt x="391" y="244"/>
                  </a:lnTo>
                  <a:lnTo>
                    <a:pt x="391" y="255"/>
                  </a:lnTo>
                  <a:lnTo>
                    <a:pt x="387" y="269"/>
                  </a:lnTo>
                  <a:lnTo>
                    <a:pt x="377" y="269"/>
                  </a:lnTo>
                  <a:lnTo>
                    <a:pt x="370" y="270"/>
                  </a:lnTo>
                  <a:lnTo>
                    <a:pt x="361" y="276"/>
                  </a:lnTo>
                  <a:lnTo>
                    <a:pt x="349" y="279"/>
                  </a:lnTo>
                  <a:lnTo>
                    <a:pt x="349" y="291"/>
                  </a:lnTo>
                  <a:lnTo>
                    <a:pt x="342" y="295"/>
                  </a:lnTo>
                  <a:lnTo>
                    <a:pt x="337" y="298"/>
                  </a:lnTo>
                  <a:lnTo>
                    <a:pt x="331" y="304"/>
                  </a:lnTo>
                  <a:lnTo>
                    <a:pt x="326" y="307"/>
                  </a:lnTo>
                  <a:lnTo>
                    <a:pt x="323" y="311"/>
                  </a:lnTo>
                  <a:lnTo>
                    <a:pt x="272" y="307"/>
                  </a:lnTo>
                  <a:lnTo>
                    <a:pt x="262" y="312"/>
                  </a:lnTo>
                  <a:lnTo>
                    <a:pt x="249" y="321"/>
                  </a:lnTo>
                  <a:lnTo>
                    <a:pt x="237" y="326"/>
                  </a:lnTo>
                  <a:lnTo>
                    <a:pt x="221" y="325"/>
                  </a:lnTo>
                  <a:lnTo>
                    <a:pt x="202" y="321"/>
                  </a:lnTo>
                  <a:lnTo>
                    <a:pt x="179" y="323"/>
                  </a:lnTo>
                  <a:lnTo>
                    <a:pt x="178" y="330"/>
                  </a:lnTo>
                  <a:lnTo>
                    <a:pt x="176" y="333"/>
                  </a:lnTo>
                  <a:lnTo>
                    <a:pt x="173" y="337"/>
                  </a:lnTo>
                  <a:lnTo>
                    <a:pt x="167" y="337"/>
                  </a:lnTo>
                  <a:lnTo>
                    <a:pt x="162" y="337"/>
                  </a:lnTo>
                  <a:lnTo>
                    <a:pt x="153" y="337"/>
                  </a:lnTo>
                  <a:lnTo>
                    <a:pt x="143" y="335"/>
                  </a:lnTo>
                  <a:lnTo>
                    <a:pt x="129" y="335"/>
                  </a:lnTo>
                  <a:lnTo>
                    <a:pt x="115" y="330"/>
                  </a:lnTo>
                  <a:lnTo>
                    <a:pt x="104" y="321"/>
                  </a:lnTo>
                  <a:lnTo>
                    <a:pt x="94" y="311"/>
                  </a:lnTo>
                  <a:lnTo>
                    <a:pt x="85" y="300"/>
                  </a:lnTo>
                  <a:lnTo>
                    <a:pt x="73" y="291"/>
                  </a:lnTo>
                  <a:lnTo>
                    <a:pt x="68" y="265"/>
                  </a:lnTo>
                  <a:lnTo>
                    <a:pt x="57" y="265"/>
                  </a:lnTo>
                  <a:lnTo>
                    <a:pt x="57" y="249"/>
                  </a:lnTo>
                  <a:lnTo>
                    <a:pt x="42" y="248"/>
                  </a:lnTo>
                  <a:lnTo>
                    <a:pt x="29" y="243"/>
                  </a:lnTo>
                  <a:lnTo>
                    <a:pt x="17" y="237"/>
                  </a:lnTo>
                  <a:lnTo>
                    <a:pt x="3" y="234"/>
                  </a:lnTo>
                  <a:lnTo>
                    <a:pt x="1" y="227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20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1" y="202"/>
                  </a:lnTo>
                  <a:lnTo>
                    <a:pt x="3" y="199"/>
                  </a:lnTo>
                  <a:lnTo>
                    <a:pt x="19" y="199"/>
                  </a:lnTo>
                  <a:lnTo>
                    <a:pt x="21" y="204"/>
                  </a:lnTo>
                  <a:lnTo>
                    <a:pt x="22" y="208"/>
                  </a:lnTo>
                  <a:lnTo>
                    <a:pt x="26" y="211"/>
                  </a:lnTo>
                  <a:lnTo>
                    <a:pt x="31" y="208"/>
                  </a:lnTo>
                  <a:lnTo>
                    <a:pt x="38" y="204"/>
                  </a:lnTo>
                  <a:lnTo>
                    <a:pt x="45" y="202"/>
                  </a:lnTo>
                  <a:lnTo>
                    <a:pt x="45" y="180"/>
                  </a:lnTo>
                  <a:lnTo>
                    <a:pt x="40" y="167"/>
                  </a:lnTo>
                  <a:lnTo>
                    <a:pt x="42" y="155"/>
                  </a:lnTo>
                  <a:lnTo>
                    <a:pt x="45" y="145"/>
                  </a:lnTo>
                  <a:lnTo>
                    <a:pt x="35" y="145"/>
                  </a:lnTo>
                  <a:lnTo>
                    <a:pt x="33" y="147"/>
                  </a:lnTo>
                  <a:lnTo>
                    <a:pt x="31" y="147"/>
                  </a:lnTo>
                  <a:lnTo>
                    <a:pt x="31" y="148"/>
                  </a:lnTo>
                  <a:lnTo>
                    <a:pt x="29" y="148"/>
                  </a:lnTo>
                  <a:lnTo>
                    <a:pt x="26" y="150"/>
                  </a:lnTo>
                  <a:lnTo>
                    <a:pt x="22" y="140"/>
                  </a:lnTo>
                  <a:lnTo>
                    <a:pt x="15" y="134"/>
                  </a:lnTo>
                  <a:lnTo>
                    <a:pt x="10" y="131"/>
                  </a:lnTo>
                  <a:lnTo>
                    <a:pt x="7" y="124"/>
                  </a:lnTo>
                  <a:lnTo>
                    <a:pt x="3" y="110"/>
                  </a:lnTo>
                  <a:lnTo>
                    <a:pt x="42" y="106"/>
                  </a:lnTo>
                  <a:lnTo>
                    <a:pt x="43" y="108"/>
                  </a:lnTo>
                  <a:lnTo>
                    <a:pt x="43" y="110"/>
                  </a:lnTo>
                  <a:lnTo>
                    <a:pt x="45" y="112"/>
                  </a:lnTo>
                  <a:lnTo>
                    <a:pt x="45" y="112"/>
                  </a:lnTo>
                  <a:lnTo>
                    <a:pt x="45" y="113"/>
                  </a:lnTo>
                  <a:lnTo>
                    <a:pt x="47" y="115"/>
                  </a:lnTo>
                  <a:lnTo>
                    <a:pt x="50" y="117"/>
                  </a:lnTo>
                  <a:lnTo>
                    <a:pt x="57" y="119"/>
                  </a:lnTo>
                  <a:lnTo>
                    <a:pt x="57" y="103"/>
                  </a:lnTo>
                  <a:lnTo>
                    <a:pt x="80" y="103"/>
                  </a:lnTo>
                  <a:lnTo>
                    <a:pt x="80" y="87"/>
                  </a:lnTo>
                  <a:lnTo>
                    <a:pt x="75" y="85"/>
                  </a:lnTo>
                  <a:lnTo>
                    <a:pt x="71" y="85"/>
                  </a:lnTo>
                  <a:lnTo>
                    <a:pt x="70" y="84"/>
                  </a:lnTo>
                  <a:lnTo>
                    <a:pt x="68" y="82"/>
                  </a:lnTo>
                  <a:lnTo>
                    <a:pt x="68" y="80"/>
                  </a:lnTo>
                  <a:lnTo>
                    <a:pt x="68" y="78"/>
                  </a:lnTo>
                  <a:lnTo>
                    <a:pt x="66" y="78"/>
                  </a:lnTo>
                  <a:lnTo>
                    <a:pt x="64" y="77"/>
                  </a:lnTo>
                  <a:lnTo>
                    <a:pt x="54" y="73"/>
                  </a:lnTo>
                  <a:lnTo>
                    <a:pt x="42" y="73"/>
                  </a:lnTo>
                  <a:lnTo>
                    <a:pt x="28" y="73"/>
                  </a:lnTo>
                  <a:lnTo>
                    <a:pt x="19" y="73"/>
                  </a:lnTo>
                  <a:lnTo>
                    <a:pt x="19" y="54"/>
                  </a:lnTo>
                  <a:lnTo>
                    <a:pt x="22" y="49"/>
                  </a:lnTo>
                  <a:lnTo>
                    <a:pt x="24" y="44"/>
                  </a:lnTo>
                  <a:lnTo>
                    <a:pt x="28" y="38"/>
                  </a:lnTo>
                  <a:lnTo>
                    <a:pt x="29" y="33"/>
                  </a:lnTo>
                  <a:lnTo>
                    <a:pt x="35" y="31"/>
                  </a:lnTo>
                  <a:lnTo>
                    <a:pt x="38" y="31"/>
                  </a:lnTo>
                  <a:lnTo>
                    <a:pt x="43" y="30"/>
                  </a:lnTo>
                  <a:lnTo>
                    <a:pt x="49" y="30"/>
                  </a:lnTo>
                  <a:lnTo>
                    <a:pt x="49" y="7"/>
                  </a:lnTo>
                  <a:lnTo>
                    <a:pt x="64" y="7"/>
                  </a:lnTo>
                  <a:lnTo>
                    <a:pt x="75" y="7"/>
                  </a:lnTo>
                  <a:lnTo>
                    <a:pt x="85" y="9"/>
                  </a:lnTo>
                  <a:lnTo>
                    <a:pt x="96" y="1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1246188" y="661988"/>
              <a:ext cx="6805613" cy="5475288"/>
            </a:xfrm>
            <a:custGeom>
              <a:avLst/>
              <a:gdLst>
                <a:gd name="T0" fmla="*/ 3961 w 4287"/>
                <a:gd name="T1" fmla="*/ 1545 h 3449"/>
                <a:gd name="T2" fmla="*/ 3682 w 4287"/>
                <a:gd name="T3" fmla="*/ 1767 h 3449"/>
                <a:gd name="T4" fmla="*/ 3922 w 4287"/>
                <a:gd name="T5" fmla="*/ 2055 h 3449"/>
                <a:gd name="T6" fmla="*/ 4080 w 4287"/>
                <a:gd name="T7" fmla="*/ 2454 h 3449"/>
                <a:gd name="T8" fmla="*/ 4223 w 4287"/>
                <a:gd name="T9" fmla="*/ 2603 h 3449"/>
                <a:gd name="T10" fmla="*/ 4116 w 4287"/>
                <a:gd name="T11" fmla="*/ 2685 h 3449"/>
                <a:gd name="T12" fmla="*/ 3811 w 4287"/>
                <a:gd name="T13" fmla="*/ 2711 h 3449"/>
                <a:gd name="T14" fmla="*/ 3813 w 4287"/>
                <a:gd name="T15" fmla="*/ 2912 h 3449"/>
                <a:gd name="T16" fmla="*/ 3423 w 4287"/>
                <a:gd name="T17" fmla="*/ 3112 h 3449"/>
                <a:gd name="T18" fmla="*/ 3165 w 4287"/>
                <a:gd name="T19" fmla="*/ 3248 h 3449"/>
                <a:gd name="T20" fmla="*/ 2849 w 4287"/>
                <a:gd name="T21" fmla="*/ 3268 h 3449"/>
                <a:gd name="T22" fmla="*/ 2770 w 4287"/>
                <a:gd name="T23" fmla="*/ 3243 h 3449"/>
                <a:gd name="T24" fmla="*/ 2655 w 4287"/>
                <a:gd name="T25" fmla="*/ 3053 h 3449"/>
                <a:gd name="T26" fmla="*/ 2591 w 4287"/>
                <a:gd name="T27" fmla="*/ 2938 h 3449"/>
                <a:gd name="T28" fmla="*/ 2446 w 4287"/>
                <a:gd name="T29" fmla="*/ 3039 h 3449"/>
                <a:gd name="T30" fmla="*/ 2486 w 4287"/>
                <a:gd name="T31" fmla="*/ 3165 h 3449"/>
                <a:gd name="T32" fmla="*/ 2442 w 4287"/>
                <a:gd name="T33" fmla="*/ 3344 h 3449"/>
                <a:gd name="T34" fmla="*/ 2306 w 4287"/>
                <a:gd name="T35" fmla="*/ 3243 h 3449"/>
                <a:gd name="T36" fmla="*/ 2098 w 4287"/>
                <a:gd name="T37" fmla="*/ 3039 h 3449"/>
                <a:gd name="T38" fmla="*/ 1774 w 4287"/>
                <a:gd name="T39" fmla="*/ 2728 h 3449"/>
                <a:gd name="T40" fmla="*/ 1589 w 4287"/>
                <a:gd name="T41" fmla="*/ 2702 h 3449"/>
                <a:gd name="T42" fmla="*/ 1880 w 4287"/>
                <a:gd name="T43" fmla="*/ 2988 h 3449"/>
                <a:gd name="T44" fmla="*/ 1926 w 4287"/>
                <a:gd name="T45" fmla="*/ 3292 h 3449"/>
                <a:gd name="T46" fmla="*/ 1685 w 4287"/>
                <a:gd name="T47" fmla="*/ 3390 h 3449"/>
                <a:gd name="T48" fmla="*/ 1887 w 4287"/>
                <a:gd name="T49" fmla="*/ 3231 h 3449"/>
                <a:gd name="T50" fmla="*/ 1465 w 4287"/>
                <a:gd name="T51" fmla="*/ 2884 h 3449"/>
                <a:gd name="T52" fmla="*/ 1241 w 4287"/>
                <a:gd name="T53" fmla="*/ 2819 h 3449"/>
                <a:gd name="T54" fmla="*/ 927 w 4287"/>
                <a:gd name="T55" fmla="*/ 2988 h 3449"/>
                <a:gd name="T56" fmla="*/ 556 w 4287"/>
                <a:gd name="T57" fmla="*/ 3334 h 3449"/>
                <a:gd name="T58" fmla="*/ 172 w 4287"/>
                <a:gd name="T59" fmla="*/ 3327 h 3449"/>
                <a:gd name="T60" fmla="*/ 35 w 4287"/>
                <a:gd name="T61" fmla="*/ 3018 h 3449"/>
                <a:gd name="T62" fmla="*/ 268 w 4287"/>
                <a:gd name="T63" fmla="*/ 2669 h 3449"/>
                <a:gd name="T64" fmla="*/ 671 w 4287"/>
                <a:gd name="T65" fmla="*/ 2735 h 3449"/>
                <a:gd name="T66" fmla="*/ 512 w 4287"/>
                <a:gd name="T67" fmla="*/ 2302 h 3449"/>
                <a:gd name="T68" fmla="*/ 821 w 4287"/>
                <a:gd name="T69" fmla="*/ 2259 h 3449"/>
                <a:gd name="T70" fmla="*/ 1074 w 4287"/>
                <a:gd name="T71" fmla="*/ 2055 h 3449"/>
                <a:gd name="T72" fmla="*/ 1371 w 4287"/>
                <a:gd name="T73" fmla="*/ 1857 h 3449"/>
                <a:gd name="T74" fmla="*/ 1397 w 4287"/>
                <a:gd name="T75" fmla="*/ 1608 h 3449"/>
                <a:gd name="T76" fmla="*/ 1468 w 4287"/>
                <a:gd name="T77" fmla="*/ 1772 h 3449"/>
                <a:gd name="T78" fmla="*/ 1690 w 4287"/>
                <a:gd name="T79" fmla="*/ 1842 h 3449"/>
                <a:gd name="T80" fmla="*/ 2036 w 4287"/>
                <a:gd name="T81" fmla="*/ 1470 h 3449"/>
                <a:gd name="T82" fmla="*/ 2076 w 4287"/>
                <a:gd name="T83" fmla="*/ 1304 h 3449"/>
                <a:gd name="T84" fmla="*/ 2264 w 4287"/>
                <a:gd name="T85" fmla="*/ 1212 h 3449"/>
                <a:gd name="T86" fmla="*/ 2037 w 4287"/>
                <a:gd name="T87" fmla="*/ 1280 h 3449"/>
                <a:gd name="T88" fmla="*/ 1980 w 4287"/>
                <a:gd name="T89" fmla="*/ 838 h 3449"/>
                <a:gd name="T90" fmla="*/ 1863 w 4287"/>
                <a:gd name="T91" fmla="*/ 897 h 3449"/>
                <a:gd name="T92" fmla="*/ 1814 w 4287"/>
                <a:gd name="T93" fmla="*/ 1283 h 3449"/>
                <a:gd name="T94" fmla="*/ 1746 w 4287"/>
                <a:gd name="T95" fmla="*/ 1641 h 3449"/>
                <a:gd name="T96" fmla="*/ 1552 w 4287"/>
                <a:gd name="T97" fmla="*/ 1730 h 3449"/>
                <a:gd name="T98" fmla="*/ 1554 w 4287"/>
                <a:gd name="T99" fmla="*/ 1629 h 3449"/>
                <a:gd name="T100" fmla="*/ 1234 w 4287"/>
                <a:gd name="T101" fmla="*/ 1503 h 3449"/>
                <a:gd name="T102" fmla="*/ 1208 w 4287"/>
                <a:gd name="T103" fmla="*/ 1100 h 3449"/>
                <a:gd name="T104" fmla="*/ 1461 w 4287"/>
                <a:gd name="T105" fmla="*/ 875 h 3449"/>
                <a:gd name="T106" fmla="*/ 1543 w 4287"/>
                <a:gd name="T107" fmla="*/ 574 h 3449"/>
                <a:gd name="T108" fmla="*/ 1695 w 4287"/>
                <a:gd name="T109" fmla="*/ 396 h 3449"/>
                <a:gd name="T110" fmla="*/ 1884 w 4287"/>
                <a:gd name="T111" fmla="*/ 234 h 3449"/>
                <a:gd name="T112" fmla="*/ 2181 w 4287"/>
                <a:gd name="T113" fmla="*/ 316 h 3449"/>
                <a:gd name="T114" fmla="*/ 2399 w 4287"/>
                <a:gd name="T115" fmla="*/ 557 h 3449"/>
                <a:gd name="T116" fmla="*/ 2502 w 4287"/>
                <a:gd name="T117" fmla="*/ 740 h 3449"/>
                <a:gd name="T118" fmla="*/ 2516 w 4287"/>
                <a:gd name="T119" fmla="*/ 644 h 3449"/>
                <a:gd name="T120" fmla="*/ 2568 w 4287"/>
                <a:gd name="T121" fmla="*/ 325 h 3449"/>
                <a:gd name="T122" fmla="*/ 2709 w 4287"/>
                <a:gd name="T123" fmla="*/ 29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87" h="3449">
                  <a:moveTo>
                    <a:pt x="1896" y="300"/>
                  </a:moveTo>
                  <a:lnTo>
                    <a:pt x="1896" y="307"/>
                  </a:lnTo>
                  <a:lnTo>
                    <a:pt x="1896" y="311"/>
                  </a:lnTo>
                  <a:lnTo>
                    <a:pt x="1898" y="316"/>
                  </a:lnTo>
                  <a:lnTo>
                    <a:pt x="1900" y="320"/>
                  </a:lnTo>
                  <a:lnTo>
                    <a:pt x="1900" y="313"/>
                  </a:lnTo>
                  <a:lnTo>
                    <a:pt x="1898" y="307"/>
                  </a:lnTo>
                  <a:lnTo>
                    <a:pt x="1898" y="304"/>
                  </a:lnTo>
                  <a:lnTo>
                    <a:pt x="1896" y="300"/>
                  </a:lnTo>
                  <a:close/>
                  <a:moveTo>
                    <a:pt x="1900" y="285"/>
                  </a:moveTo>
                  <a:lnTo>
                    <a:pt x="1900" y="293"/>
                  </a:lnTo>
                  <a:lnTo>
                    <a:pt x="1906" y="293"/>
                  </a:lnTo>
                  <a:lnTo>
                    <a:pt x="1906" y="285"/>
                  </a:lnTo>
                  <a:lnTo>
                    <a:pt x="1900" y="285"/>
                  </a:lnTo>
                  <a:close/>
                  <a:moveTo>
                    <a:pt x="1934" y="265"/>
                  </a:moveTo>
                  <a:lnTo>
                    <a:pt x="1934" y="269"/>
                  </a:lnTo>
                  <a:lnTo>
                    <a:pt x="1934" y="272"/>
                  </a:lnTo>
                  <a:lnTo>
                    <a:pt x="1936" y="274"/>
                  </a:lnTo>
                  <a:lnTo>
                    <a:pt x="1936" y="276"/>
                  </a:lnTo>
                  <a:lnTo>
                    <a:pt x="1938" y="278"/>
                  </a:lnTo>
                  <a:lnTo>
                    <a:pt x="1938" y="274"/>
                  </a:lnTo>
                  <a:lnTo>
                    <a:pt x="1940" y="272"/>
                  </a:lnTo>
                  <a:lnTo>
                    <a:pt x="1940" y="271"/>
                  </a:lnTo>
                  <a:lnTo>
                    <a:pt x="1940" y="271"/>
                  </a:lnTo>
                  <a:lnTo>
                    <a:pt x="1940" y="269"/>
                  </a:lnTo>
                  <a:lnTo>
                    <a:pt x="1941" y="265"/>
                  </a:lnTo>
                  <a:lnTo>
                    <a:pt x="1934" y="265"/>
                  </a:lnTo>
                  <a:close/>
                  <a:moveTo>
                    <a:pt x="4287" y="0"/>
                  </a:moveTo>
                  <a:lnTo>
                    <a:pt x="4287" y="389"/>
                  </a:lnTo>
                  <a:lnTo>
                    <a:pt x="4284" y="777"/>
                  </a:lnTo>
                  <a:lnTo>
                    <a:pt x="4282" y="1163"/>
                  </a:lnTo>
                  <a:lnTo>
                    <a:pt x="4280" y="1552"/>
                  </a:lnTo>
                  <a:lnTo>
                    <a:pt x="4053" y="1555"/>
                  </a:lnTo>
                  <a:lnTo>
                    <a:pt x="4039" y="1557"/>
                  </a:lnTo>
                  <a:lnTo>
                    <a:pt x="4022" y="1559"/>
                  </a:lnTo>
                  <a:lnTo>
                    <a:pt x="4006" y="1561"/>
                  </a:lnTo>
                  <a:lnTo>
                    <a:pt x="3996" y="1561"/>
                  </a:lnTo>
                  <a:lnTo>
                    <a:pt x="3985" y="1555"/>
                  </a:lnTo>
                  <a:lnTo>
                    <a:pt x="3975" y="1548"/>
                  </a:lnTo>
                  <a:lnTo>
                    <a:pt x="3961" y="1545"/>
                  </a:lnTo>
                  <a:lnTo>
                    <a:pt x="3954" y="1555"/>
                  </a:lnTo>
                  <a:lnTo>
                    <a:pt x="3942" y="1564"/>
                  </a:lnTo>
                  <a:lnTo>
                    <a:pt x="3928" y="1569"/>
                  </a:lnTo>
                  <a:lnTo>
                    <a:pt x="3916" y="1568"/>
                  </a:lnTo>
                  <a:lnTo>
                    <a:pt x="3914" y="1564"/>
                  </a:lnTo>
                  <a:lnTo>
                    <a:pt x="3912" y="1561"/>
                  </a:lnTo>
                  <a:lnTo>
                    <a:pt x="3912" y="1557"/>
                  </a:lnTo>
                  <a:lnTo>
                    <a:pt x="3912" y="1552"/>
                  </a:lnTo>
                  <a:lnTo>
                    <a:pt x="3888" y="1555"/>
                  </a:lnTo>
                  <a:lnTo>
                    <a:pt x="3877" y="1576"/>
                  </a:lnTo>
                  <a:lnTo>
                    <a:pt x="3860" y="1599"/>
                  </a:lnTo>
                  <a:lnTo>
                    <a:pt x="3837" y="1620"/>
                  </a:lnTo>
                  <a:lnTo>
                    <a:pt x="3813" y="1639"/>
                  </a:lnTo>
                  <a:lnTo>
                    <a:pt x="3788" y="1657"/>
                  </a:lnTo>
                  <a:lnTo>
                    <a:pt x="3765" y="1667"/>
                  </a:lnTo>
                  <a:lnTo>
                    <a:pt x="3776" y="1676"/>
                  </a:lnTo>
                  <a:lnTo>
                    <a:pt x="3785" y="1685"/>
                  </a:lnTo>
                  <a:lnTo>
                    <a:pt x="3795" y="1693"/>
                  </a:lnTo>
                  <a:lnTo>
                    <a:pt x="3800" y="1705"/>
                  </a:lnTo>
                  <a:lnTo>
                    <a:pt x="3804" y="1721"/>
                  </a:lnTo>
                  <a:lnTo>
                    <a:pt x="3795" y="1725"/>
                  </a:lnTo>
                  <a:lnTo>
                    <a:pt x="3783" y="1728"/>
                  </a:lnTo>
                  <a:lnTo>
                    <a:pt x="3772" y="1730"/>
                  </a:lnTo>
                  <a:lnTo>
                    <a:pt x="3765" y="1728"/>
                  </a:lnTo>
                  <a:lnTo>
                    <a:pt x="3746" y="1714"/>
                  </a:lnTo>
                  <a:lnTo>
                    <a:pt x="3725" y="1704"/>
                  </a:lnTo>
                  <a:lnTo>
                    <a:pt x="3701" y="1695"/>
                  </a:lnTo>
                  <a:lnTo>
                    <a:pt x="3699" y="1702"/>
                  </a:lnTo>
                  <a:lnTo>
                    <a:pt x="3699" y="1714"/>
                  </a:lnTo>
                  <a:lnTo>
                    <a:pt x="3699" y="1726"/>
                  </a:lnTo>
                  <a:lnTo>
                    <a:pt x="3696" y="1737"/>
                  </a:lnTo>
                  <a:lnTo>
                    <a:pt x="3694" y="1739"/>
                  </a:lnTo>
                  <a:lnTo>
                    <a:pt x="3690" y="1740"/>
                  </a:lnTo>
                  <a:lnTo>
                    <a:pt x="3687" y="1744"/>
                  </a:lnTo>
                  <a:lnTo>
                    <a:pt x="3683" y="1746"/>
                  </a:lnTo>
                  <a:lnTo>
                    <a:pt x="3680" y="1747"/>
                  </a:lnTo>
                  <a:lnTo>
                    <a:pt x="3676" y="1753"/>
                  </a:lnTo>
                  <a:lnTo>
                    <a:pt x="3680" y="1756"/>
                  </a:lnTo>
                  <a:lnTo>
                    <a:pt x="3680" y="1761"/>
                  </a:lnTo>
                  <a:lnTo>
                    <a:pt x="3682" y="1767"/>
                  </a:lnTo>
                  <a:lnTo>
                    <a:pt x="3683" y="1774"/>
                  </a:lnTo>
                  <a:lnTo>
                    <a:pt x="3685" y="1779"/>
                  </a:lnTo>
                  <a:lnTo>
                    <a:pt x="3690" y="1786"/>
                  </a:lnTo>
                  <a:lnTo>
                    <a:pt x="3696" y="1789"/>
                  </a:lnTo>
                  <a:lnTo>
                    <a:pt x="3701" y="1793"/>
                  </a:lnTo>
                  <a:lnTo>
                    <a:pt x="3704" y="1796"/>
                  </a:lnTo>
                  <a:lnTo>
                    <a:pt x="3706" y="1805"/>
                  </a:lnTo>
                  <a:lnTo>
                    <a:pt x="3708" y="1821"/>
                  </a:lnTo>
                  <a:lnTo>
                    <a:pt x="3699" y="1831"/>
                  </a:lnTo>
                  <a:lnTo>
                    <a:pt x="3696" y="1847"/>
                  </a:lnTo>
                  <a:lnTo>
                    <a:pt x="3696" y="1866"/>
                  </a:lnTo>
                  <a:lnTo>
                    <a:pt x="3713" y="1868"/>
                  </a:lnTo>
                  <a:lnTo>
                    <a:pt x="3725" y="1871"/>
                  </a:lnTo>
                  <a:lnTo>
                    <a:pt x="3739" y="1875"/>
                  </a:lnTo>
                  <a:lnTo>
                    <a:pt x="3739" y="1890"/>
                  </a:lnTo>
                  <a:lnTo>
                    <a:pt x="3746" y="1896"/>
                  </a:lnTo>
                  <a:lnTo>
                    <a:pt x="3753" y="1901"/>
                  </a:lnTo>
                  <a:lnTo>
                    <a:pt x="3762" y="1906"/>
                  </a:lnTo>
                  <a:lnTo>
                    <a:pt x="3772" y="1910"/>
                  </a:lnTo>
                  <a:lnTo>
                    <a:pt x="3781" y="1901"/>
                  </a:lnTo>
                  <a:lnTo>
                    <a:pt x="3792" y="1897"/>
                  </a:lnTo>
                  <a:lnTo>
                    <a:pt x="3807" y="1897"/>
                  </a:lnTo>
                  <a:lnTo>
                    <a:pt x="3825" y="1910"/>
                  </a:lnTo>
                  <a:lnTo>
                    <a:pt x="3844" y="1920"/>
                  </a:lnTo>
                  <a:lnTo>
                    <a:pt x="3863" y="1932"/>
                  </a:lnTo>
                  <a:lnTo>
                    <a:pt x="3881" y="1945"/>
                  </a:lnTo>
                  <a:lnTo>
                    <a:pt x="3895" y="1959"/>
                  </a:lnTo>
                  <a:lnTo>
                    <a:pt x="3903" y="1978"/>
                  </a:lnTo>
                  <a:lnTo>
                    <a:pt x="3902" y="1980"/>
                  </a:lnTo>
                  <a:lnTo>
                    <a:pt x="3900" y="1981"/>
                  </a:lnTo>
                  <a:lnTo>
                    <a:pt x="3898" y="1983"/>
                  </a:lnTo>
                  <a:lnTo>
                    <a:pt x="3898" y="1985"/>
                  </a:lnTo>
                  <a:lnTo>
                    <a:pt x="3898" y="1986"/>
                  </a:lnTo>
                  <a:lnTo>
                    <a:pt x="3896" y="1990"/>
                  </a:lnTo>
                  <a:lnTo>
                    <a:pt x="3910" y="1993"/>
                  </a:lnTo>
                  <a:lnTo>
                    <a:pt x="3921" y="1999"/>
                  </a:lnTo>
                  <a:lnTo>
                    <a:pt x="3926" y="2006"/>
                  </a:lnTo>
                  <a:lnTo>
                    <a:pt x="3929" y="2018"/>
                  </a:lnTo>
                  <a:lnTo>
                    <a:pt x="3931" y="2035"/>
                  </a:lnTo>
                  <a:lnTo>
                    <a:pt x="3922" y="2055"/>
                  </a:lnTo>
                  <a:lnTo>
                    <a:pt x="3919" y="2076"/>
                  </a:lnTo>
                  <a:lnTo>
                    <a:pt x="3916" y="2096"/>
                  </a:lnTo>
                  <a:lnTo>
                    <a:pt x="3914" y="2119"/>
                  </a:lnTo>
                  <a:lnTo>
                    <a:pt x="3907" y="2140"/>
                  </a:lnTo>
                  <a:lnTo>
                    <a:pt x="3902" y="2152"/>
                  </a:lnTo>
                  <a:lnTo>
                    <a:pt x="3893" y="2168"/>
                  </a:lnTo>
                  <a:lnTo>
                    <a:pt x="3884" y="2187"/>
                  </a:lnTo>
                  <a:lnTo>
                    <a:pt x="3877" y="2205"/>
                  </a:lnTo>
                  <a:lnTo>
                    <a:pt x="3872" y="2226"/>
                  </a:lnTo>
                  <a:lnTo>
                    <a:pt x="3874" y="2245"/>
                  </a:lnTo>
                  <a:lnTo>
                    <a:pt x="3881" y="2262"/>
                  </a:lnTo>
                  <a:lnTo>
                    <a:pt x="3891" y="2278"/>
                  </a:lnTo>
                  <a:lnTo>
                    <a:pt x="3903" y="2287"/>
                  </a:lnTo>
                  <a:lnTo>
                    <a:pt x="3917" y="2295"/>
                  </a:lnTo>
                  <a:lnTo>
                    <a:pt x="3931" y="2301"/>
                  </a:lnTo>
                  <a:lnTo>
                    <a:pt x="3943" y="2308"/>
                  </a:lnTo>
                  <a:lnTo>
                    <a:pt x="3950" y="2316"/>
                  </a:lnTo>
                  <a:lnTo>
                    <a:pt x="3950" y="2318"/>
                  </a:lnTo>
                  <a:lnTo>
                    <a:pt x="3952" y="2320"/>
                  </a:lnTo>
                  <a:lnTo>
                    <a:pt x="3952" y="2322"/>
                  </a:lnTo>
                  <a:lnTo>
                    <a:pt x="3952" y="2323"/>
                  </a:lnTo>
                  <a:lnTo>
                    <a:pt x="3954" y="2327"/>
                  </a:lnTo>
                  <a:lnTo>
                    <a:pt x="3942" y="2332"/>
                  </a:lnTo>
                  <a:lnTo>
                    <a:pt x="3947" y="2348"/>
                  </a:lnTo>
                  <a:lnTo>
                    <a:pt x="3954" y="2364"/>
                  </a:lnTo>
                  <a:lnTo>
                    <a:pt x="3961" y="2379"/>
                  </a:lnTo>
                  <a:lnTo>
                    <a:pt x="3973" y="2390"/>
                  </a:lnTo>
                  <a:lnTo>
                    <a:pt x="3975" y="2390"/>
                  </a:lnTo>
                  <a:lnTo>
                    <a:pt x="3977" y="2391"/>
                  </a:lnTo>
                  <a:lnTo>
                    <a:pt x="3978" y="2391"/>
                  </a:lnTo>
                  <a:lnTo>
                    <a:pt x="3980" y="2391"/>
                  </a:lnTo>
                  <a:lnTo>
                    <a:pt x="3984" y="2393"/>
                  </a:lnTo>
                  <a:lnTo>
                    <a:pt x="3984" y="2404"/>
                  </a:lnTo>
                  <a:lnTo>
                    <a:pt x="4003" y="2409"/>
                  </a:lnTo>
                  <a:lnTo>
                    <a:pt x="4012" y="2425"/>
                  </a:lnTo>
                  <a:lnTo>
                    <a:pt x="4018" y="2437"/>
                  </a:lnTo>
                  <a:lnTo>
                    <a:pt x="4027" y="2446"/>
                  </a:lnTo>
                  <a:lnTo>
                    <a:pt x="4039" y="2451"/>
                  </a:lnTo>
                  <a:lnTo>
                    <a:pt x="4057" y="2454"/>
                  </a:lnTo>
                  <a:lnTo>
                    <a:pt x="4080" y="2454"/>
                  </a:lnTo>
                  <a:lnTo>
                    <a:pt x="4081" y="2447"/>
                  </a:lnTo>
                  <a:lnTo>
                    <a:pt x="4083" y="2442"/>
                  </a:lnTo>
                  <a:lnTo>
                    <a:pt x="4085" y="2437"/>
                  </a:lnTo>
                  <a:lnTo>
                    <a:pt x="4087" y="2433"/>
                  </a:lnTo>
                  <a:lnTo>
                    <a:pt x="4090" y="2430"/>
                  </a:lnTo>
                  <a:lnTo>
                    <a:pt x="4095" y="2428"/>
                  </a:lnTo>
                  <a:lnTo>
                    <a:pt x="4104" y="2428"/>
                  </a:lnTo>
                  <a:lnTo>
                    <a:pt x="4120" y="2444"/>
                  </a:lnTo>
                  <a:lnTo>
                    <a:pt x="4139" y="2460"/>
                  </a:lnTo>
                  <a:lnTo>
                    <a:pt x="4162" y="2470"/>
                  </a:lnTo>
                  <a:lnTo>
                    <a:pt x="4162" y="2489"/>
                  </a:lnTo>
                  <a:lnTo>
                    <a:pt x="4167" y="2493"/>
                  </a:lnTo>
                  <a:lnTo>
                    <a:pt x="4172" y="2498"/>
                  </a:lnTo>
                  <a:lnTo>
                    <a:pt x="4176" y="2501"/>
                  </a:lnTo>
                  <a:lnTo>
                    <a:pt x="4181" y="2505"/>
                  </a:lnTo>
                  <a:lnTo>
                    <a:pt x="4188" y="2508"/>
                  </a:lnTo>
                  <a:lnTo>
                    <a:pt x="4191" y="2510"/>
                  </a:lnTo>
                  <a:lnTo>
                    <a:pt x="4195" y="2512"/>
                  </a:lnTo>
                  <a:lnTo>
                    <a:pt x="4200" y="2512"/>
                  </a:lnTo>
                  <a:lnTo>
                    <a:pt x="4207" y="2512"/>
                  </a:lnTo>
                  <a:lnTo>
                    <a:pt x="4207" y="2528"/>
                  </a:lnTo>
                  <a:lnTo>
                    <a:pt x="4223" y="2531"/>
                  </a:lnTo>
                  <a:lnTo>
                    <a:pt x="4242" y="2531"/>
                  </a:lnTo>
                  <a:lnTo>
                    <a:pt x="4245" y="2529"/>
                  </a:lnTo>
                  <a:lnTo>
                    <a:pt x="4251" y="2528"/>
                  </a:lnTo>
                  <a:lnTo>
                    <a:pt x="4258" y="2528"/>
                  </a:lnTo>
                  <a:lnTo>
                    <a:pt x="4265" y="2528"/>
                  </a:lnTo>
                  <a:lnTo>
                    <a:pt x="4268" y="2531"/>
                  </a:lnTo>
                  <a:lnTo>
                    <a:pt x="4272" y="2535"/>
                  </a:lnTo>
                  <a:lnTo>
                    <a:pt x="4273" y="2536"/>
                  </a:lnTo>
                  <a:lnTo>
                    <a:pt x="4275" y="2540"/>
                  </a:lnTo>
                  <a:lnTo>
                    <a:pt x="4277" y="2542"/>
                  </a:lnTo>
                  <a:lnTo>
                    <a:pt x="4279" y="2547"/>
                  </a:lnTo>
                  <a:lnTo>
                    <a:pt x="4280" y="2554"/>
                  </a:lnTo>
                  <a:lnTo>
                    <a:pt x="4261" y="2554"/>
                  </a:lnTo>
                  <a:lnTo>
                    <a:pt x="4252" y="2564"/>
                  </a:lnTo>
                  <a:lnTo>
                    <a:pt x="4244" y="2571"/>
                  </a:lnTo>
                  <a:lnTo>
                    <a:pt x="4233" y="2578"/>
                  </a:lnTo>
                  <a:lnTo>
                    <a:pt x="4226" y="2589"/>
                  </a:lnTo>
                  <a:lnTo>
                    <a:pt x="4223" y="2603"/>
                  </a:lnTo>
                  <a:lnTo>
                    <a:pt x="4224" y="2617"/>
                  </a:lnTo>
                  <a:lnTo>
                    <a:pt x="4230" y="2632"/>
                  </a:lnTo>
                  <a:lnTo>
                    <a:pt x="4230" y="2646"/>
                  </a:lnTo>
                  <a:lnTo>
                    <a:pt x="4230" y="2662"/>
                  </a:lnTo>
                  <a:lnTo>
                    <a:pt x="4230" y="2685"/>
                  </a:lnTo>
                  <a:lnTo>
                    <a:pt x="4230" y="2713"/>
                  </a:lnTo>
                  <a:lnTo>
                    <a:pt x="4226" y="2713"/>
                  </a:lnTo>
                  <a:lnTo>
                    <a:pt x="4226" y="2716"/>
                  </a:lnTo>
                  <a:lnTo>
                    <a:pt x="4207" y="2713"/>
                  </a:lnTo>
                  <a:lnTo>
                    <a:pt x="4209" y="2735"/>
                  </a:lnTo>
                  <a:lnTo>
                    <a:pt x="4210" y="2756"/>
                  </a:lnTo>
                  <a:lnTo>
                    <a:pt x="4214" y="2775"/>
                  </a:lnTo>
                  <a:lnTo>
                    <a:pt x="4214" y="2796"/>
                  </a:lnTo>
                  <a:lnTo>
                    <a:pt x="4197" y="2795"/>
                  </a:lnTo>
                  <a:lnTo>
                    <a:pt x="4183" y="2791"/>
                  </a:lnTo>
                  <a:lnTo>
                    <a:pt x="4170" y="2784"/>
                  </a:lnTo>
                  <a:lnTo>
                    <a:pt x="4158" y="2779"/>
                  </a:lnTo>
                  <a:lnTo>
                    <a:pt x="4144" y="2774"/>
                  </a:lnTo>
                  <a:lnTo>
                    <a:pt x="4127" y="2770"/>
                  </a:lnTo>
                  <a:lnTo>
                    <a:pt x="4128" y="2756"/>
                  </a:lnTo>
                  <a:lnTo>
                    <a:pt x="4132" y="2746"/>
                  </a:lnTo>
                  <a:lnTo>
                    <a:pt x="4135" y="2739"/>
                  </a:lnTo>
                  <a:lnTo>
                    <a:pt x="4137" y="2730"/>
                  </a:lnTo>
                  <a:lnTo>
                    <a:pt x="4137" y="2730"/>
                  </a:lnTo>
                  <a:lnTo>
                    <a:pt x="4135" y="2728"/>
                  </a:lnTo>
                  <a:lnTo>
                    <a:pt x="4134" y="2727"/>
                  </a:lnTo>
                  <a:lnTo>
                    <a:pt x="4132" y="2725"/>
                  </a:lnTo>
                  <a:lnTo>
                    <a:pt x="4128" y="2721"/>
                  </a:lnTo>
                  <a:lnTo>
                    <a:pt x="4127" y="2720"/>
                  </a:lnTo>
                  <a:lnTo>
                    <a:pt x="4127" y="2720"/>
                  </a:lnTo>
                  <a:lnTo>
                    <a:pt x="4125" y="2714"/>
                  </a:lnTo>
                  <a:lnTo>
                    <a:pt x="4125" y="2709"/>
                  </a:lnTo>
                  <a:lnTo>
                    <a:pt x="4125" y="2706"/>
                  </a:lnTo>
                  <a:lnTo>
                    <a:pt x="4127" y="2702"/>
                  </a:lnTo>
                  <a:lnTo>
                    <a:pt x="4127" y="2699"/>
                  </a:lnTo>
                  <a:lnTo>
                    <a:pt x="4128" y="2695"/>
                  </a:lnTo>
                  <a:lnTo>
                    <a:pt x="4127" y="2693"/>
                  </a:lnTo>
                  <a:lnTo>
                    <a:pt x="4123" y="2690"/>
                  </a:lnTo>
                  <a:lnTo>
                    <a:pt x="4120" y="2688"/>
                  </a:lnTo>
                  <a:lnTo>
                    <a:pt x="4116" y="2685"/>
                  </a:lnTo>
                  <a:lnTo>
                    <a:pt x="4111" y="2683"/>
                  </a:lnTo>
                  <a:lnTo>
                    <a:pt x="4108" y="2681"/>
                  </a:lnTo>
                  <a:lnTo>
                    <a:pt x="4106" y="2681"/>
                  </a:lnTo>
                  <a:lnTo>
                    <a:pt x="4104" y="2681"/>
                  </a:lnTo>
                  <a:lnTo>
                    <a:pt x="4099" y="2685"/>
                  </a:lnTo>
                  <a:lnTo>
                    <a:pt x="4090" y="2692"/>
                  </a:lnTo>
                  <a:lnTo>
                    <a:pt x="4080" y="2699"/>
                  </a:lnTo>
                  <a:lnTo>
                    <a:pt x="4069" y="2706"/>
                  </a:lnTo>
                  <a:lnTo>
                    <a:pt x="4060" y="2713"/>
                  </a:lnTo>
                  <a:lnTo>
                    <a:pt x="4057" y="2716"/>
                  </a:lnTo>
                  <a:lnTo>
                    <a:pt x="4057" y="2735"/>
                  </a:lnTo>
                  <a:lnTo>
                    <a:pt x="4052" y="2742"/>
                  </a:lnTo>
                  <a:lnTo>
                    <a:pt x="4043" y="2753"/>
                  </a:lnTo>
                  <a:lnTo>
                    <a:pt x="4031" y="2765"/>
                  </a:lnTo>
                  <a:lnTo>
                    <a:pt x="4018" y="2777"/>
                  </a:lnTo>
                  <a:lnTo>
                    <a:pt x="4006" y="2784"/>
                  </a:lnTo>
                  <a:lnTo>
                    <a:pt x="3996" y="2788"/>
                  </a:lnTo>
                  <a:lnTo>
                    <a:pt x="3984" y="2798"/>
                  </a:lnTo>
                  <a:lnTo>
                    <a:pt x="3966" y="2803"/>
                  </a:lnTo>
                  <a:lnTo>
                    <a:pt x="3945" y="2805"/>
                  </a:lnTo>
                  <a:lnTo>
                    <a:pt x="3922" y="2805"/>
                  </a:lnTo>
                  <a:lnTo>
                    <a:pt x="3900" y="2803"/>
                  </a:lnTo>
                  <a:lnTo>
                    <a:pt x="3898" y="2802"/>
                  </a:lnTo>
                  <a:lnTo>
                    <a:pt x="3898" y="2796"/>
                  </a:lnTo>
                  <a:lnTo>
                    <a:pt x="3896" y="2791"/>
                  </a:lnTo>
                  <a:lnTo>
                    <a:pt x="3895" y="2788"/>
                  </a:lnTo>
                  <a:lnTo>
                    <a:pt x="3893" y="2784"/>
                  </a:lnTo>
                  <a:lnTo>
                    <a:pt x="3874" y="2784"/>
                  </a:lnTo>
                  <a:lnTo>
                    <a:pt x="3861" y="2765"/>
                  </a:lnTo>
                  <a:lnTo>
                    <a:pt x="3856" y="2763"/>
                  </a:lnTo>
                  <a:lnTo>
                    <a:pt x="3851" y="2761"/>
                  </a:lnTo>
                  <a:lnTo>
                    <a:pt x="3846" y="2760"/>
                  </a:lnTo>
                  <a:lnTo>
                    <a:pt x="3842" y="2758"/>
                  </a:lnTo>
                  <a:lnTo>
                    <a:pt x="3839" y="2754"/>
                  </a:lnTo>
                  <a:lnTo>
                    <a:pt x="3833" y="2742"/>
                  </a:lnTo>
                  <a:lnTo>
                    <a:pt x="3832" y="2730"/>
                  </a:lnTo>
                  <a:lnTo>
                    <a:pt x="3830" y="2723"/>
                  </a:lnTo>
                  <a:lnTo>
                    <a:pt x="3823" y="2716"/>
                  </a:lnTo>
                  <a:lnTo>
                    <a:pt x="3816" y="2707"/>
                  </a:lnTo>
                  <a:lnTo>
                    <a:pt x="3811" y="2711"/>
                  </a:lnTo>
                  <a:lnTo>
                    <a:pt x="3809" y="2713"/>
                  </a:lnTo>
                  <a:lnTo>
                    <a:pt x="3806" y="2713"/>
                  </a:lnTo>
                  <a:lnTo>
                    <a:pt x="3802" y="2716"/>
                  </a:lnTo>
                  <a:lnTo>
                    <a:pt x="3800" y="2720"/>
                  </a:lnTo>
                  <a:lnTo>
                    <a:pt x="3821" y="2741"/>
                  </a:lnTo>
                  <a:lnTo>
                    <a:pt x="3839" y="2765"/>
                  </a:lnTo>
                  <a:lnTo>
                    <a:pt x="3854" y="2793"/>
                  </a:lnTo>
                  <a:lnTo>
                    <a:pt x="3865" y="2793"/>
                  </a:lnTo>
                  <a:lnTo>
                    <a:pt x="3865" y="2835"/>
                  </a:lnTo>
                  <a:lnTo>
                    <a:pt x="3879" y="2835"/>
                  </a:lnTo>
                  <a:lnTo>
                    <a:pt x="3889" y="2840"/>
                  </a:lnTo>
                  <a:lnTo>
                    <a:pt x="3898" y="2849"/>
                  </a:lnTo>
                  <a:lnTo>
                    <a:pt x="3907" y="2857"/>
                  </a:lnTo>
                  <a:lnTo>
                    <a:pt x="3917" y="2864"/>
                  </a:lnTo>
                  <a:lnTo>
                    <a:pt x="3931" y="2870"/>
                  </a:lnTo>
                  <a:lnTo>
                    <a:pt x="3931" y="2884"/>
                  </a:lnTo>
                  <a:lnTo>
                    <a:pt x="3919" y="2884"/>
                  </a:lnTo>
                  <a:lnTo>
                    <a:pt x="3917" y="2891"/>
                  </a:lnTo>
                  <a:lnTo>
                    <a:pt x="3916" y="2896"/>
                  </a:lnTo>
                  <a:lnTo>
                    <a:pt x="3914" y="2899"/>
                  </a:lnTo>
                  <a:lnTo>
                    <a:pt x="3910" y="2903"/>
                  </a:lnTo>
                  <a:lnTo>
                    <a:pt x="3907" y="2906"/>
                  </a:lnTo>
                  <a:lnTo>
                    <a:pt x="3900" y="2908"/>
                  </a:lnTo>
                  <a:lnTo>
                    <a:pt x="3898" y="2903"/>
                  </a:lnTo>
                  <a:lnTo>
                    <a:pt x="3896" y="2901"/>
                  </a:lnTo>
                  <a:lnTo>
                    <a:pt x="3895" y="2898"/>
                  </a:lnTo>
                  <a:lnTo>
                    <a:pt x="3893" y="2894"/>
                  </a:lnTo>
                  <a:lnTo>
                    <a:pt x="3893" y="2889"/>
                  </a:lnTo>
                  <a:lnTo>
                    <a:pt x="3886" y="2889"/>
                  </a:lnTo>
                  <a:lnTo>
                    <a:pt x="3881" y="2891"/>
                  </a:lnTo>
                  <a:lnTo>
                    <a:pt x="3879" y="2892"/>
                  </a:lnTo>
                  <a:lnTo>
                    <a:pt x="3877" y="2894"/>
                  </a:lnTo>
                  <a:lnTo>
                    <a:pt x="3875" y="2896"/>
                  </a:lnTo>
                  <a:lnTo>
                    <a:pt x="3874" y="2898"/>
                  </a:lnTo>
                  <a:lnTo>
                    <a:pt x="3872" y="2901"/>
                  </a:lnTo>
                  <a:lnTo>
                    <a:pt x="3868" y="2905"/>
                  </a:lnTo>
                  <a:lnTo>
                    <a:pt x="3858" y="2908"/>
                  </a:lnTo>
                  <a:lnTo>
                    <a:pt x="3844" y="2910"/>
                  </a:lnTo>
                  <a:lnTo>
                    <a:pt x="3828" y="2910"/>
                  </a:lnTo>
                  <a:lnTo>
                    <a:pt x="3813" y="2912"/>
                  </a:lnTo>
                  <a:lnTo>
                    <a:pt x="3800" y="2915"/>
                  </a:lnTo>
                  <a:lnTo>
                    <a:pt x="3792" y="2922"/>
                  </a:lnTo>
                  <a:lnTo>
                    <a:pt x="3786" y="2933"/>
                  </a:lnTo>
                  <a:lnTo>
                    <a:pt x="3779" y="2941"/>
                  </a:lnTo>
                  <a:lnTo>
                    <a:pt x="3772" y="2950"/>
                  </a:lnTo>
                  <a:lnTo>
                    <a:pt x="3765" y="2950"/>
                  </a:lnTo>
                  <a:lnTo>
                    <a:pt x="3764" y="2946"/>
                  </a:lnTo>
                  <a:lnTo>
                    <a:pt x="3764" y="2943"/>
                  </a:lnTo>
                  <a:lnTo>
                    <a:pt x="3762" y="2941"/>
                  </a:lnTo>
                  <a:lnTo>
                    <a:pt x="3762" y="2941"/>
                  </a:lnTo>
                  <a:lnTo>
                    <a:pt x="3760" y="2941"/>
                  </a:lnTo>
                  <a:lnTo>
                    <a:pt x="3758" y="2940"/>
                  </a:lnTo>
                  <a:lnTo>
                    <a:pt x="3753" y="2938"/>
                  </a:lnTo>
                  <a:lnTo>
                    <a:pt x="3741" y="2957"/>
                  </a:lnTo>
                  <a:lnTo>
                    <a:pt x="3727" y="2966"/>
                  </a:lnTo>
                  <a:lnTo>
                    <a:pt x="3711" y="2973"/>
                  </a:lnTo>
                  <a:lnTo>
                    <a:pt x="3692" y="2978"/>
                  </a:lnTo>
                  <a:lnTo>
                    <a:pt x="3669" y="2985"/>
                  </a:lnTo>
                  <a:lnTo>
                    <a:pt x="3661" y="2990"/>
                  </a:lnTo>
                  <a:lnTo>
                    <a:pt x="3655" y="2995"/>
                  </a:lnTo>
                  <a:lnTo>
                    <a:pt x="3648" y="3002"/>
                  </a:lnTo>
                  <a:lnTo>
                    <a:pt x="3640" y="3008"/>
                  </a:lnTo>
                  <a:lnTo>
                    <a:pt x="3628" y="3011"/>
                  </a:lnTo>
                  <a:lnTo>
                    <a:pt x="3628" y="3027"/>
                  </a:lnTo>
                  <a:lnTo>
                    <a:pt x="3622" y="3030"/>
                  </a:lnTo>
                  <a:lnTo>
                    <a:pt x="3619" y="3036"/>
                  </a:lnTo>
                  <a:lnTo>
                    <a:pt x="3615" y="3041"/>
                  </a:lnTo>
                  <a:lnTo>
                    <a:pt x="3612" y="3046"/>
                  </a:lnTo>
                  <a:lnTo>
                    <a:pt x="3608" y="3049"/>
                  </a:lnTo>
                  <a:lnTo>
                    <a:pt x="3589" y="3060"/>
                  </a:lnTo>
                  <a:lnTo>
                    <a:pt x="3568" y="3065"/>
                  </a:lnTo>
                  <a:lnTo>
                    <a:pt x="3545" y="3067"/>
                  </a:lnTo>
                  <a:lnTo>
                    <a:pt x="3521" y="3065"/>
                  </a:lnTo>
                  <a:lnTo>
                    <a:pt x="3497" y="3065"/>
                  </a:lnTo>
                  <a:lnTo>
                    <a:pt x="3488" y="3079"/>
                  </a:lnTo>
                  <a:lnTo>
                    <a:pt x="3476" y="3091"/>
                  </a:lnTo>
                  <a:lnTo>
                    <a:pt x="3462" y="3104"/>
                  </a:lnTo>
                  <a:lnTo>
                    <a:pt x="3451" y="3116"/>
                  </a:lnTo>
                  <a:lnTo>
                    <a:pt x="3434" y="3114"/>
                  </a:lnTo>
                  <a:lnTo>
                    <a:pt x="3423" y="3112"/>
                  </a:lnTo>
                  <a:lnTo>
                    <a:pt x="3413" y="3112"/>
                  </a:lnTo>
                  <a:lnTo>
                    <a:pt x="3401" y="3111"/>
                  </a:lnTo>
                  <a:lnTo>
                    <a:pt x="3402" y="3121"/>
                  </a:lnTo>
                  <a:lnTo>
                    <a:pt x="3406" y="3133"/>
                  </a:lnTo>
                  <a:lnTo>
                    <a:pt x="3411" y="3147"/>
                  </a:lnTo>
                  <a:lnTo>
                    <a:pt x="3415" y="3158"/>
                  </a:lnTo>
                  <a:lnTo>
                    <a:pt x="3416" y="3161"/>
                  </a:lnTo>
                  <a:lnTo>
                    <a:pt x="3404" y="3165"/>
                  </a:lnTo>
                  <a:lnTo>
                    <a:pt x="3397" y="3207"/>
                  </a:lnTo>
                  <a:lnTo>
                    <a:pt x="3378" y="3207"/>
                  </a:lnTo>
                  <a:lnTo>
                    <a:pt x="3378" y="3196"/>
                  </a:lnTo>
                  <a:lnTo>
                    <a:pt x="3366" y="3191"/>
                  </a:lnTo>
                  <a:lnTo>
                    <a:pt x="3360" y="3180"/>
                  </a:lnTo>
                  <a:lnTo>
                    <a:pt x="3359" y="3165"/>
                  </a:lnTo>
                  <a:lnTo>
                    <a:pt x="3366" y="3154"/>
                  </a:lnTo>
                  <a:lnTo>
                    <a:pt x="3371" y="3144"/>
                  </a:lnTo>
                  <a:lnTo>
                    <a:pt x="3374" y="3126"/>
                  </a:lnTo>
                  <a:lnTo>
                    <a:pt x="3369" y="3125"/>
                  </a:lnTo>
                  <a:lnTo>
                    <a:pt x="3367" y="3123"/>
                  </a:lnTo>
                  <a:lnTo>
                    <a:pt x="3364" y="3121"/>
                  </a:lnTo>
                  <a:lnTo>
                    <a:pt x="3360" y="3119"/>
                  </a:lnTo>
                  <a:lnTo>
                    <a:pt x="3355" y="3119"/>
                  </a:lnTo>
                  <a:lnTo>
                    <a:pt x="3352" y="3119"/>
                  </a:lnTo>
                  <a:lnTo>
                    <a:pt x="3352" y="3121"/>
                  </a:lnTo>
                  <a:lnTo>
                    <a:pt x="3350" y="3121"/>
                  </a:lnTo>
                  <a:lnTo>
                    <a:pt x="3346" y="3121"/>
                  </a:lnTo>
                  <a:lnTo>
                    <a:pt x="3343" y="3123"/>
                  </a:lnTo>
                  <a:lnTo>
                    <a:pt x="3334" y="3142"/>
                  </a:lnTo>
                  <a:lnTo>
                    <a:pt x="3324" y="3161"/>
                  </a:lnTo>
                  <a:lnTo>
                    <a:pt x="3313" y="3158"/>
                  </a:lnTo>
                  <a:lnTo>
                    <a:pt x="3299" y="3154"/>
                  </a:lnTo>
                  <a:lnTo>
                    <a:pt x="3284" y="3152"/>
                  </a:lnTo>
                  <a:lnTo>
                    <a:pt x="3270" y="3152"/>
                  </a:lnTo>
                  <a:lnTo>
                    <a:pt x="3259" y="3158"/>
                  </a:lnTo>
                  <a:lnTo>
                    <a:pt x="3245" y="3175"/>
                  </a:lnTo>
                  <a:lnTo>
                    <a:pt x="3231" y="3194"/>
                  </a:lnTo>
                  <a:lnTo>
                    <a:pt x="3217" y="3212"/>
                  </a:lnTo>
                  <a:lnTo>
                    <a:pt x="3202" y="3228"/>
                  </a:lnTo>
                  <a:lnTo>
                    <a:pt x="3184" y="3240"/>
                  </a:lnTo>
                  <a:lnTo>
                    <a:pt x="3165" y="3248"/>
                  </a:lnTo>
                  <a:lnTo>
                    <a:pt x="3144" y="3252"/>
                  </a:lnTo>
                  <a:lnTo>
                    <a:pt x="3118" y="3248"/>
                  </a:lnTo>
                  <a:lnTo>
                    <a:pt x="3090" y="3238"/>
                  </a:lnTo>
                  <a:lnTo>
                    <a:pt x="3090" y="3226"/>
                  </a:lnTo>
                  <a:lnTo>
                    <a:pt x="3071" y="3224"/>
                  </a:lnTo>
                  <a:lnTo>
                    <a:pt x="3055" y="3219"/>
                  </a:lnTo>
                  <a:lnTo>
                    <a:pt x="3041" y="3215"/>
                  </a:lnTo>
                  <a:lnTo>
                    <a:pt x="3029" y="3210"/>
                  </a:lnTo>
                  <a:lnTo>
                    <a:pt x="3017" y="3212"/>
                  </a:lnTo>
                  <a:lnTo>
                    <a:pt x="3003" y="3217"/>
                  </a:lnTo>
                  <a:lnTo>
                    <a:pt x="2985" y="3219"/>
                  </a:lnTo>
                  <a:lnTo>
                    <a:pt x="2983" y="3233"/>
                  </a:lnTo>
                  <a:lnTo>
                    <a:pt x="2983" y="3250"/>
                  </a:lnTo>
                  <a:lnTo>
                    <a:pt x="2982" y="3268"/>
                  </a:lnTo>
                  <a:lnTo>
                    <a:pt x="2978" y="3280"/>
                  </a:lnTo>
                  <a:lnTo>
                    <a:pt x="2975" y="3282"/>
                  </a:lnTo>
                  <a:lnTo>
                    <a:pt x="2971" y="3283"/>
                  </a:lnTo>
                  <a:lnTo>
                    <a:pt x="2966" y="3283"/>
                  </a:lnTo>
                  <a:lnTo>
                    <a:pt x="2959" y="3283"/>
                  </a:lnTo>
                  <a:lnTo>
                    <a:pt x="2956" y="3285"/>
                  </a:lnTo>
                  <a:lnTo>
                    <a:pt x="2954" y="3287"/>
                  </a:lnTo>
                  <a:lnTo>
                    <a:pt x="2949" y="3287"/>
                  </a:lnTo>
                  <a:lnTo>
                    <a:pt x="2943" y="3289"/>
                  </a:lnTo>
                  <a:lnTo>
                    <a:pt x="2943" y="3292"/>
                  </a:lnTo>
                  <a:lnTo>
                    <a:pt x="2942" y="3294"/>
                  </a:lnTo>
                  <a:lnTo>
                    <a:pt x="2942" y="3296"/>
                  </a:lnTo>
                  <a:lnTo>
                    <a:pt x="2942" y="3296"/>
                  </a:lnTo>
                  <a:lnTo>
                    <a:pt x="2942" y="3297"/>
                  </a:lnTo>
                  <a:lnTo>
                    <a:pt x="2940" y="3297"/>
                  </a:lnTo>
                  <a:lnTo>
                    <a:pt x="2936" y="3299"/>
                  </a:lnTo>
                  <a:lnTo>
                    <a:pt x="2928" y="3297"/>
                  </a:lnTo>
                  <a:lnTo>
                    <a:pt x="2914" y="3299"/>
                  </a:lnTo>
                  <a:lnTo>
                    <a:pt x="2898" y="3299"/>
                  </a:lnTo>
                  <a:lnTo>
                    <a:pt x="2893" y="3289"/>
                  </a:lnTo>
                  <a:lnTo>
                    <a:pt x="2886" y="3278"/>
                  </a:lnTo>
                  <a:lnTo>
                    <a:pt x="2879" y="3269"/>
                  </a:lnTo>
                  <a:lnTo>
                    <a:pt x="2870" y="3264"/>
                  </a:lnTo>
                  <a:lnTo>
                    <a:pt x="2856" y="3261"/>
                  </a:lnTo>
                  <a:lnTo>
                    <a:pt x="2853" y="3264"/>
                  </a:lnTo>
                  <a:lnTo>
                    <a:pt x="2849" y="3268"/>
                  </a:lnTo>
                  <a:lnTo>
                    <a:pt x="2846" y="3271"/>
                  </a:lnTo>
                  <a:lnTo>
                    <a:pt x="2842" y="3273"/>
                  </a:lnTo>
                  <a:lnTo>
                    <a:pt x="2840" y="3276"/>
                  </a:lnTo>
                  <a:lnTo>
                    <a:pt x="2839" y="3282"/>
                  </a:lnTo>
                  <a:lnTo>
                    <a:pt x="2837" y="3289"/>
                  </a:lnTo>
                  <a:lnTo>
                    <a:pt x="2802" y="3283"/>
                  </a:lnTo>
                  <a:lnTo>
                    <a:pt x="2802" y="3273"/>
                  </a:lnTo>
                  <a:lnTo>
                    <a:pt x="2819" y="3264"/>
                  </a:lnTo>
                  <a:lnTo>
                    <a:pt x="2832" y="3254"/>
                  </a:lnTo>
                  <a:lnTo>
                    <a:pt x="2828" y="3252"/>
                  </a:lnTo>
                  <a:lnTo>
                    <a:pt x="2823" y="3250"/>
                  </a:lnTo>
                  <a:lnTo>
                    <a:pt x="2816" y="3250"/>
                  </a:lnTo>
                  <a:lnTo>
                    <a:pt x="2809" y="3250"/>
                  </a:lnTo>
                  <a:lnTo>
                    <a:pt x="2797" y="3257"/>
                  </a:lnTo>
                  <a:lnTo>
                    <a:pt x="2784" y="3261"/>
                  </a:lnTo>
                  <a:lnTo>
                    <a:pt x="2769" y="3262"/>
                  </a:lnTo>
                  <a:lnTo>
                    <a:pt x="2755" y="3268"/>
                  </a:lnTo>
                  <a:lnTo>
                    <a:pt x="2760" y="3269"/>
                  </a:lnTo>
                  <a:lnTo>
                    <a:pt x="2764" y="3271"/>
                  </a:lnTo>
                  <a:lnTo>
                    <a:pt x="2765" y="3273"/>
                  </a:lnTo>
                  <a:lnTo>
                    <a:pt x="2767" y="3276"/>
                  </a:lnTo>
                  <a:lnTo>
                    <a:pt x="2769" y="3278"/>
                  </a:lnTo>
                  <a:lnTo>
                    <a:pt x="2770" y="3283"/>
                  </a:lnTo>
                  <a:lnTo>
                    <a:pt x="2767" y="3283"/>
                  </a:lnTo>
                  <a:lnTo>
                    <a:pt x="2751" y="3292"/>
                  </a:lnTo>
                  <a:lnTo>
                    <a:pt x="2732" y="3296"/>
                  </a:lnTo>
                  <a:lnTo>
                    <a:pt x="2732" y="3285"/>
                  </a:lnTo>
                  <a:lnTo>
                    <a:pt x="2732" y="3278"/>
                  </a:lnTo>
                  <a:lnTo>
                    <a:pt x="2730" y="3271"/>
                  </a:lnTo>
                  <a:lnTo>
                    <a:pt x="2729" y="3261"/>
                  </a:lnTo>
                  <a:lnTo>
                    <a:pt x="2732" y="3261"/>
                  </a:lnTo>
                  <a:lnTo>
                    <a:pt x="2732" y="3257"/>
                  </a:lnTo>
                  <a:lnTo>
                    <a:pt x="2737" y="3259"/>
                  </a:lnTo>
                  <a:lnTo>
                    <a:pt x="2741" y="3261"/>
                  </a:lnTo>
                  <a:lnTo>
                    <a:pt x="2744" y="3261"/>
                  </a:lnTo>
                  <a:lnTo>
                    <a:pt x="2746" y="3262"/>
                  </a:lnTo>
                  <a:lnTo>
                    <a:pt x="2751" y="3264"/>
                  </a:lnTo>
                  <a:lnTo>
                    <a:pt x="2757" y="3254"/>
                  </a:lnTo>
                  <a:lnTo>
                    <a:pt x="2764" y="3248"/>
                  </a:lnTo>
                  <a:lnTo>
                    <a:pt x="2770" y="3243"/>
                  </a:lnTo>
                  <a:lnTo>
                    <a:pt x="2779" y="3234"/>
                  </a:lnTo>
                  <a:lnTo>
                    <a:pt x="2767" y="3234"/>
                  </a:lnTo>
                  <a:lnTo>
                    <a:pt x="2755" y="3233"/>
                  </a:lnTo>
                  <a:lnTo>
                    <a:pt x="2746" y="3228"/>
                  </a:lnTo>
                  <a:lnTo>
                    <a:pt x="2741" y="3222"/>
                  </a:lnTo>
                  <a:lnTo>
                    <a:pt x="2734" y="3210"/>
                  </a:lnTo>
                  <a:lnTo>
                    <a:pt x="2732" y="3194"/>
                  </a:lnTo>
                  <a:lnTo>
                    <a:pt x="2732" y="3177"/>
                  </a:lnTo>
                  <a:lnTo>
                    <a:pt x="2715" y="3173"/>
                  </a:lnTo>
                  <a:lnTo>
                    <a:pt x="2701" y="3168"/>
                  </a:lnTo>
                  <a:lnTo>
                    <a:pt x="2690" y="3165"/>
                  </a:lnTo>
                  <a:lnTo>
                    <a:pt x="2685" y="3165"/>
                  </a:lnTo>
                  <a:lnTo>
                    <a:pt x="2676" y="3166"/>
                  </a:lnTo>
                  <a:lnTo>
                    <a:pt x="2664" y="3168"/>
                  </a:lnTo>
                  <a:lnTo>
                    <a:pt x="2652" y="3168"/>
                  </a:lnTo>
                  <a:lnTo>
                    <a:pt x="2654" y="3156"/>
                  </a:lnTo>
                  <a:lnTo>
                    <a:pt x="2654" y="3149"/>
                  </a:lnTo>
                  <a:lnTo>
                    <a:pt x="2654" y="3144"/>
                  </a:lnTo>
                  <a:lnTo>
                    <a:pt x="2654" y="3137"/>
                  </a:lnTo>
                  <a:lnTo>
                    <a:pt x="2652" y="3123"/>
                  </a:lnTo>
                  <a:lnTo>
                    <a:pt x="2664" y="3128"/>
                  </a:lnTo>
                  <a:lnTo>
                    <a:pt x="2674" y="3135"/>
                  </a:lnTo>
                  <a:lnTo>
                    <a:pt x="2683" y="3140"/>
                  </a:lnTo>
                  <a:lnTo>
                    <a:pt x="2694" y="3138"/>
                  </a:lnTo>
                  <a:lnTo>
                    <a:pt x="2688" y="3137"/>
                  </a:lnTo>
                  <a:lnTo>
                    <a:pt x="2685" y="3135"/>
                  </a:lnTo>
                  <a:lnTo>
                    <a:pt x="2683" y="3133"/>
                  </a:lnTo>
                  <a:lnTo>
                    <a:pt x="2680" y="3132"/>
                  </a:lnTo>
                  <a:lnTo>
                    <a:pt x="2674" y="3130"/>
                  </a:lnTo>
                  <a:lnTo>
                    <a:pt x="2674" y="3107"/>
                  </a:lnTo>
                  <a:lnTo>
                    <a:pt x="2687" y="3107"/>
                  </a:lnTo>
                  <a:lnTo>
                    <a:pt x="2687" y="3097"/>
                  </a:lnTo>
                  <a:lnTo>
                    <a:pt x="2683" y="3095"/>
                  </a:lnTo>
                  <a:lnTo>
                    <a:pt x="2680" y="3095"/>
                  </a:lnTo>
                  <a:lnTo>
                    <a:pt x="2678" y="3095"/>
                  </a:lnTo>
                  <a:lnTo>
                    <a:pt x="2676" y="3093"/>
                  </a:lnTo>
                  <a:lnTo>
                    <a:pt x="2674" y="3091"/>
                  </a:lnTo>
                  <a:lnTo>
                    <a:pt x="2666" y="3081"/>
                  </a:lnTo>
                  <a:lnTo>
                    <a:pt x="2659" y="3069"/>
                  </a:lnTo>
                  <a:lnTo>
                    <a:pt x="2655" y="3053"/>
                  </a:lnTo>
                  <a:lnTo>
                    <a:pt x="2659" y="3049"/>
                  </a:lnTo>
                  <a:lnTo>
                    <a:pt x="2661" y="3048"/>
                  </a:lnTo>
                  <a:lnTo>
                    <a:pt x="2662" y="3044"/>
                  </a:lnTo>
                  <a:lnTo>
                    <a:pt x="2662" y="3041"/>
                  </a:lnTo>
                  <a:lnTo>
                    <a:pt x="2664" y="3034"/>
                  </a:lnTo>
                  <a:lnTo>
                    <a:pt x="2655" y="3034"/>
                  </a:lnTo>
                  <a:lnTo>
                    <a:pt x="2643" y="3044"/>
                  </a:lnTo>
                  <a:lnTo>
                    <a:pt x="2629" y="3051"/>
                  </a:lnTo>
                  <a:lnTo>
                    <a:pt x="2610" y="3056"/>
                  </a:lnTo>
                  <a:lnTo>
                    <a:pt x="2610" y="3039"/>
                  </a:lnTo>
                  <a:lnTo>
                    <a:pt x="2603" y="3022"/>
                  </a:lnTo>
                  <a:lnTo>
                    <a:pt x="2603" y="3008"/>
                  </a:lnTo>
                  <a:lnTo>
                    <a:pt x="2608" y="2995"/>
                  </a:lnTo>
                  <a:lnTo>
                    <a:pt x="2615" y="2983"/>
                  </a:lnTo>
                  <a:lnTo>
                    <a:pt x="2620" y="2973"/>
                  </a:lnTo>
                  <a:lnTo>
                    <a:pt x="2617" y="2973"/>
                  </a:lnTo>
                  <a:lnTo>
                    <a:pt x="2613" y="2976"/>
                  </a:lnTo>
                  <a:lnTo>
                    <a:pt x="2610" y="2980"/>
                  </a:lnTo>
                  <a:lnTo>
                    <a:pt x="2606" y="2981"/>
                  </a:lnTo>
                  <a:lnTo>
                    <a:pt x="2601" y="2983"/>
                  </a:lnTo>
                  <a:lnTo>
                    <a:pt x="2594" y="2985"/>
                  </a:lnTo>
                  <a:lnTo>
                    <a:pt x="2594" y="2981"/>
                  </a:lnTo>
                  <a:lnTo>
                    <a:pt x="2596" y="2980"/>
                  </a:lnTo>
                  <a:lnTo>
                    <a:pt x="2596" y="2978"/>
                  </a:lnTo>
                  <a:lnTo>
                    <a:pt x="2596" y="2978"/>
                  </a:lnTo>
                  <a:lnTo>
                    <a:pt x="2598" y="2976"/>
                  </a:lnTo>
                  <a:lnTo>
                    <a:pt x="2598" y="2973"/>
                  </a:lnTo>
                  <a:lnTo>
                    <a:pt x="2617" y="2960"/>
                  </a:lnTo>
                  <a:lnTo>
                    <a:pt x="2633" y="2941"/>
                  </a:lnTo>
                  <a:lnTo>
                    <a:pt x="2629" y="2941"/>
                  </a:lnTo>
                  <a:lnTo>
                    <a:pt x="2629" y="2938"/>
                  </a:lnTo>
                  <a:lnTo>
                    <a:pt x="2619" y="2945"/>
                  </a:lnTo>
                  <a:lnTo>
                    <a:pt x="2608" y="2950"/>
                  </a:lnTo>
                  <a:lnTo>
                    <a:pt x="2596" y="2952"/>
                  </a:lnTo>
                  <a:lnTo>
                    <a:pt x="2578" y="2953"/>
                  </a:lnTo>
                  <a:lnTo>
                    <a:pt x="2575" y="2941"/>
                  </a:lnTo>
                  <a:lnTo>
                    <a:pt x="2580" y="2941"/>
                  </a:lnTo>
                  <a:lnTo>
                    <a:pt x="2584" y="2941"/>
                  </a:lnTo>
                  <a:lnTo>
                    <a:pt x="2587" y="2940"/>
                  </a:lnTo>
                  <a:lnTo>
                    <a:pt x="2591" y="2938"/>
                  </a:lnTo>
                  <a:lnTo>
                    <a:pt x="2580" y="2938"/>
                  </a:lnTo>
                  <a:lnTo>
                    <a:pt x="2565" y="2938"/>
                  </a:lnTo>
                  <a:lnTo>
                    <a:pt x="2544" y="2936"/>
                  </a:lnTo>
                  <a:lnTo>
                    <a:pt x="2523" y="2934"/>
                  </a:lnTo>
                  <a:lnTo>
                    <a:pt x="2509" y="2934"/>
                  </a:lnTo>
                  <a:lnTo>
                    <a:pt x="2502" y="2934"/>
                  </a:lnTo>
                  <a:lnTo>
                    <a:pt x="2502" y="2936"/>
                  </a:lnTo>
                  <a:lnTo>
                    <a:pt x="2500" y="2940"/>
                  </a:lnTo>
                  <a:lnTo>
                    <a:pt x="2498" y="2945"/>
                  </a:lnTo>
                  <a:lnTo>
                    <a:pt x="2496" y="2948"/>
                  </a:lnTo>
                  <a:lnTo>
                    <a:pt x="2495" y="2950"/>
                  </a:lnTo>
                  <a:lnTo>
                    <a:pt x="2456" y="2950"/>
                  </a:lnTo>
                  <a:lnTo>
                    <a:pt x="2451" y="2955"/>
                  </a:lnTo>
                  <a:lnTo>
                    <a:pt x="2449" y="2959"/>
                  </a:lnTo>
                  <a:lnTo>
                    <a:pt x="2448" y="2964"/>
                  </a:lnTo>
                  <a:lnTo>
                    <a:pt x="2446" y="2967"/>
                  </a:lnTo>
                  <a:lnTo>
                    <a:pt x="2439" y="2971"/>
                  </a:lnTo>
                  <a:lnTo>
                    <a:pt x="2425" y="2973"/>
                  </a:lnTo>
                  <a:lnTo>
                    <a:pt x="2428" y="2992"/>
                  </a:lnTo>
                  <a:lnTo>
                    <a:pt x="2434" y="2994"/>
                  </a:lnTo>
                  <a:lnTo>
                    <a:pt x="2439" y="2995"/>
                  </a:lnTo>
                  <a:lnTo>
                    <a:pt x="2442" y="2995"/>
                  </a:lnTo>
                  <a:lnTo>
                    <a:pt x="2446" y="2997"/>
                  </a:lnTo>
                  <a:lnTo>
                    <a:pt x="2449" y="2997"/>
                  </a:lnTo>
                  <a:lnTo>
                    <a:pt x="2451" y="3001"/>
                  </a:lnTo>
                  <a:lnTo>
                    <a:pt x="2453" y="3004"/>
                  </a:lnTo>
                  <a:lnTo>
                    <a:pt x="2455" y="3008"/>
                  </a:lnTo>
                  <a:lnTo>
                    <a:pt x="2456" y="3015"/>
                  </a:lnTo>
                  <a:lnTo>
                    <a:pt x="2448" y="3015"/>
                  </a:lnTo>
                  <a:lnTo>
                    <a:pt x="2444" y="3013"/>
                  </a:lnTo>
                  <a:lnTo>
                    <a:pt x="2442" y="3011"/>
                  </a:lnTo>
                  <a:lnTo>
                    <a:pt x="2439" y="3009"/>
                  </a:lnTo>
                  <a:lnTo>
                    <a:pt x="2434" y="3008"/>
                  </a:lnTo>
                  <a:lnTo>
                    <a:pt x="2434" y="3023"/>
                  </a:lnTo>
                  <a:lnTo>
                    <a:pt x="2437" y="3023"/>
                  </a:lnTo>
                  <a:lnTo>
                    <a:pt x="2437" y="3027"/>
                  </a:lnTo>
                  <a:lnTo>
                    <a:pt x="2448" y="3027"/>
                  </a:lnTo>
                  <a:lnTo>
                    <a:pt x="2448" y="3032"/>
                  </a:lnTo>
                  <a:lnTo>
                    <a:pt x="2448" y="3036"/>
                  </a:lnTo>
                  <a:lnTo>
                    <a:pt x="2446" y="3039"/>
                  </a:lnTo>
                  <a:lnTo>
                    <a:pt x="2444" y="3042"/>
                  </a:lnTo>
                  <a:lnTo>
                    <a:pt x="2437" y="3042"/>
                  </a:lnTo>
                  <a:lnTo>
                    <a:pt x="2430" y="3030"/>
                  </a:lnTo>
                  <a:lnTo>
                    <a:pt x="2423" y="3027"/>
                  </a:lnTo>
                  <a:lnTo>
                    <a:pt x="2414" y="3027"/>
                  </a:lnTo>
                  <a:lnTo>
                    <a:pt x="2406" y="3029"/>
                  </a:lnTo>
                  <a:lnTo>
                    <a:pt x="2395" y="3030"/>
                  </a:lnTo>
                  <a:lnTo>
                    <a:pt x="2383" y="3030"/>
                  </a:lnTo>
                  <a:lnTo>
                    <a:pt x="2380" y="3029"/>
                  </a:lnTo>
                  <a:lnTo>
                    <a:pt x="2374" y="3027"/>
                  </a:lnTo>
                  <a:lnTo>
                    <a:pt x="2369" y="3025"/>
                  </a:lnTo>
                  <a:lnTo>
                    <a:pt x="2364" y="3023"/>
                  </a:lnTo>
                  <a:lnTo>
                    <a:pt x="2362" y="3018"/>
                  </a:lnTo>
                  <a:lnTo>
                    <a:pt x="2362" y="3015"/>
                  </a:lnTo>
                  <a:lnTo>
                    <a:pt x="2362" y="3013"/>
                  </a:lnTo>
                  <a:lnTo>
                    <a:pt x="2362" y="3009"/>
                  </a:lnTo>
                  <a:lnTo>
                    <a:pt x="2360" y="3004"/>
                  </a:lnTo>
                  <a:lnTo>
                    <a:pt x="2345" y="3011"/>
                  </a:lnTo>
                  <a:lnTo>
                    <a:pt x="2348" y="3030"/>
                  </a:lnTo>
                  <a:lnTo>
                    <a:pt x="2348" y="3053"/>
                  </a:lnTo>
                  <a:lnTo>
                    <a:pt x="2359" y="3058"/>
                  </a:lnTo>
                  <a:lnTo>
                    <a:pt x="2371" y="3067"/>
                  </a:lnTo>
                  <a:lnTo>
                    <a:pt x="2383" y="3079"/>
                  </a:lnTo>
                  <a:lnTo>
                    <a:pt x="2395" y="3093"/>
                  </a:lnTo>
                  <a:lnTo>
                    <a:pt x="2406" y="3107"/>
                  </a:lnTo>
                  <a:lnTo>
                    <a:pt x="2409" y="3119"/>
                  </a:lnTo>
                  <a:lnTo>
                    <a:pt x="2404" y="3119"/>
                  </a:lnTo>
                  <a:lnTo>
                    <a:pt x="2397" y="3119"/>
                  </a:lnTo>
                  <a:lnTo>
                    <a:pt x="2393" y="3121"/>
                  </a:lnTo>
                  <a:lnTo>
                    <a:pt x="2388" y="3121"/>
                  </a:lnTo>
                  <a:lnTo>
                    <a:pt x="2383" y="3123"/>
                  </a:lnTo>
                  <a:lnTo>
                    <a:pt x="2383" y="3126"/>
                  </a:lnTo>
                  <a:lnTo>
                    <a:pt x="2386" y="3126"/>
                  </a:lnTo>
                  <a:lnTo>
                    <a:pt x="2400" y="3137"/>
                  </a:lnTo>
                  <a:lnTo>
                    <a:pt x="2416" y="3144"/>
                  </a:lnTo>
                  <a:lnTo>
                    <a:pt x="2430" y="3147"/>
                  </a:lnTo>
                  <a:lnTo>
                    <a:pt x="2446" y="3149"/>
                  </a:lnTo>
                  <a:lnTo>
                    <a:pt x="2460" y="3152"/>
                  </a:lnTo>
                  <a:lnTo>
                    <a:pt x="2474" y="3156"/>
                  </a:lnTo>
                  <a:lnTo>
                    <a:pt x="2486" y="3165"/>
                  </a:lnTo>
                  <a:lnTo>
                    <a:pt x="2495" y="3179"/>
                  </a:lnTo>
                  <a:lnTo>
                    <a:pt x="2502" y="3200"/>
                  </a:lnTo>
                  <a:lnTo>
                    <a:pt x="2496" y="3200"/>
                  </a:lnTo>
                  <a:lnTo>
                    <a:pt x="2491" y="3200"/>
                  </a:lnTo>
                  <a:lnTo>
                    <a:pt x="2486" y="3201"/>
                  </a:lnTo>
                  <a:lnTo>
                    <a:pt x="2482" y="3203"/>
                  </a:lnTo>
                  <a:lnTo>
                    <a:pt x="2491" y="3214"/>
                  </a:lnTo>
                  <a:lnTo>
                    <a:pt x="2496" y="3228"/>
                  </a:lnTo>
                  <a:lnTo>
                    <a:pt x="2500" y="3241"/>
                  </a:lnTo>
                  <a:lnTo>
                    <a:pt x="2502" y="3257"/>
                  </a:lnTo>
                  <a:lnTo>
                    <a:pt x="2498" y="3257"/>
                  </a:lnTo>
                  <a:lnTo>
                    <a:pt x="2486" y="3247"/>
                  </a:lnTo>
                  <a:lnTo>
                    <a:pt x="2469" y="3236"/>
                  </a:lnTo>
                  <a:lnTo>
                    <a:pt x="2453" y="3231"/>
                  </a:lnTo>
                  <a:lnTo>
                    <a:pt x="2442" y="3236"/>
                  </a:lnTo>
                  <a:lnTo>
                    <a:pt x="2428" y="3240"/>
                  </a:lnTo>
                  <a:lnTo>
                    <a:pt x="2418" y="3245"/>
                  </a:lnTo>
                  <a:lnTo>
                    <a:pt x="2425" y="3245"/>
                  </a:lnTo>
                  <a:lnTo>
                    <a:pt x="2432" y="3247"/>
                  </a:lnTo>
                  <a:lnTo>
                    <a:pt x="2435" y="3248"/>
                  </a:lnTo>
                  <a:lnTo>
                    <a:pt x="2439" y="3250"/>
                  </a:lnTo>
                  <a:lnTo>
                    <a:pt x="2441" y="3254"/>
                  </a:lnTo>
                  <a:lnTo>
                    <a:pt x="2441" y="3261"/>
                  </a:lnTo>
                  <a:lnTo>
                    <a:pt x="2441" y="3268"/>
                  </a:lnTo>
                  <a:lnTo>
                    <a:pt x="2449" y="3269"/>
                  </a:lnTo>
                  <a:lnTo>
                    <a:pt x="2455" y="3271"/>
                  </a:lnTo>
                  <a:lnTo>
                    <a:pt x="2462" y="3273"/>
                  </a:lnTo>
                  <a:lnTo>
                    <a:pt x="2467" y="3276"/>
                  </a:lnTo>
                  <a:lnTo>
                    <a:pt x="2455" y="3290"/>
                  </a:lnTo>
                  <a:lnTo>
                    <a:pt x="2437" y="3299"/>
                  </a:lnTo>
                  <a:lnTo>
                    <a:pt x="2434" y="3292"/>
                  </a:lnTo>
                  <a:lnTo>
                    <a:pt x="2430" y="3289"/>
                  </a:lnTo>
                  <a:lnTo>
                    <a:pt x="2425" y="3285"/>
                  </a:lnTo>
                  <a:lnTo>
                    <a:pt x="2420" y="3283"/>
                  </a:lnTo>
                  <a:lnTo>
                    <a:pt x="2414" y="3280"/>
                  </a:lnTo>
                  <a:lnTo>
                    <a:pt x="2414" y="3292"/>
                  </a:lnTo>
                  <a:lnTo>
                    <a:pt x="2420" y="3301"/>
                  </a:lnTo>
                  <a:lnTo>
                    <a:pt x="2428" y="3313"/>
                  </a:lnTo>
                  <a:lnTo>
                    <a:pt x="2437" y="3329"/>
                  </a:lnTo>
                  <a:lnTo>
                    <a:pt x="2442" y="3344"/>
                  </a:lnTo>
                  <a:lnTo>
                    <a:pt x="2446" y="3358"/>
                  </a:lnTo>
                  <a:lnTo>
                    <a:pt x="2444" y="3369"/>
                  </a:lnTo>
                  <a:lnTo>
                    <a:pt x="2442" y="3369"/>
                  </a:lnTo>
                  <a:lnTo>
                    <a:pt x="2442" y="3371"/>
                  </a:lnTo>
                  <a:lnTo>
                    <a:pt x="2441" y="3371"/>
                  </a:lnTo>
                  <a:lnTo>
                    <a:pt x="2441" y="3371"/>
                  </a:lnTo>
                  <a:lnTo>
                    <a:pt x="2437" y="3372"/>
                  </a:lnTo>
                  <a:lnTo>
                    <a:pt x="2434" y="3367"/>
                  </a:lnTo>
                  <a:lnTo>
                    <a:pt x="2430" y="3362"/>
                  </a:lnTo>
                  <a:lnTo>
                    <a:pt x="2427" y="3358"/>
                  </a:lnTo>
                  <a:lnTo>
                    <a:pt x="2421" y="3355"/>
                  </a:lnTo>
                  <a:lnTo>
                    <a:pt x="2414" y="3353"/>
                  </a:lnTo>
                  <a:lnTo>
                    <a:pt x="2414" y="3357"/>
                  </a:lnTo>
                  <a:lnTo>
                    <a:pt x="2409" y="3357"/>
                  </a:lnTo>
                  <a:lnTo>
                    <a:pt x="2409" y="3371"/>
                  </a:lnTo>
                  <a:lnTo>
                    <a:pt x="2406" y="3381"/>
                  </a:lnTo>
                  <a:lnTo>
                    <a:pt x="2399" y="3388"/>
                  </a:lnTo>
                  <a:lnTo>
                    <a:pt x="2393" y="3374"/>
                  </a:lnTo>
                  <a:lnTo>
                    <a:pt x="2386" y="3362"/>
                  </a:lnTo>
                  <a:lnTo>
                    <a:pt x="2376" y="3351"/>
                  </a:lnTo>
                  <a:lnTo>
                    <a:pt x="2364" y="3344"/>
                  </a:lnTo>
                  <a:lnTo>
                    <a:pt x="2364" y="3365"/>
                  </a:lnTo>
                  <a:lnTo>
                    <a:pt x="2360" y="3365"/>
                  </a:lnTo>
                  <a:lnTo>
                    <a:pt x="2355" y="3367"/>
                  </a:lnTo>
                  <a:lnTo>
                    <a:pt x="2352" y="3367"/>
                  </a:lnTo>
                  <a:lnTo>
                    <a:pt x="2345" y="3369"/>
                  </a:lnTo>
                  <a:lnTo>
                    <a:pt x="2339" y="3357"/>
                  </a:lnTo>
                  <a:lnTo>
                    <a:pt x="2336" y="3350"/>
                  </a:lnTo>
                  <a:lnTo>
                    <a:pt x="2332" y="3341"/>
                  </a:lnTo>
                  <a:lnTo>
                    <a:pt x="2329" y="3325"/>
                  </a:lnTo>
                  <a:lnTo>
                    <a:pt x="2331" y="3324"/>
                  </a:lnTo>
                  <a:lnTo>
                    <a:pt x="2331" y="3322"/>
                  </a:lnTo>
                  <a:lnTo>
                    <a:pt x="2332" y="3320"/>
                  </a:lnTo>
                  <a:lnTo>
                    <a:pt x="2332" y="3318"/>
                  </a:lnTo>
                  <a:lnTo>
                    <a:pt x="2332" y="3315"/>
                  </a:lnTo>
                  <a:lnTo>
                    <a:pt x="2318" y="3306"/>
                  </a:lnTo>
                  <a:lnTo>
                    <a:pt x="2304" y="3294"/>
                  </a:lnTo>
                  <a:lnTo>
                    <a:pt x="2294" y="3278"/>
                  </a:lnTo>
                  <a:lnTo>
                    <a:pt x="2287" y="3261"/>
                  </a:lnTo>
                  <a:lnTo>
                    <a:pt x="2306" y="3243"/>
                  </a:lnTo>
                  <a:lnTo>
                    <a:pt x="2325" y="3226"/>
                  </a:lnTo>
                  <a:lnTo>
                    <a:pt x="2325" y="3222"/>
                  </a:lnTo>
                  <a:lnTo>
                    <a:pt x="2318" y="3222"/>
                  </a:lnTo>
                  <a:lnTo>
                    <a:pt x="2297" y="3231"/>
                  </a:lnTo>
                  <a:lnTo>
                    <a:pt x="2271" y="3234"/>
                  </a:lnTo>
                  <a:lnTo>
                    <a:pt x="2271" y="3219"/>
                  </a:lnTo>
                  <a:lnTo>
                    <a:pt x="2263" y="3210"/>
                  </a:lnTo>
                  <a:lnTo>
                    <a:pt x="2254" y="3205"/>
                  </a:lnTo>
                  <a:lnTo>
                    <a:pt x="2242" y="3200"/>
                  </a:lnTo>
                  <a:lnTo>
                    <a:pt x="2240" y="3205"/>
                  </a:lnTo>
                  <a:lnTo>
                    <a:pt x="2238" y="3210"/>
                  </a:lnTo>
                  <a:lnTo>
                    <a:pt x="2236" y="3214"/>
                  </a:lnTo>
                  <a:lnTo>
                    <a:pt x="2233" y="3219"/>
                  </a:lnTo>
                  <a:lnTo>
                    <a:pt x="2226" y="3219"/>
                  </a:lnTo>
                  <a:lnTo>
                    <a:pt x="2222" y="3196"/>
                  </a:lnTo>
                  <a:lnTo>
                    <a:pt x="2235" y="3186"/>
                  </a:lnTo>
                  <a:lnTo>
                    <a:pt x="2247" y="3179"/>
                  </a:lnTo>
                  <a:lnTo>
                    <a:pt x="2264" y="3173"/>
                  </a:lnTo>
                  <a:lnTo>
                    <a:pt x="2264" y="3168"/>
                  </a:lnTo>
                  <a:lnTo>
                    <a:pt x="2242" y="3168"/>
                  </a:lnTo>
                  <a:lnTo>
                    <a:pt x="2236" y="3170"/>
                  </a:lnTo>
                  <a:lnTo>
                    <a:pt x="2233" y="3172"/>
                  </a:lnTo>
                  <a:lnTo>
                    <a:pt x="2228" y="3172"/>
                  </a:lnTo>
                  <a:lnTo>
                    <a:pt x="2222" y="3173"/>
                  </a:lnTo>
                  <a:lnTo>
                    <a:pt x="2210" y="3154"/>
                  </a:lnTo>
                  <a:lnTo>
                    <a:pt x="2198" y="3144"/>
                  </a:lnTo>
                  <a:lnTo>
                    <a:pt x="2182" y="3137"/>
                  </a:lnTo>
                  <a:lnTo>
                    <a:pt x="2165" y="3126"/>
                  </a:lnTo>
                  <a:lnTo>
                    <a:pt x="2158" y="3119"/>
                  </a:lnTo>
                  <a:lnTo>
                    <a:pt x="2154" y="3111"/>
                  </a:lnTo>
                  <a:lnTo>
                    <a:pt x="2149" y="3100"/>
                  </a:lnTo>
                  <a:lnTo>
                    <a:pt x="2146" y="3091"/>
                  </a:lnTo>
                  <a:lnTo>
                    <a:pt x="2140" y="3090"/>
                  </a:lnTo>
                  <a:lnTo>
                    <a:pt x="2130" y="3084"/>
                  </a:lnTo>
                  <a:lnTo>
                    <a:pt x="2119" y="3081"/>
                  </a:lnTo>
                  <a:lnTo>
                    <a:pt x="2111" y="3076"/>
                  </a:lnTo>
                  <a:lnTo>
                    <a:pt x="2109" y="3063"/>
                  </a:lnTo>
                  <a:lnTo>
                    <a:pt x="2105" y="3055"/>
                  </a:lnTo>
                  <a:lnTo>
                    <a:pt x="2102" y="3046"/>
                  </a:lnTo>
                  <a:lnTo>
                    <a:pt x="2098" y="3039"/>
                  </a:lnTo>
                  <a:lnTo>
                    <a:pt x="2098" y="3034"/>
                  </a:lnTo>
                  <a:lnTo>
                    <a:pt x="2100" y="3029"/>
                  </a:lnTo>
                  <a:lnTo>
                    <a:pt x="2104" y="3025"/>
                  </a:lnTo>
                  <a:lnTo>
                    <a:pt x="2105" y="3022"/>
                  </a:lnTo>
                  <a:lnTo>
                    <a:pt x="2107" y="3020"/>
                  </a:lnTo>
                  <a:lnTo>
                    <a:pt x="2102" y="2962"/>
                  </a:lnTo>
                  <a:lnTo>
                    <a:pt x="2104" y="2959"/>
                  </a:lnTo>
                  <a:lnTo>
                    <a:pt x="2105" y="2955"/>
                  </a:lnTo>
                  <a:lnTo>
                    <a:pt x="2107" y="2953"/>
                  </a:lnTo>
                  <a:lnTo>
                    <a:pt x="2107" y="2950"/>
                  </a:lnTo>
                  <a:lnTo>
                    <a:pt x="2109" y="2946"/>
                  </a:lnTo>
                  <a:lnTo>
                    <a:pt x="2111" y="2941"/>
                  </a:lnTo>
                  <a:lnTo>
                    <a:pt x="2111" y="2934"/>
                  </a:lnTo>
                  <a:lnTo>
                    <a:pt x="2098" y="2933"/>
                  </a:lnTo>
                  <a:lnTo>
                    <a:pt x="2086" y="2933"/>
                  </a:lnTo>
                  <a:lnTo>
                    <a:pt x="2079" y="2931"/>
                  </a:lnTo>
                  <a:lnTo>
                    <a:pt x="2064" y="2913"/>
                  </a:lnTo>
                  <a:lnTo>
                    <a:pt x="2046" y="2896"/>
                  </a:lnTo>
                  <a:lnTo>
                    <a:pt x="2027" y="2884"/>
                  </a:lnTo>
                  <a:lnTo>
                    <a:pt x="2002" y="2873"/>
                  </a:lnTo>
                  <a:lnTo>
                    <a:pt x="1976" y="2873"/>
                  </a:lnTo>
                  <a:lnTo>
                    <a:pt x="1961" y="2854"/>
                  </a:lnTo>
                  <a:lnTo>
                    <a:pt x="1943" y="2845"/>
                  </a:lnTo>
                  <a:lnTo>
                    <a:pt x="1926" y="2838"/>
                  </a:lnTo>
                  <a:lnTo>
                    <a:pt x="1926" y="2828"/>
                  </a:lnTo>
                  <a:lnTo>
                    <a:pt x="1919" y="2826"/>
                  </a:lnTo>
                  <a:lnTo>
                    <a:pt x="1913" y="2824"/>
                  </a:lnTo>
                  <a:lnTo>
                    <a:pt x="1908" y="2823"/>
                  </a:lnTo>
                  <a:lnTo>
                    <a:pt x="1903" y="2819"/>
                  </a:lnTo>
                  <a:lnTo>
                    <a:pt x="1900" y="2819"/>
                  </a:lnTo>
                  <a:lnTo>
                    <a:pt x="1900" y="2807"/>
                  </a:lnTo>
                  <a:lnTo>
                    <a:pt x="1879" y="2807"/>
                  </a:lnTo>
                  <a:lnTo>
                    <a:pt x="1859" y="2807"/>
                  </a:lnTo>
                  <a:lnTo>
                    <a:pt x="1838" y="2807"/>
                  </a:lnTo>
                  <a:lnTo>
                    <a:pt x="1824" y="2793"/>
                  </a:lnTo>
                  <a:lnTo>
                    <a:pt x="1807" y="2782"/>
                  </a:lnTo>
                  <a:lnTo>
                    <a:pt x="1791" y="2774"/>
                  </a:lnTo>
                  <a:lnTo>
                    <a:pt x="1781" y="2761"/>
                  </a:lnTo>
                  <a:lnTo>
                    <a:pt x="1776" y="2730"/>
                  </a:lnTo>
                  <a:lnTo>
                    <a:pt x="1774" y="2728"/>
                  </a:lnTo>
                  <a:lnTo>
                    <a:pt x="1769" y="2727"/>
                  </a:lnTo>
                  <a:lnTo>
                    <a:pt x="1765" y="2723"/>
                  </a:lnTo>
                  <a:lnTo>
                    <a:pt x="1760" y="2721"/>
                  </a:lnTo>
                  <a:lnTo>
                    <a:pt x="1756" y="2718"/>
                  </a:lnTo>
                  <a:lnTo>
                    <a:pt x="1753" y="2716"/>
                  </a:lnTo>
                  <a:lnTo>
                    <a:pt x="1753" y="2685"/>
                  </a:lnTo>
                  <a:lnTo>
                    <a:pt x="1751" y="2681"/>
                  </a:lnTo>
                  <a:lnTo>
                    <a:pt x="1748" y="2679"/>
                  </a:lnTo>
                  <a:lnTo>
                    <a:pt x="1742" y="2679"/>
                  </a:lnTo>
                  <a:lnTo>
                    <a:pt x="1739" y="2679"/>
                  </a:lnTo>
                  <a:lnTo>
                    <a:pt x="1735" y="2679"/>
                  </a:lnTo>
                  <a:lnTo>
                    <a:pt x="1730" y="2679"/>
                  </a:lnTo>
                  <a:lnTo>
                    <a:pt x="1727" y="2678"/>
                  </a:lnTo>
                  <a:lnTo>
                    <a:pt x="1725" y="2674"/>
                  </a:lnTo>
                  <a:lnTo>
                    <a:pt x="1723" y="2671"/>
                  </a:lnTo>
                  <a:lnTo>
                    <a:pt x="1721" y="2665"/>
                  </a:lnTo>
                  <a:lnTo>
                    <a:pt x="1720" y="2660"/>
                  </a:lnTo>
                  <a:lnTo>
                    <a:pt x="1718" y="2658"/>
                  </a:lnTo>
                  <a:lnTo>
                    <a:pt x="1718" y="2662"/>
                  </a:lnTo>
                  <a:lnTo>
                    <a:pt x="1713" y="2672"/>
                  </a:lnTo>
                  <a:lnTo>
                    <a:pt x="1708" y="2683"/>
                  </a:lnTo>
                  <a:lnTo>
                    <a:pt x="1702" y="2693"/>
                  </a:lnTo>
                  <a:lnTo>
                    <a:pt x="1694" y="2700"/>
                  </a:lnTo>
                  <a:lnTo>
                    <a:pt x="1680" y="2704"/>
                  </a:lnTo>
                  <a:lnTo>
                    <a:pt x="1671" y="2688"/>
                  </a:lnTo>
                  <a:lnTo>
                    <a:pt x="1664" y="2674"/>
                  </a:lnTo>
                  <a:lnTo>
                    <a:pt x="1657" y="2657"/>
                  </a:lnTo>
                  <a:lnTo>
                    <a:pt x="1653" y="2636"/>
                  </a:lnTo>
                  <a:lnTo>
                    <a:pt x="1659" y="2632"/>
                  </a:lnTo>
                  <a:lnTo>
                    <a:pt x="1664" y="2631"/>
                  </a:lnTo>
                  <a:lnTo>
                    <a:pt x="1669" y="2627"/>
                  </a:lnTo>
                  <a:lnTo>
                    <a:pt x="1648" y="2629"/>
                  </a:lnTo>
                  <a:lnTo>
                    <a:pt x="1632" y="2634"/>
                  </a:lnTo>
                  <a:lnTo>
                    <a:pt x="1622" y="2639"/>
                  </a:lnTo>
                  <a:lnTo>
                    <a:pt x="1608" y="2646"/>
                  </a:lnTo>
                  <a:lnTo>
                    <a:pt x="1592" y="2650"/>
                  </a:lnTo>
                  <a:lnTo>
                    <a:pt x="1592" y="2669"/>
                  </a:lnTo>
                  <a:lnTo>
                    <a:pt x="1592" y="2681"/>
                  </a:lnTo>
                  <a:lnTo>
                    <a:pt x="1591" y="2692"/>
                  </a:lnTo>
                  <a:lnTo>
                    <a:pt x="1589" y="2702"/>
                  </a:lnTo>
                  <a:lnTo>
                    <a:pt x="1584" y="2716"/>
                  </a:lnTo>
                  <a:lnTo>
                    <a:pt x="1618" y="2765"/>
                  </a:lnTo>
                  <a:lnTo>
                    <a:pt x="1636" y="2774"/>
                  </a:lnTo>
                  <a:lnTo>
                    <a:pt x="1657" y="2784"/>
                  </a:lnTo>
                  <a:lnTo>
                    <a:pt x="1678" y="2793"/>
                  </a:lnTo>
                  <a:lnTo>
                    <a:pt x="1692" y="2803"/>
                  </a:lnTo>
                  <a:lnTo>
                    <a:pt x="1699" y="2817"/>
                  </a:lnTo>
                  <a:lnTo>
                    <a:pt x="1702" y="2831"/>
                  </a:lnTo>
                  <a:lnTo>
                    <a:pt x="1708" y="2847"/>
                  </a:lnTo>
                  <a:lnTo>
                    <a:pt x="1709" y="2849"/>
                  </a:lnTo>
                  <a:lnTo>
                    <a:pt x="1713" y="2850"/>
                  </a:lnTo>
                  <a:lnTo>
                    <a:pt x="1716" y="2854"/>
                  </a:lnTo>
                  <a:lnTo>
                    <a:pt x="1720" y="2856"/>
                  </a:lnTo>
                  <a:lnTo>
                    <a:pt x="1723" y="2857"/>
                  </a:lnTo>
                  <a:lnTo>
                    <a:pt x="1723" y="2877"/>
                  </a:lnTo>
                  <a:lnTo>
                    <a:pt x="1742" y="2889"/>
                  </a:lnTo>
                  <a:lnTo>
                    <a:pt x="1742" y="2894"/>
                  </a:lnTo>
                  <a:lnTo>
                    <a:pt x="1744" y="2899"/>
                  </a:lnTo>
                  <a:lnTo>
                    <a:pt x="1746" y="2903"/>
                  </a:lnTo>
                  <a:lnTo>
                    <a:pt x="1748" y="2905"/>
                  </a:lnTo>
                  <a:lnTo>
                    <a:pt x="1751" y="2906"/>
                  </a:lnTo>
                  <a:lnTo>
                    <a:pt x="1755" y="2906"/>
                  </a:lnTo>
                  <a:lnTo>
                    <a:pt x="1758" y="2908"/>
                  </a:lnTo>
                  <a:lnTo>
                    <a:pt x="1763" y="2912"/>
                  </a:lnTo>
                  <a:lnTo>
                    <a:pt x="1769" y="2915"/>
                  </a:lnTo>
                  <a:lnTo>
                    <a:pt x="1769" y="2922"/>
                  </a:lnTo>
                  <a:lnTo>
                    <a:pt x="1784" y="2922"/>
                  </a:lnTo>
                  <a:lnTo>
                    <a:pt x="1791" y="2929"/>
                  </a:lnTo>
                  <a:lnTo>
                    <a:pt x="1795" y="2934"/>
                  </a:lnTo>
                  <a:lnTo>
                    <a:pt x="1797" y="2940"/>
                  </a:lnTo>
                  <a:lnTo>
                    <a:pt x="1802" y="2943"/>
                  </a:lnTo>
                  <a:lnTo>
                    <a:pt x="1810" y="2945"/>
                  </a:lnTo>
                  <a:lnTo>
                    <a:pt x="1826" y="2946"/>
                  </a:lnTo>
                  <a:lnTo>
                    <a:pt x="1838" y="2941"/>
                  </a:lnTo>
                  <a:lnTo>
                    <a:pt x="1854" y="2940"/>
                  </a:lnTo>
                  <a:lnTo>
                    <a:pt x="1870" y="2938"/>
                  </a:lnTo>
                  <a:lnTo>
                    <a:pt x="1884" y="2938"/>
                  </a:lnTo>
                  <a:lnTo>
                    <a:pt x="1886" y="2957"/>
                  </a:lnTo>
                  <a:lnTo>
                    <a:pt x="1884" y="2973"/>
                  </a:lnTo>
                  <a:lnTo>
                    <a:pt x="1880" y="2988"/>
                  </a:lnTo>
                  <a:lnTo>
                    <a:pt x="1894" y="2992"/>
                  </a:lnTo>
                  <a:lnTo>
                    <a:pt x="1913" y="2997"/>
                  </a:lnTo>
                  <a:lnTo>
                    <a:pt x="1938" y="3008"/>
                  </a:lnTo>
                  <a:lnTo>
                    <a:pt x="1962" y="3018"/>
                  </a:lnTo>
                  <a:lnTo>
                    <a:pt x="1987" y="3030"/>
                  </a:lnTo>
                  <a:lnTo>
                    <a:pt x="2009" y="3042"/>
                  </a:lnTo>
                  <a:lnTo>
                    <a:pt x="2030" y="3053"/>
                  </a:lnTo>
                  <a:lnTo>
                    <a:pt x="2044" y="3063"/>
                  </a:lnTo>
                  <a:lnTo>
                    <a:pt x="2053" y="3072"/>
                  </a:lnTo>
                  <a:lnTo>
                    <a:pt x="2058" y="3086"/>
                  </a:lnTo>
                  <a:lnTo>
                    <a:pt x="2060" y="3102"/>
                  </a:lnTo>
                  <a:lnTo>
                    <a:pt x="2058" y="3118"/>
                  </a:lnTo>
                  <a:lnTo>
                    <a:pt x="2057" y="3133"/>
                  </a:lnTo>
                  <a:lnTo>
                    <a:pt x="2030" y="3133"/>
                  </a:lnTo>
                  <a:lnTo>
                    <a:pt x="2022" y="3123"/>
                  </a:lnTo>
                  <a:lnTo>
                    <a:pt x="2013" y="3111"/>
                  </a:lnTo>
                  <a:lnTo>
                    <a:pt x="2002" y="3104"/>
                  </a:lnTo>
                  <a:lnTo>
                    <a:pt x="1989" y="3097"/>
                  </a:lnTo>
                  <a:lnTo>
                    <a:pt x="1968" y="3097"/>
                  </a:lnTo>
                  <a:lnTo>
                    <a:pt x="1964" y="3093"/>
                  </a:lnTo>
                  <a:lnTo>
                    <a:pt x="1961" y="3093"/>
                  </a:lnTo>
                  <a:lnTo>
                    <a:pt x="1955" y="3091"/>
                  </a:lnTo>
                  <a:lnTo>
                    <a:pt x="1948" y="3091"/>
                  </a:lnTo>
                  <a:lnTo>
                    <a:pt x="1941" y="3102"/>
                  </a:lnTo>
                  <a:lnTo>
                    <a:pt x="1936" y="3111"/>
                  </a:lnTo>
                  <a:lnTo>
                    <a:pt x="1931" y="3121"/>
                  </a:lnTo>
                  <a:lnTo>
                    <a:pt x="1927" y="3133"/>
                  </a:lnTo>
                  <a:lnTo>
                    <a:pt x="1926" y="3149"/>
                  </a:lnTo>
                  <a:lnTo>
                    <a:pt x="1941" y="3154"/>
                  </a:lnTo>
                  <a:lnTo>
                    <a:pt x="1954" y="3159"/>
                  </a:lnTo>
                  <a:lnTo>
                    <a:pt x="1968" y="3165"/>
                  </a:lnTo>
                  <a:lnTo>
                    <a:pt x="1976" y="3231"/>
                  </a:lnTo>
                  <a:lnTo>
                    <a:pt x="1962" y="3233"/>
                  </a:lnTo>
                  <a:lnTo>
                    <a:pt x="1950" y="3236"/>
                  </a:lnTo>
                  <a:lnTo>
                    <a:pt x="1941" y="3245"/>
                  </a:lnTo>
                  <a:lnTo>
                    <a:pt x="1938" y="3254"/>
                  </a:lnTo>
                  <a:lnTo>
                    <a:pt x="1938" y="3264"/>
                  </a:lnTo>
                  <a:lnTo>
                    <a:pt x="1938" y="3275"/>
                  </a:lnTo>
                  <a:lnTo>
                    <a:pt x="1938" y="3280"/>
                  </a:lnTo>
                  <a:lnTo>
                    <a:pt x="1926" y="3292"/>
                  </a:lnTo>
                  <a:lnTo>
                    <a:pt x="1915" y="3304"/>
                  </a:lnTo>
                  <a:lnTo>
                    <a:pt x="1905" y="3317"/>
                  </a:lnTo>
                  <a:lnTo>
                    <a:pt x="1900" y="3334"/>
                  </a:lnTo>
                  <a:lnTo>
                    <a:pt x="1886" y="3334"/>
                  </a:lnTo>
                  <a:lnTo>
                    <a:pt x="1870" y="3332"/>
                  </a:lnTo>
                  <a:lnTo>
                    <a:pt x="1858" y="3332"/>
                  </a:lnTo>
                  <a:lnTo>
                    <a:pt x="1849" y="3334"/>
                  </a:lnTo>
                  <a:lnTo>
                    <a:pt x="1838" y="3350"/>
                  </a:lnTo>
                  <a:lnTo>
                    <a:pt x="1830" y="3369"/>
                  </a:lnTo>
                  <a:lnTo>
                    <a:pt x="1840" y="3379"/>
                  </a:lnTo>
                  <a:lnTo>
                    <a:pt x="1845" y="3395"/>
                  </a:lnTo>
                  <a:lnTo>
                    <a:pt x="1847" y="3413"/>
                  </a:lnTo>
                  <a:lnTo>
                    <a:pt x="1845" y="3430"/>
                  </a:lnTo>
                  <a:lnTo>
                    <a:pt x="1838" y="3446"/>
                  </a:lnTo>
                  <a:lnTo>
                    <a:pt x="1828" y="3449"/>
                  </a:lnTo>
                  <a:lnTo>
                    <a:pt x="1816" y="3449"/>
                  </a:lnTo>
                  <a:lnTo>
                    <a:pt x="1804" y="3449"/>
                  </a:lnTo>
                  <a:lnTo>
                    <a:pt x="1798" y="3447"/>
                  </a:lnTo>
                  <a:lnTo>
                    <a:pt x="1793" y="3446"/>
                  </a:lnTo>
                  <a:lnTo>
                    <a:pt x="1788" y="3446"/>
                  </a:lnTo>
                  <a:lnTo>
                    <a:pt x="1781" y="3444"/>
                  </a:lnTo>
                  <a:lnTo>
                    <a:pt x="1776" y="3442"/>
                  </a:lnTo>
                  <a:lnTo>
                    <a:pt x="1774" y="3439"/>
                  </a:lnTo>
                  <a:lnTo>
                    <a:pt x="1774" y="3435"/>
                  </a:lnTo>
                  <a:lnTo>
                    <a:pt x="1772" y="3432"/>
                  </a:lnTo>
                  <a:lnTo>
                    <a:pt x="1770" y="3428"/>
                  </a:lnTo>
                  <a:lnTo>
                    <a:pt x="1769" y="3426"/>
                  </a:lnTo>
                  <a:lnTo>
                    <a:pt x="1769" y="3423"/>
                  </a:lnTo>
                  <a:lnTo>
                    <a:pt x="1755" y="3418"/>
                  </a:lnTo>
                  <a:lnTo>
                    <a:pt x="1741" y="3420"/>
                  </a:lnTo>
                  <a:lnTo>
                    <a:pt x="1727" y="3420"/>
                  </a:lnTo>
                  <a:lnTo>
                    <a:pt x="1714" y="3414"/>
                  </a:lnTo>
                  <a:lnTo>
                    <a:pt x="1713" y="3411"/>
                  </a:lnTo>
                  <a:lnTo>
                    <a:pt x="1711" y="3407"/>
                  </a:lnTo>
                  <a:lnTo>
                    <a:pt x="1709" y="3402"/>
                  </a:lnTo>
                  <a:lnTo>
                    <a:pt x="1706" y="3399"/>
                  </a:lnTo>
                  <a:lnTo>
                    <a:pt x="1704" y="3395"/>
                  </a:lnTo>
                  <a:lnTo>
                    <a:pt x="1688" y="3395"/>
                  </a:lnTo>
                  <a:lnTo>
                    <a:pt x="1687" y="3393"/>
                  </a:lnTo>
                  <a:lnTo>
                    <a:pt x="1685" y="3390"/>
                  </a:lnTo>
                  <a:lnTo>
                    <a:pt x="1683" y="3386"/>
                  </a:lnTo>
                  <a:lnTo>
                    <a:pt x="1683" y="3383"/>
                  </a:lnTo>
                  <a:lnTo>
                    <a:pt x="1680" y="3379"/>
                  </a:lnTo>
                  <a:lnTo>
                    <a:pt x="1638" y="3372"/>
                  </a:lnTo>
                  <a:lnTo>
                    <a:pt x="1632" y="3358"/>
                  </a:lnTo>
                  <a:lnTo>
                    <a:pt x="1631" y="3343"/>
                  </a:lnTo>
                  <a:lnTo>
                    <a:pt x="1631" y="3322"/>
                  </a:lnTo>
                  <a:lnTo>
                    <a:pt x="1645" y="3320"/>
                  </a:lnTo>
                  <a:lnTo>
                    <a:pt x="1660" y="3318"/>
                  </a:lnTo>
                  <a:lnTo>
                    <a:pt x="1662" y="3320"/>
                  </a:lnTo>
                  <a:lnTo>
                    <a:pt x="1664" y="3320"/>
                  </a:lnTo>
                  <a:lnTo>
                    <a:pt x="1664" y="3320"/>
                  </a:lnTo>
                  <a:lnTo>
                    <a:pt x="1666" y="3322"/>
                  </a:lnTo>
                  <a:lnTo>
                    <a:pt x="1669" y="3322"/>
                  </a:lnTo>
                  <a:lnTo>
                    <a:pt x="1669" y="3311"/>
                  </a:lnTo>
                  <a:lnTo>
                    <a:pt x="1688" y="3313"/>
                  </a:lnTo>
                  <a:lnTo>
                    <a:pt x="1701" y="3318"/>
                  </a:lnTo>
                  <a:lnTo>
                    <a:pt x="1711" y="3322"/>
                  </a:lnTo>
                  <a:lnTo>
                    <a:pt x="1723" y="3325"/>
                  </a:lnTo>
                  <a:lnTo>
                    <a:pt x="1734" y="3325"/>
                  </a:lnTo>
                  <a:lnTo>
                    <a:pt x="1748" y="3324"/>
                  </a:lnTo>
                  <a:lnTo>
                    <a:pt x="1763" y="3318"/>
                  </a:lnTo>
                  <a:lnTo>
                    <a:pt x="1777" y="3315"/>
                  </a:lnTo>
                  <a:lnTo>
                    <a:pt x="1788" y="3311"/>
                  </a:lnTo>
                  <a:lnTo>
                    <a:pt x="1788" y="3299"/>
                  </a:lnTo>
                  <a:lnTo>
                    <a:pt x="1807" y="3299"/>
                  </a:lnTo>
                  <a:lnTo>
                    <a:pt x="1821" y="3297"/>
                  </a:lnTo>
                  <a:lnTo>
                    <a:pt x="1833" y="3296"/>
                  </a:lnTo>
                  <a:lnTo>
                    <a:pt x="1845" y="3292"/>
                  </a:lnTo>
                  <a:lnTo>
                    <a:pt x="1861" y="3289"/>
                  </a:lnTo>
                  <a:lnTo>
                    <a:pt x="1863" y="3278"/>
                  </a:lnTo>
                  <a:lnTo>
                    <a:pt x="1863" y="3269"/>
                  </a:lnTo>
                  <a:lnTo>
                    <a:pt x="1863" y="3262"/>
                  </a:lnTo>
                  <a:lnTo>
                    <a:pt x="1865" y="3254"/>
                  </a:lnTo>
                  <a:lnTo>
                    <a:pt x="1866" y="3248"/>
                  </a:lnTo>
                  <a:lnTo>
                    <a:pt x="1870" y="3245"/>
                  </a:lnTo>
                  <a:lnTo>
                    <a:pt x="1875" y="3241"/>
                  </a:lnTo>
                  <a:lnTo>
                    <a:pt x="1880" y="3238"/>
                  </a:lnTo>
                  <a:lnTo>
                    <a:pt x="1884" y="3234"/>
                  </a:lnTo>
                  <a:lnTo>
                    <a:pt x="1887" y="3231"/>
                  </a:lnTo>
                  <a:lnTo>
                    <a:pt x="1877" y="3219"/>
                  </a:lnTo>
                  <a:lnTo>
                    <a:pt x="1868" y="3200"/>
                  </a:lnTo>
                  <a:lnTo>
                    <a:pt x="1859" y="3177"/>
                  </a:lnTo>
                  <a:lnTo>
                    <a:pt x="1852" y="3154"/>
                  </a:lnTo>
                  <a:lnTo>
                    <a:pt x="1845" y="3138"/>
                  </a:lnTo>
                  <a:lnTo>
                    <a:pt x="1828" y="3138"/>
                  </a:lnTo>
                  <a:lnTo>
                    <a:pt x="1814" y="3137"/>
                  </a:lnTo>
                  <a:lnTo>
                    <a:pt x="1804" y="3132"/>
                  </a:lnTo>
                  <a:lnTo>
                    <a:pt x="1795" y="3123"/>
                  </a:lnTo>
                  <a:lnTo>
                    <a:pt x="1784" y="3091"/>
                  </a:lnTo>
                  <a:lnTo>
                    <a:pt x="1769" y="3091"/>
                  </a:lnTo>
                  <a:lnTo>
                    <a:pt x="1762" y="3090"/>
                  </a:lnTo>
                  <a:lnTo>
                    <a:pt x="1758" y="3086"/>
                  </a:lnTo>
                  <a:lnTo>
                    <a:pt x="1758" y="3083"/>
                  </a:lnTo>
                  <a:lnTo>
                    <a:pt x="1755" y="3077"/>
                  </a:lnTo>
                  <a:lnTo>
                    <a:pt x="1749" y="3072"/>
                  </a:lnTo>
                  <a:lnTo>
                    <a:pt x="1727" y="3072"/>
                  </a:lnTo>
                  <a:lnTo>
                    <a:pt x="1718" y="3065"/>
                  </a:lnTo>
                  <a:lnTo>
                    <a:pt x="1711" y="3053"/>
                  </a:lnTo>
                  <a:lnTo>
                    <a:pt x="1704" y="3042"/>
                  </a:lnTo>
                  <a:lnTo>
                    <a:pt x="1695" y="3034"/>
                  </a:lnTo>
                  <a:lnTo>
                    <a:pt x="1646" y="3039"/>
                  </a:lnTo>
                  <a:lnTo>
                    <a:pt x="1631" y="3020"/>
                  </a:lnTo>
                  <a:lnTo>
                    <a:pt x="1620" y="3016"/>
                  </a:lnTo>
                  <a:lnTo>
                    <a:pt x="1610" y="3015"/>
                  </a:lnTo>
                  <a:lnTo>
                    <a:pt x="1599" y="3011"/>
                  </a:lnTo>
                  <a:lnTo>
                    <a:pt x="1594" y="3002"/>
                  </a:lnTo>
                  <a:lnTo>
                    <a:pt x="1591" y="2990"/>
                  </a:lnTo>
                  <a:lnTo>
                    <a:pt x="1584" y="2981"/>
                  </a:lnTo>
                  <a:lnTo>
                    <a:pt x="1580" y="2978"/>
                  </a:lnTo>
                  <a:lnTo>
                    <a:pt x="1577" y="2976"/>
                  </a:lnTo>
                  <a:lnTo>
                    <a:pt x="1571" y="2974"/>
                  </a:lnTo>
                  <a:lnTo>
                    <a:pt x="1566" y="2973"/>
                  </a:lnTo>
                  <a:lnTo>
                    <a:pt x="1561" y="2971"/>
                  </a:lnTo>
                  <a:lnTo>
                    <a:pt x="1557" y="2969"/>
                  </a:lnTo>
                  <a:lnTo>
                    <a:pt x="1550" y="2959"/>
                  </a:lnTo>
                  <a:lnTo>
                    <a:pt x="1542" y="2946"/>
                  </a:lnTo>
                  <a:lnTo>
                    <a:pt x="1535" y="2938"/>
                  </a:lnTo>
                  <a:lnTo>
                    <a:pt x="1512" y="2938"/>
                  </a:lnTo>
                  <a:lnTo>
                    <a:pt x="1465" y="2884"/>
                  </a:lnTo>
                  <a:lnTo>
                    <a:pt x="1465" y="2861"/>
                  </a:lnTo>
                  <a:lnTo>
                    <a:pt x="1463" y="2857"/>
                  </a:lnTo>
                  <a:lnTo>
                    <a:pt x="1461" y="2854"/>
                  </a:lnTo>
                  <a:lnTo>
                    <a:pt x="1461" y="2849"/>
                  </a:lnTo>
                  <a:lnTo>
                    <a:pt x="1461" y="2842"/>
                  </a:lnTo>
                  <a:lnTo>
                    <a:pt x="1458" y="2842"/>
                  </a:lnTo>
                  <a:lnTo>
                    <a:pt x="1454" y="2842"/>
                  </a:lnTo>
                  <a:lnTo>
                    <a:pt x="1453" y="2840"/>
                  </a:lnTo>
                  <a:lnTo>
                    <a:pt x="1453" y="2840"/>
                  </a:lnTo>
                  <a:lnTo>
                    <a:pt x="1449" y="2838"/>
                  </a:lnTo>
                  <a:lnTo>
                    <a:pt x="1444" y="2826"/>
                  </a:lnTo>
                  <a:lnTo>
                    <a:pt x="1440" y="2814"/>
                  </a:lnTo>
                  <a:lnTo>
                    <a:pt x="1435" y="2802"/>
                  </a:lnTo>
                  <a:lnTo>
                    <a:pt x="1426" y="2793"/>
                  </a:lnTo>
                  <a:lnTo>
                    <a:pt x="1418" y="2791"/>
                  </a:lnTo>
                  <a:lnTo>
                    <a:pt x="1406" y="2791"/>
                  </a:lnTo>
                  <a:lnTo>
                    <a:pt x="1397" y="2788"/>
                  </a:lnTo>
                  <a:lnTo>
                    <a:pt x="1392" y="2774"/>
                  </a:lnTo>
                  <a:lnTo>
                    <a:pt x="1383" y="2768"/>
                  </a:lnTo>
                  <a:lnTo>
                    <a:pt x="1371" y="2765"/>
                  </a:lnTo>
                  <a:lnTo>
                    <a:pt x="1357" y="2760"/>
                  </a:lnTo>
                  <a:lnTo>
                    <a:pt x="1346" y="2758"/>
                  </a:lnTo>
                  <a:lnTo>
                    <a:pt x="1346" y="2770"/>
                  </a:lnTo>
                  <a:lnTo>
                    <a:pt x="1343" y="2770"/>
                  </a:lnTo>
                  <a:lnTo>
                    <a:pt x="1339" y="2770"/>
                  </a:lnTo>
                  <a:lnTo>
                    <a:pt x="1337" y="2770"/>
                  </a:lnTo>
                  <a:lnTo>
                    <a:pt x="1337" y="2772"/>
                  </a:lnTo>
                  <a:lnTo>
                    <a:pt x="1334" y="2774"/>
                  </a:lnTo>
                  <a:lnTo>
                    <a:pt x="1325" y="2784"/>
                  </a:lnTo>
                  <a:lnTo>
                    <a:pt x="1318" y="2793"/>
                  </a:lnTo>
                  <a:lnTo>
                    <a:pt x="1310" y="2802"/>
                  </a:lnTo>
                  <a:lnTo>
                    <a:pt x="1299" y="2807"/>
                  </a:lnTo>
                  <a:lnTo>
                    <a:pt x="1285" y="2810"/>
                  </a:lnTo>
                  <a:lnTo>
                    <a:pt x="1266" y="2812"/>
                  </a:lnTo>
                  <a:lnTo>
                    <a:pt x="1262" y="2810"/>
                  </a:lnTo>
                  <a:lnTo>
                    <a:pt x="1261" y="2809"/>
                  </a:lnTo>
                  <a:lnTo>
                    <a:pt x="1259" y="2809"/>
                  </a:lnTo>
                  <a:lnTo>
                    <a:pt x="1257" y="2810"/>
                  </a:lnTo>
                  <a:lnTo>
                    <a:pt x="1254" y="2812"/>
                  </a:lnTo>
                  <a:lnTo>
                    <a:pt x="1241" y="2819"/>
                  </a:lnTo>
                  <a:lnTo>
                    <a:pt x="1229" y="2830"/>
                  </a:lnTo>
                  <a:lnTo>
                    <a:pt x="1217" y="2844"/>
                  </a:lnTo>
                  <a:lnTo>
                    <a:pt x="1212" y="2857"/>
                  </a:lnTo>
                  <a:lnTo>
                    <a:pt x="1201" y="2861"/>
                  </a:lnTo>
                  <a:lnTo>
                    <a:pt x="1191" y="2866"/>
                  </a:lnTo>
                  <a:lnTo>
                    <a:pt x="1180" y="2870"/>
                  </a:lnTo>
                  <a:lnTo>
                    <a:pt x="1166" y="2870"/>
                  </a:lnTo>
                  <a:lnTo>
                    <a:pt x="1142" y="2859"/>
                  </a:lnTo>
                  <a:lnTo>
                    <a:pt x="1121" y="2847"/>
                  </a:lnTo>
                  <a:lnTo>
                    <a:pt x="1100" y="2835"/>
                  </a:lnTo>
                  <a:lnTo>
                    <a:pt x="1074" y="2835"/>
                  </a:lnTo>
                  <a:lnTo>
                    <a:pt x="1058" y="2830"/>
                  </a:lnTo>
                  <a:lnTo>
                    <a:pt x="1046" y="2826"/>
                  </a:lnTo>
                  <a:lnTo>
                    <a:pt x="1036" y="2824"/>
                  </a:lnTo>
                  <a:lnTo>
                    <a:pt x="1025" y="2824"/>
                  </a:lnTo>
                  <a:lnTo>
                    <a:pt x="1008" y="2828"/>
                  </a:lnTo>
                  <a:lnTo>
                    <a:pt x="1008" y="2831"/>
                  </a:lnTo>
                  <a:lnTo>
                    <a:pt x="1008" y="2833"/>
                  </a:lnTo>
                  <a:lnTo>
                    <a:pt x="1006" y="2835"/>
                  </a:lnTo>
                  <a:lnTo>
                    <a:pt x="1006" y="2837"/>
                  </a:lnTo>
                  <a:lnTo>
                    <a:pt x="1004" y="2838"/>
                  </a:lnTo>
                  <a:lnTo>
                    <a:pt x="999" y="2840"/>
                  </a:lnTo>
                  <a:lnTo>
                    <a:pt x="994" y="2842"/>
                  </a:lnTo>
                  <a:lnTo>
                    <a:pt x="990" y="2842"/>
                  </a:lnTo>
                  <a:lnTo>
                    <a:pt x="985" y="2842"/>
                  </a:lnTo>
                  <a:lnTo>
                    <a:pt x="981" y="2842"/>
                  </a:lnTo>
                  <a:lnTo>
                    <a:pt x="971" y="2854"/>
                  </a:lnTo>
                  <a:lnTo>
                    <a:pt x="964" y="2871"/>
                  </a:lnTo>
                  <a:lnTo>
                    <a:pt x="962" y="2892"/>
                  </a:lnTo>
                  <a:lnTo>
                    <a:pt x="971" y="2901"/>
                  </a:lnTo>
                  <a:lnTo>
                    <a:pt x="976" y="2915"/>
                  </a:lnTo>
                  <a:lnTo>
                    <a:pt x="978" y="2931"/>
                  </a:lnTo>
                  <a:lnTo>
                    <a:pt x="967" y="2936"/>
                  </a:lnTo>
                  <a:lnTo>
                    <a:pt x="966" y="2941"/>
                  </a:lnTo>
                  <a:lnTo>
                    <a:pt x="966" y="2948"/>
                  </a:lnTo>
                  <a:lnTo>
                    <a:pt x="966" y="2957"/>
                  </a:lnTo>
                  <a:lnTo>
                    <a:pt x="962" y="2969"/>
                  </a:lnTo>
                  <a:lnTo>
                    <a:pt x="955" y="2973"/>
                  </a:lnTo>
                  <a:lnTo>
                    <a:pt x="943" y="2980"/>
                  </a:lnTo>
                  <a:lnTo>
                    <a:pt x="927" y="2988"/>
                  </a:lnTo>
                  <a:lnTo>
                    <a:pt x="912" y="2995"/>
                  </a:lnTo>
                  <a:lnTo>
                    <a:pt x="896" y="3002"/>
                  </a:lnTo>
                  <a:lnTo>
                    <a:pt x="885" y="3008"/>
                  </a:lnTo>
                  <a:lnTo>
                    <a:pt x="878" y="3011"/>
                  </a:lnTo>
                  <a:lnTo>
                    <a:pt x="861" y="3015"/>
                  </a:lnTo>
                  <a:lnTo>
                    <a:pt x="845" y="3016"/>
                  </a:lnTo>
                  <a:lnTo>
                    <a:pt x="830" y="3018"/>
                  </a:lnTo>
                  <a:lnTo>
                    <a:pt x="814" y="3020"/>
                  </a:lnTo>
                  <a:lnTo>
                    <a:pt x="802" y="3025"/>
                  </a:lnTo>
                  <a:lnTo>
                    <a:pt x="791" y="3032"/>
                  </a:lnTo>
                  <a:lnTo>
                    <a:pt x="784" y="3044"/>
                  </a:lnTo>
                  <a:lnTo>
                    <a:pt x="782" y="3062"/>
                  </a:lnTo>
                  <a:lnTo>
                    <a:pt x="763" y="3062"/>
                  </a:lnTo>
                  <a:lnTo>
                    <a:pt x="751" y="3079"/>
                  </a:lnTo>
                  <a:lnTo>
                    <a:pt x="735" y="3095"/>
                  </a:lnTo>
                  <a:lnTo>
                    <a:pt x="720" y="3109"/>
                  </a:lnTo>
                  <a:lnTo>
                    <a:pt x="704" y="3126"/>
                  </a:lnTo>
                  <a:lnTo>
                    <a:pt x="693" y="3144"/>
                  </a:lnTo>
                  <a:lnTo>
                    <a:pt x="686" y="3165"/>
                  </a:lnTo>
                  <a:lnTo>
                    <a:pt x="692" y="3173"/>
                  </a:lnTo>
                  <a:lnTo>
                    <a:pt x="699" y="3187"/>
                  </a:lnTo>
                  <a:lnTo>
                    <a:pt x="707" y="3203"/>
                  </a:lnTo>
                  <a:lnTo>
                    <a:pt x="713" y="3217"/>
                  </a:lnTo>
                  <a:lnTo>
                    <a:pt x="716" y="3226"/>
                  </a:lnTo>
                  <a:lnTo>
                    <a:pt x="690" y="3241"/>
                  </a:lnTo>
                  <a:lnTo>
                    <a:pt x="665" y="3259"/>
                  </a:lnTo>
                  <a:lnTo>
                    <a:pt x="643" y="3280"/>
                  </a:lnTo>
                  <a:lnTo>
                    <a:pt x="638" y="3292"/>
                  </a:lnTo>
                  <a:lnTo>
                    <a:pt x="634" y="3303"/>
                  </a:lnTo>
                  <a:lnTo>
                    <a:pt x="632" y="3311"/>
                  </a:lnTo>
                  <a:lnTo>
                    <a:pt x="627" y="3318"/>
                  </a:lnTo>
                  <a:lnTo>
                    <a:pt x="618" y="3324"/>
                  </a:lnTo>
                  <a:lnTo>
                    <a:pt x="601" y="3325"/>
                  </a:lnTo>
                  <a:lnTo>
                    <a:pt x="596" y="3324"/>
                  </a:lnTo>
                  <a:lnTo>
                    <a:pt x="589" y="3320"/>
                  </a:lnTo>
                  <a:lnTo>
                    <a:pt x="582" y="3318"/>
                  </a:lnTo>
                  <a:lnTo>
                    <a:pt x="576" y="3330"/>
                  </a:lnTo>
                  <a:lnTo>
                    <a:pt x="571" y="3334"/>
                  </a:lnTo>
                  <a:lnTo>
                    <a:pt x="564" y="3334"/>
                  </a:lnTo>
                  <a:lnTo>
                    <a:pt x="556" y="3334"/>
                  </a:lnTo>
                  <a:lnTo>
                    <a:pt x="547" y="3337"/>
                  </a:lnTo>
                  <a:lnTo>
                    <a:pt x="542" y="3344"/>
                  </a:lnTo>
                  <a:lnTo>
                    <a:pt x="536" y="3353"/>
                  </a:lnTo>
                  <a:lnTo>
                    <a:pt x="535" y="3362"/>
                  </a:lnTo>
                  <a:lnTo>
                    <a:pt x="531" y="3371"/>
                  </a:lnTo>
                  <a:lnTo>
                    <a:pt x="526" y="3378"/>
                  </a:lnTo>
                  <a:lnTo>
                    <a:pt x="515" y="3385"/>
                  </a:lnTo>
                  <a:lnTo>
                    <a:pt x="501" y="3388"/>
                  </a:lnTo>
                  <a:lnTo>
                    <a:pt x="500" y="3386"/>
                  </a:lnTo>
                  <a:lnTo>
                    <a:pt x="496" y="3385"/>
                  </a:lnTo>
                  <a:lnTo>
                    <a:pt x="493" y="3383"/>
                  </a:lnTo>
                  <a:lnTo>
                    <a:pt x="489" y="3379"/>
                  </a:lnTo>
                  <a:lnTo>
                    <a:pt x="484" y="3379"/>
                  </a:lnTo>
                  <a:lnTo>
                    <a:pt x="479" y="3379"/>
                  </a:lnTo>
                  <a:lnTo>
                    <a:pt x="473" y="3383"/>
                  </a:lnTo>
                  <a:lnTo>
                    <a:pt x="468" y="3388"/>
                  </a:lnTo>
                  <a:lnTo>
                    <a:pt x="460" y="3392"/>
                  </a:lnTo>
                  <a:lnTo>
                    <a:pt x="447" y="3392"/>
                  </a:lnTo>
                  <a:lnTo>
                    <a:pt x="435" y="3388"/>
                  </a:lnTo>
                  <a:lnTo>
                    <a:pt x="418" y="3383"/>
                  </a:lnTo>
                  <a:lnTo>
                    <a:pt x="395" y="3378"/>
                  </a:lnTo>
                  <a:lnTo>
                    <a:pt x="372" y="3372"/>
                  </a:lnTo>
                  <a:lnTo>
                    <a:pt x="353" y="3371"/>
                  </a:lnTo>
                  <a:lnTo>
                    <a:pt x="336" y="3372"/>
                  </a:lnTo>
                  <a:lnTo>
                    <a:pt x="332" y="3374"/>
                  </a:lnTo>
                  <a:lnTo>
                    <a:pt x="329" y="3378"/>
                  </a:lnTo>
                  <a:lnTo>
                    <a:pt x="323" y="3381"/>
                  </a:lnTo>
                  <a:lnTo>
                    <a:pt x="320" y="3385"/>
                  </a:lnTo>
                  <a:lnTo>
                    <a:pt x="316" y="3388"/>
                  </a:lnTo>
                  <a:lnTo>
                    <a:pt x="268" y="3392"/>
                  </a:lnTo>
                  <a:lnTo>
                    <a:pt x="264" y="3402"/>
                  </a:lnTo>
                  <a:lnTo>
                    <a:pt x="252" y="3409"/>
                  </a:lnTo>
                  <a:lnTo>
                    <a:pt x="238" y="3414"/>
                  </a:lnTo>
                  <a:lnTo>
                    <a:pt x="226" y="3418"/>
                  </a:lnTo>
                  <a:lnTo>
                    <a:pt x="208" y="3402"/>
                  </a:lnTo>
                  <a:lnTo>
                    <a:pt x="187" y="3392"/>
                  </a:lnTo>
                  <a:lnTo>
                    <a:pt x="182" y="3350"/>
                  </a:lnTo>
                  <a:lnTo>
                    <a:pt x="172" y="3344"/>
                  </a:lnTo>
                  <a:lnTo>
                    <a:pt x="168" y="3334"/>
                  </a:lnTo>
                  <a:lnTo>
                    <a:pt x="172" y="3327"/>
                  </a:lnTo>
                  <a:lnTo>
                    <a:pt x="175" y="3320"/>
                  </a:lnTo>
                  <a:lnTo>
                    <a:pt x="175" y="3315"/>
                  </a:lnTo>
                  <a:lnTo>
                    <a:pt x="168" y="3301"/>
                  </a:lnTo>
                  <a:lnTo>
                    <a:pt x="156" y="3285"/>
                  </a:lnTo>
                  <a:lnTo>
                    <a:pt x="144" y="3276"/>
                  </a:lnTo>
                  <a:lnTo>
                    <a:pt x="121" y="3276"/>
                  </a:lnTo>
                  <a:lnTo>
                    <a:pt x="121" y="3275"/>
                  </a:lnTo>
                  <a:lnTo>
                    <a:pt x="119" y="3273"/>
                  </a:lnTo>
                  <a:lnTo>
                    <a:pt x="117" y="3271"/>
                  </a:lnTo>
                  <a:lnTo>
                    <a:pt x="116" y="3268"/>
                  </a:lnTo>
                  <a:lnTo>
                    <a:pt x="114" y="3266"/>
                  </a:lnTo>
                  <a:lnTo>
                    <a:pt x="114" y="3264"/>
                  </a:lnTo>
                  <a:lnTo>
                    <a:pt x="105" y="3264"/>
                  </a:lnTo>
                  <a:lnTo>
                    <a:pt x="96" y="3269"/>
                  </a:lnTo>
                  <a:lnTo>
                    <a:pt x="84" y="3273"/>
                  </a:lnTo>
                  <a:lnTo>
                    <a:pt x="72" y="3275"/>
                  </a:lnTo>
                  <a:lnTo>
                    <a:pt x="60" y="3273"/>
                  </a:lnTo>
                  <a:lnTo>
                    <a:pt x="49" y="3266"/>
                  </a:lnTo>
                  <a:lnTo>
                    <a:pt x="41" y="3259"/>
                  </a:lnTo>
                  <a:lnTo>
                    <a:pt x="34" y="3254"/>
                  </a:lnTo>
                  <a:lnTo>
                    <a:pt x="21" y="3250"/>
                  </a:lnTo>
                  <a:lnTo>
                    <a:pt x="2" y="3250"/>
                  </a:lnTo>
                  <a:lnTo>
                    <a:pt x="4" y="3234"/>
                  </a:lnTo>
                  <a:lnTo>
                    <a:pt x="9" y="3224"/>
                  </a:lnTo>
                  <a:lnTo>
                    <a:pt x="16" y="3217"/>
                  </a:lnTo>
                  <a:lnTo>
                    <a:pt x="21" y="3207"/>
                  </a:lnTo>
                  <a:lnTo>
                    <a:pt x="25" y="3158"/>
                  </a:lnTo>
                  <a:lnTo>
                    <a:pt x="30" y="3149"/>
                  </a:lnTo>
                  <a:lnTo>
                    <a:pt x="34" y="3142"/>
                  </a:lnTo>
                  <a:lnTo>
                    <a:pt x="39" y="3133"/>
                  </a:lnTo>
                  <a:lnTo>
                    <a:pt x="41" y="3119"/>
                  </a:lnTo>
                  <a:lnTo>
                    <a:pt x="14" y="3119"/>
                  </a:lnTo>
                  <a:lnTo>
                    <a:pt x="11" y="3107"/>
                  </a:lnTo>
                  <a:lnTo>
                    <a:pt x="7" y="3098"/>
                  </a:lnTo>
                  <a:lnTo>
                    <a:pt x="4" y="3091"/>
                  </a:lnTo>
                  <a:lnTo>
                    <a:pt x="0" y="3083"/>
                  </a:lnTo>
                  <a:lnTo>
                    <a:pt x="2" y="3072"/>
                  </a:lnTo>
                  <a:lnTo>
                    <a:pt x="25" y="3023"/>
                  </a:lnTo>
                  <a:lnTo>
                    <a:pt x="30" y="3020"/>
                  </a:lnTo>
                  <a:lnTo>
                    <a:pt x="35" y="3018"/>
                  </a:lnTo>
                  <a:lnTo>
                    <a:pt x="39" y="3016"/>
                  </a:lnTo>
                  <a:lnTo>
                    <a:pt x="44" y="3015"/>
                  </a:lnTo>
                  <a:lnTo>
                    <a:pt x="48" y="3011"/>
                  </a:lnTo>
                  <a:lnTo>
                    <a:pt x="53" y="3008"/>
                  </a:lnTo>
                  <a:lnTo>
                    <a:pt x="56" y="2997"/>
                  </a:lnTo>
                  <a:lnTo>
                    <a:pt x="56" y="2988"/>
                  </a:lnTo>
                  <a:lnTo>
                    <a:pt x="60" y="2976"/>
                  </a:lnTo>
                  <a:lnTo>
                    <a:pt x="72" y="2969"/>
                  </a:lnTo>
                  <a:lnTo>
                    <a:pt x="86" y="2945"/>
                  </a:lnTo>
                  <a:lnTo>
                    <a:pt x="102" y="2919"/>
                  </a:lnTo>
                  <a:lnTo>
                    <a:pt x="114" y="2892"/>
                  </a:lnTo>
                  <a:lnTo>
                    <a:pt x="114" y="2807"/>
                  </a:lnTo>
                  <a:lnTo>
                    <a:pt x="116" y="2800"/>
                  </a:lnTo>
                  <a:lnTo>
                    <a:pt x="119" y="2784"/>
                  </a:lnTo>
                  <a:lnTo>
                    <a:pt x="124" y="2768"/>
                  </a:lnTo>
                  <a:lnTo>
                    <a:pt x="130" y="2754"/>
                  </a:lnTo>
                  <a:lnTo>
                    <a:pt x="133" y="2746"/>
                  </a:lnTo>
                  <a:lnTo>
                    <a:pt x="123" y="2728"/>
                  </a:lnTo>
                  <a:lnTo>
                    <a:pt x="117" y="2711"/>
                  </a:lnTo>
                  <a:lnTo>
                    <a:pt x="117" y="2688"/>
                  </a:lnTo>
                  <a:lnTo>
                    <a:pt x="124" y="2686"/>
                  </a:lnTo>
                  <a:lnTo>
                    <a:pt x="130" y="2683"/>
                  </a:lnTo>
                  <a:lnTo>
                    <a:pt x="135" y="2679"/>
                  </a:lnTo>
                  <a:lnTo>
                    <a:pt x="138" y="2676"/>
                  </a:lnTo>
                  <a:lnTo>
                    <a:pt x="144" y="2672"/>
                  </a:lnTo>
                  <a:lnTo>
                    <a:pt x="182" y="2678"/>
                  </a:lnTo>
                  <a:lnTo>
                    <a:pt x="185" y="2676"/>
                  </a:lnTo>
                  <a:lnTo>
                    <a:pt x="185" y="2671"/>
                  </a:lnTo>
                  <a:lnTo>
                    <a:pt x="187" y="2667"/>
                  </a:lnTo>
                  <a:lnTo>
                    <a:pt x="189" y="2664"/>
                  </a:lnTo>
                  <a:lnTo>
                    <a:pt x="191" y="2662"/>
                  </a:lnTo>
                  <a:lnTo>
                    <a:pt x="213" y="2662"/>
                  </a:lnTo>
                  <a:lnTo>
                    <a:pt x="227" y="2657"/>
                  </a:lnTo>
                  <a:lnTo>
                    <a:pt x="236" y="2653"/>
                  </a:lnTo>
                  <a:lnTo>
                    <a:pt x="243" y="2655"/>
                  </a:lnTo>
                  <a:lnTo>
                    <a:pt x="252" y="2657"/>
                  </a:lnTo>
                  <a:lnTo>
                    <a:pt x="268" y="2662"/>
                  </a:lnTo>
                  <a:lnTo>
                    <a:pt x="268" y="2665"/>
                  </a:lnTo>
                  <a:lnTo>
                    <a:pt x="268" y="2667"/>
                  </a:lnTo>
                  <a:lnTo>
                    <a:pt x="268" y="2669"/>
                  </a:lnTo>
                  <a:lnTo>
                    <a:pt x="268" y="2671"/>
                  </a:lnTo>
                  <a:lnTo>
                    <a:pt x="269" y="2672"/>
                  </a:lnTo>
                  <a:lnTo>
                    <a:pt x="271" y="2674"/>
                  </a:lnTo>
                  <a:lnTo>
                    <a:pt x="274" y="2678"/>
                  </a:lnTo>
                  <a:lnTo>
                    <a:pt x="292" y="2686"/>
                  </a:lnTo>
                  <a:lnTo>
                    <a:pt x="311" y="2692"/>
                  </a:lnTo>
                  <a:lnTo>
                    <a:pt x="334" y="2695"/>
                  </a:lnTo>
                  <a:lnTo>
                    <a:pt x="355" y="2699"/>
                  </a:lnTo>
                  <a:lnTo>
                    <a:pt x="374" y="2704"/>
                  </a:lnTo>
                  <a:lnTo>
                    <a:pt x="402" y="2718"/>
                  </a:lnTo>
                  <a:lnTo>
                    <a:pt x="428" y="2734"/>
                  </a:lnTo>
                  <a:lnTo>
                    <a:pt x="456" y="2746"/>
                  </a:lnTo>
                  <a:lnTo>
                    <a:pt x="517" y="2742"/>
                  </a:lnTo>
                  <a:lnTo>
                    <a:pt x="526" y="2749"/>
                  </a:lnTo>
                  <a:lnTo>
                    <a:pt x="538" y="2758"/>
                  </a:lnTo>
                  <a:lnTo>
                    <a:pt x="547" y="2765"/>
                  </a:lnTo>
                  <a:lnTo>
                    <a:pt x="554" y="2767"/>
                  </a:lnTo>
                  <a:lnTo>
                    <a:pt x="561" y="2767"/>
                  </a:lnTo>
                  <a:lnTo>
                    <a:pt x="566" y="2765"/>
                  </a:lnTo>
                  <a:lnTo>
                    <a:pt x="571" y="2763"/>
                  </a:lnTo>
                  <a:lnTo>
                    <a:pt x="575" y="2761"/>
                  </a:lnTo>
                  <a:lnTo>
                    <a:pt x="582" y="2765"/>
                  </a:lnTo>
                  <a:lnTo>
                    <a:pt x="590" y="2770"/>
                  </a:lnTo>
                  <a:lnTo>
                    <a:pt x="599" y="2777"/>
                  </a:lnTo>
                  <a:lnTo>
                    <a:pt x="604" y="2781"/>
                  </a:lnTo>
                  <a:lnTo>
                    <a:pt x="608" y="2781"/>
                  </a:lnTo>
                  <a:lnTo>
                    <a:pt x="611" y="2781"/>
                  </a:lnTo>
                  <a:lnTo>
                    <a:pt x="613" y="2779"/>
                  </a:lnTo>
                  <a:lnTo>
                    <a:pt x="613" y="2777"/>
                  </a:lnTo>
                  <a:lnTo>
                    <a:pt x="615" y="2775"/>
                  </a:lnTo>
                  <a:lnTo>
                    <a:pt x="615" y="2774"/>
                  </a:lnTo>
                  <a:lnTo>
                    <a:pt x="617" y="2774"/>
                  </a:lnTo>
                  <a:lnTo>
                    <a:pt x="652" y="2781"/>
                  </a:lnTo>
                  <a:lnTo>
                    <a:pt x="653" y="2775"/>
                  </a:lnTo>
                  <a:lnTo>
                    <a:pt x="657" y="2770"/>
                  </a:lnTo>
                  <a:lnTo>
                    <a:pt x="660" y="2767"/>
                  </a:lnTo>
                  <a:lnTo>
                    <a:pt x="664" y="2763"/>
                  </a:lnTo>
                  <a:lnTo>
                    <a:pt x="667" y="2758"/>
                  </a:lnTo>
                  <a:lnTo>
                    <a:pt x="671" y="2754"/>
                  </a:lnTo>
                  <a:lnTo>
                    <a:pt x="671" y="2735"/>
                  </a:lnTo>
                  <a:lnTo>
                    <a:pt x="683" y="2695"/>
                  </a:lnTo>
                  <a:lnTo>
                    <a:pt x="697" y="2653"/>
                  </a:lnTo>
                  <a:lnTo>
                    <a:pt x="693" y="2624"/>
                  </a:lnTo>
                  <a:lnTo>
                    <a:pt x="695" y="2618"/>
                  </a:lnTo>
                  <a:lnTo>
                    <a:pt x="699" y="2611"/>
                  </a:lnTo>
                  <a:lnTo>
                    <a:pt x="702" y="2606"/>
                  </a:lnTo>
                  <a:lnTo>
                    <a:pt x="706" y="2601"/>
                  </a:lnTo>
                  <a:lnTo>
                    <a:pt x="709" y="2596"/>
                  </a:lnTo>
                  <a:lnTo>
                    <a:pt x="709" y="2531"/>
                  </a:lnTo>
                  <a:lnTo>
                    <a:pt x="693" y="2522"/>
                  </a:lnTo>
                  <a:lnTo>
                    <a:pt x="679" y="2512"/>
                  </a:lnTo>
                  <a:lnTo>
                    <a:pt x="667" y="2500"/>
                  </a:lnTo>
                  <a:lnTo>
                    <a:pt x="658" y="2486"/>
                  </a:lnTo>
                  <a:lnTo>
                    <a:pt x="655" y="2472"/>
                  </a:lnTo>
                  <a:lnTo>
                    <a:pt x="655" y="2460"/>
                  </a:lnTo>
                  <a:lnTo>
                    <a:pt x="655" y="2449"/>
                  </a:lnTo>
                  <a:lnTo>
                    <a:pt x="653" y="2440"/>
                  </a:lnTo>
                  <a:lnTo>
                    <a:pt x="648" y="2433"/>
                  </a:lnTo>
                  <a:lnTo>
                    <a:pt x="636" y="2428"/>
                  </a:lnTo>
                  <a:lnTo>
                    <a:pt x="636" y="2409"/>
                  </a:lnTo>
                  <a:lnTo>
                    <a:pt x="627" y="2407"/>
                  </a:lnTo>
                  <a:lnTo>
                    <a:pt x="613" y="2405"/>
                  </a:lnTo>
                  <a:lnTo>
                    <a:pt x="601" y="2402"/>
                  </a:lnTo>
                  <a:lnTo>
                    <a:pt x="594" y="2400"/>
                  </a:lnTo>
                  <a:lnTo>
                    <a:pt x="582" y="2391"/>
                  </a:lnTo>
                  <a:lnTo>
                    <a:pt x="571" y="2379"/>
                  </a:lnTo>
                  <a:lnTo>
                    <a:pt x="559" y="2369"/>
                  </a:lnTo>
                  <a:lnTo>
                    <a:pt x="543" y="2362"/>
                  </a:lnTo>
                  <a:lnTo>
                    <a:pt x="540" y="2364"/>
                  </a:lnTo>
                  <a:lnTo>
                    <a:pt x="536" y="2365"/>
                  </a:lnTo>
                  <a:lnTo>
                    <a:pt x="531" y="2365"/>
                  </a:lnTo>
                  <a:lnTo>
                    <a:pt x="524" y="2367"/>
                  </a:lnTo>
                  <a:lnTo>
                    <a:pt x="519" y="2355"/>
                  </a:lnTo>
                  <a:lnTo>
                    <a:pt x="515" y="2343"/>
                  </a:lnTo>
                  <a:lnTo>
                    <a:pt x="514" y="2327"/>
                  </a:lnTo>
                  <a:lnTo>
                    <a:pt x="528" y="2327"/>
                  </a:lnTo>
                  <a:lnTo>
                    <a:pt x="528" y="2313"/>
                  </a:lnTo>
                  <a:lnTo>
                    <a:pt x="514" y="2313"/>
                  </a:lnTo>
                  <a:lnTo>
                    <a:pt x="514" y="2304"/>
                  </a:lnTo>
                  <a:lnTo>
                    <a:pt x="512" y="2302"/>
                  </a:lnTo>
                  <a:lnTo>
                    <a:pt x="510" y="2299"/>
                  </a:lnTo>
                  <a:lnTo>
                    <a:pt x="510" y="2295"/>
                  </a:lnTo>
                  <a:lnTo>
                    <a:pt x="508" y="2290"/>
                  </a:lnTo>
                  <a:lnTo>
                    <a:pt x="524" y="2285"/>
                  </a:lnTo>
                  <a:lnTo>
                    <a:pt x="543" y="2281"/>
                  </a:lnTo>
                  <a:lnTo>
                    <a:pt x="564" y="2281"/>
                  </a:lnTo>
                  <a:lnTo>
                    <a:pt x="585" y="2281"/>
                  </a:lnTo>
                  <a:lnTo>
                    <a:pt x="594" y="2276"/>
                  </a:lnTo>
                  <a:lnTo>
                    <a:pt x="606" y="2273"/>
                  </a:lnTo>
                  <a:lnTo>
                    <a:pt x="622" y="2273"/>
                  </a:lnTo>
                  <a:lnTo>
                    <a:pt x="636" y="2274"/>
                  </a:lnTo>
                  <a:lnTo>
                    <a:pt x="638" y="2280"/>
                  </a:lnTo>
                  <a:lnTo>
                    <a:pt x="639" y="2287"/>
                  </a:lnTo>
                  <a:lnTo>
                    <a:pt x="643" y="2292"/>
                  </a:lnTo>
                  <a:lnTo>
                    <a:pt x="646" y="2297"/>
                  </a:lnTo>
                  <a:lnTo>
                    <a:pt x="652" y="2301"/>
                  </a:lnTo>
                  <a:lnTo>
                    <a:pt x="664" y="2302"/>
                  </a:lnTo>
                  <a:lnTo>
                    <a:pt x="681" y="2304"/>
                  </a:lnTo>
                  <a:lnTo>
                    <a:pt x="702" y="2308"/>
                  </a:lnTo>
                  <a:lnTo>
                    <a:pt x="716" y="2309"/>
                  </a:lnTo>
                  <a:lnTo>
                    <a:pt x="716" y="2283"/>
                  </a:lnTo>
                  <a:lnTo>
                    <a:pt x="713" y="2261"/>
                  </a:lnTo>
                  <a:lnTo>
                    <a:pt x="707" y="2241"/>
                  </a:lnTo>
                  <a:lnTo>
                    <a:pt x="704" y="2222"/>
                  </a:lnTo>
                  <a:lnTo>
                    <a:pt x="700" y="2201"/>
                  </a:lnTo>
                  <a:lnTo>
                    <a:pt x="704" y="2199"/>
                  </a:lnTo>
                  <a:lnTo>
                    <a:pt x="707" y="2199"/>
                  </a:lnTo>
                  <a:lnTo>
                    <a:pt x="711" y="2198"/>
                  </a:lnTo>
                  <a:lnTo>
                    <a:pt x="716" y="2198"/>
                  </a:lnTo>
                  <a:lnTo>
                    <a:pt x="723" y="2205"/>
                  </a:lnTo>
                  <a:lnTo>
                    <a:pt x="732" y="2210"/>
                  </a:lnTo>
                  <a:lnTo>
                    <a:pt x="741" y="2213"/>
                  </a:lnTo>
                  <a:lnTo>
                    <a:pt x="748" y="2219"/>
                  </a:lnTo>
                  <a:lnTo>
                    <a:pt x="753" y="2226"/>
                  </a:lnTo>
                  <a:lnTo>
                    <a:pt x="754" y="2240"/>
                  </a:lnTo>
                  <a:lnTo>
                    <a:pt x="768" y="2243"/>
                  </a:lnTo>
                  <a:lnTo>
                    <a:pt x="781" y="2247"/>
                  </a:lnTo>
                  <a:lnTo>
                    <a:pt x="791" y="2252"/>
                  </a:lnTo>
                  <a:lnTo>
                    <a:pt x="803" y="2257"/>
                  </a:lnTo>
                  <a:lnTo>
                    <a:pt x="821" y="2259"/>
                  </a:lnTo>
                  <a:lnTo>
                    <a:pt x="831" y="2234"/>
                  </a:lnTo>
                  <a:lnTo>
                    <a:pt x="844" y="2213"/>
                  </a:lnTo>
                  <a:lnTo>
                    <a:pt x="859" y="2213"/>
                  </a:lnTo>
                  <a:lnTo>
                    <a:pt x="875" y="2210"/>
                  </a:lnTo>
                  <a:lnTo>
                    <a:pt x="898" y="2208"/>
                  </a:lnTo>
                  <a:lnTo>
                    <a:pt x="898" y="2205"/>
                  </a:lnTo>
                  <a:lnTo>
                    <a:pt x="899" y="2203"/>
                  </a:lnTo>
                  <a:lnTo>
                    <a:pt x="899" y="2201"/>
                  </a:lnTo>
                  <a:lnTo>
                    <a:pt x="901" y="2199"/>
                  </a:lnTo>
                  <a:lnTo>
                    <a:pt x="903" y="2199"/>
                  </a:lnTo>
                  <a:lnTo>
                    <a:pt x="905" y="2199"/>
                  </a:lnTo>
                  <a:lnTo>
                    <a:pt x="908" y="2198"/>
                  </a:lnTo>
                  <a:lnTo>
                    <a:pt x="908" y="2185"/>
                  </a:lnTo>
                  <a:lnTo>
                    <a:pt x="924" y="2185"/>
                  </a:lnTo>
                  <a:lnTo>
                    <a:pt x="927" y="2128"/>
                  </a:lnTo>
                  <a:lnTo>
                    <a:pt x="940" y="2124"/>
                  </a:lnTo>
                  <a:lnTo>
                    <a:pt x="952" y="2119"/>
                  </a:lnTo>
                  <a:lnTo>
                    <a:pt x="966" y="2117"/>
                  </a:lnTo>
                  <a:lnTo>
                    <a:pt x="980" y="2116"/>
                  </a:lnTo>
                  <a:lnTo>
                    <a:pt x="994" y="2112"/>
                  </a:lnTo>
                  <a:lnTo>
                    <a:pt x="997" y="2110"/>
                  </a:lnTo>
                  <a:lnTo>
                    <a:pt x="1001" y="2105"/>
                  </a:lnTo>
                  <a:lnTo>
                    <a:pt x="1004" y="2102"/>
                  </a:lnTo>
                  <a:lnTo>
                    <a:pt x="1006" y="2096"/>
                  </a:lnTo>
                  <a:lnTo>
                    <a:pt x="1009" y="2093"/>
                  </a:lnTo>
                  <a:lnTo>
                    <a:pt x="1013" y="2089"/>
                  </a:lnTo>
                  <a:lnTo>
                    <a:pt x="1023" y="2086"/>
                  </a:lnTo>
                  <a:lnTo>
                    <a:pt x="1032" y="2086"/>
                  </a:lnTo>
                  <a:lnTo>
                    <a:pt x="1041" y="2086"/>
                  </a:lnTo>
                  <a:lnTo>
                    <a:pt x="1046" y="2084"/>
                  </a:lnTo>
                  <a:lnTo>
                    <a:pt x="1051" y="2077"/>
                  </a:lnTo>
                  <a:lnTo>
                    <a:pt x="1055" y="2063"/>
                  </a:lnTo>
                  <a:lnTo>
                    <a:pt x="1062" y="2063"/>
                  </a:lnTo>
                  <a:lnTo>
                    <a:pt x="1065" y="2062"/>
                  </a:lnTo>
                  <a:lnTo>
                    <a:pt x="1065" y="2060"/>
                  </a:lnTo>
                  <a:lnTo>
                    <a:pt x="1065" y="2058"/>
                  </a:lnTo>
                  <a:lnTo>
                    <a:pt x="1065" y="2058"/>
                  </a:lnTo>
                  <a:lnTo>
                    <a:pt x="1065" y="2056"/>
                  </a:lnTo>
                  <a:lnTo>
                    <a:pt x="1065" y="2055"/>
                  </a:lnTo>
                  <a:lnTo>
                    <a:pt x="1074" y="2055"/>
                  </a:lnTo>
                  <a:lnTo>
                    <a:pt x="1086" y="2056"/>
                  </a:lnTo>
                  <a:lnTo>
                    <a:pt x="1097" y="2058"/>
                  </a:lnTo>
                  <a:lnTo>
                    <a:pt x="1100" y="2058"/>
                  </a:lnTo>
                  <a:lnTo>
                    <a:pt x="1100" y="2051"/>
                  </a:lnTo>
                  <a:lnTo>
                    <a:pt x="1097" y="2049"/>
                  </a:lnTo>
                  <a:lnTo>
                    <a:pt x="1095" y="2046"/>
                  </a:lnTo>
                  <a:lnTo>
                    <a:pt x="1093" y="2042"/>
                  </a:lnTo>
                  <a:lnTo>
                    <a:pt x="1093" y="2039"/>
                  </a:lnTo>
                  <a:lnTo>
                    <a:pt x="1093" y="2035"/>
                  </a:lnTo>
                  <a:lnTo>
                    <a:pt x="1093" y="2028"/>
                  </a:lnTo>
                  <a:lnTo>
                    <a:pt x="1111" y="2013"/>
                  </a:lnTo>
                  <a:lnTo>
                    <a:pt x="1121" y="1993"/>
                  </a:lnTo>
                  <a:lnTo>
                    <a:pt x="1130" y="1973"/>
                  </a:lnTo>
                  <a:lnTo>
                    <a:pt x="1138" y="1948"/>
                  </a:lnTo>
                  <a:lnTo>
                    <a:pt x="1154" y="1946"/>
                  </a:lnTo>
                  <a:lnTo>
                    <a:pt x="1165" y="1941"/>
                  </a:lnTo>
                  <a:lnTo>
                    <a:pt x="1172" y="1936"/>
                  </a:lnTo>
                  <a:lnTo>
                    <a:pt x="1177" y="1929"/>
                  </a:lnTo>
                  <a:lnTo>
                    <a:pt x="1184" y="1922"/>
                  </a:lnTo>
                  <a:lnTo>
                    <a:pt x="1193" y="1917"/>
                  </a:lnTo>
                  <a:lnTo>
                    <a:pt x="1273" y="1910"/>
                  </a:lnTo>
                  <a:lnTo>
                    <a:pt x="1273" y="1890"/>
                  </a:lnTo>
                  <a:lnTo>
                    <a:pt x="1285" y="1887"/>
                  </a:lnTo>
                  <a:lnTo>
                    <a:pt x="1299" y="1880"/>
                  </a:lnTo>
                  <a:lnTo>
                    <a:pt x="1313" y="1880"/>
                  </a:lnTo>
                  <a:lnTo>
                    <a:pt x="1327" y="1885"/>
                  </a:lnTo>
                  <a:lnTo>
                    <a:pt x="1337" y="1892"/>
                  </a:lnTo>
                  <a:lnTo>
                    <a:pt x="1350" y="1897"/>
                  </a:lnTo>
                  <a:lnTo>
                    <a:pt x="1350" y="1894"/>
                  </a:lnTo>
                  <a:lnTo>
                    <a:pt x="1353" y="1889"/>
                  </a:lnTo>
                  <a:lnTo>
                    <a:pt x="1355" y="1885"/>
                  </a:lnTo>
                  <a:lnTo>
                    <a:pt x="1355" y="1884"/>
                  </a:lnTo>
                  <a:lnTo>
                    <a:pt x="1357" y="1880"/>
                  </a:lnTo>
                  <a:lnTo>
                    <a:pt x="1358" y="1878"/>
                  </a:lnTo>
                  <a:lnTo>
                    <a:pt x="1362" y="1877"/>
                  </a:lnTo>
                  <a:lnTo>
                    <a:pt x="1365" y="1875"/>
                  </a:lnTo>
                  <a:lnTo>
                    <a:pt x="1372" y="1875"/>
                  </a:lnTo>
                  <a:lnTo>
                    <a:pt x="1372" y="1868"/>
                  </a:lnTo>
                  <a:lnTo>
                    <a:pt x="1372" y="1863"/>
                  </a:lnTo>
                  <a:lnTo>
                    <a:pt x="1371" y="1857"/>
                  </a:lnTo>
                  <a:lnTo>
                    <a:pt x="1371" y="1852"/>
                  </a:lnTo>
                  <a:lnTo>
                    <a:pt x="1369" y="1847"/>
                  </a:lnTo>
                  <a:lnTo>
                    <a:pt x="1353" y="1847"/>
                  </a:lnTo>
                  <a:lnTo>
                    <a:pt x="1355" y="1840"/>
                  </a:lnTo>
                  <a:lnTo>
                    <a:pt x="1355" y="1835"/>
                  </a:lnTo>
                  <a:lnTo>
                    <a:pt x="1357" y="1829"/>
                  </a:lnTo>
                  <a:lnTo>
                    <a:pt x="1358" y="1824"/>
                  </a:lnTo>
                  <a:lnTo>
                    <a:pt x="1360" y="1826"/>
                  </a:lnTo>
                  <a:lnTo>
                    <a:pt x="1362" y="1826"/>
                  </a:lnTo>
                  <a:lnTo>
                    <a:pt x="1364" y="1826"/>
                  </a:lnTo>
                  <a:lnTo>
                    <a:pt x="1364" y="1826"/>
                  </a:lnTo>
                  <a:lnTo>
                    <a:pt x="1364" y="1826"/>
                  </a:lnTo>
                  <a:lnTo>
                    <a:pt x="1365" y="1826"/>
                  </a:lnTo>
                  <a:lnTo>
                    <a:pt x="1369" y="1824"/>
                  </a:lnTo>
                  <a:lnTo>
                    <a:pt x="1362" y="1814"/>
                  </a:lnTo>
                  <a:lnTo>
                    <a:pt x="1355" y="1801"/>
                  </a:lnTo>
                  <a:lnTo>
                    <a:pt x="1350" y="1791"/>
                  </a:lnTo>
                  <a:lnTo>
                    <a:pt x="1343" y="1786"/>
                  </a:lnTo>
                  <a:lnTo>
                    <a:pt x="1346" y="1747"/>
                  </a:lnTo>
                  <a:lnTo>
                    <a:pt x="1336" y="1742"/>
                  </a:lnTo>
                  <a:lnTo>
                    <a:pt x="1325" y="1735"/>
                  </a:lnTo>
                  <a:lnTo>
                    <a:pt x="1318" y="1726"/>
                  </a:lnTo>
                  <a:lnTo>
                    <a:pt x="1315" y="1712"/>
                  </a:lnTo>
                  <a:lnTo>
                    <a:pt x="1320" y="1698"/>
                  </a:lnTo>
                  <a:lnTo>
                    <a:pt x="1320" y="1679"/>
                  </a:lnTo>
                  <a:lnTo>
                    <a:pt x="1317" y="1657"/>
                  </a:lnTo>
                  <a:lnTo>
                    <a:pt x="1315" y="1632"/>
                  </a:lnTo>
                  <a:lnTo>
                    <a:pt x="1332" y="1634"/>
                  </a:lnTo>
                  <a:lnTo>
                    <a:pt x="1346" y="1637"/>
                  </a:lnTo>
                  <a:lnTo>
                    <a:pt x="1346" y="1630"/>
                  </a:lnTo>
                  <a:lnTo>
                    <a:pt x="1348" y="1627"/>
                  </a:lnTo>
                  <a:lnTo>
                    <a:pt x="1348" y="1623"/>
                  </a:lnTo>
                  <a:lnTo>
                    <a:pt x="1350" y="1622"/>
                  </a:lnTo>
                  <a:lnTo>
                    <a:pt x="1353" y="1620"/>
                  </a:lnTo>
                  <a:lnTo>
                    <a:pt x="1358" y="1618"/>
                  </a:lnTo>
                  <a:lnTo>
                    <a:pt x="1367" y="1613"/>
                  </a:lnTo>
                  <a:lnTo>
                    <a:pt x="1381" y="1609"/>
                  </a:lnTo>
                  <a:lnTo>
                    <a:pt x="1392" y="1609"/>
                  </a:lnTo>
                  <a:lnTo>
                    <a:pt x="1397" y="1609"/>
                  </a:lnTo>
                  <a:lnTo>
                    <a:pt x="1397" y="1608"/>
                  </a:lnTo>
                  <a:lnTo>
                    <a:pt x="1399" y="1608"/>
                  </a:lnTo>
                  <a:lnTo>
                    <a:pt x="1399" y="1606"/>
                  </a:lnTo>
                  <a:lnTo>
                    <a:pt x="1399" y="1604"/>
                  </a:lnTo>
                  <a:lnTo>
                    <a:pt x="1400" y="1602"/>
                  </a:lnTo>
                  <a:lnTo>
                    <a:pt x="1369" y="1602"/>
                  </a:lnTo>
                  <a:lnTo>
                    <a:pt x="1358" y="1609"/>
                  </a:lnTo>
                  <a:lnTo>
                    <a:pt x="1344" y="1615"/>
                  </a:lnTo>
                  <a:lnTo>
                    <a:pt x="1327" y="1618"/>
                  </a:lnTo>
                  <a:lnTo>
                    <a:pt x="1330" y="1587"/>
                  </a:lnTo>
                  <a:lnTo>
                    <a:pt x="1357" y="1583"/>
                  </a:lnTo>
                  <a:lnTo>
                    <a:pt x="1385" y="1583"/>
                  </a:lnTo>
                  <a:lnTo>
                    <a:pt x="1388" y="1566"/>
                  </a:lnTo>
                  <a:lnTo>
                    <a:pt x="1397" y="1550"/>
                  </a:lnTo>
                  <a:lnTo>
                    <a:pt x="1407" y="1541"/>
                  </a:lnTo>
                  <a:lnTo>
                    <a:pt x="1423" y="1533"/>
                  </a:lnTo>
                  <a:lnTo>
                    <a:pt x="1442" y="1529"/>
                  </a:lnTo>
                  <a:lnTo>
                    <a:pt x="1446" y="1548"/>
                  </a:lnTo>
                  <a:lnTo>
                    <a:pt x="1446" y="1571"/>
                  </a:lnTo>
                  <a:lnTo>
                    <a:pt x="1447" y="1583"/>
                  </a:lnTo>
                  <a:lnTo>
                    <a:pt x="1446" y="1597"/>
                  </a:lnTo>
                  <a:lnTo>
                    <a:pt x="1442" y="1613"/>
                  </a:lnTo>
                  <a:lnTo>
                    <a:pt x="1442" y="1629"/>
                  </a:lnTo>
                  <a:lnTo>
                    <a:pt x="1458" y="1630"/>
                  </a:lnTo>
                  <a:lnTo>
                    <a:pt x="1468" y="1636"/>
                  </a:lnTo>
                  <a:lnTo>
                    <a:pt x="1472" y="1646"/>
                  </a:lnTo>
                  <a:lnTo>
                    <a:pt x="1474" y="1664"/>
                  </a:lnTo>
                  <a:lnTo>
                    <a:pt x="1461" y="1667"/>
                  </a:lnTo>
                  <a:lnTo>
                    <a:pt x="1456" y="1669"/>
                  </a:lnTo>
                  <a:lnTo>
                    <a:pt x="1451" y="1671"/>
                  </a:lnTo>
                  <a:lnTo>
                    <a:pt x="1446" y="1671"/>
                  </a:lnTo>
                  <a:lnTo>
                    <a:pt x="1439" y="1671"/>
                  </a:lnTo>
                  <a:lnTo>
                    <a:pt x="1435" y="1690"/>
                  </a:lnTo>
                  <a:lnTo>
                    <a:pt x="1432" y="1705"/>
                  </a:lnTo>
                  <a:lnTo>
                    <a:pt x="1430" y="1712"/>
                  </a:lnTo>
                  <a:lnTo>
                    <a:pt x="1440" y="1718"/>
                  </a:lnTo>
                  <a:lnTo>
                    <a:pt x="1451" y="1719"/>
                  </a:lnTo>
                  <a:lnTo>
                    <a:pt x="1461" y="1721"/>
                  </a:lnTo>
                  <a:lnTo>
                    <a:pt x="1465" y="1735"/>
                  </a:lnTo>
                  <a:lnTo>
                    <a:pt x="1468" y="1751"/>
                  </a:lnTo>
                  <a:lnTo>
                    <a:pt x="1468" y="1772"/>
                  </a:lnTo>
                  <a:lnTo>
                    <a:pt x="1454" y="1774"/>
                  </a:lnTo>
                  <a:lnTo>
                    <a:pt x="1435" y="1775"/>
                  </a:lnTo>
                  <a:lnTo>
                    <a:pt x="1435" y="1789"/>
                  </a:lnTo>
                  <a:lnTo>
                    <a:pt x="1433" y="1800"/>
                  </a:lnTo>
                  <a:lnTo>
                    <a:pt x="1435" y="1810"/>
                  </a:lnTo>
                  <a:lnTo>
                    <a:pt x="1435" y="1824"/>
                  </a:lnTo>
                  <a:lnTo>
                    <a:pt x="1454" y="1828"/>
                  </a:lnTo>
                  <a:lnTo>
                    <a:pt x="1470" y="1829"/>
                  </a:lnTo>
                  <a:lnTo>
                    <a:pt x="1488" y="1829"/>
                  </a:lnTo>
                  <a:lnTo>
                    <a:pt x="1488" y="1856"/>
                  </a:lnTo>
                  <a:lnTo>
                    <a:pt x="1484" y="1856"/>
                  </a:lnTo>
                  <a:lnTo>
                    <a:pt x="1484" y="1859"/>
                  </a:lnTo>
                  <a:lnTo>
                    <a:pt x="1507" y="1863"/>
                  </a:lnTo>
                  <a:lnTo>
                    <a:pt x="1507" y="1852"/>
                  </a:lnTo>
                  <a:lnTo>
                    <a:pt x="1521" y="1849"/>
                  </a:lnTo>
                  <a:lnTo>
                    <a:pt x="1531" y="1845"/>
                  </a:lnTo>
                  <a:lnTo>
                    <a:pt x="1542" y="1840"/>
                  </a:lnTo>
                  <a:lnTo>
                    <a:pt x="1542" y="1829"/>
                  </a:lnTo>
                  <a:lnTo>
                    <a:pt x="1573" y="1829"/>
                  </a:lnTo>
                  <a:lnTo>
                    <a:pt x="1577" y="1821"/>
                  </a:lnTo>
                  <a:lnTo>
                    <a:pt x="1580" y="1815"/>
                  </a:lnTo>
                  <a:lnTo>
                    <a:pt x="1584" y="1808"/>
                  </a:lnTo>
                  <a:lnTo>
                    <a:pt x="1589" y="1801"/>
                  </a:lnTo>
                  <a:lnTo>
                    <a:pt x="1601" y="1807"/>
                  </a:lnTo>
                  <a:lnTo>
                    <a:pt x="1610" y="1812"/>
                  </a:lnTo>
                  <a:lnTo>
                    <a:pt x="1615" y="1822"/>
                  </a:lnTo>
                  <a:lnTo>
                    <a:pt x="1618" y="1836"/>
                  </a:lnTo>
                  <a:lnTo>
                    <a:pt x="1615" y="1838"/>
                  </a:lnTo>
                  <a:lnTo>
                    <a:pt x="1613" y="1838"/>
                  </a:lnTo>
                  <a:lnTo>
                    <a:pt x="1612" y="1838"/>
                  </a:lnTo>
                  <a:lnTo>
                    <a:pt x="1610" y="1840"/>
                  </a:lnTo>
                  <a:lnTo>
                    <a:pt x="1610" y="1842"/>
                  </a:lnTo>
                  <a:lnTo>
                    <a:pt x="1608" y="1843"/>
                  </a:lnTo>
                  <a:lnTo>
                    <a:pt x="1624" y="1845"/>
                  </a:lnTo>
                  <a:lnTo>
                    <a:pt x="1634" y="1849"/>
                  </a:lnTo>
                  <a:lnTo>
                    <a:pt x="1641" y="1854"/>
                  </a:lnTo>
                  <a:lnTo>
                    <a:pt x="1650" y="1859"/>
                  </a:lnTo>
                  <a:lnTo>
                    <a:pt x="1660" y="1863"/>
                  </a:lnTo>
                  <a:lnTo>
                    <a:pt x="1673" y="1852"/>
                  </a:lnTo>
                  <a:lnTo>
                    <a:pt x="1690" y="1842"/>
                  </a:lnTo>
                  <a:lnTo>
                    <a:pt x="1711" y="1835"/>
                  </a:lnTo>
                  <a:lnTo>
                    <a:pt x="1732" y="1831"/>
                  </a:lnTo>
                  <a:lnTo>
                    <a:pt x="1753" y="1829"/>
                  </a:lnTo>
                  <a:lnTo>
                    <a:pt x="1756" y="1810"/>
                  </a:lnTo>
                  <a:lnTo>
                    <a:pt x="1777" y="1796"/>
                  </a:lnTo>
                  <a:lnTo>
                    <a:pt x="1797" y="1784"/>
                  </a:lnTo>
                  <a:lnTo>
                    <a:pt x="1817" y="1775"/>
                  </a:lnTo>
                  <a:lnTo>
                    <a:pt x="1842" y="1768"/>
                  </a:lnTo>
                  <a:lnTo>
                    <a:pt x="1872" y="1763"/>
                  </a:lnTo>
                  <a:lnTo>
                    <a:pt x="1877" y="1777"/>
                  </a:lnTo>
                  <a:lnTo>
                    <a:pt x="1886" y="1789"/>
                  </a:lnTo>
                  <a:lnTo>
                    <a:pt x="1896" y="1798"/>
                  </a:lnTo>
                  <a:lnTo>
                    <a:pt x="1910" y="1801"/>
                  </a:lnTo>
                  <a:lnTo>
                    <a:pt x="1920" y="1794"/>
                  </a:lnTo>
                  <a:lnTo>
                    <a:pt x="1933" y="1791"/>
                  </a:lnTo>
                  <a:lnTo>
                    <a:pt x="1948" y="1789"/>
                  </a:lnTo>
                  <a:lnTo>
                    <a:pt x="1948" y="1777"/>
                  </a:lnTo>
                  <a:lnTo>
                    <a:pt x="1947" y="1767"/>
                  </a:lnTo>
                  <a:lnTo>
                    <a:pt x="1943" y="1756"/>
                  </a:lnTo>
                  <a:lnTo>
                    <a:pt x="1941" y="1740"/>
                  </a:lnTo>
                  <a:lnTo>
                    <a:pt x="1961" y="1739"/>
                  </a:lnTo>
                  <a:lnTo>
                    <a:pt x="1980" y="1739"/>
                  </a:lnTo>
                  <a:lnTo>
                    <a:pt x="2002" y="1740"/>
                  </a:lnTo>
                  <a:lnTo>
                    <a:pt x="2006" y="1728"/>
                  </a:lnTo>
                  <a:lnTo>
                    <a:pt x="2004" y="1719"/>
                  </a:lnTo>
                  <a:lnTo>
                    <a:pt x="2004" y="1711"/>
                  </a:lnTo>
                  <a:lnTo>
                    <a:pt x="2006" y="1700"/>
                  </a:lnTo>
                  <a:lnTo>
                    <a:pt x="2002" y="1690"/>
                  </a:lnTo>
                  <a:lnTo>
                    <a:pt x="1987" y="1657"/>
                  </a:lnTo>
                  <a:lnTo>
                    <a:pt x="1978" y="1623"/>
                  </a:lnTo>
                  <a:lnTo>
                    <a:pt x="1976" y="1594"/>
                  </a:lnTo>
                  <a:lnTo>
                    <a:pt x="1978" y="1561"/>
                  </a:lnTo>
                  <a:lnTo>
                    <a:pt x="1983" y="1526"/>
                  </a:lnTo>
                  <a:lnTo>
                    <a:pt x="1992" y="1487"/>
                  </a:lnTo>
                  <a:lnTo>
                    <a:pt x="2008" y="1484"/>
                  </a:lnTo>
                  <a:lnTo>
                    <a:pt x="2020" y="1477"/>
                  </a:lnTo>
                  <a:lnTo>
                    <a:pt x="2030" y="1468"/>
                  </a:lnTo>
                  <a:lnTo>
                    <a:pt x="2032" y="1468"/>
                  </a:lnTo>
                  <a:lnTo>
                    <a:pt x="2034" y="1470"/>
                  </a:lnTo>
                  <a:lnTo>
                    <a:pt x="2036" y="1470"/>
                  </a:lnTo>
                  <a:lnTo>
                    <a:pt x="2036" y="1470"/>
                  </a:lnTo>
                  <a:lnTo>
                    <a:pt x="2037" y="1472"/>
                  </a:lnTo>
                  <a:lnTo>
                    <a:pt x="2041" y="1477"/>
                  </a:lnTo>
                  <a:lnTo>
                    <a:pt x="2043" y="1482"/>
                  </a:lnTo>
                  <a:lnTo>
                    <a:pt x="2044" y="1487"/>
                  </a:lnTo>
                  <a:lnTo>
                    <a:pt x="2053" y="1487"/>
                  </a:lnTo>
                  <a:lnTo>
                    <a:pt x="2058" y="1487"/>
                  </a:lnTo>
                  <a:lnTo>
                    <a:pt x="2064" y="1489"/>
                  </a:lnTo>
                  <a:lnTo>
                    <a:pt x="2069" y="1491"/>
                  </a:lnTo>
                  <a:lnTo>
                    <a:pt x="2076" y="1503"/>
                  </a:lnTo>
                  <a:lnTo>
                    <a:pt x="2081" y="1513"/>
                  </a:lnTo>
                  <a:lnTo>
                    <a:pt x="2090" y="1522"/>
                  </a:lnTo>
                  <a:lnTo>
                    <a:pt x="2102" y="1529"/>
                  </a:lnTo>
                  <a:lnTo>
                    <a:pt x="2102" y="1526"/>
                  </a:lnTo>
                  <a:lnTo>
                    <a:pt x="2109" y="1520"/>
                  </a:lnTo>
                  <a:lnTo>
                    <a:pt x="2116" y="1513"/>
                  </a:lnTo>
                  <a:lnTo>
                    <a:pt x="2121" y="1506"/>
                  </a:lnTo>
                  <a:lnTo>
                    <a:pt x="2126" y="1498"/>
                  </a:lnTo>
                  <a:lnTo>
                    <a:pt x="2118" y="1486"/>
                  </a:lnTo>
                  <a:lnTo>
                    <a:pt x="2112" y="1468"/>
                  </a:lnTo>
                  <a:lnTo>
                    <a:pt x="2111" y="1447"/>
                  </a:lnTo>
                  <a:lnTo>
                    <a:pt x="2111" y="1426"/>
                  </a:lnTo>
                  <a:lnTo>
                    <a:pt x="2114" y="1405"/>
                  </a:lnTo>
                  <a:lnTo>
                    <a:pt x="2111" y="1405"/>
                  </a:lnTo>
                  <a:lnTo>
                    <a:pt x="2107" y="1410"/>
                  </a:lnTo>
                  <a:lnTo>
                    <a:pt x="2102" y="1412"/>
                  </a:lnTo>
                  <a:lnTo>
                    <a:pt x="2098" y="1414"/>
                  </a:lnTo>
                  <a:lnTo>
                    <a:pt x="2093" y="1416"/>
                  </a:lnTo>
                  <a:lnTo>
                    <a:pt x="2088" y="1417"/>
                  </a:lnTo>
                  <a:lnTo>
                    <a:pt x="2085" y="1412"/>
                  </a:lnTo>
                  <a:lnTo>
                    <a:pt x="2081" y="1409"/>
                  </a:lnTo>
                  <a:lnTo>
                    <a:pt x="2078" y="1407"/>
                  </a:lnTo>
                  <a:lnTo>
                    <a:pt x="2074" y="1405"/>
                  </a:lnTo>
                  <a:lnTo>
                    <a:pt x="2072" y="1404"/>
                  </a:lnTo>
                  <a:lnTo>
                    <a:pt x="2069" y="1398"/>
                  </a:lnTo>
                  <a:lnTo>
                    <a:pt x="2057" y="1379"/>
                  </a:lnTo>
                  <a:lnTo>
                    <a:pt x="2051" y="1353"/>
                  </a:lnTo>
                  <a:lnTo>
                    <a:pt x="2050" y="1325"/>
                  </a:lnTo>
                  <a:lnTo>
                    <a:pt x="2064" y="1314"/>
                  </a:lnTo>
                  <a:lnTo>
                    <a:pt x="2076" y="1304"/>
                  </a:lnTo>
                  <a:lnTo>
                    <a:pt x="2088" y="1295"/>
                  </a:lnTo>
                  <a:lnTo>
                    <a:pt x="2102" y="1295"/>
                  </a:lnTo>
                  <a:lnTo>
                    <a:pt x="2104" y="1294"/>
                  </a:lnTo>
                  <a:lnTo>
                    <a:pt x="2105" y="1290"/>
                  </a:lnTo>
                  <a:lnTo>
                    <a:pt x="2105" y="1287"/>
                  </a:lnTo>
                  <a:lnTo>
                    <a:pt x="2105" y="1283"/>
                  </a:lnTo>
                  <a:lnTo>
                    <a:pt x="2105" y="1281"/>
                  </a:lnTo>
                  <a:lnTo>
                    <a:pt x="2107" y="1280"/>
                  </a:lnTo>
                  <a:lnTo>
                    <a:pt x="2130" y="1283"/>
                  </a:lnTo>
                  <a:lnTo>
                    <a:pt x="2132" y="1281"/>
                  </a:lnTo>
                  <a:lnTo>
                    <a:pt x="2133" y="1278"/>
                  </a:lnTo>
                  <a:lnTo>
                    <a:pt x="2135" y="1274"/>
                  </a:lnTo>
                  <a:lnTo>
                    <a:pt x="2137" y="1269"/>
                  </a:lnTo>
                  <a:lnTo>
                    <a:pt x="2139" y="1266"/>
                  </a:lnTo>
                  <a:lnTo>
                    <a:pt x="2140" y="1264"/>
                  </a:lnTo>
                  <a:lnTo>
                    <a:pt x="2147" y="1262"/>
                  </a:lnTo>
                  <a:lnTo>
                    <a:pt x="2163" y="1262"/>
                  </a:lnTo>
                  <a:lnTo>
                    <a:pt x="2181" y="1262"/>
                  </a:lnTo>
                  <a:lnTo>
                    <a:pt x="2201" y="1262"/>
                  </a:lnTo>
                  <a:lnTo>
                    <a:pt x="2221" y="1264"/>
                  </a:lnTo>
                  <a:lnTo>
                    <a:pt x="2236" y="1264"/>
                  </a:lnTo>
                  <a:lnTo>
                    <a:pt x="2245" y="1264"/>
                  </a:lnTo>
                  <a:lnTo>
                    <a:pt x="2245" y="1257"/>
                  </a:lnTo>
                  <a:lnTo>
                    <a:pt x="2242" y="1252"/>
                  </a:lnTo>
                  <a:lnTo>
                    <a:pt x="2242" y="1246"/>
                  </a:lnTo>
                  <a:lnTo>
                    <a:pt x="2240" y="1241"/>
                  </a:lnTo>
                  <a:lnTo>
                    <a:pt x="2240" y="1236"/>
                  </a:lnTo>
                  <a:lnTo>
                    <a:pt x="2242" y="1234"/>
                  </a:lnTo>
                  <a:lnTo>
                    <a:pt x="2243" y="1232"/>
                  </a:lnTo>
                  <a:lnTo>
                    <a:pt x="2245" y="1231"/>
                  </a:lnTo>
                  <a:lnTo>
                    <a:pt x="2247" y="1231"/>
                  </a:lnTo>
                  <a:lnTo>
                    <a:pt x="2249" y="1231"/>
                  </a:lnTo>
                  <a:lnTo>
                    <a:pt x="2252" y="1229"/>
                  </a:lnTo>
                  <a:lnTo>
                    <a:pt x="2254" y="1225"/>
                  </a:lnTo>
                  <a:lnTo>
                    <a:pt x="2254" y="1224"/>
                  </a:lnTo>
                  <a:lnTo>
                    <a:pt x="2254" y="1222"/>
                  </a:lnTo>
                  <a:lnTo>
                    <a:pt x="2256" y="1220"/>
                  </a:lnTo>
                  <a:lnTo>
                    <a:pt x="2256" y="1218"/>
                  </a:lnTo>
                  <a:lnTo>
                    <a:pt x="2261" y="1215"/>
                  </a:lnTo>
                  <a:lnTo>
                    <a:pt x="2264" y="1212"/>
                  </a:lnTo>
                  <a:lnTo>
                    <a:pt x="2270" y="1208"/>
                  </a:lnTo>
                  <a:lnTo>
                    <a:pt x="2275" y="1205"/>
                  </a:lnTo>
                  <a:lnTo>
                    <a:pt x="2280" y="1201"/>
                  </a:lnTo>
                  <a:lnTo>
                    <a:pt x="2284" y="1199"/>
                  </a:lnTo>
                  <a:lnTo>
                    <a:pt x="2289" y="1196"/>
                  </a:lnTo>
                  <a:lnTo>
                    <a:pt x="2294" y="1196"/>
                  </a:lnTo>
                  <a:lnTo>
                    <a:pt x="2303" y="1194"/>
                  </a:lnTo>
                  <a:lnTo>
                    <a:pt x="2310" y="1194"/>
                  </a:lnTo>
                  <a:lnTo>
                    <a:pt x="2310" y="1191"/>
                  </a:lnTo>
                  <a:lnTo>
                    <a:pt x="2308" y="1189"/>
                  </a:lnTo>
                  <a:lnTo>
                    <a:pt x="2308" y="1187"/>
                  </a:lnTo>
                  <a:lnTo>
                    <a:pt x="2308" y="1187"/>
                  </a:lnTo>
                  <a:lnTo>
                    <a:pt x="2308" y="1185"/>
                  </a:lnTo>
                  <a:lnTo>
                    <a:pt x="2306" y="1185"/>
                  </a:lnTo>
                  <a:lnTo>
                    <a:pt x="2303" y="1184"/>
                  </a:lnTo>
                  <a:lnTo>
                    <a:pt x="2290" y="1189"/>
                  </a:lnTo>
                  <a:lnTo>
                    <a:pt x="2277" y="1187"/>
                  </a:lnTo>
                  <a:lnTo>
                    <a:pt x="2263" y="1185"/>
                  </a:lnTo>
                  <a:lnTo>
                    <a:pt x="2250" y="1180"/>
                  </a:lnTo>
                  <a:lnTo>
                    <a:pt x="2242" y="1175"/>
                  </a:lnTo>
                  <a:lnTo>
                    <a:pt x="2238" y="1170"/>
                  </a:lnTo>
                  <a:lnTo>
                    <a:pt x="2236" y="1164"/>
                  </a:lnTo>
                  <a:lnTo>
                    <a:pt x="2233" y="1161"/>
                  </a:lnTo>
                  <a:lnTo>
                    <a:pt x="2224" y="1170"/>
                  </a:lnTo>
                  <a:lnTo>
                    <a:pt x="2210" y="1177"/>
                  </a:lnTo>
                  <a:lnTo>
                    <a:pt x="2193" y="1184"/>
                  </a:lnTo>
                  <a:lnTo>
                    <a:pt x="2172" y="1191"/>
                  </a:lnTo>
                  <a:lnTo>
                    <a:pt x="2153" y="1199"/>
                  </a:lnTo>
                  <a:lnTo>
                    <a:pt x="2137" y="1210"/>
                  </a:lnTo>
                  <a:lnTo>
                    <a:pt x="2126" y="1222"/>
                  </a:lnTo>
                  <a:lnTo>
                    <a:pt x="2125" y="1225"/>
                  </a:lnTo>
                  <a:lnTo>
                    <a:pt x="2123" y="1227"/>
                  </a:lnTo>
                  <a:lnTo>
                    <a:pt x="2123" y="1232"/>
                  </a:lnTo>
                  <a:lnTo>
                    <a:pt x="2121" y="1238"/>
                  </a:lnTo>
                  <a:lnTo>
                    <a:pt x="2109" y="1239"/>
                  </a:lnTo>
                  <a:lnTo>
                    <a:pt x="2090" y="1246"/>
                  </a:lnTo>
                  <a:lnTo>
                    <a:pt x="2071" y="1253"/>
                  </a:lnTo>
                  <a:lnTo>
                    <a:pt x="2053" y="1262"/>
                  </a:lnTo>
                  <a:lnTo>
                    <a:pt x="2041" y="1267"/>
                  </a:lnTo>
                  <a:lnTo>
                    <a:pt x="2037" y="1280"/>
                  </a:lnTo>
                  <a:lnTo>
                    <a:pt x="2029" y="1280"/>
                  </a:lnTo>
                  <a:lnTo>
                    <a:pt x="2018" y="1278"/>
                  </a:lnTo>
                  <a:lnTo>
                    <a:pt x="2006" y="1274"/>
                  </a:lnTo>
                  <a:lnTo>
                    <a:pt x="1992" y="1269"/>
                  </a:lnTo>
                  <a:lnTo>
                    <a:pt x="1980" y="1267"/>
                  </a:lnTo>
                  <a:lnTo>
                    <a:pt x="1980" y="1257"/>
                  </a:lnTo>
                  <a:lnTo>
                    <a:pt x="1968" y="1248"/>
                  </a:lnTo>
                  <a:lnTo>
                    <a:pt x="1955" y="1239"/>
                  </a:lnTo>
                  <a:lnTo>
                    <a:pt x="1941" y="1234"/>
                  </a:lnTo>
                  <a:lnTo>
                    <a:pt x="1936" y="1236"/>
                  </a:lnTo>
                  <a:lnTo>
                    <a:pt x="1931" y="1236"/>
                  </a:lnTo>
                  <a:lnTo>
                    <a:pt x="1926" y="1238"/>
                  </a:lnTo>
                  <a:lnTo>
                    <a:pt x="1919" y="1238"/>
                  </a:lnTo>
                  <a:lnTo>
                    <a:pt x="1919" y="1205"/>
                  </a:lnTo>
                  <a:lnTo>
                    <a:pt x="1917" y="1178"/>
                  </a:lnTo>
                  <a:lnTo>
                    <a:pt x="1913" y="1154"/>
                  </a:lnTo>
                  <a:lnTo>
                    <a:pt x="1908" y="1129"/>
                  </a:lnTo>
                  <a:lnTo>
                    <a:pt x="1900" y="1103"/>
                  </a:lnTo>
                  <a:lnTo>
                    <a:pt x="1900" y="1075"/>
                  </a:lnTo>
                  <a:lnTo>
                    <a:pt x="1884" y="1068"/>
                  </a:lnTo>
                  <a:lnTo>
                    <a:pt x="1887" y="976"/>
                  </a:lnTo>
                  <a:lnTo>
                    <a:pt x="1894" y="976"/>
                  </a:lnTo>
                  <a:lnTo>
                    <a:pt x="1900" y="974"/>
                  </a:lnTo>
                  <a:lnTo>
                    <a:pt x="1901" y="972"/>
                  </a:lnTo>
                  <a:lnTo>
                    <a:pt x="1905" y="971"/>
                  </a:lnTo>
                  <a:lnTo>
                    <a:pt x="1908" y="971"/>
                  </a:lnTo>
                  <a:lnTo>
                    <a:pt x="1915" y="969"/>
                  </a:lnTo>
                  <a:lnTo>
                    <a:pt x="1917" y="955"/>
                  </a:lnTo>
                  <a:lnTo>
                    <a:pt x="1920" y="944"/>
                  </a:lnTo>
                  <a:lnTo>
                    <a:pt x="1922" y="930"/>
                  </a:lnTo>
                  <a:lnTo>
                    <a:pt x="1934" y="930"/>
                  </a:lnTo>
                  <a:lnTo>
                    <a:pt x="1934" y="922"/>
                  </a:lnTo>
                  <a:lnTo>
                    <a:pt x="1936" y="915"/>
                  </a:lnTo>
                  <a:lnTo>
                    <a:pt x="1938" y="908"/>
                  </a:lnTo>
                  <a:lnTo>
                    <a:pt x="1941" y="903"/>
                  </a:lnTo>
                  <a:lnTo>
                    <a:pt x="1941" y="899"/>
                  </a:lnTo>
                  <a:lnTo>
                    <a:pt x="1954" y="899"/>
                  </a:lnTo>
                  <a:lnTo>
                    <a:pt x="1961" y="876"/>
                  </a:lnTo>
                  <a:lnTo>
                    <a:pt x="1971" y="857"/>
                  </a:lnTo>
                  <a:lnTo>
                    <a:pt x="1980" y="838"/>
                  </a:lnTo>
                  <a:lnTo>
                    <a:pt x="1982" y="826"/>
                  </a:lnTo>
                  <a:lnTo>
                    <a:pt x="1982" y="814"/>
                  </a:lnTo>
                  <a:lnTo>
                    <a:pt x="1983" y="803"/>
                  </a:lnTo>
                  <a:lnTo>
                    <a:pt x="1989" y="801"/>
                  </a:lnTo>
                  <a:lnTo>
                    <a:pt x="1994" y="800"/>
                  </a:lnTo>
                  <a:lnTo>
                    <a:pt x="1997" y="798"/>
                  </a:lnTo>
                  <a:lnTo>
                    <a:pt x="2001" y="796"/>
                  </a:lnTo>
                  <a:lnTo>
                    <a:pt x="2004" y="793"/>
                  </a:lnTo>
                  <a:lnTo>
                    <a:pt x="2006" y="787"/>
                  </a:lnTo>
                  <a:lnTo>
                    <a:pt x="2004" y="784"/>
                  </a:lnTo>
                  <a:lnTo>
                    <a:pt x="2002" y="780"/>
                  </a:lnTo>
                  <a:lnTo>
                    <a:pt x="2002" y="779"/>
                  </a:lnTo>
                  <a:lnTo>
                    <a:pt x="2002" y="775"/>
                  </a:lnTo>
                  <a:lnTo>
                    <a:pt x="2002" y="770"/>
                  </a:lnTo>
                  <a:lnTo>
                    <a:pt x="2001" y="766"/>
                  </a:lnTo>
                  <a:lnTo>
                    <a:pt x="1999" y="761"/>
                  </a:lnTo>
                  <a:lnTo>
                    <a:pt x="1990" y="752"/>
                  </a:lnTo>
                  <a:lnTo>
                    <a:pt x="1980" y="745"/>
                  </a:lnTo>
                  <a:lnTo>
                    <a:pt x="1966" y="738"/>
                  </a:lnTo>
                  <a:lnTo>
                    <a:pt x="1954" y="735"/>
                  </a:lnTo>
                  <a:lnTo>
                    <a:pt x="1943" y="740"/>
                  </a:lnTo>
                  <a:lnTo>
                    <a:pt x="1931" y="742"/>
                  </a:lnTo>
                  <a:lnTo>
                    <a:pt x="1915" y="744"/>
                  </a:lnTo>
                  <a:lnTo>
                    <a:pt x="1903" y="745"/>
                  </a:lnTo>
                  <a:lnTo>
                    <a:pt x="1893" y="761"/>
                  </a:lnTo>
                  <a:lnTo>
                    <a:pt x="1882" y="775"/>
                  </a:lnTo>
                  <a:lnTo>
                    <a:pt x="1872" y="791"/>
                  </a:lnTo>
                  <a:lnTo>
                    <a:pt x="1863" y="808"/>
                  </a:lnTo>
                  <a:lnTo>
                    <a:pt x="1858" y="826"/>
                  </a:lnTo>
                  <a:lnTo>
                    <a:pt x="1858" y="845"/>
                  </a:lnTo>
                  <a:lnTo>
                    <a:pt x="1863" y="847"/>
                  </a:lnTo>
                  <a:lnTo>
                    <a:pt x="1866" y="847"/>
                  </a:lnTo>
                  <a:lnTo>
                    <a:pt x="1870" y="848"/>
                  </a:lnTo>
                  <a:lnTo>
                    <a:pt x="1870" y="850"/>
                  </a:lnTo>
                  <a:lnTo>
                    <a:pt x="1872" y="854"/>
                  </a:lnTo>
                  <a:lnTo>
                    <a:pt x="1872" y="859"/>
                  </a:lnTo>
                  <a:lnTo>
                    <a:pt x="1872" y="864"/>
                  </a:lnTo>
                  <a:lnTo>
                    <a:pt x="1872" y="871"/>
                  </a:lnTo>
                  <a:lnTo>
                    <a:pt x="1868" y="883"/>
                  </a:lnTo>
                  <a:lnTo>
                    <a:pt x="1863" y="897"/>
                  </a:lnTo>
                  <a:lnTo>
                    <a:pt x="1858" y="913"/>
                  </a:lnTo>
                  <a:lnTo>
                    <a:pt x="1851" y="929"/>
                  </a:lnTo>
                  <a:lnTo>
                    <a:pt x="1845" y="943"/>
                  </a:lnTo>
                  <a:lnTo>
                    <a:pt x="1842" y="953"/>
                  </a:lnTo>
                  <a:lnTo>
                    <a:pt x="1830" y="953"/>
                  </a:lnTo>
                  <a:lnTo>
                    <a:pt x="1823" y="969"/>
                  </a:lnTo>
                  <a:lnTo>
                    <a:pt x="1814" y="976"/>
                  </a:lnTo>
                  <a:lnTo>
                    <a:pt x="1807" y="981"/>
                  </a:lnTo>
                  <a:lnTo>
                    <a:pt x="1800" y="986"/>
                  </a:lnTo>
                  <a:lnTo>
                    <a:pt x="1795" y="999"/>
                  </a:lnTo>
                  <a:lnTo>
                    <a:pt x="1800" y="999"/>
                  </a:lnTo>
                  <a:lnTo>
                    <a:pt x="1800" y="1004"/>
                  </a:lnTo>
                  <a:lnTo>
                    <a:pt x="1791" y="1004"/>
                  </a:lnTo>
                  <a:lnTo>
                    <a:pt x="1786" y="1004"/>
                  </a:lnTo>
                  <a:lnTo>
                    <a:pt x="1781" y="1006"/>
                  </a:lnTo>
                  <a:lnTo>
                    <a:pt x="1776" y="1007"/>
                  </a:lnTo>
                  <a:lnTo>
                    <a:pt x="1772" y="1025"/>
                  </a:lnTo>
                  <a:lnTo>
                    <a:pt x="1765" y="1040"/>
                  </a:lnTo>
                  <a:lnTo>
                    <a:pt x="1756" y="1054"/>
                  </a:lnTo>
                  <a:lnTo>
                    <a:pt x="1748" y="1067"/>
                  </a:lnTo>
                  <a:lnTo>
                    <a:pt x="1737" y="1081"/>
                  </a:lnTo>
                  <a:lnTo>
                    <a:pt x="1742" y="1100"/>
                  </a:lnTo>
                  <a:lnTo>
                    <a:pt x="1742" y="1119"/>
                  </a:lnTo>
                  <a:lnTo>
                    <a:pt x="1739" y="1138"/>
                  </a:lnTo>
                  <a:lnTo>
                    <a:pt x="1734" y="1152"/>
                  </a:lnTo>
                  <a:lnTo>
                    <a:pt x="1732" y="1170"/>
                  </a:lnTo>
                  <a:lnTo>
                    <a:pt x="1735" y="1187"/>
                  </a:lnTo>
                  <a:lnTo>
                    <a:pt x="1741" y="1206"/>
                  </a:lnTo>
                  <a:lnTo>
                    <a:pt x="1746" y="1222"/>
                  </a:lnTo>
                  <a:lnTo>
                    <a:pt x="1749" y="1238"/>
                  </a:lnTo>
                  <a:lnTo>
                    <a:pt x="1770" y="1241"/>
                  </a:lnTo>
                  <a:lnTo>
                    <a:pt x="1786" y="1248"/>
                  </a:lnTo>
                  <a:lnTo>
                    <a:pt x="1800" y="1255"/>
                  </a:lnTo>
                  <a:lnTo>
                    <a:pt x="1814" y="1264"/>
                  </a:lnTo>
                  <a:lnTo>
                    <a:pt x="1814" y="1267"/>
                  </a:lnTo>
                  <a:lnTo>
                    <a:pt x="1814" y="1271"/>
                  </a:lnTo>
                  <a:lnTo>
                    <a:pt x="1814" y="1273"/>
                  </a:lnTo>
                  <a:lnTo>
                    <a:pt x="1814" y="1274"/>
                  </a:lnTo>
                  <a:lnTo>
                    <a:pt x="1814" y="1278"/>
                  </a:lnTo>
                  <a:lnTo>
                    <a:pt x="1814" y="1283"/>
                  </a:lnTo>
                  <a:lnTo>
                    <a:pt x="1830" y="1287"/>
                  </a:lnTo>
                  <a:lnTo>
                    <a:pt x="1838" y="1292"/>
                  </a:lnTo>
                  <a:lnTo>
                    <a:pt x="1844" y="1302"/>
                  </a:lnTo>
                  <a:lnTo>
                    <a:pt x="1845" y="1318"/>
                  </a:lnTo>
                  <a:lnTo>
                    <a:pt x="1842" y="1318"/>
                  </a:lnTo>
                  <a:lnTo>
                    <a:pt x="1838" y="1320"/>
                  </a:lnTo>
                  <a:lnTo>
                    <a:pt x="1837" y="1320"/>
                  </a:lnTo>
                  <a:lnTo>
                    <a:pt x="1837" y="1320"/>
                  </a:lnTo>
                  <a:lnTo>
                    <a:pt x="1833" y="1321"/>
                  </a:lnTo>
                  <a:lnTo>
                    <a:pt x="1828" y="1334"/>
                  </a:lnTo>
                  <a:lnTo>
                    <a:pt x="1826" y="1344"/>
                  </a:lnTo>
                  <a:lnTo>
                    <a:pt x="1826" y="1355"/>
                  </a:lnTo>
                  <a:lnTo>
                    <a:pt x="1828" y="1363"/>
                  </a:lnTo>
                  <a:lnTo>
                    <a:pt x="1826" y="1374"/>
                  </a:lnTo>
                  <a:lnTo>
                    <a:pt x="1819" y="1386"/>
                  </a:lnTo>
                  <a:lnTo>
                    <a:pt x="1819" y="1391"/>
                  </a:lnTo>
                  <a:lnTo>
                    <a:pt x="1809" y="1393"/>
                  </a:lnTo>
                  <a:lnTo>
                    <a:pt x="1802" y="1395"/>
                  </a:lnTo>
                  <a:lnTo>
                    <a:pt x="1795" y="1397"/>
                  </a:lnTo>
                  <a:lnTo>
                    <a:pt x="1784" y="1398"/>
                  </a:lnTo>
                  <a:lnTo>
                    <a:pt x="1784" y="1417"/>
                  </a:lnTo>
                  <a:lnTo>
                    <a:pt x="1776" y="1421"/>
                  </a:lnTo>
                  <a:lnTo>
                    <a:pt x="1770" y="1424"/>
                  </a:lnTo>
                  <a:lnTo>
                    <a:pt x="1763" y="1426"/>
                  </a:lnTo>
                  <a:lnTo>
                    <a:pt x="1753" y="1430"/>
                  </a:lnTo>
                  <a:lnTo>
                    <a:pt x="1751" y="1466"/>
                  </a:lnTo>
                  <a:lnTo>
                    <a:pt x="1751" y="1505"/>
                  </a:lnTo>
                  <a:lnTo>
                    <a:pt x="1751" y="1543"/>
                  </a:lnTo>
                  <a:lnTo>
                    <a:pt x="1753" y="1575"/>
                  </a:lnTo>
                  <a:lnTo>
                    <a:pt x="1756" y="1575"/>
                  </a:lnTo>
                  <a:lnTo>
                    <a:pt x="1760" y="1571"/>
                  </a:lnTo>
                  <a:lnTo>
                    <a:pt x="1762" y="1569"/>
                  </a:lnTo>
                  <a:lnTo>
                    <a:pt x="1765" y="1568"/>
                  </a:lnTo>
                  <a:lnTo>
                    <a:pt x="1769" y="1568"/>
                  </a:lnTo>
                  <a:lnTo>
                    <a:pt x="1774" y="1568"/>
                  </a:lnTo>
                  <a:lnTo>
                    <a:pt x="1781" y="1568"/>
                  </a:lnTo>
                  <a:lnTo>
                    <a:pt x="1776" y="1594"/>
                  </a:lnTo>
                  <a:lnTo>
                    <a:pt x="1767" y="1618"/>
                  </a:lnTo>
                  <a:lnTo>
                    <a:pt x="1762" y="1641"/>
                  </a:lnTo>
                  <a:lnTo>
                    <a:pt x="1746" y="1641"/>
                  </a:lnTo>
                  <a:lnTo>
                    <a:pt x="1744" y="1634"/>
                  </a:lnTo>
                  <a:lnTo>
                    <a:pt x="1744" y="1629"/>
                  </a:lnTo>
                  <a:lnTo>
                    <a:pt x="1742" y="1625"/>
                  </a:lnTo>
                  <a:lnTo>
                    <a:pt x="1742" y="1622"/>
                  </a:lnTo>
                  <a:lnTo>
                    <a:pt x="1737" y="1622"/>
                  </a:lnTo>
                  <a:lnTo>
                    <a:pt x="1737" y="1636"/>
                  </a:lnTo>
                  <a:lnTo>
                    <a:pt x="1735" y="1650"/>
                  </a:lnTo>
                  <a:lnTo>
                    <a:pt x="1730" y="1660"/>
                  </a:lnTo>
                  <a:lnTo>
                    <a:pt x="1718" y="1664"/>
                  </a:lnTo>
                  <a:lnTo>
                    <a:pt x="1702" y="1665"/>
                  </a:lnTo>
                  <a:lnTo>
                    <a:pt x="1685" y="1664"/>
                  </a:lnTo>
                  <a:lnTo>
                    <a:pt x="1669" y="1664"/>
                  </a:lnTo>
                  <a:lnTo>
                    <a:pt x="1669" y="1679"/>
                  </a:lnTo>
                  <a:lnTo>
                    <a:pt x="1664" y="1681"/>
                  </a:lnTo>
                  <a:lnTo>
                    <a:pt x="1659" y="1681"/>
                  </a:lnTo>
                  <a:lnTo>
                    <a:pt x="1653" y="1683"/>
                  </a:lnTo>
                  <a:lnTo>
                    <a:pt x="1646" y="1683"/>
                  </a:lnTo>
                  <a:lnTo>
                    <a:pt x="1648" y="1697"/>
                  </a:lnTo>
                  <a:lnTo>
                    <a:pt x="1652" y="1707"/>
                  </a:lnTo>
                  <a:lnTo>
                    <a:pt x="1655" y="1716"/>
                  </a:lnTo>
                  <a:lnTo>
                    <a:pt x="1657" y="1728"/>
                  </a:lnTo>
                  <a:lnTo>
                    <a:pt x="1645" y="1733"/>
                  </a:lnTo>
                  <a:lnTo>
                    <a:pt x="1636" y="1737"/>
                  </a:lnTo>
                  <a:lnTo>
                    <a:pt x="1627" y="1735"/>
                  </a:lnTo>
                  <a:lnTo>
                    <a:pt x="1615" y="1732"/>
                  </a:lnTo>
                  <a:lnTo>
                    <a:pt x="1612" y="1740"/>
                  </a:lnTo>
                  <a:lnTo>
                    <a:pt x="1603" y="1744"/>
                  </a:lnTo>
                  <a:lnTo>
                    <a:pt x="1591" y="1746"/>
                  </a:lnTo>
                  <a:lnTo>
                    <a:pt x="1573" y="1744"/>
                  </a:lnTo>
                  <a:lnTo>
                    <a:pt x="1570" y="1728"/>
                  </a:lnTo>
                  <a:lnTo>
                    <a:pt x="1568" y="1712"/>
                  </a:lnTo>
                  <a:lnTo>
                    <a:pt x="1564" y="1698"/>
                  </a:lnTo>
                  <a:lnTo>
                    <a:pt x="1561" y="1698"/>
                  </a:lnTo>
                  <a:lnTo>
                    <a:pt x="1561" y="1725"/>
                  </a:lnTo>
                  <a:lnTo>
                    <a:pt x="1556" y="1725"/>
                  </a:lnTo>
                  <a:lnTo>
                    <a:pt x="1552" y="1726"/>
                  </a:lnTo>
                  <a:lnTo>
                    <a:pt x="1549" y="1726"/>
                  </a:lnTo>
                  <a:lnTo>
                    <a:pt x="1545" y="1728"/>
                  </a:lnTo>
                  <a:lnTo>
                    <a:pt x="1550" y="1730"/>
                  </a:lnTo>
                  <a:lnTo>
                    <a:pt x="1552" y="1730"/>
                  </a:lnTo>
                  <a:lnTo>
                    <a:pt x="1554" y="1730"/>
                  </a:lnTo>
                  <a:lnTo>
                    <a:pt x="1554" y="1730"/>
                  </a:lnTo>
                  <a:lnTo>
                    <a:pt x="1556" y="1732"/>
                  </a:lnTo>
                  <a:lnTo>
                    <a:pt x="1556" y="1733"/>
                  </a:lnTo>
                  <a:lnTo>
                    <a:pt x="1557" y="1737"/>
                  </a:lnTo>
                  <a:lnTo>
                    <a:pt x="1550" y="1747"/>
                  </a:lnTo>
                  <a:lnTo>
                    <a:pt x="1545" y="1761"/>
                  </a:lnTo>
                  <a:lnTo>
                    <a:pt x="1542" y="1779"/>
                  </a:lnTo>
                  <a:lnTo>
                    <a:pt x="1529" y="1777"/>
                  </a:lnTo>
                  <a:lnTo>
                    <a:pt x="1522" y="1774"/>
                  </a:lnTo>
                  <a:lnTo>
                    <a:pt x="1521" y="1770"/>
                  </a:lnTo>
                  <a:lnTo>
                    <a:pt x="1517" y="1765"/>
                  </a:lnTo>
                  <a:lnTo>
                    <a:pt x="1512" y="1760"/>
                  </a:lnTo>
                  <a:lnTo>
                    <a:pt x="1502" y="1756"/>
                  </a:lnTo>
                  <a:lnTo>
                    <a:pt x="1495" y="1756"/>
                  </a:lnTo>
                  <a:lnTo>
                    <a:pt x="1489" y="1756"/>
                  </a:lnTo>
                  <a:lnTo>
                    <a:pt x="1486" y="1756"/>
                  </a:lnTo>
                  <a:lnTo>
                    <a:pt x="1482" y="1751"/>
                  </a:lnTo>
                  <a:lnTo>
                    <a:pt x="1481" y="1740"/>
                  </a:lnTo>
                  <a:lnTo>
                    <a:pt x="1477" y="1732"/>
                  </a:lnTo>
                  <a:lnTo>
                    <a:pt x="1477" y="1721"/>
                  </a:lnTo>
                  <a:lnTo>
                    <a:pt x="1479" y="1711"/>
                  </a:lnTo>
                  <a:lnTo>
                    <a:pt x="1481" y="1705"/>
                  </a:lnTo>
                  <a:lnTo>
                    <a:pt x="1486" y="1697"/>
                  </a:lnTo>
                  <a:lnTo>
                    <a:pt x="1493" y="1690"/>
                  </a:lnTo>
                  <a:lnTo>
                    <a:pt x="1500" y="1683"/>
                  </a:lnTo>
                  <a:lnTo>
                    <a:pt x="1505" y="1685"/>
                  </a:lnTo>
                  <a:lnTo>
                    <a:pt x="1507" y="1686"/>
                  </a:lnTo>
                  <a:lnTo>
                    <a:pt x="1510" y="1686"/>
                  </a:lnTo>
                  <a:lnTo>
                    <a:pt x="1512" y="1688"/>
                  </a:lnTo>
                  <a:lnTo>
                    <a:pt x="1516" y="1690"/>
                  </a:lnTo>
                  <a:lnTo>
                    <a:pt x="1516" y="1671"/>
                  </a:lnTo>
                  <a:lnTo>
                    <a:pt x="1545" y="1667"/>
                  </a:lnTo>
                  <a:lnTo>
                    <a:pt x="1549" y="1664"/>
                  </a:lnTo>
                  <a:lnTo>
                    <a:pt x="1550" y="1662"/>
                  </a:lnTo>
                  <a:lnTo>
                    <a:pt x="1554" y="1658"/>
                  </a:lnTo>
                  <a:lnTo>
                    <a:pt x="1556" y="1657"/>
                  </a:lnTo>
                  <a:lnTo>
                    <a:pt x="1557" y="1651"/>
                  </a:lnTo>
                  <a:lnTo>
                    <a:pt x="1550" y="1651"/>
                  </a:lnTo>
                  <a:lnTo>
                    <a:pt x="1554" y="1629"/>
                  </a:lnTo>
                  <a:lnTo>
                    <a:pt x="1552" y="1627"/>
                  </a:lnTo>
                  <a:lnTo>
                    <a:pt x="1550" y="1625"/>
                  </a:lnTo>
                  <a:lnTo>
                    <a:pt x="1550" y="1625"/>
                  </a:lnTo>
                  <a:lnTo>
                    <a:pt x="1549" y="1625"/>
                  </a:lnTo>
                  <a:lnTo>
                    <a:pt x="1547" y="1623"/>
                  </a:lnTo>
                  <a:lnTo>
                    <a:pt x="1545" y="1622"/>
                  </a:lnTo>
                  <a:lnTo>
                    <a:pt x="1543" y="1620"/>
                  </a:lnTo>
                  <a:lnTo>
                    <a:pt x="1543" y="1616"/>
                  </a:lnTo>
                  <a:lnTo>
                    <a:pt x="1542" y="1609"/>
                  </a:lnTo>
                  <a:lnTo>
                    <a:pt x="1531" y="1609"/>
                  </a:lnTo>
                  <a:lnTo>
                    <a:pt x="1526" y="1587"/>
                  </a:lnTo>
                  <a:lnTo>
                    <a:pt x="1517" y="1564"/>
                  </a:lnTo>
                  <a:lnTo>
                    <a:pt x="1507" y="1545"/>
                  </a:lnTo>
                  <a:lnTo>
                    <a:pt x="1496" y="1522"/>
                  </a:lnTo>
                  <a:lnTo>
                    <a:pt x="1489" y="1500"/>
                  </a:lnTo>
                  <a:lnTo>
                    <a:pt x="1484" y="1472"/>
                  </a:lnTo>
                  <a:lnTo>
                    <a:pt x="1468" y="1472"/>
                  </a:lnTo>
                  <a:lnTo>
                    <a:pt x="1468" y="1454"/>
                  </a:lnTo>
                  <a:lnTo>
                    <a:pt x="1467" y="1442"/>
                  </a:lnTo>
                  <a:lnTo>
                    <a:pt x="1463" y="1428"/>
                  </a:lnTo>
                  <a:lnTo>
                    <a:pt x="1461" y="1414"/>
                  </a:lnTo>
                  <a:lnTo>
                    <a:pt x="1449" y="1414"/>
                  </a:lnTo>
                  <a:lnTo>
                    <a:pt x="1449" y="1410"/>
                  </a:lnTo>
                  <a:lnTo>
                    <a:pt x="1449" y="1407"/>
                  </a:lnTo>
                  <a:lnTo>
                    <a:pt x="1447" y="1405"/>
                  </a:lnTo>
                  <a:lnTo>
                    <a:pt x="1447" y="1404"/>
                  </a:lnTo>
                  <a:lnTo>
                    <a:pt x="1446" y="1402"/>
                  </a:lnTo>
                  <a:lnTo>
                    <a:pt x="1435" y="1414"/>
                  </a:lnTo>
                  <a:lnTo>
                    <a:pt x="1425" y="1423"/>
                  </a:lnTo>
                  <a:lnTo>
                    <a:pt x="1409" y="1428"/>
                  </a:lnTo>
                  <a:lnTo>
                    <a:pt x="1388" y="1430"/>
                  </a:lnTo>
                  <a:lnTo>
                    <a:pt x="1385" y="1442"/>
                  </a:lnTo>
                  <a:lnTo>
                    <a:pt x="1378" y="1458"/>
                  </a:lnTo>
                  <a:lnTo>
                    <a:pt x="1371" y="1470"/>
                  </a:lnTo>
                  <a:lnTo>
                    <a:pt x="1362" y="1479"/>
                  </a:lnTo>
                  <a:lnTo>
                    <a:pt x="1337" y="1494"/>
                  </a:lnTo>
                  <a:lnTo>
                    <a:pt x="1315" y="1503"/>
                  </a:lnTo>
                  <a:lnTo>
                    <a:pt x="1292" y="1505"/>
                  </a:lnTo>
                  <a:lnTo>
                    <a:pt x="1266" y="1505"/>
                  </a:lnTo>
                  <a:lnTo>
                    <a:pt x="1234" y="1503"/>
                  </a:lnTo>
                  <a:lnTo>
                    <a:pt x="1234" y="1484"/>
                  </a:lnTo>
                  <a:lnTo>
                    <a:pt x="1224" y="1484"/>
                  </a:lnTo>
                  <a:lnTo>
                    <a:pt x="1212" y="1468"/>
                  </a:lnTo>
                  <a:lnTo>
                    <a:pt x="1203" y="1456"/>
                  </a:lnTo>
                  <a:lnTo>
                    <a:pt x="1196" y="1444"/>
                  </a:lnTo>
                  <a:lnTo>
                    <a:pt x="1193" y="1428"/>
                  </a:lnTo>
                  <a:lnTo>
                    <a:pt x="1193" y="1405"/>
                  </a:lnTo>
                  <a:lnTo>
                    <a:pt x="1208" y="1405"/>
                  </a:lnTo>
                  <a:lnTo>
                    <a:pt x="1208" y="1391"/>
                  </a:lnTo>
                  <a:lnTo>
                    <a:pt x="1180" y="1391"/>
                  </a:lnTo>
                  <a:lnTo>
                    <a:pt x="1180" y="1325"/>
                  </a:lnTo>
                  <a:lnTo>
                    <a:pt x="1170" y="1321"/>
                  </a:lnTo>
                  <a:lnTo>
                    <a:pt x="1168" y="1314"/>
                  </a:lnTo>
                  <a:lnTo>
                    <a:pt x="1168" y="1297"/>
                  </a:lnTo>
                  <a:lnTo>
                    <a:pt x="1168" y="1278"/>
                  </a:lnTo>
                  <a:lnTo>
                    <a:pt x="1170" y="1259"/>
                  </a:lnTo>
                  <a:lnTo>
                    <a:pt x="1170" y="1243"/>
                  </a:lnTo>
                  <a:lnTo>
                    <a:pt x="1170" y="1238"/>
                  </a:lnTo>
                  <a:lnTo>
                    <a:pt x="1172" y="1234"/>
                  </a:lnTo>
                  <a:lnTo>
                    <a:pt x="1173" y="1231"/>
                  </a:lnTo>
                  <a:lnTo>
                    <a:pt x="1177" y="1227"/>
                  </a:lnTo>
                  <a:lnTo>
                    <a:pt x="1180" y="1224"/>
                  </a:lnTo>
                  <a:lnTo>
                    <a:pt x="1184" y="1220"/>
                  </a:lnTo>
                  <a:lnTo>
                    <a:pt x="1186" y="1218"/>
                  </a:lnTo>
                  <a:lnTo>
                    <a:pt x="1186" y="1212"/>
                  </a:lnTo>
                  <a:lnTo>
                    <a:pt x="1184" y="1206"/>
                  </a:lnTo>
                  <a:lnTo>
                    <a:pt x="1182" y="1203"/>
                  </a:lnTo>
                  <a:lnTo>
                    <a:pt x="1180" y="1199"/>
                  </a:lnTo>
                  <a:lnTo>
                    <a:pt x="1180" y="1194"/>
                  </a:lnTo>
                  <a:lnTo>
                    <a:pt x="1184" y="1187"/>
                  </a:lnTo>
                  <a:lnTo>
                    <a:pt x="1193" y="1175"/>
                  </a:lnTo>
                  <a:lnTo>
                    <a:pt x="1184" y="1166"/>
                  </a:lnTo>
                  <a:lnTo>
                    <a:pt x="1180" y="1156"/>
                  </a:lnTo>
                  <a:lnTo>
                    <a:pt x="1182" y="1142"/>
                  </a:lnTo>
                  <a:lnTo>
                    <a:pt x="1186" y="1129"/>
                  </a:lnTo>
                  <a:lnTo>
                    <a:pt x="1189" y="1117"/>
                  </a:lnTo>
                  <a:lnTo>
                    <a:pt x="1193" y="1107"/>
                  </a:lnTo>
                  <a:lnTo>
                    <a:pt x="1208" y="1107"/>
                  </a:lnTo>
                  <a:lnTo>
                    <a:pt x="1208" y="1103"/>
                  </a:lnTo>
                  <a:lnTo>
                    <a:pt x="1208" y="1100"/>
                  </a:lnTo>
                  <a:lnTo>
                    <a:pt x="1210" y="1098"/>
                  </a:lnTo>
                  <a:lnTo>
                    <a:pt x="1210" y="1096"/>
                  </a:lnTo>
                  <a:lnTo>
                    <a:pt x="1212" y="1095"/>
                  </a:lnTo>
                  <a:lnTo>
                    <a:pt x="1226" y="1084"/>
                  </a:lnTo>
                  <a:lnTo>
                    <a:pt x="1238" y="1074"/>
                  </a:lnTo>
                  <a:lnTo>
                    <a:pt x="1254" y="1065"/>
                  </a:lnTo>
                  <a:lnTo>
                    <a:pt x="1273" y="1060"/>
                  </a:lnTo>
                  <a:lnTo>
                    <a:pt x="1273" y="1037"/>
                  </a:lnTo>
                  <a:lnTo>
                    <a:pt x="1276" y="1037"/>
                  </a:lnTo>
                  <a:lnTo>
                    <a:pt x="1276" y="1033"/>
                  </a:lnTo>
                  <a:lnTo>
                    <a:pt x="1324" y="1033"/>
                  </a:lnTo>
                  <a:lnTo>
                    <a:pt x="1324" y="1030"/>
                  </a:lnTo>
                  <a:lnTo>
                    <a:pt x="1325" y="1020"/>
                  </a:lnTo>
                  <a:lnTo>
                    <a:pt x="1329" y="1007"/>
                  </a:lnTo>
                  <a:lnTo>
                    <a:pt x="1332" y="993"/>
                  </a:lnTo>
                  <a:lnTo>
                    <a:pt x="1336" y="983"/>
                  </a:lnTo>
                  <a:lnTo>
                    <a:pt x="1339" y="976"/>
                  </a:lnTo>
                  <a:lnTo>
                    <a:pt x="1343" y="974"/>
                  </a:lnTo>
                  <a:lnTo>
                    <a:pt x="1348" y="972"/>
                  </a:lnTo>
                  <a:lnTo>
                    <a:pt x="1355" y="972"/>
                  </a:lnTo>
                  <a:lnTo>
                    <a:pt x="1362" y="972"/>
                  </a:lnTo>
                  <a:lnTo>
                    <a:pt x="1369" y="988"/>
                  </a:lnTo>
                  <a:lnTo>
                    <a:pt x="1374" y="985"/>
                  </a:lnTo>
                  <a:lnTo>
                    <a:pt x="1378" y="983"/>
                  </a:lnTo>
                  <a:lnTo>
                    <a:pt x="1383" y="981"/>
                  </a:lnTo>
                  <a:lnTo>
                    <a:pt x="1388" y="979"/>
                  </a:lnTo>
                  <a:lnTo>
                    <a:pt x="1392" y="967"/>
                  </a:lnTo>
                  <a:lnTo>
                    <a:pt x="1395" y="957"/>
                  </a:lnTo>
                  <a:lnTo>
                    <a:pt x="1400" y="950"/>
                  </a:lnTo>
                  <a:lnTo>
                    <a:pt x="1404" y="939"/>
                  </a:lnTo>
                  <a:lnTo>
                    <a:pt x="1407" y="925"/>
                  </a:lnTo>
                  <a:lnTo>
                    <a:pt x="1420" y="925"/>
                  </a:lnTo>
                  <a:lnTo>
                    <a:pt x="1420" y="920"/>
                  </a:lnTo>
                  <a:lnTo>
                    <a:pt x="1421" y="915"/>
                  </a:lnTo>
                  <a:lnTo>
                    <a:pt x="1423" y="910"/>
                  </a:lnTo>
                  <a:lnTo>
                    <a:pt x="1425" y="906"/>
                  </a:lnTo>
                  <a:lnTo>
                    <a:pt x="1426" y="899"/>
                  </a:lnTo>
                  <a:lnTo>
                    <a:pt x="1444" y="896"/>
                  </a:lnTo>
                  <a:lnTo>
                    <a:pt x="1458" y="892"/>
                  </a:lnTo>
                  <a:lnTo>
                    <a:pt x="1461" y="875"/>
                  </a:lnTo>
                  <a:lnTo>
                    <a:pt x="1467" y="862"/>
                  </a:lnTo>
                  <a:lnTo>
                    <a:pt x="1474" y="855"/>
                  </a:lnTo>
                  <a:lnTo>
                    <a:pt x="1482" y="848"/>
                  </a:lnTo>
                  <a:lnTo>
                    <a:pt x="1489" y="843"/>
                  </a:lnTo>
                  <a:lnTo>
                    <a:pt x="1496" y="834"/>
                  </a:lnTo>
                  <a:lnTo>
                    <a:pt x="1500" y="796"/>
                  </a:lnTo>
                  <a:lnTo>
                    <a:pt x="1510" y="772"/>
                  </a:lnTo>
                  <a:lnTo>
                    <a:pt x="1519" y="745"/>
                  </a:lnTo>
                  <a:lnTo>
                    <a:pt x="1526" y="745"/>
                  </a:lnTo>
                  <a:lnTo>
                    <a:pt x="1531" y="745"/>
                  </a:lnTo>
                  <a:lnTo>
                    <a:pt x="1535" y="744"/>
                  </a:lnTo>
                  <a:lnTo>
                    <a:pt x="1538" y="742"/>
                  </a:lnTo>
                  <a:lnTo>
                    <a:pt x="1522" y="742"/>
                  </a:lnTo>
                  <a:lnTo>
                    <a:pt x="1524" y="719"/>
                  </a:lnTo>
                  <a:lnTo>
                    <a:pt x="1528" y="697"/>
                  </a:lnTo>
                  <a:lnTo>
                    <a:pt x="1535" y="679"/>
                  </a:lnTo>
                  <a:lnTo>
                    <a:pt x="1545" y="665"/>
                  </a:lnTo>
                  <a:lnTo>
                    <a:pt x="1545" y="662"/>
                  </a:lnTo>
                  <a:lnTo>
                    <a:pt x="1554" y="665"/>
                  </a:lnTo>
                  <a:lnTo>
                    <a:pt x="1554" y="662"/>
                  </a:lnTo>
                  <a:lnTo>
                    <a:pt x="1561" y="649"/>
                  </a:lnTo>
                  <a:lnTo>
                    <a:pt x="1568" y="634"/>
                  </a:lnTo>
                  <a:lnTo>
                    <a:pt x="1573" y="620"/>
                  </a:lnTo>
                  <a:lnTo>
                    <a:pt x="1589" y="620"/>
                  </a:lnTo>
                  <a:lnTo>
                    <a:pt x="1585" y="609"/>
                  </a:lnTo>
                  <a:lnTo>
                    <a:pt x="1582" y="602"/>
                  </a:lnTo>
                  <a:lnTo>
                    <a:pt x="1578" y="594"/>
                  </a:lnTo>
                  <a:lnTo>
                    <a:pt x="1577" y="580"/>
                  </a:lnTo>
                  <a:lnTo>
                    <a:pt x="1599" y="576"/>
                  </a:lnTo>
                  <a:lnTo>
                    <a:pt x="1599" y="573"/>
                  </a:lnTo>
                  <a:lnTo>
                    <a:pt x="1599" y="571"/>
                  </a:lnTo>
                  <a:lnTo>
                    <a:pt x="1598" y="569"/>
                  </a:lnTo>
                  <a:lnTo>
                    <a:pt x="1598" y="567"/>
                  </a:lnTo>
                  <a:lnTo>
                    <a:pt x="1596" y="566"/>
                  </a:lnTo>
                  <a:lnTo>
                    <a:pt x="1592" y="564"/>
                  </a:lnTo>
                  <a:lnTo>
                    <a:pt x="1589" y="562"/>
                  </a:lnTo>
                  <a:lnTo>
                    <a:pt x="1584" y="562"/>
                  </a:lnTo>
                  <a:lnTo>
                    <a:pt x="1577" y="562"/>
                  </a:lnTo>
                  <a:lnTo>
                    <a:pt x="1563" y="569"/>
                  </a:lnTo>
                  <a:lnTo>
                    <a:pt x="1543" y="574"/>
                  </a:lnTo>
                  <a:lnTo>
                    <a:pt x="1522" y="576"/>
                  </a:lnTo>
                  <a:lnTo>
                    <a:pt x="1522" y="573"/>
                  </a:lnTo>
                  <a:lnTo>
                    <a:pt x="1524" y="569"/>
                  </a:lnTo>
                  <a:lnTo>
                    <a:pt x="1526" y="564"/>
                  </a:lnTo>
                  <a:lnTo>
                    <a:pt x="1526" y="557"/>
                  </a:lnTo>
                  <a:lnTo>
                    <a:pt x="1526" y="550"/>
                  </a:lnTo>
                  <a:lnTo>
                    <a:pt x="1536" y="546"/>
                  </a:lnTo>
                  <a:lnTo>
                    <a:pt x="1549" y="541"/>
                  </a:lnTo>
                  <a:lnTo>
                    <a:pt x="1561" y="536"/>
                  </a:lnTo>
                  <a:lnTo>
                    <a:pt x="1570" y="531"/>
                  </a:lnTo>
                  <a:lnTo>
                    <a:pt x="1564" y="520"/>
                  </a:lnTo>
                  <a:lnTo>
                    <a:pt x="1561" y="508"/>
                  </a:lnTo>
                  <a:lnTo>
                    <a:pt x="1561" y="492"/>
                  </a:lnTo>
                  <a:lnTo>
                    <a:pt x="1573" y="482"/>
                  </a:lnTo>
                  <a:lnTo>
                    <a:pt x="1584" y="471"/>
                  </a:lnTo>
                  <a:lnTo>
                    <a:pt x="1594" y="461"/>
                  </a:lnTo>
                  <a:lnTo>
                    <a:pt x="1608" y="454"/>
                  </a:lnTo>
                  <a:lnTo>
                    <a:pt x="1627" y="450"/>
                  </a:lnTo>
                  <a:lnTo>
                    <a:pt x="1629" y="468"/>
                  </a:lnTo>
                  <a:lnTo>
                    <a:pt x="1634" y="480"/>
                  </a:lnTo>
                  <a:lnTo>
                    <a:pt x="1641" y="492"/>
                  </a:lnTo>
                  <a:lnTo>
                    <a:pt x="1650" y="492"/>
                  </a:lnTo>
                  <a:lnTo>
                    <a:pt x="1652" y="487"/>
                  </a:lnTo>
                  <a:lnTo>
                    <a:pt x="1653" y="484"/>
                  </a:lnTo>
                  <a:lnTo>
                    <a:pt x="1653" y="482"/>
                  </a:lnTo>
                  <a:lnTo>
                    <a:pt x="1655" y="478"/>
                  </a:lnTo>
                  <a:lnTo>
                    <a:pt x="1657" y="473"/>
                  </a:lnTo>
                  <a:lnTo>
                    <a:pt x="1645" y="471"/>
                  </a:lnTo>
                  <a:lnTo>
                    <a:pt x="1639" y="466"/>
                  </a:lnTo>
                  <a:lnTo>
                    <a:pt x="1638" y="456"/>
                  </a:lnTo>
                  <a:lnTo>
                    <a:pt x="1638" y="442"/>
                  </a:lnTo>
                  <a:lnTo>
                    <a:pt x="1639" y="440"/>
                  </a:lnTo>
                  <a:lnTo>
                    <a:pt x="1639" y="438"/>
                  </a:lnTo>
                  <a:lnTo>
                    <a:pt x="1641" y="437"/>
                  </a:lnTo>
                  <a:lnTo>
                    <a:pt x="1641" y="435"/>
                  </a:lnTo>
                  <a:lnTo>
                    <a:pt x="1641" y="431"/>
                  </a:lnTo>
                  <a:lnTo>
                    <a:pt x="1657" y="424"/>
                  </a:lnTo>
                  <a:lnTo>
                    <a:pt x="1671" y="416"/>
                  </a:lnTo>
                  <a:lnTo>
                    <a:pt x="1683" y="405"/>
                  </a:lnTo>
                  <a:lnTo>
                    <a:pt x="1695" y="396"/>
                  </a:lnTo>
                  <a:lnTo>
                    <a:pt x="1694" y="391"/>
                  </a:lnTo>
                  <a:lnTo>
                    <a:pt x="1694" y="388"/>
                  </a:lnTo>
                  <a:lnTo>
                    <a:pt x="1692" y="382"/>
                  </a:lnTo>
                  <a:lnTo>
                    <a:pt x="1694" y="377"/>
                  </a:lnTo>
                  <a:lnTo>
                    <a:pt x="1695" y="374"/>
                  </a:lnTo>
                  <a:lnTo>
                    <a:pt x="1701" y="370"/>
                  </a:lnTo>
                  <a:lnTo>
                    <a:pt x="1706" y="368"/>
                  </a:lnTo>
                  <a:lnTo>
                    <a:pt x="1711" y="367"/>
                  </a:lnTo>
                  <a:lnTo>
                    <a:pt x="1714" y="365"/>
                  </a:lnTo>
                  <a:lnTo>
                    <a:pt x="1714" y="351"/>
                  </a:lnTo>
                  <a:lnTo>
                    <a:pt x="1737" y="351"/>
                  </a:lnTo>
                  <a:lnTo>
                    <a:pt x="1741" y="356"/>
                  </a:lnTo>
                  <a:lnTo>
                    <a:pt x="1742" y="361"/>
                  </a:lnTo>
                  <a:lnTo>
                    <a:pt x="1746" y="367"/>
                  </a:lnTo>
                  <a:lnTo>
                    <a:pt x="1749" y="374"/>
                  </a:lnTo>
                  <a:lnTo>
                    <a:pt x="1755" y="370"/>
                  </a:lnTo>
                  <a:lnTo>
                    <a:pt x="1758" y="367"/>
                  </a:lnTo>
                  <a:lnTo>
                    <a:pt x="1762" y="363"/>
                  </a:lnTo>
                  <a:lnTo>
                    <a:pt x="1765" y="360"/>
                  </a:lnTo>
                  <a:lnTo>
                    <a:pt x="1769" y="354"/>
                  </a:lnTo>
                  <a:lnTo>
                    <a:pt x="1767" y="351"/>
                  </a:lnTo>
                  <a:lnTo>
                    <a:pt x="1765" y="348"/>
                  </a:lnTo>
                  <a:lnTo>
                    <a:pt x="1765" y="344"/>
                  </a:lnTo>
                  <a:lnTo>
                    <a:pt x="1765" y="339"/>
                  </a:lnTo>
                  <a:lnTo>
                    <a:pt x="1781" y="337"/>
                  </a:lnTo>
                  <a:lnTo>
                    <a:pt x="1791" y="337"/>
                  </a:lnTo>
                  <a:lnTo>
                    <a:pt x="1802" y="335"/>
                  </a:lnTo>
                  <a:lnTo>
                    <a:pt x="1812" y="337"/>
                  </a:lnTo>
                  <a:lnTo>
                    <a:pt x="1826" y="339"/>
                  </a:lnTo>
                  <a:lnTo>
                    <a:pt x="1831" y="325"/>
                  </a:lnTo>
                  <a:lnTo>
                    <a:pt x="1837" y="313"/>
                  </a:lnTo>
                  <a:lnTo>
                    <a:pt x="1844" y="300"/>
                  </a:lnTo>
                  <a:lnTo>
                    <a:pt x="1851" y="288"/>
                  </a:lnTo>
                  <a:lnTo>
                    <a:pt x="1854" y="274"/>
                  </a:lnTo>
                  <a:lnTo>
                    <a:pt x="1858" y="253"/>
                  </a:lnTo>
                  <a:lnTo>
                    <a:pt x="1872" y="253"/>
                  </a:lnTo>
                  <a:lnTo>
                    <a:pt x="1875" y="248"/>
                  </a:lnTo>
                  <a:lnTo>
                    <a:pt x="1877" y="243"/>
                  </a:lnTo>
                  <a:lnTo>
                    <a:pt x="1879" y="239"/>
                  </a:lnTo>
                  <a:lnTo>
                    <a:pt x="1884" y="234"/>
                  </a:lnTo>
                  <a:lnTo>
                    <a:pt x="1896" y="231"/>
                  </a:lnTo>
                  <a:lnTo>
                    <a:pt x="1910" y="234"/>
                  </a:lnTo>
                  <a:lnTo>
                    <a:pt x="1926" y="238"/>
                  </a:lnTo>
                  <a:lnTo>
                    <a:pt x="1938" y="243"/>
                  </a:lnTo>
                  <a:lnTo>
                    <a:pt x="1938" y="220"/>
                  </a:lnTo>
                  <a:lnTo>
                    <a:pt x="1964" y="220"/>
                  </a:lnTo>
                  <a:lnTo>
                    <a:pt x="1992" y="224"/>
                  </a:lnTo>
                  <a:lnTo>
                    <a:pt x="2020" y="227"/>
                  </a:lnTo>
                  <a:lnTo>
                    <a:pt x="2050" y="227"/>
                  </a:lnTo>
                  <a:lnTo>
                    <a:pt x="2057" y="236"/>
                  </a:lnTo>
                  <a:lnTo>
                    <a:pt x="2065" y="245"/>
                  </a:lnTo>
                  <a:lnTo>
                    <a:pt x="2074" y="253"/>
                  </a:lnTo>
                  <a:lnTo>
                    <a:pt x="2081" y="264"/>
                  </a:lnTo>
                  <a:lnTo>
                    <a:pt x="2083" y="278"/>
                  </a:lnTo>
                  <a:lnTo>
                    <a:pt x="2079" y="278"/>
                  </a:lnTo>
                  <a:lnTo>
                    <a:pt x="2079" y="281"/>
                  </a:lnTo>
                  <a:lnTo>
                    <a:pt x="2069" y="281"/>
                  </a:lnTo>
                  <a:lnTo>
                    <a:pt x="2069" y="293"/>
                  </a:lnTo>
                  <a:lnTo>
                    <a:pt x="2062" y="293"/>
                  </a:lnTo>
                  <a:lnTo>
                    <a:pt x="2058" y="295"/>
                  </a:lnTo>
                  <a:lnTo>
                    <a:pt x="2055" y="297"/>
                  </a:lnTo>
                  <a:lnTo>
                    <a:pt x="2051" y="300"/>
                  </a:lnTo>
                  <a:lnTo>
                    <a:pt x="2050" y="304"/>
                  </a:lnTo>
                  <a:lnTo>
                    <a:pt x="2064" y="304"/>
                  </a:lnTo>
                  <a:lnTo>
                    <a:pt x="2078" y="306"/>
                  </a:lnTo>
                  <a:lnTo>
                    <a:pt x="2092" y="304"/>
                  </a:lnTo>
                  <a:lnTo>
                    <a:pt x="2107" y="304"/>
                  </a:lnTo>
                  <a:lnTo>
                    <a:pt x="2107" y="299"/>
                  </a:lnTo>
                  <a:lnTo>
                    <a:pt x="2109" y="293"/>
                  </a:lnTo>
                  <a:lnTo>
                    <a:pt x="2111" y="290"/>
                  </a:lnTo>
                  <a:lnTo>
                    <a:pt x="2111" y="286"/>
                  </a:lnTo>
                  <a:lnTo>
                    <a:pt x="2112" y="283"/>
                  </a:lnTo>
                  <a:lnTo>
                    <a:pt x="2114" y="278"/>
                  </a:lnTo>
                  <a:lnTo>
                    <a:pt x="2126" y="279"/>
                  </a:lnTo>
                  <a:lnTo>
                    <a:pt x="2135" y="281"/>
                  </a:lnTo>
                  <a:lnTo>
                    <a:pt x="2144" y="283"/>
                  </a:lnTo>
                  <a:lnTo>
                    <a:pt x="2156" y="285"/>
                  </a:lnTo>
                  <a:lnTo>
                    <a:pt x="2156" y="311"/>
                  </a:lnTo>
                  <a:lnTo>
                    <a:pt x="2179" y="311"/>
                  </a:lnTo>
                  <a:lnTo>
                    <a:pt x="2181" y="316"/>
                  </a:lnTo>
                  <a:lnTo>
                    <a:pt x="2181" y="318"/>
                  </a:lnTo>
                  <a:lnTo>
                    <a:pt x="2181" y="320"/>
                  </a:lnTo>
                  <a:lnTo>
                    <a:pt x="2181" y="320"/>
                  </a:lnTo>
                  <a:lnTo>
                    <a:pt x="2182" y="321"/>
                  </a:lnTo>
                  <a:lnTo>
                    <a:pt x="2184" y="321"/>
                  </a:lnTo>
                  <a:lnTo>
                    <a:pt x="2188" y="323"/>
                  </a:lnTo>
                  <a:lnTo>
                    <a:pt x="2198" y="318"/>
                  </a:lnTo>
                  <a:lnTo>
                    <a:pt x="2214" y="313"/>
                  </a:lnTo>
                  <a:lnTo>
                    <a:pt x="2233" y="309"/>
                  </a:lnTo>
                  <a:lnTo>
                    <a:pt x="2254" y="309"/>
                  </a:lnTo>
                  <a:lnTo>
                    <a:pt x="2271" y="309"/>
                  </a:lnTo>
                  <a:lnTo>
                    <a:pt x="2287" y="311"/>
                  </a:lnTo>
                  <a:lnTo>
                    <a:pt x="2315" y="321"/>
                  </a:lnTo>
                  <a:lnTo>
                    <a:pt x="2343" y="334"/>
                  </a:lnTo>
                  <a:lnTo>
                    <a:pt x="2367" y="346"/>
                  </a:lnTo>
                  <a:lnTo>
                    <a:pt x="2386" y="351"/>
                  </a:lnTo>
                  <a:lnTo>
                    <a:pt x="2407" y="349"/>
                  </a:lnTo>
                  <a:lnTo>
                    <a:pt x="2425" y="346"/>
                  </a:lnTo>
                  <a:lnTo>
                    <a:pt x="2441" y="346"/>
                  </a:lnTo>
                  <a:lnTo>
                    <a:pt x="2444" y="349"/>
                  </a:lnTo>
                  <a:lnTo>
                    <a:pt x="2448" y="351"/>
                  </a:lnTo>
                  <a:lnTo>
                    <a:pt x="2453" y="356"/>
                  </a:lnTo>
                  <a:lnTo>
                    <a:pt x="2456" y="360"/>
                  </a:lnTo>
                  <a:lnTo>
                    <a:pt x="2460" y="361"/>
                  </a:lnTo>
                  <a:lnTo>
                    <a:pt x="2476" y="365"/>
                  </a:lnTo>
                  <a:lnTo>
                    <a:pt x="2491" y="365"/>
                  </a:lnTo>
                  <a:lnTo>
                    <a:pt x="2495" y="381"/>
                  </a:lnTo>
                  <a:lnTo>
                    <a:pt x="2500" y="389"/>
                  </a:lnTo>
                  <a:lnTo>
                    <a:pt x="2509" y="396"/>
                  </a:lnTo>
                  <a:lnTo>
                    <a:pt x="2516" y="405"/>
                  </a:lnTo>
                  <a:lnTo>
                    <a:pt x="2521" y="416"/>
                  </a:lnTo>
                  <a:lnTo>
                    <a:pt x="2514" y="496"/>
                  </a:lnTo>
                  <a:lnTo>
                    <a:pt x="2500" y="510"/>
                  </a:lnTo>
                  <a:lnTo>
                    <a:pt x="2491" y="526"/>
                  </a:lnTo>
                  <a:lnTo>
                    <a:pt x="2479" y="541"/>
                  </a:lnTo>
                  <a:lnTo>
                    <a:pt x="2463" y="553"/>
                  </a:lnTo>
                  <a:lnTo>
                    <a:pt x="2449" y="557"/>
                  </a:lnTo>
                  <a:lnTo>
                    <a:pt x="2432" y="557"/>
                  </a:lnTo>
                  <a:lnTo>
                    <a:pt x="2416" y="555"/>
                  </a:lnTo>
                  <a:lnTo>
                    <a:pt x="2399" y="557"/>
                  </a:lnTo>
                  <a:lnTo>
                    <a:pt x="2371" y="564"/>
                  </a:lnTo>
                  <a:lnTo>
                    <a:pt x="2346" y="566"/>
                  </a:lnTo>
                  <a:lnTo>
                    <a:pt x="2325" y="566"/>
                  </a:lnTo>
                  <a:lnTo>
                    <a:pt x="2304" y="564"/>
                  </a:lnTo>
                  <a:lnTo>
                    <a:pt x="2282" y="562"/>
                  </a:lnTo>
                  <a:lnTo>
                    <a:pt x="2256" y="562"/>
                  </a:lnTo>
                  <a:lnTo>
                    <a:pt x="2256" y="566"/>
                  </a:lnTo>
                  <a:lnTo>
                    <a:pt x="2268" y="574"/>
                  </a:lnTo>
                  <a:lnTo>
                    <a:pt x="2277" y="583"/>
                  </a:lnTo>
                  <a:lnTo>
                    <a:pt x="2287" y="590"/>
                  </a:lnTo>
                  <a:lnTo>
                    <a:pt x="2301" y="594"/>
                  </a:lnTo>
                  <a:lnTo>
                    <a:pt x="2322" y="595"/>
                  </a:lnTo>
                  <a:lnTo>
                    <a:pt x="2327" y="601"/>
                  </a:lnTo>
                  <a:lnTo>
                    <a:pt x="2331" y="602"/>
                  </a:lnTo>
                  <a:lnTo>
                    <a:pt x="2338" y="606"/>
                  </a:lnTo>
                  <a:lnTo>
                    <a:pt x="2345" y="608"/>
                  </a:lnTo>
                  <a:lnTo>
                    <a:pt x="2348" y="669"/>
                  </a:lnTo>
                  <a:lnTo>
                    <a:pt x="2360" y="669"/>
                  </a:lnTo>
                  <a:lnTo>
                    <a:pt x="2362" y="676"/>
                  </a:lnTo>
                  <a:lnTo>
                    <a:pt x="2364" y="681"/>
                  </a:lnTo>
                  <a:lnTo>
                    <a:pt x="2367" y="684"/>
                  </a:lnTo>
                  <a:lnTo>
                    <a:pt x="2373" y="686"/>
                  </a:lnTo>
                  <a:lnTo>
                    <a:pt x="2380" y="688"/>
                  </a:lnTo>
                  <a:lnTo>
                    <a:pt x="2380" y="695"/>
                  </a:lnTo>
                  <a:lnTo>
                    <a:pt x="2380" y="700"/>
                  </a:lnTo>
                  <a:lnTo>
                    <a:pt x="2381" y="704"/>
                  </a:lnTo>
                  <a:lnTo>
                    <a:pt x="2383" y="707"/>
                  </a:lnTo>
                  <a:lnTo>
                    <a:pt x="2385" y="714"/>
                  </a:lnTo>
                  <a:lnTo>
                    <a:pt x="2388" y="719"/>
                  </a:lnTo>
                  <a:lnTo>
                    <a:pt x="2390" y="723"/>
                  </a:lnTo>
                  <a:lnTo>
                    <a:pt x="2395" y="725"/>
                  </a:lnTo>
                  <a:lnTo>
                    <a:pt x="2400" y="726"/>
                  </a:lnTo>
                  <a:lnTo>
                    <a:pt x="2409" y="726"/>
                  </a:lnTo>
                  <a:lnTo>
                    <a:pt x="2420" y="725"/>
                  </a:lnTo>
                  <a:lnTo>
                    <a:pt x="2430" y="726"/>
                  </a:lnTo>
                  <a:lnTo>
                    <a:pt x="2442" y="730"/>
                  </a:lnTo>
                  <a:lnTo>
                    <a:pt x="2453" y="735"/>
                  </a:lnTo>
                  <a:lnTo>
                    <a:pt x="2453" y="745"/>
                  </a:lnTo>
                  <a:lnTo>
                    <a:pt x="2498" y="745"/>
                  </a:lnTo>
                  <a:lnTo>
                    <a:pt x="2502" y="740"/>
                  </a:lnTo>
                  <a:lnTo>
                    <a:pt x="2505" y="735"/>
                  </a:lnTo>
                  <a:lnTo>
                    <a:pt x="2509" y="732"/>
                  </a:lnTo>
                  <a:lnTo>
                    <a:pt x="2514" y="726"/>
                  </a:lnTo>
                  <a:lnTo>
                    <a:pt x="2510" y="723"/>
                  </a:lnTo>
                  <a:lnTo>
                    <a:pt x="2509" y="718"/>
                  </a:lnTo>
                  <a:lnTo>
                    <a:pt x="2509" y="716"/>
                  </a:lnTo>
                  <a:lnTo>
                    <a:pt x="2507" y="712"/>
                  </a:lnTo>
                  <a:lnTo>
                    <a:pt x="2503" y="711"/>
                  </a:lnTo>
                  <a:lnTo>
                    <a:pt x="2498" y="707"/>
                  </a:lnTo>
                  <a:lnTo>
                    <a:pt x="2493" y="709"/>
                  </a:lnTo>
                  <a:lnTo>
                    <a:pt x="2486" y="711"/>
                  </a:lnTo>
                  <a:lnTo>
                    <a:pt x="2476" y="714"/>
                  </a:lnTo>
                  <a:lnTo>
                    <a:pt x="2463" y="711"/>
                  </a:lnTo>
                  <a:lnTo>
                    <a:pt x="2463" y="711"/>
                  </a:lnTo>
                  <a:lnTo>
                    <a:pt x="2462" y="709"/>
                  </a:lnTo>
                  <a:lnTo>
                    <a:pt x="2458" y="705"/>
                  </a:lnTo>
                  <a:lnTo>
                    <a:pt x="2456" y="702"/>
                  </a:lnTo>
                  <a:lnTo>
                    <a:pt x="2453" y="698"/>
                  </a:lnTo>
                  <a:lnTo>
                    <a:pt x="2451" y="695"/>
                  </a:lnTo>
                  <a:lnTo>
                    <a:pt x="2449" y="693"/>
                  </a:lnTo>
                  <a:lnTo>
                    <a:pt x="2448" y="691"/>
                  </a:lnTo>
                  <a:lnTo>
                    <a:pt x="2444" y="690"/>
                  </a:lnTo>
                  <a:lnTo>
                    <a:pt x="2441" y="690"/>
                  </a:lnTo>
                  <a:lnTo>
                    <a:pt x="2435" y="690"/>
                  </a:lnTo>
                  <a:lnTo>
                    <a:pt x="2432" y="690"/>
                  </a:lnTo>
                  <a:lnTo>
                    <a:pt x="2428" y="688"/>
                  </a:lnTo>
                  <a:lnTo>
                    <a:pt x="2427" y="684"/>
                  </a:lnTo>
                  <a:lnTo>
                    <a:pt x="2427" y="683"/>
                  </a:lnTo>
                  <a:lnTo>
                    <a:pt x="2427" y="677"/>
                  </a:lnTo>
                  <a:lnTo>
                    <a:pt x="2425" y="672"/>
                  </a:lnTo>
                  <a:lnTo>
                    <a:pt x="2425" y="669"/>
                  </a:lnTo>
                  <a:lnTo>
                    <a:pt x="2427" y="656"/>
                  </a:lnTo>
                  <a:lnTo>
                    <a:pt x="2430" y="644"/>
                  </a:lnTo>
                  <a:lnTo>
                    <a:pt x="2434" y="634"/>
                  </a:lnTo>
                  <a:lnTo>
                    <a:pt x="2441" y="632"/>
                  </a:lnTo>
                  <a:lnTo>
                    <a:pt x="2451" y="630"/>
                  </a:lnTo>
                  <a:lnTo>
                    <a:pt x="2463" y="630"/>
                  </a:lnTo>
                  <a:lnTo>
                    <a:pt x="2479" y="639"/>
                  </a:lnTo>
                  <a:lnTo>
                    <a:pt x="2496" y="642"/>
                  </a:lnTo>
                  <a:lnTo>
                    <a:pt x="2516" y="644"/>
                  </a:lnTo>
                  <a:lnTo>
                    <a:pt x="2535" y="644"/>
                  </a:lnTo>
                  <a:lnTo>
                    <a:pt x="2556" y="646"/>
                  </a:lnTo>
                  <a:lnTo>
                    <a:pt x="2558" y="641"/>
                  </a:lnTo>
                  <a:lnTo>
                    <a:pt x="2559" y="637"/>
                  </a:lnTo>
                  <a:lnTo>
                    <a:pt x="2561" y="636"/>
                  </a:lnTo>
                  <a:lnTo>
                    <a:pt x="2563" y="634"/>
                  </a:lnTo>
                  <a:lnTo>
                    <a:pt x="2568" y="630"/>
                  </a:lnTo>
                  <a:lnTo>
                    <a:pt x="2570" y="632"/>
                  </a:lnTo>
                  <a:lnTo>
                    <a:pt x="2572" y="632"/>
                  </a:lnTo>
                  <a:lnTo>
                    <a:pt x="2573" y="634"/>
                  </a:lnTo>
                  <a:lnTo>
                    <a:pt x="2575" y="632"/>
                  </a:lnTo>
                  <a:lnTo>
                    <a:pt x="2578" y="630"/>
                  </a:lnTo>
                  <a:lnTo>
                    <a:pt x="2575" y="627"/>
                  </a:lnTo>
                  <a:lnTo>
                    <a:pt x="2566" y="622"/>
                  </a:lnTo>
                  <a:lnTo>
                    <a:pt x="2558" y="613"/>
                  </a:lnTo>
                  <a:lnTo>
                    <a:pt x="2549" y="604"/>
                  </a:lnTo>
                  <a:lnTo>
                    <a:pt x="2540" y="595"/>
                  </a:lnTo>
                  <a:lnTo>
                    <a:pt x="2537" y="592"/>
                  </a:lnTo>
                  <a:lnTo>
                    <a:pt x="2521" y="592"/>
                  </a:lnTo>
                  <a:lnTo>
                    <a:pt x="2523" y="564"/>
                  </a:lnTo>
                  <a:lnTo>
                    <a:pt x="2526" y="540"/>
                  </a:lnTo>
                  <a:lnTo>
                    <a:pt x="2533" y="519"/>
                  </a:lnTo>
                  <a:lnTo>
                    <a:pt x="2540" y="499"/>
                  </a:lnTo>
                  <a:lnTo>
                    <a:pt x="2549" y="480"/>
                  </a:lnTo>
                  <a:lnTo>
                    <a:pt x="2554" y="459"/>
                  </a:lnTo>
                  <a:lnTo>
                    <a:pt x="2559" y="435"/>
                  </a:lnTo>
                  <a:lnTo>
                    <a:pt x="2575" y="433"/>
                  </a:lnTo>
                  <a:lnTo>
                    <a:pt x="2587" y="431"/>
                  </a:lnTo>
                  <a:lnTo>
                    <a:pt x="2599" y="430"/>
                  </a:lnTo>
                  <a:lnTo>
                    <a:pt x="2612" y="430"/>
                  </a:lnTo>
                  <a:lnTo>
                    <a:pt x="2629" y="435"/>
                  </a:lnTo>
                  <a:lnTo>
                    <a:pt x="2629" y="423"/>
                  </a:lnTo>
                  <a:lnTo>
                    <a:pt x="2620" y="407"/>
                  </a:lnTo>
                  <a:lnTo>
                    <a:pt x="2613" y="388"/>
                  </a:lnTo>
                  <a:lnTo>
                    <a:pt x="2610" y="368"/>
                  </a:lnTo>
                  <a:lnTo>
                    <a:pt x="2594" y="367"/>
                  </a:lnTo>
                  <a:lnTo>
                    <a:pt x="2584" y="363"/>
                  </a:lnTo>
                  <a:lnTo>
                    <a:pt x="2572" y="361"/>
                  </a:lnTo>
                  <a:lnTo>
                    <a:pt x="2570" y="344"/>
                  </a:lnTo>
                  <a:lnTo>
                    <a:pt x="2568" y="325"/>
                  </a:lnTo>
                  <a:lnTo>
                    <a:pt x="2565" y="307"/>
                  </a:lnTo>
                  <a:lnTo>
                    <a:pt x="2559" y="290"/>
                  </a:lnTo>
                  <a:lnTo>
                    <a:pt x="2551" y="278"/>
                  </a:lnTo>
                  <a:lnTo>
                    <a:pt x="2540" y="269"/>
                  </a:lnTo>
                  <a:lnTo>
                    <a:pt x="2530" y="264"/>
                  </a:lnTo>
                  <a:lnTo>
                    <a:pt x="2519" y="262"/>
                  </a:lnTo>
                  <a:lnTo>
                    <a:pt x="2512" y="258"/>
                  </a:lnTo>
                  <a:lnTo>
                    <a:pt x="2505" y="252"/>
                  </a:lnTo>
                  <a:lnTo>
                    <a:pt x="2502" y="239"/>
                  </a:lnTo>
                  <a:lnTo>
                    <a:pt x="2505" y="239"/>
                  </a:lnTo>
                  <a:lnTo>
                    <a:pt x="2505" y="234"/>
                  </a:lnTo>
                  <a:lnTo>
                    <a:pt x="2528" y="232"/>
                  </a:lnTo>
                  <a:lnTo>
                    <a:pt x="2545" y="229"/>
                  </a:lnTo>
                  <a:lnTo>
                    <a:pt x="2561" y="224"/>
                  </a:lnTo>
                  <a:lnTo>
                    <a:pt x="2580" y="218"/>
                  </a:lnTo>
                  <a:lnTo>
                    <a:pt x="2601" y="217"/>
                  </a:lnTo>
                  <a:lnTo>
                    <a:pt x="2610" y="224"/>
                  </a:lnTo>
                  <a:lnTo>
                    <a:pt x="2620" y="229"/>
                  </a:lnTo>
                  <a:lnTo>
                    <a:pt x="2629" y="234"/>
                  </a:lnTo>
                  <a:lnTo>
                    <a:pt x="2638" y="239"/>
                  </a:lnTo>
                  <a:lnTo>
                    <a:pt x="2645" y="246"/>
                  </a:lnTo>
                  <a:lnTo>
                    <a:pt x="2650" y="258"/>
                  </a:lnTo>
                  <a:lnTo>
                    <a:pt x="2652" y="278"/>
                  </a:lnTo>
                  <a:lnTo>
                    <a:pt x="2640" y="278"/>
                  </a:lnTo>
                  <a:lnTo>
                    <a:pt x="2634" y="283"/>
                  </a:lnTo>
                  <a:lnTo>
                    <a:pt x="2631" y="286"/>
                  </a:lnTo>
                  <a:lnTo>
                    <a:pt x="2626" y="293"/>
                  </a:lnTo>
                  <a:lnTo>
                    <a:pt x="2622" y="299"/>
                  </a:lnTo>
                  <a:lnTo>
                    <a:pt x="2619" y="304"/>
                  </a:lnTo>
                  <a:lnTo>
                    <a:pt x="2619" y="311"/>
                  </a:lnTo>
                  <a:lnTo>
                    <a:pt x="2617" y="320"/>
                  </a:lnTo>
                  <a:lnTo>
                    <a:pt x="2636" y="330"/>
                  </a:lnTo>
                  <a:lnTo>
                    <a:pt x="2659" y="339"/>
                  </a:lnTo>
                  <a:lnTo>
                    <a:pt x="2678" y="346"/>
                  </a:lnTo>
                  <a:lnTo>
                    <a:pt x="2685" y="339"/>
                  </a:lnTo>
                  <a:lnTo>
                    <a:pt x="2694" y="334"/>
                  </a:lnTo>
                  <a:lnTo>
                    <a:pt x="2702" y="330"/>
                  </a:lnTo>
                  <a:lnTo>
                    <a:pt x="2709" y="323"/>
                  </a:lnTo>
                  <a:lnTo>
                    <a:pt x="2713" y="309"/>
                  </a:lnTo>
                  <a:lnTo>
                    <a:pt x="2709" y="295"/>
                  </a:lnTo>
                  <a:lnTo>
                    <a:pt x="2704" y="279"/>
                  </a:lnTo>
                  <a:lnTo>
                    <a:pt x="2697" y="264"/>
                  </a:lnTo>
                  <a:lnTo>
                    <a:pt x="2694" y="246"/>
                  </a:lnTo>
                  <a:lnTo>
                    <a:pt x="2704" y="234"/>
                  </a:lnTo>
                  <a:lnTo>
                    <a:pt x="2715" y="217"/>
                  </a:lnTo>
                  <a:lnTo>
                    <a:pt x="2725" y="194"/>
                  </a:lnTo>
                  <a:lnTo>
                    <a:pt x="2736" y="169"/>
                  </a:lnTo>
                  <a:lnTo>
                    <a:pt x="2746" y="145"/>
                  </a:lnTo>
                  <a:lnTo>
                    <a:pt x="2755" y="124"/>
                  </a:lnTo>
                  <a:lnTo>
                    <a:pt x="2767" y="108"/>
                  </a:lnTo>
                  <a:lnTo>
                    <a:pt x="2779" y="100"/>
                  </a:lnTo>
                  <a:lnTo>
                    <a:pt x="2779" y="73"/>
                  </a:lnTo>
                  <a:lnTo>
                    <a:pt x="2784" y="53"/>
                  </a:lnTo>
                  <a:lnTo>
                    <a:pt x="2793" y="33"/>
                  </a:lnTo>
                  <a:lnTo>
                    <a:pt x="2802" y="16"/>
                  </a:lnTo>
                  <a:lnTo>
                    <a:pt x="2805" y="16"/>
                  </a:lnTo>
                  <a:lnTo>
                    <a:pt x="2809" y="47"/>
                  </a:lnTo>
                  <a:lnTo>
                    <a:pt x="2828" y="40"/>
                  </a:lnTo>
                  <a:lnTo>
                    <a:pt x="2842" y="30"/>
                  </a:lnTo>
                  <a:lnTo>
                    <a:pt x="2858" y="19"/>
                  </a:lnTo>
                  <a:lnTo>
                    <a:pt x="2875" y="12"/>
                  </a:lnTo>
                  <a:lnTo>
                    <a:pt x="4287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400"/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90E226DE-22E2-431F-8110-65360E89229D}"/>
              </a:ext>
            </a:extLst>
          </p:cNvPr>
          <p:cNvGrpSpPr/>
          <p:nvPr/>
        </p:nvGrpSpPr>
        <p:grpSpPr>
          <a:xfrm rot="1952738">
            <a:off x="6100382" y="5602275"/>
            <a:ext cx="979156" cy="994949"/>
            <a:chOff x="9890126" y="5019675"/>
            <a:chExt cx="1279524" cy="1300163"/>
          </a:xfrm>
          <a:solidFill>
            <a:schemeClr val="bg1">
              <a:lumMod val="95000"/>
            </a:schemeClr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9B1DCF03-ED07-40E0-BE7A-4255C02F3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26" y="5019675"/>
              <a:ext cx="942975" cy="942975"/>
            </a:xfrm>
            <a:custGeom>
              <a:avLst/>
              <a:gdLst>
                <a:gd name="T0" fmla="*/ 43 w 87"/>
                <a:gd name="T1" fmla="*/ 87 h 87"/>
                <a:gd name="T2" fmla="*/ 0 w 87"/>
                <a:gd name="T3" fmla="*/ 44 h 87"/>
                <a:gd name="T4" fmla="*/ 44 w 87"/>
                <a:gd name="T5" fmla="*/ 1 h 87"/>
                <a:gd name="T6" fmla="*/ 86 w 87"/>
                <a:gd name="T7" fmla="*/ 44 h 87"/>
                <a:gd name="T8" fmla="*/ 43 w 87"/>
                <a:gd name="T9" fmla="*/ 87 h 87"/>
                <a:gd name="T10" fmla="*/ 7 w 87"/>
                <a:gd name="T11" fmla="*/ 44 h 87"/>
                <a:gd name="T12" fmla="*/ 43 w 87"/>
                <a:gd name="T13" fmla="*/ 80 h 87"/>
                <a:gd name="T14" fmla="*/ 79 w 87"/>
                <a:gd name="T15" fmla="*/ 44 h 87"/>
                <a:gd name="T16" fmla="*/ 43 w 87"/>
                <a:gd name="T17" fmla="*/ 8 h 87"/>
                <a:gd name="T18" fmla="*/ 7 w 87"/>
                <a:gd name="T1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43" y="87"/>
                  </a:move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20" y="0"/>
                    <a:pt x="44" y="1"/>
                  </a:cubicBezTo>
                  <a:cubicBezTo>
                    <a:pt x="68" y="1"/>
                    <a:pt x="87" y="21"/>
                    <a:pt x="86" y="44"/>
                  </a:cubicBezTo>
                  <a:cubicBezTo>
                    <a:pt x="86" y="68"/>
                    <a:pt x="67" y="87"/>
                    <a:pt x="43" y="87"/>
                  </a:cubicBezTo>
                  <a:close/>
                  <a:moveTo>
                    <a:pt x="7" y="44"/>
                  </a:moveTo>
                  <a:cubicBezTo>
                    <a:pt x="7" y="64"/>
                    <a:pt x="23" y="80"/>
                    <a:pt x="43" y="80"/>
                  </a:cubicBezTo>
                  <a:cubicBezTo>
                    <a:pt x="63" y="80"/>
                    <a:pt x="79" y="64"/>
                    <a:pt x="79" y="44"/>
                  </a:cubicBezTo>
                  <a:cubicBezTo>
                    <a:pt x="79" y="24"/>
                    <a:pt x="63" y="8"/>
                    <a:pt x="43" y="8"/>
                  </a:cubicBezTo>
                  <a:cubicBezTo>
                    <a:pt x="23" y="8"/>
                    <a:pt x="7" y="24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0446258B-1B63-4AE3-BB7E-21ADE9C127D0}"/>
                </a:ext>
              </a:extLst>
            </p:cNvPr>
            <p:cNvSpPr/>
            <p:nvPr/>
          </p:nvSpPr>
          <p:spPr bwMode="auto">
            <a:xfrm>
              <a:off x="10691813" y="5832475"/>
              <a:ext cx="477837" cy="487363"/>
            </a:xfrm>
            <a:custGeom>
              <a:avLst/>
              <a:gdLst>
                <a:gd name="T0" fmla="*/ 0 w 44"/>
                <a:gd name="T1" fmla="*/ 6 h 45"/>
                <a:gd name="T2" fmla="*/ 5 w 44"/>
                <a:gd name="T3" fmla="*/ 0 h 45"/>
                <a:gd name="T4" fmla="*/ 9 w 44"/>
                <a:gd name="T5" fmla="*/ 4 h 45"/>
                <a:gd name="T6" fmla="*/ 10 w 44"/>
                <a:gd name="T7" fmla="*/ 2 h 45"/>
                <a:gd name="T8" fmla="*/ 44 w 44"/>
                <a:gd name="T9" fmla="*/ 36 h 45"/>
                <a:gd name="T10" fmla="*/ 34 w 44"/>
                <a:gd name="T11" fmla="*/ 45 h 45"/>
                <a:gd name="T12" fmla="*/ 22 w 44"/>
                <a:gd name="T13" fmla="*/ 32 h 45"/>
                <a:gd name="T14" fmla="*/ 3 w 44"/>
                <a:gd name="T15" fmla="*/ 13 h 45"/>
                <a:gd name="T16" fmla="*/ 2 w 44"/>
                <a:gd name="T17" fmla="*/ 10 h 45"/>
                <a:gd name="T18" fmla="*/ 0 w 44"/>
                <a:gd name="T1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0" y="6"/>
                  </a:moveTo>
                  <a:cubicBezTo>
                    <a:pt x="2" y="4"/>
                    <a:pt x="3" y="2"/>
                    <a:pt x="5" y="0"/>
                  </a:cubicBezTo>
                  <a:cubicBezTo>
                    <a:pt x="6" y="1"/>
                    <a:pt x="7" y="2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22" y="13"/>
                    <a:pt x="33" y="25"/>
                    <a:pt x="44" y="36"/>
                  </a:cubicBezTo>
                  <a:cubicBezTo>
                    <a:pt x="41" y="38"/>
                    <a:pt x="38" y="41"/>
                    <a:pt x="34" y="45"/>
                  </a:cubicBezTo>
                  <a:cubicBezTo>
                    <a:pt x="31" y="41"/>
                    <a:pt x="27" y="36"/>
                    <a:pt x="22" y="32"/>
                  </a:cubicBezTo>
                  <a:cubicBezTo>
                    <a:pt x="16" y="26"/>
                    <a:pt x="10" y="19"/>
                    <a:pt x="3" y="13"/>
                  </a:cubicBezTo>
                  <a:cubicBezTo>
                    <a:pt x="3" y="12"/>
                    <a:pt x="2" y="12"/>
                    <a:pt x="2" y="10"/>
                  </a:cubicBezTo>
                  <a:cubicBezTo>
                    <a:pt x="3" y="9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4BB24D5F-ACE8-4CA5-AC7C-53313935D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0300" y="5149850"/>
              <a:ext cx="682625" cy="693738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2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  <a:gd name="T10" fmla="*/ 27 w 63"/>
                <a:gd name="T11" fmla="*/ 58 h 64"/>
                <a:gd name="T12" fmla="*/ 32 w 63"/>
                <a:gd name="T13" fmla="*/ 55 h 64"/>
                <a:gd name="T14" fmla="*/ 28 w 63"/>
                <a:gd name="T15" fmla="*/ 51 h 64"/>
                <a:gd name="T16" fmla="*/ 12 w 63"/>
                <a:gd name="T17" fmla="*/ 36 h 64"/>
                <a:gd name="T18" fmla="*/ 8 w 63"/>
                <a:gd name="T19" fmla="*/ 32 h 64"/>
                <a:gd name="T20" fmla="*/ 6 w 63"/>
                <a:gd name="T21" fmla="*/ 36 h 64"/>
                <a:gd name="T22" fmla="*/ 27 w 63"/>
                <a:gd name="T23" fmla="*/ 58 h 64"/>
                <a:gd name="T24" fmla="*/ 11 w 63"/>
                <a:gd name="T25" fmla="*/ 17 h 64"/>
                <a:gd name="T26" fmla="*/ 6 w 63"/>
                <a:gd name="T27" fmla="*/ 22 h 64"/>
                <a:gd name="T28" fmla="*/ 11 w 63"/>
                <a:gd name="T29" fmla="*/ 27 h 64"/>
                <a:gd name="T30" fmla="*/ 16 w 63"/>
                <a:gd name="T31" fmla="*/ 22 h 64"/>
                <a:gd name="T32" fmla="*/ 11 w 63"/>
                <a:gd name="T33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4">
                  <a:moveTo>
                    <a:pt x="31" y="0"/>
                  </a:moveTo>
                  <a:cubicBezTo>
                    <a:pt x="49" y="0"/>
                    <a:pt x="63" y="15"/>
                    <a:pt x="63" y="32"/>
                  </a:cubicBezTo>
                  <a:cubicBezTo>
                    <a:pt x="63" y="49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1" y="0"/>
                  </a:cubicBezTo>
                  <a:close/>
                  <a:moveTo>
                    <a:pt x="27" y="58"/>
                  </a:moveTo>
                  <a:cubicBezTo>
                    <a:pt x="30" y="58"/>
                    <a:pt x="32" y="57"/>
                    <a:pt x="32" y="55"/>
                  </a:cubicBezTo>
                  <a:cubicBezTo>
                    <a:pt x="32" y="52"/>
                    <a:pt x="30" y="52"/>
                    <a:pt x="28" y="51"/>
                  </a:cubicBezTo>
                  <a:cubicBezTo>
                    <a:pt x="19" y="51"/>
                    <a:pt x="12" y="44"/>
                    <a:pt x="12" y="36"/>
                  </a:cubicBezTo>
                  <a:cubicBezTo>
                    <a:pt x="12" y="33"/>
                    <a:pt x="11" y="31"/>
                    <a:pt x="8" y="32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47"/>
                    <a:pt x="16" y="58"/>
                    <a:pt x="27" y="58"/>
                  </a:cubicBezTo>
                  <a:close/>
                  <a:moveTo>
                    <a:pt x="11" y="17"/>
                  </a:moveTo>
                  <a:cubicBezTo>
                    <a:pt x="9" y="17"/>
                    <a:pt x="6" y="20"/>
                    <a:pt x="6" y="22"/>
                  </a:cubicBezTo>
                  <a:cubicBezTo>
                    <a:pt x="6" y="25"/>
                    <a:pt x="8" y="27"/>
                    <a:pt x="11" y="27"/>
                  </a:cubicBezTo>
                  <a:cubicBezTo>
                    <a:pt x="14" y="27"/>
                    <a:pt x="16" y="25"/>
                    <a:pt x="16" y="22"/>
                  </a:cubicBezTo>
                  <a:cubicBezTo>
                    <a:pt x="16" y="20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3A75A783-8C9B-4C9E-9A95-FFD0C510BD05}"/>
              </a:ext>
            </a:extLst>
          </p:cNvPr>
          <p:cNvGrpSpPr/>
          <p:nvPr/>
        </p:nvGrpSpPr>
        <p:grpSpPr>
          <a:xfrm rot="19524182">
            <a:off x="7798626" y="2691764"/>
            <a:ext cx="979156" cy="994949"/>
            <a:chOff x="9890126" y="5019675"/>
            <a:chExt cx="1279524" cy="1300163"/>
          </a:xfrm>
          <a:solidFill>
            <a:schemeClr val="bg1">
              <a:lumMod val="95000"/>
            </a:schemeClr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87FF7C01-C403-4EA7-8E51-E0560DE840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26" y="5019675"/>
              <a:ext cx="942975" cy="942975"/>
            </a:xfrm>
            <a:custGeom>
              <a:avLst/>
              <a:gdLst>
                <a:gd name="T0" fmla="*/ 43 w 87"/>
                <a:gd name="T1" fmla="*/ 87 h 87"/>
                <a:gd name="T2" fmla="*/ 0 w 87"/>
                <a:gd name="T3" fmla="*/ 44 h 87"/>
                <a:gd name="T4" fmla="*/ 44 w 87"/>
                <a:gd name="T5" fmla="*/ 1 h 87"/>
                <a:gd name="T6" fmla="*/ 86 w 87"/>
                <a:gd name="T7" fmla="*/ 44 h 87"/>
                <a:gd name="T8" fmla="*/ 43 w 87"/>
                <a:gd name="T9" fmla="*/ 87 h 87"/>
                <a:gd name="T10" fmla="*/ 7 w 87"/>
                <a:gd name="T11" fmla="*/ 44 h 87"/>
                <a:gd name="T12" fmla="*/ 43 w 87"/>
                <a:gd name="T13" fmla="*/ 80 h 87"/>
                <a:gd name="T14" fmla="*/ 79 w 87"/>
                <a:gd name="T15" fmla="*/ 44 h 87"/>
                <a:gd name="T16" fmla="*/ 43 w 87"/>
                <a:gd name="T17" fmla="*/ 8 h 87"/>
                <a:gd name="T18" fmla="*/ 7 w 87"/>
                <a:gd name="T1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43" y="87"/>
                  </a:move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20" y="0"/>
                    <a:pt x="44" y="1"/>
                  </a:cubicBezTo>
                  <a:cubicBezTo>
                    <a:pt x="68" y="1"/>
                    <a:pt x="87" y="21"/>
                    <a:pt x="86" y="44"/>
                  </a:cubicBezTo>
                  <a:cubicBezTo>
                    <a:pt x="86" y="68"/>
                    <a:pt x="67" y="87"/>
                    <a:pt x="43" y="87"/>
                  </a:cubicBezTo>
                  <a:close/>
                  <a:moveTo>
                    <a:pt x="7" y="44"/>
                  </a:moveTo>
                  <a:cubicBezTo>
                    <a:pt x="7" y="64"/>
                    <a:pt x="23" y="80"/>
                    <a:pt x="43" y="80"/>
                  </a:cubicBezTo>
                  <a:cubicBezTo>
                    <a:pt x="63" y="80"/>
                    <a:pt x="79" y="64"/>
                    <a:pt x="79" y="44"/>
                  </a:cubicBezTo>
                  <a:cubicBezTo>
                    <a:pt x="79" y="24"/>
                    <a:pt x="63" y="8"/>
                    <a:pt x="43" y="8"/>
                  </a:cubicBezTo>
                  <a:cubicBezTo>
                    <a:pt x="23" y="8"/>
                    <a:pt x="7" y="24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32726E62-42AA-4D0B-82A9-1E11A5583A59}"/>
                </a:ext>
              </a:extLst>
            </p:cNvPr>
            <p:cNvSpPr/>
            <p:nvPr/>
          </p:nvSpPr>
          <p:spPr bwMode="auto">
            <a:xfrm>
              <a:off x="10691813" y="5832475"/>
              <a:ext cx="477837" cy="487363"/>
            </a:xfrm>
            <a:custGeom>
              <a:avLst/>
              <a:gdLst>
                <a:gd name="T0" fmla="*/ 0 w 44"/>
                <a:gd name="T1" fmla="*/ 6 h 45"/>
                <a:gd name="T2" fmla="*/ 5 w 44"/>
                <a:gd name="T3" fmla="*/ 0 h 45"/>
                <a:gd name="T4" fmla="*/ 9 w 44"/>
                <a:gd name="T5" fmla="*/ 4 h 45"/>
                <a:gd name="T6" fmla="*/ 10 w 44"/>
                <a:gd name="T7" fmla="*/ 2 h 45"/>
                <a:gd name="T8" fmla="*/ 44 w 44"/>
                <a:gd name="T9" fmla="*/ 36 h 45"/>
                <a:gd name="T10" fmla="*/ 34 w 44"/>
                <a:gd name="T11" fmla="*/ 45 h 45"/>
                <a:gd name="T12" fmla="*/ 22 w 44"/>
                <a:gd name="T13" fmla="*/ 32 h 45"/>
                <a:gd name="T14" fmla="*/ 3 w 44"/>
                <a:gd name="T15" fmla="*/ 13 h 45"/>
                <a:gd name="T16" fmla="*/ 2 w 44"/>
                <a:gd name="T17" fmla="*/ 10 h 45"/>
                <a:gd name="T18" fmla="*/ 0 w 44"/>
                <a:gd name="T1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0" y="6"/>
                  </a:moveTo>
                  <a:cubicBezTo>
                    <a:pt x="2" y="4"/>
                    <a:pt x="3" y="2"/>
                    <a:pt x="5" y="0"/>
                  </a:cubicBezTo>
                  <a:cubicBezTo>
                    <a:pt x="6" y="1"/>
                    <a:pt x="7" y="2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22" y="13"/>
                    <a:pt x="33" y="25"/>
                    <a:pt x="44" y="36"/>
                  </a:cubicBezTo>
                  <a:cubicBezTo>
                    <a:pt x="41" y="38"/>
                    <a:pt x="38" y="41"/>
                    <a:pt x="34" y="45"/>
                  </a:cubicBezTo>
                  <a:cubicBezTo>
                    <a:pt x="31" y="41"/>
                    <a:pt x="27" y="36"/>
                    <a:pt x="22" y="32"/>
                  </a:cubicBezTo>
                  <a:cubicBezTo>
                    <a:pt x="16" y="26"/>
                    <a:pt x="10" y="19"/>
                    <a:pt x="3" y="13"/>
                  </a:cubicBezTo>
                  <a:cubicBezTo>
                    <a:pt x="3" y="12"/>
                    <a:pt x="2" y="12"/>
                    <a:pt x="2" y="10"/>
                  </a:cubicBezTo>
                  <a:cubicBezTo>
                    <a:pt x="3" y="9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1A6E6507-1ECB-445D-8435-68BB0429DB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0300" y="5149850"/>
              <a:ext cx="682625" cy="693738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2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  <a:gd name="T10" fmla="*/ 27 w 63"/>
                <a:gd name="T11" fmla="*/ 58 h 64"/>
                <a:gd name="T12" fmla="*/ 32 w 63"/>
                <a:gd name="T13" fmla="*/ 55 h 64"/>
                <a:gd name="T14" fmla="*/ 28 w 63"/>
                <a:gd name="T15" fmla="*/ 51 h 64"/>
                <a:gd name="T16" fmla="*/ 12 w 63"/>
                <a:gd name="T17" fmla="*/ 36 h 64"/>
                <a:gd name="T18" fmla="*/ 8 w 63"/>
                <a:gd name="T19" fmla="*/ 32 h 64"/>
                <a:gd name="T20" fmla="*/ 6 w 63"/>
                <a:gd name="T21" fmla="*/ 36 h 64"/>
                <a:gd name="T22" fmla="*/ 27 w 63"/>
                <a:gd name="T23" fmla="*/ 58 h 64"/>
                <a:gd name="T24" fmla="*/ 11 w 63"/>
                <a:gd name="T25" fmla="*/ 17 h 64"/>
                <a:gd name="T26" fmla="*/ 6 w 63"/>
                <a:gd name="T27" fmla="*/ 22 h 64"/>
                <a:gd name="T28" fmla="*/ 11 w 63"/>
                <a:gd name="T29" fmla="*/ 27 h 64"/>
                <a:gd name="T30" fmla="*/ 16 w 63"/>
                <a:gd name="T31" fmla="*/ 22 h 64"/>
                <a:gd name="T32" fmla="*/ 11 w 63"/>
                <a:gd name="T33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4">
                  <a:moveTo>
                    <a:pt x="31" y="0"/>
                  </a:moveTo>
                  <a:cubicBezTo>
                    <a:pt x="49" y="0"/>
                    <a:pt x="63" y="15"/>
                    <a:pt x="63" y="32"/>
                  </a:cubicBezTo>
                  <a:cubicBezTo>
                    <a:pt x="63" y="49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1" y="0"/>
                  </a:cubicBezTo>
                  <a:close/>
                  <a:moveTo>
                    <a:pt x="27" y="58"/>
                  </a:moveTo>
                  <a:cubicBezTo>
                    <a:pt x="30" y="58"/>
                    <a:pt x="32" y="57"/>
                    <a:pt x="32" y="55"/>
                  </a:cubicBezTo>
                  <a:cubicBezTo>
                    <a:pt x="32" y="52"/>
                    <a:pt x="30" y="52"/>
                    <a:pt x="28" y="51"/>
                  </a:cubicBezTo>
                  <a:cubicBezTo>
                    <a:pt x="19" y="51"/>
                    <a:pt x="12" y="44"/>
                    <a:pt x="12" y="36"/>
                  </a:cubicBezTo>
                  <a:cubicBezTo>
                    <a:pt x="12" y="33"/>
                    <a:pt x="11" y="31"/>
                    <a:pt x="8" y="32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47"/>
                    <a:pt x="16" y="58"/>
                    <a:pt x="27" y="58"/>
                  </a:cubicBezTo>
                  <a:close/>
                  <a:moveTo>
                    <a:pt x="11" y="17"/>
                  </a:moveTo>
                  <a:cubicBezTo>
                    <a:pt x="9" y="17"/>
                    <a:pt x="6" y="20"/>
                    <a:pt x="6" y="22"/>
                  </a:cubicBezTo>
                  <a:cubicBezTo>
                    <a:pt x="6" y="25"/>
                    <a:pt x="8" y="27"/>
                    <a:pt x="11" y="27"/>
                  </a:cubicBezTo>
                  <a:cubicBezTo>
                    <a:pt x="14" y="27"/>
                    <a:pt x="16" y="25"/>
                    <a:pt x="16" y="22"/>
                  </a:cubicBezTo>
                  <a:cubicBezTo>
                    <a:pt x="16" y="20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056CAB13-3787-4B84-ABA9-9E196AAE90B7}"/>
              </a:ext>
            </a:extLst>
          </p:cNvPr>
          <p:cNvGrpSpPr/>
          <p:nvPr/>
        </p:nvGrpSpPr>
        <p:grpSpPr>
          <a:xfrm rot="1952738">
            <a:off x="10159469" y="2876248"/>
            <a:ext cx="979156" cy="994949"/>
            <a:chOff x="9890126" y="5019675"/>
            <a:chExt cx="1279524" cy="1300163"/>
          </a:xfrm>
          <a:solidFill>
            <a:schemeClr val="bg1">
              <a:lumMod val="95000"/>
            </a:schemeClr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71B37040-0F52-465F-BF52-EE8B3C2049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26" y="5019675"/>
              <a:ext cx="942975" cy="942975"/>
            </a:xfrm>
            <a:custGeom>
              <a:avLst/>
              <a:gdLst>
                <a:gd name="T0" fmla="*/ 43 w 87"/>
                <a:gd name="T1" fmla="*/ 87 h 87"/>
                <a:gd name="T2" fmla="*/ 0 w 87"/>
                <a:gd name="T3" fmla="*/ 44 h 87"/>
                <a:gd name="T4" fmla="*/ 44 w 87"/>
                <a:gd name="T5" fmla="*/ 1 h 87"/>
                <a:gd name="T6" fmla="*/ 86 w 87"/>
                <a:gd name="T7" fmla="*/ 44 h 87"/>
                <a:gd name="T8" fmla="*/ 43 w 87"/>
                <a:gd name="T9" fmla="*/ 87 h 87"/>
                <a:gd name="T10" fmla="*/ 7 w 87"/>
                <a:gd name="T11" fmla="*/ 44 h 87"/>
                <a:gd name="T12" fmla="*/ 43 w 87"/>
                <a:gd name="T13" fmla="*/ 80 h 87"/>
                <a:gd name="T14" fmla="*/ 79 w 87"/>
                <a:gd name="T15" fmla="*/ 44 h 87"/>
                <a:gd name="T16" fmla="*/ 43 w 87"/>
                <a:gd name="T17" fmla="*/ 8 h 87"/>
                <a:gd name="T18" fmla="*/ 7 w 87"/>
                <a:gd name="T1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43" y="87"/>
                  </a:move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20" y="0"/>
                    <a:pt x="44" y="1"/>
                  </a:cubicBezTo>
                  <a:cubicBezTo>
                    <a:pt x="68" y="1"/>
                    <a:pt x="87" y="21"/>
                    <a:pt x="86" y="44"/>
                  </a:cubicBezTo>
                  <a:cubicBezTo>
                    <a:pt x="86" y="68"/>
                    <a:pt x="67" y="87"/>
                    <a:pt x="43" y="87"/>
                  </a:cubicBezTo>
                  <a:close/>
                  <a:moveTo>
                    <a:pt x="7" y="44"/>
                  </a:moveTo>
                  <a:cubicBezTo>
                    <a:pt x="7" y="64"/>
                    <a:pt x="23" y="80"/>
                    <a:pt x="43" y="80"/>
                  </a:cubicBezTo>
                  <a:cubicBezTo>
                    <a:pt x="63" y="80"/>
                    <a:pt x="79" y="64"/>
                    <a:pt x="79" y="44"/>
                  </a:cubicBezTo>
                  <a:cubicBezTo>
                    <a:pt x="79" y="24"/>
                    <a:pt x="63" y="8"/>
                    <a:pt x="43" y="8"/>
                  </a:cubicBezTo>
                  <a:cubicBezTo>
                    <a:pt x="23" y="8"/>
                    <a:pt x="7" y="24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0196077-4A1C-4376-8BE0-5C0655B990AD}"/>
                </a:ext>
              </a:extLst>
            </p:cNvPr>
            <p:cNvSpPr/>
            <p:nvPr/>
          </p:nvSpPr>
          <p:spPr bwMode="auto">
            <a:xfrm>
              <a:off x="10691813" y="5832475"/>
              <a:ext cx="477837" cy="487363"/>
            </a:xfrm>
            <a:custGeom>
              <a:avLst/>
              <a:gdLst>
                <a:gd name="T0" fmla="*/ 0 w 44"/>
                <a:gd name="T1" fmla="*/ 6 h 45"/>
                <a:gd name="T2" fmla="*/ 5 w 44"/>
                <a:gd name="T3" fmla="*/ 0 h 45"/>
                <a:gd name="T4" fmla="*/ 9 w 44"/>
                <a:gd name="T5" fmla="*/ 4 h 45"/>
                <a:gd name="T6" fmla="*/ 10 w 44"/>
                <a:gd name="T7" fmla="*/ 2 h 45"/>
                <a:gd name="T8" fmla="*/ 44 w 44"/>
                <a:gd name="T9" fmla="*/ 36 h 45"/>
                <a:gd name="T10" fmla="*/ 34 w 44"/>
                <a:gd name="T11" fmla="*/ 45 h 45"/>
                <a:gd name="T12" fmla="*/ 22 w 44"/>
                <a:gd name="T13" fmla="*/ 32 h 45"/>
                <a:gd name="T14" fmla="*/ 3 w 44"/>
                <a:gd name="T15" fmla="*/ 13 h 45"/>
                <a:gd name="T16" fmla="*/ 2 w 44"/>
                <a:gd name="T17" fmla="*/ 10 h 45"/>
                <a:gd name="T18" fmla="*/ 0 w 44"/>
                <a:gd name="T1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0" y="6"/>
                  </a:moveTo>
                  <a:cubicBezTo>
                    <a:pt x="2" y="4"/>
                    <a:pt x="3" y="2"/>
                    <a:pt x="5" y="0"/>
                  </a:cubicBezTo>
                  <a:cubicBezTo>
                    <a:pt x="6" y="1"/>
                    <a:pt x="7" y="2"/>
                    <a:pt x="9" y="4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22" y="13"/>
                    <a:pt x="33" y="25"/>
                    <a:pt x="44" y="36"/>
                  </a:cubicBezTo>
                  <a:cubicBezTo>
                    <a:pt x="41" y="38"/>
                    <a:pt x="38" y="41"/>
                    <a:pt x="34" y="45"/>
                  </a:cubicBezTo>
                  <a:cubicBezTo>
                    <a:pt x="31" y="41"/>
                    <a:pt x="27" y="36"/>
                    <a:pt x="22" y="32"/>
                  </a:cubicBezTo>
                  <a:cubicBezTo>
                    <a:pt x="16" y="26"/>
                    <a:pt x="10" y="19"/>
                    <a:pt x="3" y="13"/>
                  </a:cubicBezTo>
                  <a:cubicBezTo>
                    <a:pt x="3" y="12"/>
                    <a:pt x="2" y="12"/>
                    <a:pt x="2" y="10"/>
                  </a:cubicBezTo>
                  <a:cubicBezTo>
                    <a:pt x="3" y="9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79A22D6-AA33-43AB-B79A-5EA760527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0300" y="5149850"/>
              <a:ext cx="682625" cy="693738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2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  <a:gd name="T10" fmla="*/ 27 w 63"/>
                <a:gd name="T11" fmla="*/ 58 h 64"/>
                <a:gd name="T12" fmla="*/ 32 w 63"/>
                <a:gd name="T13" fmla="*/ 55 h 64"/>
                <a:gd name="T14" fmla="*/ 28 w 63"/>
                <a:gd name="T15" fmla="*/ 51 h 64"/>
                <a:gd name="T16" fmla="*/ 12 w 63"/>
                <a:gd name="T17" fmla="*/ 36 h 64"/>
                <a:gd name="T18" fmla="*/ 8 w 63"/>
                <a:gd name="T19" fmla="*/ 32 h 64"/>
                <a:gd name="T20" fmla="*/ 6 w 63"/>
                <a:gd name="T21" fmla="*/ 36 h 64"/>
                <a:gd name="T22" fmla="*/ 27 w 63"/>
                <a:gd name="T23" fmla="*/ 58 h 64"/>
                <a:gd name="T24" fmla="*/ 11 w 63"/>
                <a:gd name="T25" fmla="*/ 17 h 64"/>
                <a:gd name="T26" fmla="*/ 6 w 63"/>
                <a:gd name="T27" fmla="*/ 22 h 64"/>
                <a:gd name="T28" fmla="*/ 11 w 63"/>
                <a:gd name="T29" fmla="*/ 27 h 64"/>
                <a:gd name="T30" fmla="*/ 16 w 63"/>
                <a:gd name="T31" fmla="*/ 22 h 64"/>
                <a:gd name="T32" fmla="*/ 11 w 63"/>
                <a:gd name="T33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4">
                  <a:moveTo>
                    <a:pt x="31" y="0"/>
                  </a:moveTo>
                  <a:cubicBezTo>
                    <a:pt x="49" y="0"/>
                    <a:pt x="63" y="15"/>
                    <a:pt x="63" y="32"/>
                  </a:cubicBezTo>
                  <a:cubicBezTo>
                    <a:pt x="63" y="49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5"/>
                    <a:pt x="14" y="0"/>
                    <a:pt x="31" y="0"/>
                  </a:cubicBezTo>
                  <a:close/>
                  <a:moveTo>
                    <a:pt x="27" y="58"/>
                  </a:moveTo>
                  <a:cubicBezTo>
                    <a:pt x="30" y="58"/>
                    <a:pt x="32" y="57"/>
                    <a:pt x="32" y="55"/>
                  </a:cubicBezTo>
                  <a:cubicBezTo>
                    <a:pt x="32" y="52"/>
                    <a:pt x="30" y="52"/>
                    <a:pt x="28" y="51"/>
                  </a:cubicBezTo>
                  <a:cubicBezTo>
                    <a:pt x="19" y="51"/>
                    <a:pt x="12" y="44"/>
                    <a:pt x="12" y="36"/>
                  </a:cubicBezTo>
                  <a:cubicBezTo>
                    <a:pt x="12" y="33"/>
                    <a:pt x="11" y="31"/>
                    <a:pt x="8" y="32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47"/>
                    <a:pt x="16" y="58"/>
                    <a:pt x="27" y="58"/>
                  </a:cubicBezTo>
                  <a:close/>
                  <a:moveTo>
                    <a:pt x="11" y="17"/>
                  </a:moveTo>
                  <a:cubicBezTo>
                    <a:pt x="9" y="17"/>
                    <a:pt x="6" y="20"/>
                    <a:pt x="6" y="22"/>
                  </a:cubicBezTo>
                  <a:cubicBezTo>
                    <a:pt x="6" y="25"/>
                    <a:pt x="8" y="27"/>
                    <a:pt x="11" y="27"/>
                  </a:cubicBezTo>
                  <a:cubicBezTo>
                    <a:pt x="14" y="27"/>
                    <a:pt x="16" y="25"/>
                    <a:pt x="16" y="22"/>
                  </a:cubicBezTo>
                  <a:cubicBezTo>
                    <a:pt x="16" y="20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/>
            </a:p>
          </p:txBody>
        </p:sp>
      </p:grpSp>
      <p:sp>
        <p:nvSpPr>
          <p:cNvPr id="7" name="Freeform 6"/>
          <p:cNvSpPr/>
          <p:nvPr/>
        </p:nvSpPr>
        <p:spPr>
          <a:xfrm>
            <a:off x="1871531" y="2241018"/>
            <a:ext cx="6240693" cy="899951"/>
          </a:xfrm>
          <a:custGeom>
            <a:avLst/>
            <a:gdLst>
              <a:gd name="connsiteX0" fmla="*/ 3254628 w 3254628"/>
              <a:gd name="connsiteY0" fmla="*/ 514927 h 514927"/>
              <a:gd name="connsiteX1" fmla="*/ 2472855 w 3254628"/>
              <a:gd name="connsiteY1" fmla="*/ 7951 h 514927"/>
              <a:gd name="connsiteX2" fmla="*/ 0 w 3254628"/>
              <a:gd name="connsiteY2" fmla="*/ 0 h 51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4628" h="514926">
                <a:moveTo>
                  <a:pt x="3254628" y="514927"/>
                </a:moveTo>
                <a:lnTo>
                  <a:pt x="2472855" y="7951"/>
                </a:lnTo>
                <a:lnTo>
                  <a:pt x="0" y="0"/>
                </a:lnTo>
              </a:path>
            </a:pathLst>
          </a:custGeom>
          <a:ln w="25400">
            <a:solidFill>
              <a:srgbClr val="797B4F"/>
            </a:solidFill>
            <a:prstDash val="sysDot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1" name="Freeform 10"/>
          <p:cNvSpPr/>
          <p:nvPr/>
        </p:nvSpPr>
        <p:spPr>
          <a:xfrm>
            <a:off x="1274436" y="3140968"/>
            <a:ext cx="9334067" cy="746705"/>
          </a:xfrm>
          <a:custGeom>
            <a:avLst/>
            <a:gdLst>
              <a:gd name="connsiteX0" fmla="*/ 3079063 w 3079063"/>
              <a:gd name="connsiteY0" fmla="*/ 0 h 231859"/>
              <a:gd name="connsiteX1" fmla="*/ 2472855 w 3079063"/>
              <a:gd name="connsiteY1" fmla="*/ 231859 h 231859"/>
              <a:gd name="connsiteX2" fmla="*/ 0 w 3079063"/>
              <a:gd name="connsiteY2" fmla="*/ 223908 h 231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9063" h="231859">
                <a:moveTo>
                  <a:pt x="3079063" y="0"/>
                </a:moveTo>
                <a:lnTo>
                  <a:pt x="2472855" y="231859"/>
                </a:lnTo>
                <a:lnTo>
                  <a:pt x="0" y="223908"/>
                </a:lnTo>
              </a:path>
            </a:pathLst>
          </a:custGeom>
          <a:ln w="25400">
            <a:solidFill>
              <a:srgbClr val="797B4F"/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5" name="Freeform 14"/>
          <p:cNvSpPr/>
          <p:nvPr/>
        </p:nvSpPr>
        <p:spPr>
          <a:xfrm>
            <a:off x="815413" y="5437506"/>
            <a:ext cx="5760640" cy="494463"/>
          </a:xfrm>
          <a:custGeom>
            <a:avLst/>
            <a:gdLst>
              <a:gd name="connsiteX0" fmla="*/ 3254628 w 3254628"/>
              <a:gd name="connsiteY0" fmla="*/ 514927 h 514927"/>
              <a:gd name="connsiteX1" fmla="*/ 2472855 w 3254628"/>
              <a:gd name="connsiteY1" fmla="*/ 7951 h 514927"/>
              <a:gd name="connsiteX2" fmla="*/ 0 w 3254628"/>
              <a:gd name="connsiteY2" fmla="*/ 0 h 51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4628" h="514926">
                <a:moveTo>
                  <a:pt x="3254628" y="514927"/>
                </a:moveTo>
                <a:lnTo>
                  <a:pt x="2472855" y="7951"/>
                </a:lnTo>
                <a:lnTo>
                  <a:pt x="0" y="0"/>
                </a:lnTo>
              </a:path>
            </a:pathLst>
          </a:custGeom>
          <a:ln w="25400">
            <a:solidFill>
              <a:srgbClr val="797B4F"/>
            </a:solidFill>
            <a:prstDash val="sysDot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0969E5-1E86-8C8B-A274-2F754F34BFC8}"/>
              </a:ext>
            </a:extLst>
          </p:cNvPr>
          <p:cNvSpPr txBox="1"/>
          <p:nvPr/>
        </p:nvSpPr>
        <p:spPr>
          <a:xfrm>
            <a:off x="4305813" y="1827724"/>
            <a:ext cx="15955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FB5F0-362E-2E7A-E740-916655D237B9}"/>
              </a:ext>
            </a:extLst>
          </p:cNvPr>
          <p:cNvSpPr txBox="1"/>
          <p:nvPr/>
        </p:nvSpPr>
        <p:spPr>
          <a:xfrm>
            <a:off x="4497923" y="3434806"/>
            <a:ext cx="15955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988DB7-B919-90E5-F7E9-982258FEFA0B}"/>
              </a:ext>
            </a:extLst>
          </p:cNvPr>
          <p:cNvSpPr txBox="1"/>
          <p:nvPr/>
        </p:nvSpPr>
        <p:spPr>
          <a:xfrm>
            <a:off x="3559023" y="5014699"/>
            <a:ext cx="15955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lameh" pitchFamily="2" charset="-78"/>
                <a:cs typeface="B Titr" panose="00000700000000000000" pitchFamily="2" charset="-78"/>
              </a:rPr>
              <a:t>تیتر عنوان موضوع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DD11937-104C-BA69-B8E0-9C011FED715C}"/>
              </a:ext>
            </a:extLst>
          </p:cNvPr>
          <p:cNvSpPr txBox="1"/>
          <p:nvPr/>
        </p:nvSpPr>
        <p:spPr>
          <a:xfrm>
            <a:off x="77876" y="110005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32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تیتر اصلی عنوان را وارد نمایید</a:t>
            </a:r>
            <a:endParaRPr lang="fa-IR" altLang="en-US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9E3552-681D-3610-81B9-97C10A4FFD47}"/>
              </a:ext>
            </a:extLst>
          </p:cNvPr>
          <p:cNvSpPr txBox="1"/>
          <p:nvPr/>
        </p:nvSpPr>
        <p:spPr>
          <a:xfrm>
            <a:off x="270839" y="2306143"/>
            <a:ext cx="533430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31169B-3084-A062-1458-9A43F7BE1E71}"/>
              </a:ext>
            </a:extLst>
          </p:cNvPr>
          <p:cNvSpPr txBox="1"/>
          <p:nvPr/>
        </p:nvSpPr>
        <p:spPr>
          <a:xfrm>
            <a:off x="759130" y="3808402"/>
            <a:ext cx="533430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</a:t>
            </a:r>
            <a:endParaRPr lang="en-US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D4EEA7-D7B2-A6AA-D872-4332E0AE8AD5}"/>
              </a:ext>
            </a:extLst>
          </p:cNvPr>
          <p:cNvSpPr txBox="1"/>
          <p:nvPr/>
        </p:nvSpPr>
        <p:spPr>
          <a:xfrm>
            <a:off x="619760" y="5481846"/>
            <a:ext cx="4689494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22393F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23600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9" grpId="0"/>
      <p:bldP spid="20" grpId="0"/>
      <p:bldP spid="21" grpId="0"/>
      <p:bldP spid="22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635</Words>
  <Application>Microsoft Office PowerPoint</Application>
  <PresentationFormat>Widescreen</PresentationFormat>
  <Paragraphs>70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Damavand ExtraBold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14</cp:revision>
  <dcterms:created xsi:type="dcterms:W3CDTF">2023-06-08T13:00:45Z</dcterms:created>
  <dcterms:modified xsi:type="dcterms:W3CDTF">2023-06-09T09:58:43Z</dcterms:modified>
</cp:coreProperties>
</file>