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319A"/>
    <a:srgbClr val="FEF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11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13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2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9.png"/><Relationship Id="rId14" Type="http://schemas.openxmlformats.org/officeDocument/2006/relationships/hyperlink" Target="https://minaro.ir/product/shahid-motavaslian-powerpoint-template/" TargetMode="Externa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2 Intro" preserve="1" userDrawn="1">
  <p:cSld name="002 Intro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" y="0"/>
            <a:ext cx="12192000" cy="6864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737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9 Text and Image" preserve="1" userDrawn="1">
  <p:cSld name="1_009 Text and Im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AE9F8AA-95DF-C3C9-9512-5D739AF60AD8}"/>
              </a:ext>
            </a:extLst>
          </p:cNvPr>
          <p:cNvSpPr/>
          <p:nvPr userDrawn="1"/>
        </p:nvSpPr>
        <p:spPr>
          <a:xfrm>
            <a:off x="11269129" y="3746802"/>
            <a:ext cx="289560" cy="2098639"/>
          </a:xfrm>
          <a:prstGeom prst="roundRect">
            <a:avLst/>
          </a:prstGeom>
          <a:solidFill>
            <a:srgbClr val="FFC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838F89E2-BF08-1E2D-A5A6-E66320F013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4"/>
            <a:extLst>
              <a:ext uri="{FF2B5EF4-FFF2-40B4-BE49-F238E27FC236}">
                <a16:creationId xmlns:a16="http://schemas.microsoft.com/office/drawing/2014/main" id="{DD2A10B0-6BFE-DA48-650A-206B3BCDDB3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6"/>
            <a:extLst>
              <a:ext uri="{FF2B5EF4-FFF2-40B4-BE49-F238E27FC236}">
                <a16:creationId xmlns:a16="http://schemas.microsoft.com/office/drawing/2014/main" id="{EF25C505-6788-3F6A-FD2A-F62C73B6B40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hlinkClick r:id="rId8"/>
            <a:extLst>
              <a:ext uri="{FF2B5EF4-FFF2-40B4-BE49-F238E27FC236}">
                <a16:creationId xmlns:a16="http://schemas.microsoft.com/office/drawing/2014/main" id="{51ADB11C-2E0D-4408-D465-9539461CAC83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7" name="Picture 6">
            <a:hlinkClick r:id="rId10"/>
            <a:extLst>
              <a:ext uri="{FF2B5EF4-FFF2-40B4-BE49-F238E27FC236}">
                <a16:creationId xmlns:a16="http://schemas.microsoft.com/office/drawing/2014/main" id="{CB3331DF-49A3-9090-3EA8-06588B59DBE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8" name="Picture 7">
            <a:hlinkClick r:id="rId12"/>
            <a:extLst>
              <a:ext uri="{FF2B5EF4-FFF2-40B4-BE49-F238E27FC236}">
                <a16:creationId xmlns:a16="http://schemas.microsoft.com/office/drawing/2014/main" id="{5FC3532B-1566-5075-E898-95C4DCB51E4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9" name="Picture 8">
            <a:hlinkClick r:id="rId14"/>
            <a:extLst>
              <a:ext uri="{FF2B5EF4-FFF2-40B4-BE49-F238E27FC236}">
                <a16:creationId xmlns:a16="http://schemas.microsoft.com/office/drawing/2014/main" id="{A847FAC9-2B82-9213-E6E8-522D3B28C12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6"/>
            <a:extLst>
              <a:ext uri="{FF2B5EF4-FFF2-40B4-BE49-F238E27FC236}">
                <a16:creationId xmlns:a16="http://schemas.microsoft.com/office/drawing/2014/main" id="{94A93494-85AD-9DB9-725C-34FB20AE21D9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1" name="Picture 10">
            <a:hlinkClick r:id="rId18"/>
            <a:extLst>
              <a:ext uri="{FF2B5EF4-FFF2-40B4-BE49-F238E27FC236}">
                <a16:creationId xmlns:a16="http://schemas.microsoft.com/office/drawing/2014/main" id="{B48E761B-4E14-0A2D-4880-FE45A7E070F6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6A7EDC-35B3-2DD6-F173-90CD565E196B}"/>
              </a:ext>
            </a:extLst>
          </p:cNvPr>
          <p:cNvSpPr txBox="1"/>
          <p:nvPr userDrawn="1"/>
        </p:nvSpPr>
        <p:spPr>
          <a:xfrm rot="16200000">
            <a:off x="6202680" y="31366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solidFill>
                  <a:srgbClr val="FFC300"/>
                </a:solidFill>
                <a:latin typeface="Kalameh Black" pitchFamily="2" charset="-78"/>
                <a:cs typeface="Kalameh Black" pitchFamily="2" charset="-78"/>
              </a:rPr>
              <a:t>حرفه ای ترین قالب ها</a:t>
            </a:r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را از تیم مینارو تهیه کنید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23B5BC-DA84-15D3-B62A-D11C49790DF4}"/>
              </a:ext>
            </a:extLst>
          </p:cNvPr>
          <p:cNvSpPr txBox="1"/>
          <p:nvPr userDrawn="1"/>
        </p:nvSpPr>
        <p:spPr>
          <a:xfrm rot="16200000">
            <a:off x="7028615" y="36319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برای</a:t>
            </a:r>
            <a:r>
              <a:rPr lang="fa-IR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باز کردن لینک </a:t>
            </a:r>
            <a:r>
              <a:rPr lang="en-US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  </a:t>
            </a:r>
            <a:r>
              <a:rPr lang="en-US" sz="3200" b="1" baseline="0" dirty="0" err="1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ctrl+cilk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071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0 Timeline" preserve="1" userDrawn="1">
  <p:cSld name="010 Timelin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4022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1 Title and text left" preserve="1" userDrawn="1">
  <p:cSld name="011 Title and text lef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" y="-24"/>
            <a:ext cx="12192000" cy="68644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5697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2 Title and text right" preserve="1" userDrawn="1">
  <p:cSld name="012 Title and text righ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1282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3 Just title" preserve="1" userDrawn="1">
  <p:cSld name="013 Just title">
    <p:bg>
      <p:bgPr>
        <a:solidFill>
          <a:schemeClr val="accent5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187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4 Certificate" preserve="1" userDrawn="1">
  <p:cSld name="014 Certificate">
    <p:bg>
      <p:bgPr>
        <a:solidFill>
          <a:schemeClr val="accent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/>
          <p:nvPr userDrawn="1"/>
        </p:nvSpPr>
        <p:spPr>
          <a:xfrm>
            <a:off x="267150" y="186750"/>
            <a:ext cx="11657700" cy="6484500"/>
          </a:xfrm>
          <a:prstGeom prst="frame">
            <a:avLst>
              <a:gd name="adj1" fmla="val 1838"/>
            </a:avLst>
          </a:pr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Google Shape;112;p17">
            <a:extLst>
              <a:ext uri="{FF2B5EF4-FFF2-40B4-BE49-F238E27FC236}">
                <a16:creationId xmlns:a16="http://schemas.microsoft.com/office/drawing/2014/main" id="{B6BD6D52-8254-7C39-6D7E-95C1733F74CA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" y="13250"/>
            <a:ext cx="2981102" cy="1676875"/>
          </a:xfrm>
          <a:prstGeom prst="rect">
            <a:avLst/>
          </a:prstGeom>
          <a:noFill/>
          <a:ln>
            <a:noFill/>
          </a:ln>
          <a:effectLst>
            <a:outerShdw blurRad="71438" dist="19050" dir="5400000" algn="bl" rotWithShape="0">
              <a:srgbClr val="000000">
                <a:alpha val="63000"/>
              </a:srgbClr>
            </a:outerShdw>
          </a:effectLst>
        </p:spPr>
      </p:pic>
      <p:pic>
        <p:nvPicPr>
          <p:cNvPr id="3" name="Google Shape;111;p17">
            <a:extLst>
              <a:ext uri="{FF2B5EF4-FFF2-40B4-BE49-F238E27FC236}">
                <a16:creationId xmlns:a16="http://schemas.microsoft.com/office/drawing/2014/main" id="{83ACC44B-8F71-A124-8DD6-71174ADC61B6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210900" y="5213775"/>
            <a:ext cx="2981102" cy="1676875"/>
          </a:xfrm>
          <a:prstGeom prst="rect">
            <a:avLst/>
          </a:prstGeom>
          <a:noFill/>
          <a:ln>
            <a:noFill/>
          </a:ln>
          <a:effectLst>
            <a:outerShdw blurRad="71438" dist="19050" dir="5400000" algn="bl" rotWithShape="0">
              <a:srgbClr val="000000">
                <a:alpha val="6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262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 Six columns" preserve="1" userDrawn="1">
  <p:cSld name="003 Six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1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3589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4 Section Title" preserve="1" userDrawn="1">
  <p:cSld name="004 Section Titl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3"/>
            <a:ext cx="12180667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1502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5 Two columns" preserve="1" userDrawn="1">
  <p:cSld name="005 Two column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7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991600" y="0"/>
            <a:ext cx="32004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7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00400" cy="1800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522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6 One column" preserve="1" userDrawn="1">
  <p:cSld name="006 One colum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8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004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8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991600" y="5057775"/>
            <a:ext cx="3200400" cy="1800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3045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6 One column 1" preserve="1" userDrawn="1">
  <p:cSld name="006 One column 1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9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004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9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0" y="5057775"/>
            <a:ext cx="32004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9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991600" y="0"/>
            <a:ext cx="32004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9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991600" y="5057775"/>
            <a:ext cx="3200400" cy="1800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0645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7 Big Title" preserve="1" userDrawn="1">
  <p:cSld name="007 Big 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91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8 Three columns" preserve="1" userDrawn="1">
  <p:cSld name="008 Three column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1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004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1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991600" y="5057775"/>
            <a:ext cx="3200400" cy="1800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23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9 Text and Image" preserve="1" userDrawn="1">
  <p:cSld name="009 Text and Im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991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8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497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4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11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13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2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9.png"/><Relationship Id="rId14" Type="http://schemas.openxmlformats.org/officeDocument/2006/relationships/hyperlink" Target="https://minaro.ir/product/shahid-motavaslian-powerpoint-template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11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13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2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9.png"/><Relationship Id="rId14" Type="http://schemas.openxmlformats.org/officeDocument/2006/relationships/hyperlink" Target="https://minaro.ir/product/shahid-motavaslian-powerpoint-template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5AAEFD3-1FFE-8052-6841-24C8AF7FCE18}"/>
              </a:ext>
            </a:extLst>
          </p:cNvPr>
          <p:cNvGrpSpPr/>
          <p:nvPr/>
        </p:nvGrpSpPr>
        <p:grpSpPr>
          <a:xfrm>
            <a:off x="1493520" y="1048357"/>
            <a:ext cx="8818879" cy="3895300"/>
            <a:chOff x="3791726" y="1020018"/>
            <a:chExt cx="9074372" cy="389530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7815039-5BE3-977C-B840-05C8F173DE84}"/>
                </a:ext>
              </a:extLst>
            </p:cNvPr>
            <p:cNvSpPr txBox="1"/>
            <p:nvPr/>
          </p:nvSpPr>
          <p:spPr>
            <a:xfrm>
              <a:off x="5529398" y="2059726"/>
              <a:ext cx="56694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6000" b="1" dirty="0">
                  <a:solidFill>
                    <a:schemeClr val="bg1"/>
                  </a:solidFill>
                  <a:cs typeface="B Yekan" panose="00000400000000000000" pitchFamily="2" charset="-78"/>
                </a:rPr>
                <a:t>گل های وحشی</a:t>
              </a:r>
              <a:endParaRPr lang="en-US" sz="6000" b="1" dirty="0">
                <a:solidFill>
                  <a:schemeClr val="bg1"/>
                </a:solidFill>
                <a:cs typeface="B Yekan" panose="00000400000000000000" pitchFamily="2" charset="-78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32D3FD0-FE96-606A-F3DB-AEF7760E7CC6}"/>
                </a:ext>
              </a:extLst>
            </p:cNvPr>
            <p:cNvSpPr txBox="1"/>
            <p:nvPr/>
          </p:nvSpPr>
          <p:spPr>
            <a:xfrm>
              <a:off x="4819496" y="1020018"/>
              <a:ext cx="7089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sz="3600" dirty="0">
                  <a:solidFill>
                    <a:schemeClr val="bg1"/>
                  </a:solidFill>
                  <a:cs typeface="B Yekan" panose="00000400000000000000" pitchFamily="2" charset="-78"/>
                </a:rPr>
                <a:t>قالب پاورپوینت</a:t>
              </a:r>
              <a:endParaRPr lang="en-US" sz="3600" dirty="0">
                <a:solidFill>
                  <a:schemeClr val="bg1"/>
                </a:solidFill>
                <a:cs typeface="B Yekan" panose="00000400000000000000" pitchFamily="2" charset="-7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DB86CFF-BA8F-579B-C432-E1FA81E3562D}"/>
                </a:ext>
              </a:extLst>
            </p:cNvPr>
            <p:cNvSpPr txBox="1"/>
            <p:nvPr/>
          </p:nvSpPr>
          <p:spPr>
            <a:xfrm>
              <a:off x="3791726" y="3437990"/>
              <a:ext cx="90743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2400" dirty="0">
                  <a:solidFill>
                    <a:schemeClr val="bg1"/>
                  </a:solidFill>
                  <a:cs typeface="B Yekan" panose="00000400000000000000" pitchFamily="2" charset="-78"/>
                </a:rPr>
                <a:t>نام پژوهشگران: ............... استاد راهنما: ................</a:t>
              </a:r>
            </a:p>
            <a:p>
              <a:pPr algn="ctr" rtl="1">
                <a:lnSpc>
                  <a:spcPct val="200000"/>
                </a:lnSpc>
              </a:pPr>
              <a:r>
                <a:rPr lang="fa-IR" sz="2400" dirty="0">
                  <a:solidFill>
                    <a:schemeClr val="bg1"/>
                  </a:solidFill>
                  <a:cs typeface="B Yekan" panose="00000400000000000000" pitchFamily="2" charset="-78"/>
                </a:rPr>
                <a:t>سال تحصیلی: ...............</a:t>
              </a:r>
              <a:endParaRPr lang="en-US" sz="2400" dirty="0">
                <a:solidFill>
                  <a:schemeClr val="bg1"/>
                </a:solidFill>
                <a:cs typeface="B Yekan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97462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0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5F4DE6-3069-6062-C257-8DE9F8D22D38}"/>
              </a:ext>
            </a:extLst>
          </p:cNvPr>
          <p:cNvSpPr txBox="1"/>
          <p:nvPr/>
        </p:nvSpPr>
        <p:spPr>
          <a:xfrm>
            <a:off x="207264" y="1376564"/>
            <a:ext cx="12191999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600" b="1" dirty="0">
                <a:solidFill>
                  <a:srgbClr val="80319A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678D22-9B38-599F-22A7-AAF2EB77F68C}"/>
              </a:ext>
            </a:extLst>
          </p:cNvPr>
          <p:cNvSpPr txBox="1"/>
          <p:nvPr/>
        </p:nvSpPr>
        <p:spPr>
          <a:xfrm>
            <a:off x="1064917" y="2712312"/>
            <a:ext cx="9798155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</a:p>
        </p:txBody>
      </p:sp>
    </p:spTree>
    <p:extLst>
      <p:ext uri="{BB962C8B-B14F-4D97-AF65-F5344CB8AC3E}">
        <p14:creationId xmlns:p14="http://schemas.microsoft.com/office/powerpoint/2010/main" val="3668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F3001A25-212A-8294-7DF9-84B009C7B3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DE7CC9EC-DF62-5B49-F54E-1D48B6E7934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C275C5AD-D643-2E17-B870-F9CFF92EB4B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2AA54495-ABCB-01F6-16D3-F4F853D26CD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F06B82CE-7B4F-370F-5B18-8310200C2EF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3647D44B-DDA1-254B-0634-5A4053F2D9FE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236E74DF-F74D-DA78-5EBE-66A9B84731A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DA9F38CC-F1F3-930D-5F4D-8C0290E9BD2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EC7498E3-10CE-A7E4-A784-B3CAD66B09A8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6EA0EA-1A95-5740-CAFE-2F1D16C3D315}"/>
              </a:ext>
            </a:extLst>
          </p:cNvPr>
          <p:cNvSpPr txBox="1"/>
          <p:nvPr/>
        </p:nvSpPr>
        <p:spPr>
          <a:xfrm>
            <a:off x="1235806" y="2815468"/>
            <a:ext cx="972038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9600" b="1" dirty="0">
                <a:solidFill>
                  <a:srgbClr val="80319A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با تشکر </a:t>
            </a:r>
            <a:r>
              <a:rPr lang="fa-IR" altLang="en-US" sz="96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از توجه شما</a:t>
            </a:r>
          </a:p>
        </p:txBody>
      </p:sp>
    </p:spTree>
    <p:extLst>
      <p:ext uri="{BB962C8B-B14F-4D97-AF65-F5344CB8AC3E}">
        <p14:creationId xmlns:p14="http://schemas.microsoft.com/office/powerpoint/2010/main" val="2195888341"/>
      </p:ext>
    </p:extLst>
  </p:cSld>
  <p:clrMapOvr>
    <a:masterClrMapping/>
  </p:clrMapOvr>
  <p:transition spd="slow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A1B2B5-C5B6-DCDB-1BEE-92FABE4E558B}"/>
              </a:ext>
            </a:extLst>
          </p:cNvPr>
          <p:cNvSpPr txBox="1"/>
          <p:nvPr/>
        </p:nvSpPr>
        <p:spPr>
          <a:xfrm>
            <a:off x="6792067" y="1421962"/>
            <a:ext cx="5283201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80319A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800" dirty="0"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108EAC-6C40-83A6-BEF1-7132D207C163}"/>
              </a:ext>
            </a:extLst>
          </p:cNvPr>
          <p:cNvSpPr txBox="1"/>
          <p:nvPr/>
        </p:nvSpPr>
        <p:spPr>
          <a:xfrm>
            <a:off x="3472774" y="2037471"/>
            <a:ext cx="8602494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173078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F3001A25-212A-8294-7DF9-84B009C7B3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DE7CC9EC-DF62-5B49-F54E-1D48B6E7934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C275C5AD-D643-2E17-B870-F9CFF92EB4B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2AA54495-ABCB-01F6-16D3-F4F853D26CD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F06B82CE-7B4F-370F-5B18-8310200C2EF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3647D44B-DDA1-254B-0634-5A4053F2D9FE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236E74DF-F74D-DA78-5EBE-66A9B84731A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DA9F38CC-F1F3-930D-5F4D-8C0290E9BD2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EC7498E3-10CE-A7E4-A784-B3CAD66B09A8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92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315A4D-1551-0C72-4443-19DA8619D860}"/>
              </a:ext>
            </a:extLst>
          </p:cNvPr>
          <p:cNvSpPr txBox="1"/>
          <p:nvPr/>
        </p:nvSpPr>
        <p:spPr>
          <a:xfrm>
            <a:off x="3358204" y="2949205"/>
            <a:ext cx="5283201" cy="20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3ACE9E-74ED-8803-AD5B-7A3EF5712F19}"/>
              </a:ext>
            </a:extLst>
          </p:cNvPr>
          <p:cNvSpPr txBox="1"/>
          <p:nvPr/>
        </p:nvSpPr>
        <p:spPr>
          <a:xfrm rot="1143308">
            <a:off x="5202676" y="1233894"/>
            <a:ext cx="1594256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88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6691038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349CDF-6EEC-8FCF-F4F2-C9D063A16A3F}"/>
              </a:ext>
            </a:extLst>
          </p:cNvPr>
          <p:cNvSpPr txBox="1"/>
          <p:nvPr/>
        </p:nvSpPr>
        <p:spPr>
          <a:xfrm>
            <a:off x="0" y="157364"/>
            <a:ext cx="12191999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000" dirty="0">
                <a:solidFill>
                  <a:srgbClr val="80319A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4000" dirty="0"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07F885-5F7C-9D1B-3CB7-1052F433FAF0}"/>
              </a:ext>
            </a:extLst>
          </p:cNvPr>
          <p:cNvSpPr txBox="1"/>
          <p:nvPr/>
        </p:nvSpPr>
        <p:spPr>
          <a:xfrm>
            <a:off x="857653" y="1346808"/>
            <a:ext cx="10476691" cy="5770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</a:p>
          <a:p>
            <a:pPr algn="ctr" rtl="1">
              <a:lnSpc>
                <a:spcPct val="300000"/>
              </a:lnSpc>
            </a:pPr>
            <a:endParaRPr lang="fa-IR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027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7ACC12E6-9C1D-5616-95EF-7CF52D6C72B8}"/>
              </a:ext>
            </a:extLst>
          </p:cNvPr>
          <p:cNvGrpSpPr/>
          <p:nvPr/>
        </p:nvGrpSpPr>
        <p:grpSpPr>
          <a:xfrm>
            <a:off x="5709652" y="4672240"/>
            <a:ext cx="748357" cy="623456"/>
            <a:chOff x="9204723" y="2647993"/>
            <a:chExt cx="748357" cy="623456"/>
          </a:xfrm>
        </p:grpSpPr>
        <p:sp>
          <p:nvSpPr>
            <p:cNvPr id="3" name="圆角矩形 27">
              <a:extLst>
                <a:ext uri="{FF2B5EF4-FFF2-40B4-BE49-F238E27FC236}">
                  <a16:creationId xmlns:a16="http://schemas.microsoft.com/office/drawing/2014/main" id="{13E5FED4-8A8B-98D6-AA41-3D788D5A1BE3}"/>
                </a:ext>
              </a:extLst>
            </p:cNvPr>
            <p:cNvSpPr/>
            <p:nvPr/>
          </p:nvSpPr>
          <p:spPr>
            <a:xfrm rot="2700000">
              <a:off x="9350824" y="2652054"/>
              <a:ext cx="529167" cy="529167"/>
            </a:xfrm>
            <a:prstGeom prst="roundRect">
              <a:avLst/>
            </a:prstGeom>
            <a:solidFill>
              <a:srgbClr val="80319A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accent2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5F7034D-DE2C-A967-4376-32118352C6D7}"/>
                </a:ext>
              </a:extLst>
            </p:cNvPr>
            <p:cNvSpPr txBox="1"/>
            <p:nvPr/>
          </p:nvSpPr>
          <p:spPr>
            <a:xfrm>
              <a:off x="9204723" y="2647993"/>
              <a:ext cx="748357" cy="6234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fa-IR" altLang="en-US" b="1" spc="-150" dirty="0">
                  <a:solidFill>
                    <a:schemeClr val="bg1"/>
                  </a:solidFill>
                  <a:latin typeface="Damavand ExtraBold" panose="00000900000000000000" pitchFamily="2" charset="-78"/>
                  <a:cs typeface="B Yekan" panose="00000400000000000000" pitchFamily="2" charset="-78"/>
                </a:rPr>
                <a:t>02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1A061D-0DAF-5DAE-9A77-BC15CE2437F3}"/>
              </a:ext>
            </a:extLst>
          </p:cNvPr>
          <p:cNvGrpSpPr/>
          <p:nvPr/>
        </p:nvGrpSpPr>
        <p:grpSpPr>
          <a:xfrm>
            <a:off x="5721821" y="2500010"/>
            <a:ext cx="748357" cy="623456"/>
            <a:chOff x="9216892" y="1353587"/>
            <a:chExt cx="748357" cy="623456"/>
          </a:xfrm>
        </p:grpSpPr>
        <p:sp>
          <p:nvSpPr>
            <p:cNvPr id="2" name="圆角矩形 20">
              <a:extLst>
                <a:ext uri="{FF2B5EF4-FFF2-40B4-BE49-F238E27FC236}">
                  <a16:creationId xmlns:a16="http://schemas.microsoft.com/office/drawing/2014/main" id="{4D928B51-EE3B-DD7D-E40D-5621017867B3}"/>
                </a:ext>
              </a:extLst>
            </p:cNvPr>
            <p:cNvSpPr/>
            <p:nvPr/>
          </p:nvSpPr>
          <p:spPr>
            <a:xfrm rot="2700000">
              <a:off x="9350824" y="1363966"/>
              <a:ext cx="529167" cy="529167"/>
            </a:xfrm>
            <a:prstGeom prst="roundRect">
              <a:avLst/>
            </a:prstGeom>
            <a:solidFill>
              <a:srgbClr val="80319A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accent2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C4D816C-28CE-7381-A478-2208A46B6EE9}"/>
                </a:ext>
              </a:extLst>
            </p:cNvPr>
            <p:cNvSpPr txBox="1"/>
            <p:nvPr/>
          </p:nvSpPr>
          <p:spPr>
            <a:xfrm>
              <a:off x="9216892" y="1353587"/>
              <a:ext cx="748357" cy="6234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fa-IR" altLang="en-US" b="1" spc="-150" dirty="0">
                  <a:solidFill>
                    <a:schemeClr val="bg1"/>
                  </a:solidFill>
                  <a:latin typeface="Damavand ExtraBold" panose="00000900000000000000" pitchFamily="2" charset="-78"/>
                  <a:cs typeface="B Yekan" panose="00000400000000000000" pitchFamily="2" charset="-78"/>
                </a:rPr>
                <a:t>01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E15E2EC-5B63-B8D4-16A2-67912A6F6FD0}"/>
              </a:ext>
            </a:extLst>
          </p:cNvPr>
          <p:cNvSpPr txBox="1"/>
          <p:nvPr/>
        </p:nvSpPr>
        <p:spPr>
          <a:xfrm>
            <a:off x="1" y="24659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80319A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800" dirty="0"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75DF8C-6668-AE31-6156-DA8EBC0F6322}"/>
              </a:ext>
            </a:extLst>
          </p:cNvPr>
          <p:cNvSpPr txBox="1"/>
          <p:nvPr/>
        </p:nvSpPr>
        <p:spPr>
          <a:xfrm>
            <a:off x="2036064" y="926989"/>
            <a:ext cx="9046464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B520AF-7B9C-9027-9EF8-458E45FCFF52}"/>
              </a:ext>
            </a:extLst>
          </p:cNvPr>
          <p:cNvSpPr txBox="1"/>
          <p:nvPr/>
        </p:nvSpPr>
        <p:spPr>
          <a:xfrm>
            <a:off x="2052219" y="3216539"/>
            <a:ext cx="8136233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b="1" dirty="0">
                <a:solidFill>
                  <a:srgbClr val="80319A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0919EF-5663-E333-9644-AFF3C78C0503}"/>
              </a:ext>
            </a:extLst>
          </p:cNvPr>
          <p:cNvSpPr txBox="1"/>
          <p:nvPr/>
        </p:nvSpPr>
        <p:spPr>
          <a:xfrm>
            <a:off x="2052219" y="5315063"/>
            <a:ext cx="8136233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b="1" dirty="0">
                <a:solidFill>
                  <a:srgbClr val="80319A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19110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5F275B-9EF2-3E18-0E65-EA68253F3A38}"/>
              </a:ext>
            </a:extLst>
          </p:cNvPr>
          <p:cNvSpPr txBox="1"/>
          <p:nvPr/>
        </p:nvSpPr>
        <p:spPr>
          <a:xfrm>
            <a:off x="0" y="157364"/>
            <a:ext cx="12191999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000" dirty="0">
                <a:solidFill>
                  <a:srgbClr val="80319A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4000" dirty="0"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D544EA-A54D-19AE-CF11-0113120D814C}"/>
              </a:ext>
            </a:extLst>
          </p:cNvPr>
          <p:cNvSpPr txBox="1"/>
          <p:nvPr/>
        </p:nvSpPr>
        <p:spPr>
          <a:xfrm>
            <a:off x="857653" y="1346808"/>
            <a:ext cx="10476691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</a:p>
        </p:txBody>
      </p:sp>
      <p:sp>
        <p:nvSpPr>
          <p:cNvPr id="4" name="圆角矩形 1">
            <a:extLst>
              <a:ext uri="{FF2B5EF4-FFF2-40B4-BE49-F238E27FC236}">
                <a16:creationId xmlns:a16="http://schemas.microsoft.com/office/drawing/2014/main" id="{8A44848A-F57F-1DF8-3318-E74869E91F74}"/>
              </a:ext>
            </a:extLst>
          </p:cNvPr>
          <p:cNvSpPr/>
          <p:nvPr/>
        </p:nvSpPr>
        <p:spPr>
          <a:xfrm>
            <a:off x="1201674" y="3518853"/>
            <a:ext cx="4648200" cy="1567490"/>
          </a:xfrm>
          <a:prstGeom prst="roundRect">
            <a:avLst>
              <a:gd name="adj" fmla="val 8114"/>
            </a:avLst>
          </a:prstGeom>
          <a:noFill/>
          <a:ln w="28575">
            <a:solidFill>
              <a:srgbClr val="80319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3">
            <a:extLst>
              <a:ext uri="{FF2B5EF4-FFF2-40B4-BE49-F238E27FC236}">
                <a16:creationId xmlns:a16="http://schemas.microsoft.com/office/drawing/2014/main" id="{6DF34341-D411-4254-695D-2DB0662A3E0B}"/>
              </a:ext>
            </a:extLst>
          </p:cNvPr>
          <p:cNvSpPr/>
          <p:nvPr/>
        </p:nvSpPr>
        <p:spPr>
          <a:xfrm>
            <a:off x="6268974" y="3518853"/>
            <a:ext cx="4648200" cy="1567490"/>
          </a:xfrm>
          <a:prstGeom prst="roundRect">
            <a:avLst>
              <a:gd name="adj" fmla="val 8114"/>
            </a:avLst>
          </a:prstGeom>
          <a:noFill/>
          <a:ln w="28575">
            <a:solidFill>
              <a:srgbClr val="80319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占位符 29">
            <a:extLst>
              <a:ext uri="{FF2B5EF4-FFF2-40B4-BE49-F238E27FC236}">
                <a16:creationId xmlns:a16="http://schemas.microsoft.com/office/drawing/2014/main" id="{EF25831D-C5C6-5960-B51C-9B8A6809D4E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9624" y="3604098"/>
            <a:ext cx="1663700" cy="1376842"/>
          </a:xfrm>
          <a:custGeom>
            <a:avLst/>
            <a:gdLst>
              <a:gd name="connsiteX0" fmla="*/ 94782 w 1663700"/>
              <a:gd name="connsiteY0" fmla="*/ 0 h 1376842"/>
              <a:gd name="connsiteX1" fmla="*/ 1568918 w 1663700"/>
              <a:gd name="connsiteY1" fmla="*/ 0 h 1376842"/>
              <a:gd name="connsiteX2" fmla="*/ 1663700 w 1663700"/>
              <a:gd name="connsiteY2" fmla="*/ 94782 h 1376842"/>
              <a:gd name="connsiteX3" fmla="*/ 1663700 w 1663700"/>
              <a:gd name="connsiteY3" fmla="*/ 1282060 h 1376842"/>
              <a:gd name="connsiteX4" fmla="*/ 1568918 w 1663700"/>
              <a:gd name="connsiteY4" fmla="*/ 1376842 h 1376842"/>
              <a:gd name="connsiteX5" fmla="*/ 94782 w 1663700"/>
              <a:gd name="connsiteY5" fmla="*/ 1376842 h 1376842"/>
              <a:gd name="connsiteX6" fmla="*/ 0 w 1663700"/>
              <a:gd name="connsiteY6" fmla="*/ 1282060 h 1376842"/>
              <a:gd name="connsiteX7" fmla="*/ 0 w 1663700"/>
              <a:gd name="connsiteY7" fmla="*/ 94782 h 1376842"/>
              <a:gd name="connsiteX8" fmla="*/ 94782 w 1663700"/>
              <a:gd name="connsiteY8" fmla="*/ 0 h 137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3700" h="1376842">
                <a:moveTo>
                  <a:pt x="94782" y="0"/>
                </a:moveTo>
                <a:lnTo>
                  <a:pt x="1568918" y="0"/>
                </a:lnTo>
                <a:cubicBezTo>
                  <a:pt x="1621265" y="0"/>
                  <a:pt x="1663700" y="42435"/>
                  <a:pt x="1663700" y="94782"/>
                </a:cubicBezTo>
                <a:lnTo>
                  <a:pt x="1663700" y="1282060"/>
                </a:lnTo>
                <a:cubicBezTo>
                  <a:pt x="1663700" y="1334407"/>
                  <a:pt x="1621265" y="1376842"/>
                  <a:pt x="1568918" y="1376842"/>
                </a:cubicBezTo>
                <a:lnTo>
                  <a:pt x="94782" y="1376842"/>
                </a:lnTo>
                <a:cubicBezTo>
                  <a:pt x="42435" y="1376842"/>
                  <a:pt x="0" y="1334407"/>
                  <a:pt x="0" y="1282060"/>
                </a:cubicBezTo>
                <a:lnTo>
                  <a:pt x="0" y="94782"/>
                </a:lnTo>
                <a:cubicBezTo>
                  <a:pt x="0" y="42435"/>
                  <a:pt x="42435" y="0"/>
                  <a:pt x="94782" y="0"/>
                </a:cubicBezTo>
                <a:close/>
              </a:path>
            </a:pathLst>
          </a:custGeom>
        </p:spPr>
      </p:pic>
      <p:pic>
        <p:nvPicPr>
          <p:cNvPr id="7" name="图片占位符 30">
            <a:extLst>
              <a:ext uri="{FF2B5EF4-FFF2-40B4-BE49-F238E27FC236}">
                <a16:creationId xmlns:a16="http://schemas.microsoft.com/office/drawing/2014/main" id="{7662FCC9-A2CF-49CF-4D7E-4F9BF76870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4224" y="3604098"/>
            <a:ext cx="1663700" cy="1376842"/>
          </a:xfrm>
          <a:custGeom>
            <a:avLst/>
            <a:gdLst>
              <a:gd name="connsiteX0" fmla="*/ 94782 w 1663700"/>
              <a:gd name="connsiteY0" fmla="*/ 0 h 1376842"/>
              <a:gd name="connsiteX1" fmla="*/ 1568918 w 1663700"/>
              <a:gd name="connsiteY1" fmla="*/ 0 h 1376842"/>
              <a:gd name="connsiteX2" fmla="*/ 1663700 w 1663700"/>
              <a:gd name="connsiteY2" fmla="*/ 94782 h 1376842"/>
              <a:gd name="connsiteX3" fmla="*/ 1663700 w 1663700"/>
              <a:gd name="connsiteY3" fmla="*/ 1282060 h 1376842"/>
              <a:gd name="connsiteX4" fmla="*/ 1568918 w 1663700"/>
              <a:gd name="connsiteY4" fmla="*/ 1376842 h 1376842"/>
              <a:gd name="connsiteX5" fmla="*/ 94782 w 1663700"/>
              <a:gd name="connsiteY5" fmla="*/ 1376842 h 1376842"/>
              <a:gd name="connsiteX6" fmla="*/ 0 w 1663700"/>
              <a:gd name="connsiteY6" fmla="*/ 1282060 h 1376842"/>
              <a:gd name="connsiteX7" fmla="*/ 0 w 1663700"/>
              <a:gd name="connsiteY7" fmla="*/ 94782 h 1376842"/>
              <a:gd name="connsiteX8" fmla="*/ 94782 w 1663700"/>
              <a:gd name="connsiteY8" fmla="*/ 0 h 137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3700" h="1376842">
                <a:moveTo>
                  <a:pt x="94782" y="0"/>
                </a:moveTo>
                <a:lnTo>
                  <a:pt x="1568918" y="0"/>
                </a:lnTo>
                <a:cubicBezTo>
                  <a:pt x="1621265" y="0"/>
                  <a:pt x="1663700" y="42435"/>
                  <a:pt x="1663700" y="94782"/>
                </a:cubicBezTo>
                <a:lnTo>
                  <a:pt x="1663700" y="1282060"/>
                </a:lnTo>
                <a:cubicBezTo>
                  <a:pt x="1663700" y="1334407"/>
                  <a:pt x="1621265" y="1376842"/>
                  <a:pt x="1568918" y="1376842"/>
                </a:cubicBezTo>
                <a:lnTo>
                  <a:pt x="94782" y="1376842"/>
                </a:lnTo>
                <a:cubicBezTo>
                  <a:pt x="42435" y="1376842"/>
                  <a:pt x="0" y="1334407"/>
                  <a:pt x="0" y="1282060"/>
                </a:cubicBezTo>
                <a:lnTo>
                  <a:pt x="0" y="94782"/>
                </a:lnTo>
                <a:cubicBezTo>
                  <a:pt x="0" y="42435"/>
                  <a:pt x="42435" y="0"/>
                  <a:pt x="94782" y="0"/>
                </a:cubicBezTo>
                <a:close/>
              </a:path>
            </a:pathLst>
          </a:cu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782952-3FDE-2985-34DA-03E2FEBA084F}"/>
              </a:ext>
            </a:extLst>
          </p:cNvPr>
          <p:cNvSpPr txBox="1"/>
          <p:nvPr/>
        </p:nvSpPr>
        <p:spPr>
          <a:xfrm>
            <a:off x="3044330" y="3600296"/>
            <a:ext cx="276860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80319A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F7DF21-1E8E-0C2E-A342-935BE88D5E51}"/>
              </a:ext>
            </a:extLst>
          </p:cNvPr>
          <p:cNvSpPr txBox="1"/>
          <p:nvPr/>
        </p:nvSpPr>
        <p:spPr>
          <a:xfrm>
            <a:off x="8040624" y="3600296"/>
            <a:ext cx="276860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80319A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500966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08A9DA-0237-BC62-D7C5-38FD52A92EE4}"/>
              </a:ext>
            </a:extLst>
          </p:cNvPr>
          <p:cNvSpPr txBox="1"/>
          <p:nvPr/>
        </p:nvSpPr>
        <p:spPr>
          <a:xfrm>
            <a:off x="3358204" y="2949205"/>
            <a:ext cx="5283201" cy="20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dirty="0">
                <a:solidFill>
                  <a:srgbClr val="80319A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4B487A-93F8-058A-2EBB-8D5B3AA97DDB}"/>
              </a:ext>
            </a:extLst>
          </p:cNvPr>
          <p:cNvSpPr txBox="1"/>
          <p:nvPr/>
        </p:nvSpPr>
        <p:spPr>
          <a:xfrm rot="1143308">
            <a:off x="5202676" y="1233894"/>
            <a:ext cx="1594256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8800" b="1" dirty="0">
                <a:solidFill>
                  <a:srgbClr val="80319A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41563939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D8A1A7-6CEB-C593-CE91-18E5DB19BA5C}"/>
              </a:ext>
            </a:extLst>
          </p:cNvPr>
          <p:cNvSpPr txBox="1"/>
          <p:nvPr/>
        </p:nvSpPr>
        <p:spPr>
          <a:xfrm>
            <a:off x="0" y="157364"/>
            <a:ext cx="12191999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000" dirty="0">
                <a:solidFill>
                  <a:srgbClr val="80319A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4000" dirty="0"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44BFD0-B8B9-6010-DD93-3096B854E925}"/>
              </a:ext>
            </a:extLst>
          </p:cNvPr>
          <p:cNvSpPr txBox="1"/>
          <p:nvPr/>
        </p:nvSpPr>
        <p:spPr>
          <a:xfrm>
            <a:off x="857653" y="1346808"/>
            <a:ext cx="10476691" cy="5770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</a:p>
          <a:p>
            <a:pPr algn="ctr" rtl="1">
              <a:lnSpc>
                <a:spcPct val="300000"/>
              </a:lnSpc>
            </a:pPr>
            <a:endParaRPr lang="fa-IR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85661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648</Words>
  <Application>Microsoft Office PowerPoint</Application>
  <PresentationFormat>Widescreen</PresentationFormat>
  <Paragraphs>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Damavand ExtraBold</vt:lpstr>
      <vt:lpstr>Kalameh</vt:lpstr>
      <vt:lpstr>Kalameh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6</cp:revision>
  <dcterms:created xsi:type="dcterms:W3CDTF">2023-07-12T10:16:52Z</dcterms:created>
  <dcterms:modified xsi:type="dcterms:W3CDTF">2023-09-16T10:13:44Z</dcterms:modified>
</cp:coreProperties>
</file>